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if" ContentType="image/ti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media/image319.jpg" ContentType="image/jpeg"/>
  <Override PartName="/ppt/media/image320.jpg" ContentType="image/jpeg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6"/>
  </p:notesMasterIdLst>
  <p:sldIdLst>
    <p:sldId id="256" r:id="rId2"/>
    <p:sldId id="296" r:id="rId3"/>
    <p:sldId id="1289" r:id="rId4"/>
    <p:sldId id="268" r:id="rId5"/>
    <p:sldId id="819" r:id="rId6"/>
    <p:sldId id="1295" r:id="rId7"/>
    <p:sldId id="461" r:id="rId8"/>
    <p:sldId id="820" r:id="rId9"/>
    <p:sldId id="754" r:id="rId10"/>
    <p:sldId id="755" r:id="rId11"/>
    <p:sldId id="302" r:id="rId12"/>
    <p:sldId id="760" r:id="rId13"/>
    <p:sldId id="280" r:id="rId14"/>
    <p:sldId id="264" r:id="rId15"/>
    <p:sldId id="284" r:id="rId16"/>
    <p:sldId id="285" r:id="rId17"/>
    <p:sldId id="286" r:id="rId18"/>
    <p:sldId id="289" r:id="rId19"/>
    <p:sldId id="291" r:id="rId20"/>
    <p:sldId id="294" r:id="rId21"/>
    <p:sldId id="1292" r:id="rId22"/>
    <p:sldId id="298" r:id="rId23"/>
    <p:sldId id="258" r:id="rId24"/>
    <p:sldId id="308" r:id="rId25"/>
    <p:sldId id="1293" r:id="rId26"/>
    <p:sldId id="420" r:id="rId27"/>
    <p:sldId id="1288" r:id="rId28"/>
    <p:sldId id="464" r:id="rId29"/>
    <p:sldId id="431" r:id="rId30"/>
    <p:sldId id="433" r:id="rId31"/>
    <p:sldId id="262" r:id="rId32"/>
    <p:sldId id="270" r:id="rId33"/>
    <p:sldId id="1301" r:id="rId34"/>
    <p:sldId id="271" r:id="rId35"/>
    <p:sldId id="279" r:id="rId36"/>
    <p:sldId id="436" r:id="rId37"/>
    <p:sldId id="465" r:id="rId38"/>
    <p:sldId id="918" r:id="rId39"/>
    <p:sldId id="928" r:id="rId40"/>
    <p:sldId id="274" r:id="rId41"/>
    <p:sldId id="267" r:id="rId42"/>
    <p:sldId id="287" r:id="rId43"/>
    <p:sldId id="265" r:id="rId44"/>
    <p:sldId id="260" r:id="rId45"/>
    <p:sldId id="1296" r:id="rId46"/>
    <p:sldId id="1297" r:id="rId47"/>
    <p:sldId id="395" r:id="rId48"/>
    <p:sldId id="257" r:id="rId49"/>
    <p:sldId id="951" r:id="rId50"/>
    <p:sldId id="1298" r:id="rId51"/>
    <p:sldId id="954" r:id="rId52"/>
    <p:sldId id="1299" r:id="rId53"/>
    <p:sldId id="1300" r:id="rId54"/>
    <p:sldId id="326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82" autoAdjust="0"/>
    <p:restoredTop sz="94660"/>
  </p:normalViewPr>
  <p:slideViewPr>
    <p:cSldViewPr>
      <p:cViewPr varScale="1">
        <p:scale>
          <a:sx n="59" d="100"/>
          <a:sy n="59" d="100"/>
        </p:scale>
        <p:origin x="86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192FE1-3B12-4B41-A0CD-EF41DC9EF253}" type="datetimeFigureOut">
              <a:rPr lang="en-US" smtClean="0"/>
              <a:t>6/7/2022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52113F-32F2-4D26-8E33-D25C2D4EB1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0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4" name="Rectangle 1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851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1900" dirty="0">
                <a:latin typeface="Arial" charset="0"/>
                <a:ea typeface="Arial" charset="0"/>
                <a:cs typeface="Arial" charset="0"/>
                <a:sym typeface="Arial" charset="0"/>
              </a:rPr>
              <a:t>Paolo </a:t>
            </a:r>
            <a:r>
              <a:rPr lang="en-US" sz="1900" dirty="0" err="1">
                <a:latin typeface="Arial" charset="0"/>
                <a:ea typeface="Arial" charset="0"/>
                <a:cs typeface="Arial" charset="0"/>
                <a:sym typeface="Arial" charset="0"/>
              </a:rPr>
              <a:t>Zuccon</a:t>
            </a:r>
            <a:endParaRPr lang="en-US" sz="1900" dirty="0">
              <a:latin typeface="Arial" charset="0"/>
              <a:ea typeface="Arial" charset="0"/>
              <a:cs typeface="Arial" charset="0"/>
              <a:sym typeface="Arial" charset="0"/>
            </a:endParaRPr>
          </a:p>
          <a:p>
            <a:pPr eaLnBrk="1" hangingPunct="1"/>
            <a:endParaRPr lang="en-US" sz="2300" dirty="0"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  <a:p>
            <a:pPr eaLnBrk="1" hangingPunct="1"/>
            <a:r>
              <a:rPr lang="en-US" sz="23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There are multiple ways in which we hope to see signatures of WIMPs</a:t>
            </a:r>
          </a:p>
          <a:p>
            <a:pPr eaLnBrk="1" hangingPunct="1">
              <a:buFontTx/>
              <a:buChar char="•"/>
            </a:pPr>
            <a:r>
              <a:rPr lang="en-US" sz="23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look for WIMPs in the cosmos</a:t>
            </a:r>
          </a:p>
          <a:p>
            <a:pPr eaLnBrk="1" hangingPunct="1">
              <a:buFontTx/>
              <a:buChar char="•"/>
            </a:pPr>
            <a:r>
              <a:rPr lang="en-US" sz="23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produce them yourself.</a:t>
            </a:r>
          </a:p>
          <a:p>
            <a:pPr eaLnBrk="1" hangingPunct="1"/>
            <a:r>
              <a:rPr lang="en-US" sz="23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CDMS is a terrestrial experiment,  that hopes to observe the scattering of relic WIMPS off of ordinary matter.</a:t>
            </a:r>
          </a:p>
          <a:p>
            <a:pPr eaLnBrk="1" hangingPunct="1"/>
            <a:r>
              <a:rPr lang="en-US" sz="2300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cartoon shows how a WIMP inside a detector.  Backgrounds primarily scatter off electrons.   So to observe WIMPs directly, one hopes to observe the nuclear recoil</a:t>
            </a:r>
          </a:p>
        </p:txBody>
      </p:sp>
    </p:spTree>
    <p:extLst>
      <p:ext uri="{BB962C8B-B14F-4D97-AF65-F5344CB8AC3E}">
        <p14:creationId xmlns:p14="http://schemas.microsoft.com/office/powerpoint/2010/main" val="2728702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44A7AD-9B62-4CA1-89E8-7C55D91170E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/>
              <a:t>Electron-ion pair creation in gas/liquid</a:t>
            </a:r>
            <a:r>
              <a:rPr lang="en-US" baseline="0" dirty="0"/>
              <a:t> </a:t>
            </a:r>
            <a:r>
              <a:rPr lang="en-US" dirty="0"/>
              <a:t>takes</a:t>
            </a:r>
            <a:r>
              <a:rPr lang="en-US" baseline="0" dirty="0"/>
              <a:t> 2 orders of magnitude higher energy than electron-hole pair creation in semiconductors – so much higher ionization signal. Phonons have maximum energy of 60 </a:t>
            </a:r>
            <a:r>
              <a:rPr lang="en-US" baseline="0" dirty="0" err="1"/>
              <a:t>meV</a:t>
            </a:r>
            <a:r>
              <a:rPr lang="en-US" baseline="0" dirty="0"/>
              <a:t> in Si. Superconductors with band gaps of </a:t>
            </a:r>
            <a:r>
              <a:rPr lang="en-US" baseline="0" dirty="0" err="1"/>
              <a:t>meV</a:t>
            </a:r>
            <a:r>
              <a:rPr lang="en-US" baseline="0" dirty="0"/>
              <a:t>, where cooper pairs are broken. So, phonons can easily be used by superconducting sensors.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872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52113F-32F2-4D26-8E33-D25C2D4EB18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91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8C594-6DB0-49D7-AF60-A604C9E7A08A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01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053830-0840-4237-B840-A1C00B10AC41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26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DAC9C-8B38-484D-9FCD-A4B32C6965AC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9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0375A-87EE-4C3B-9895-2EA9753A01A3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07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73E48-3C0B-4570-8532-FFC3330D3A65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4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9067800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533400" y="1143000"/>
            <a:ext cx="8305800" cy="541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32111"/>
      </p:ext>
    </p:extLst>
  </p:cSld>
  <p:clrMapOvr>
    <a:masterClrMapping/>
  </p:clrMapOvr>
  <p:transition spd="med">
    <p:pull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j-lt"/>
                <a:ea typeface="+mj-ea"/>
                <a:cs typeface="+mj-cs"/>
                <a:sym typeface="Bookman Old Style"/>
              </a:defRPr>
            </a:lvl1pPr>
          </a:lstStyle>
          <a:p>
            <a:r>
              <a:t>Title Text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xfrm>
            <a:off x="892629" y="1946367"/>
            <a:ext cx="7358743" cy="4016829"/>
          </a:xfrm>
          <a:prstGeom prst="rect">
            <a:avLst/>
          </a:prstGeom>
        </p:spPr>
        <p:txBody>
          <a:bodyPr/>
          <a:lstStyle>
            <a:lvl1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1pPr>
            <a:lvl2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2pPr>
            <a:lvl3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3pPr>
            <a:lvl4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4pPr>
            <a:lvl5pPr>
              <a:spcBef>
                <a:spcPts val="1273"/>
              </a:spcBef>
              <a:defRPr>
                <a:latin typeface="+mj-lt"/>
                <a:ea typeface="+mj-ea"/>
                <a:cs typeface="+mj-cs"/>
                <a:sym typeface="Bookman Old Styl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55947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Line"/>
          <p:cNvSpPr/>
          <p:nvPr/>
        </p:nvSpPr>
        <p:spPr>
          <a:xfrm flipV="1">
            <a:off x="285750" y="330397"/>
            <a:ext cx="8572501" cy="2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83" name="Text"/>
          <p:cNvSpPr txBox="1">
            <a:spLocks noGrp="1"/>
          </p:cNvSpPr>
          <p:nvPr>
            <p:ph type="body" sz="quarter" idx="21"/>
          </p:nvPr>
        </p:nvSpPr>
        <p:spPr>
          <a:xfrm>
            <a:off x="285750" y="16193"/>
            <a:ext cx="7858125" cy="305276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r>
              <a:t>Text</a:t>
            </a:r>
          </a:p>
        </p:txBody>
      </p:sp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285750" y="401836"/>
            <a:ext cx="8572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idx="1"/>
          </p:nvPr>
        </p:nvSpPr>
        <p:spPr>
          <a:xfrm>
            <a:off x="285750" y="991195"/>
            <a:ext cx="8572500" cy="5232797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1pPr>
            <a:lvl2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2pPr>
            <a:lvl3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3pPr>
            <a:lvl4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4pPr>
            <a:lvl5pPr>
              <a:buClr>
                <a:schemeClr val="accent1"/>
              </a:buClr>
              <a:buChar char="▸"/>
              <a:defRPr>
                <a:solidFill>
                  <a:srgbClr val="22222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945188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B140-6450-44E5-9261-A90FE36BB553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30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0A14-FC9A-431F-BA48-7C21CBF650F3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124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35888-6BF6-4B53-9E41-F3ED7CE7E7C5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21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30509-DA36-4815-BCD9-5DFC68D3CEE2}" type="datetime1">
              <a:rPr lang="en-US" smtClean="0"/>
              <a:t>6/7/2022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35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9027A-6C29-4DBC-9BCB-014F305CC5FD}" type="datetime1">
              <a:rPr lang="en-US" smtClean="0"/>
              <a:t>6/7/2022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869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94034-A311-4C7C-8541-D9AF2A3C4C0E}" type="datetime1">
              <a:rPr lang="en-US" smtClean="0"/>
              <a:t>6/7/2022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9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50B4-EFC9-442A-87E4-4DA379AFDF29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45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63055-744C-46EE-A0B8-CCA3D0A7A36D}" type="datetime1">
              <a:rPr lang="en-US" smtClean="0"/>
              <a:t>6/7/2022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Rupak Mahapatra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49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DF2E9-06BE-42A7-B436-2EA052F9341D}" type="datetime1">
              <a:rPr lang="en-US" smtClean="0"/>
              <a:t>6/7/2022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Rupak Mahapatra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76746-6537-4652-828A-4C84AD603A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9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5" r:id="rId13"/>
    <p:sldLayoutId id="2147483666" r:id="rId14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jp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4.png"/><Relationship Id="rId13" Type="http://schemas.openxmlformats.org/officeDocument/2006/relationships/image" Target="../media/image209.png"/><Relationship Id="rId3" Type="http://schemas.openxmlformats.org/officeDocument/2006/relationships/image" Target="../media/image199.png"/><Relationship Id="rId7" Type="http://schemas.openxmlformats.org/officeDocument/2006/relationships/image" Target="../media/image203.png"/><Relationship Id="rId12" Type="http://schemas.openxmlformats.org/officeDocument/2006/relationships/image" Target="../media/image208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2.png"/><Relationship Id="rId11" Type="http://schemas.openxmlformats.org/officeDocument/2006/relationships/image" Target="../media/image207.png"/><Relationship Id="rId5" Type="http://schemas.openxmlformats.org/officeDocument/2006/relationships/image" Target="../media/image201.png"/><Relationship Id="rId10" Type="http://schemas.openxmlformats.org/officeDocument/2006/relationships/image" Target="../media/image206.png"/><Relationship Id="rId4" Type="http://schemas.openxmlformats.org/officeDocument/2006/relationships/image" Target="../media/image200.png"/><Relationship Id="rId9" Type="http://schemas.openxmlformats.org/officeDocument/2006/relationships/image" Target="../media/image205.png"/><Relationship Id="rId14" Type="http://schemas.openxmlformats.org/officeDocument/2006/relationships/image" Target="../media/image2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3.jpg"/><Relationship Id="rId2" Type="http://schemas.openxmlformats.org/officeDocument/2006/relationships/image" Target="../media/image21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5.png"/><Relationship Id="rId4" Type="http://schemas.openxmlformats.org/officeDocument/2006/relationships/image" Target="../media/image2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2" Type="http://schemas.openxmlformats.org/officeDocument/2006/relationships/image" Target="../media/image2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112.05629" TargetMode="External"/><Relationship Id="rId5" Type="http://schemas.openxmlformats.org/officeDocument/2006/relationships/image" Target="../media/image220.png"/><Relationship Id="rId4" Type="http://schemas.openxmlformats.org/officeDocument/2006/relationships/image" Target="../media/image2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2.png"/><Relationship Id="rId2" Type="http://schemas.openxmlformats.org/officeDocument/2006/relationships/image" Target="../media/image2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3.jpg"/><Relationship Id="rId4" Type="http://schemas.openxmlformats.org/officeDocument/2006/relationships/image" Target="../media/image2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5.jpg"/><Relationship Id="rId2" Type="http://schemas.openxmlformats.org/officeDocument/2006/relationships/image" Target="../media/image22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7.jpg"/><Relationship Id="rId4" Type="http://schemas.openxmlformats.org/officeDocument/2006/relationships/image" Target="../media/image226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8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7" Type="http://schemas.openxmlformats.org/officeDocument/2006/relationships/image" Target="../media/image234.png"/><Relationship Id="rId2" Type="http://schemas.openxmlformats.org/officeDocument/2006/relationships/image" Target="../media/image22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33.png"/><Relationship Id="rId5" Type="http://schemas.openxmlformats.org/officeDocument/2006/relationships/image" Target="../media/image232.png"/><Relationship Id="rId4" Type="http://schemas.openxmlformats.org/officeDocument/2006/relationships/image" Target="../media/image2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jpg"/><Relationship Id="rId2" Type="http://schemas.openxmlformats.org/officeDocument/2006/relationships/image" Target="../media/image23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0.png"/><Relationship Id="rId4" Type="http://schemas.openxmlformats.org/officeDocument/2006/relationships/image" Target="../media/image23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1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jpeg"/><Relationship Id="rId2" Type="http://schemas.openxmlformats.org/officeDocument/2006/relationships/image" Target="../media/image2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4.png"/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1.png"/><Relationship Id="rId4" Type="http://schemas.openxmlformats.org/officeDocument/2006/relationships/image" Target="../media/image2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7.jpeg"/><Relationship Id="rId2" Type="http://schemas.openxmlformats.org/officeDocument/2006/relationships/image" Target="../media/image2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jpeg"/><Relationship Id="rId7" Type="http://schemas.openxmlformats.org/officeDocument/2006/relationships/image" Target="../media/image25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81.png"/><Relationship Id="rId5" Type="http://schemas.openxmlformats.org/officeDocument/2006/relationships/hyperlink" Target="https://arxiv.org/pdf/1610.00006.pdf" TargetMode="External"/><Relationship Id="rId4" Type="http://schemas.openxmlformats.org/officeDocument/2006/relationships/image" Target="../media/image2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2.png"/><Relationship Id="rId2" Type="http://schemas.openxmlformats.org/officeDocument/2006/relationships/image" Target="../media/image2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5.jpg"/><Relationship Id="rId2" Type="http://schemas.openxmlformats.org/officeDocument/2006/relationships/image" Target="../media/image25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7.jpg"/><Relationship Id="rId4" Type="http://schemas.openxmlformats.org/officeDocument/2006/relationships/image" Target="../media/image256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9.png"/><Relationship Id="rId7" Type="http://schemas.openxmlformats.org/officeDocument/2006/relationships/image" Target="../media/image263.jpg"/><Relationship Id="rId2" Type="http://schemas.openxmlformats.org/officeDocument/2006/relationships/image" Target="../media/image25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2.png"/><Relationship Id="rId5" Type="http://schemas.openxmlformats.org/officeDocument/2006/relationships/image" Target="../media/image261.png"/><Relationship Id="rId4" Type="http://schemas.openxmlformats.org/officeDocument/2006/relationships/image" Target="../media/image26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5.jpg"/><Relationship Id="rId2" Type="http://schemas.openxmlformats.org/officeDocument/2006/relationships/image" Target="../media/image26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8.jpg"/><Relationship Id="rId5" Type="http://schemas.openxmlformats.org/officeDocument/2006/relationships/image" Target="../media/image267.jpg"/><Relationship Id="rId4" Type="http://schemas.openxmlformats.org/officeDocument/2006/relationships/image" Target="../media/image266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jpg"/><Relationship Id="rId7" Type="http://schemas.openxmlformats.org/officeDocument/2006/relationships/image" Target="../media/image273.jpg"/><Relationship Id="rId2" Type="http://schemas.openxmlformats.org/officeDocument/2006/relationships/image" Target="../media/image26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2.jpg"/><Relationship Id="rId5" Type="http://schemas.openxmlformats.org/officeDocument/2006/relationships/image" Target="../media/image271.jpg"/><Relationship Id="rId4" Type="http://schemas.openxmlformats.org/officeDocument/2006/relationships/image" Target="../media/image270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6.jpg"/><Relationship Id="rId2" Type="http://schemas.openxmlformats.org/officeDocument/2006/relationships/image" Target="../media/image2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7.jp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1.jpeg"/><Relationship Id="rId3" Type="http://schemas.openxmlformats.org/officeDocument/2006/relationships/hyperlink" Target="https://inspirehep.net/literature/1802528" TargetMode="External"/><Relationship Id="rId7" Type="http://schemas.openxmlformats.org/officeDocument/2006/relationships/image" Target="../media/image280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79.jpeg"/><Relationship Id="rId10" Type="http://schemas.openxmlformats.org/officeDocument/2006/relationships/image" Target="../media/image283.png"/><Relationship Id="rId4" Type="http://schemas.openxmlformats.org/officeDocument/2006/relationships/image" Target="../media/image278.png"/><Relationship Id="rId9" Type="http://schemas.openxmlformats.org/officeDocument/2006/relationships/image" Target="../media/image28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5.png"/><Relationship Id="rId2" Type="http://schemas.openxmlformats.org/officeDocument/2006/relationships/image" Target="../media/image2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6.jpeg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9.png"/><Relationship Id="rId117" Type="http://schemas.openxmlformats.org/officeDocument/2006/relationships/image" Target="../media/image130.png"/><Relationship Id="rId21" Type="http://schemas.openxmlformats.org/officeDocument/2006/relationships/image" Target="../media/image34.png"/><Relationship Id="rId42" Type="http://schemas.openxmlformats.org/officeDocument/2006/relationships/image" Target="../media/image55.png"/><Relationship Id="rId47" Type="http://schemas.openxmlformats.org/officeDocument/2006/relationships/image" Target="../media/image60.png"/><Relationship Id="rId63" Type="http://schemas.openxmlformats.org/officeDocument/2006/relationships/image" Target="../media/image76.png"/><Relationship Id="rId68" Type="http://schemas.openxmlformats.org/officeDocument/2006/relationships/image" Target="../media/image81.png"/><Relationship Id="rId84" Type="http://schemas.openxmlformats.org/officeDocument/2006/relationships/image" Target="../media/image97.png"/><Relationship Id="rId89" Type="http://schemas.openxmlformats.org/officeDocument/2006/relationships/image" Target="../media/image102.png"/><Relationship Id="rId112" Type="http://schemas.openxmlformats.org/officeDocument/2006/relationships/image" Target="../media/image125.png"/><Relationship Id="rId133" Type="http://schemas.openxmlformats.org/officeDocument/2006/relationships/image" Target="../media/image146.png"/><Relationship Id="rId138" Type="http://schemas.openxmlformats.org/officeDocument/2006/relationships/image" Target="../media/image151.png"/><Relationship Id="rId154" Type="http://schemas.openxmlformats.org/officeDocument/2006/relationships/image" Target="../media/image167.png"/><Relationship Id="rId159" Type="http://schemas.openxmlformats.org/officeDocument/2006/relationships/image" Target="../media/image172.png"/><Relationship Id="rId16" Type="http://schemas.openxmlformats.org/officeDocument/2006/relationships/image" Target="../media/image29.png"/><Relationship Id="rId107" Type="http://schemas.openxmlformats.org/officeDocument/2006/relationships/image" Target="../media/image120.png"/><Relationship Id="rId11" Type="http://schemas.openxmlformats.org/officeDocument/2006/relationships/image" Target="../media/image24.png"/><Relationship Id="rId32" Type="http://schemas.openxmlformats.org/officeDocument/2006/relationships/image" Target="../media/image45.png"/><Relationship Id="rId37" Type="http://schemas.openxmlformats.org/officeDocument/2006/relationships/image" Target="../media/image50.png"/><Relationship Id="rId53" Type="http://schemas.openxmlformats.org/officeDocument/2006/relationships/image" Target="../media/image66.png"/><Relationship Id="rId58" Type="http://schemas.openxmlformats.org/officeDocument/2006/relationships/image" Target="../media/image71.png"/><Relationship Id="rId74" Type="http://schemas.openxmlformats.org/officeDocument/2006/relationships/image" Target="../media/image87.png"/><Relationship Id="rId79" Type="http://schemas.openxmlformats.org/officeDocument/2006/relationships/image" Target="../media/image92.png"/><Relationship Id="rId102" Type="http://schemas.openxmlformats.org/officeDocument/2006/relationships/image" Target="../media/image115.png"/><Relationship Id="rId123" Type="http://schemas.openxmlformats.org/officeDocument/2006/relationships/image" Target="../media/image136.png"/><Relationship Id="rId128" Type="http://schemas.openxmlformats.org/officeDocument/2006/relationships/image" Target="../media/image141.png"/><Relationship Id="rId144" Type="http://schemas.openxmlformats.org/officeDocument/2006/relationships/image" Target="../media/image157.png"/><Relationship Id="rId149" Type="http://schemas.openxmlformats.org/officeDocument/2006/relationships/image" Target="../media/image162.png"/><Relationship Id="rId5" Type="http://schemas.openxmlformats.org/officeDocument/2006/relationships/image" Target="../media/image18.png"/><Relationship Id="rId90" Type="http://schemas.openxmlformats.org/officeDocument/2006/relationships/image" Target="../media/image103.png"/><Relationship Id="rId95" Type="http://schemas.openxmlformats.org/officeDocument/2006/relationships/image" Target="../media/image108.png"/><Relationship Id="rId160" Type="http://schemas.openxmlformats.org/officeDocument/2006/relationships/image" Target="../media/image173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Relationship Id="rId43" Type="http://schemas.openxmlformats.org/officeDocument/2006/relationships/image" Target="../media/image56.png"/><Relationship Id="rId48" Type="http://schemas.openxmlformats.org/officeDocument/2006/relationships/image" Target="../media/image61.png"/><Relationship Id="rId64" Type="http://schemas.openxmlformats.org/officeDocument/2006/relationships/image" Target="../media/image77.png"/><Relationship Id="rId69" Type="http://schemas.openxmlformats.org/officeDocument/2006/relationships/image" Target="../media/image82.png"/><Relationship Id="rId113" Type="http://schemas.openxmlformats.org/officeDocument/2006/relationships/image" Target="../media/image126.png"/><Relationship Id="rId118" Type="http://schemas.openxmlformats.org/officeDocument/2006/relationships/image" Target="../media/image131.png"/><Relationship Id="rId134" Type="http://schemas.openxmlformats.org/officeDocument/2006/relationships/image" Target="../media/image147.png"/><Relationship Id="rId139" Type="http://schemas.openxmlformats.org/officeDocument/2006/relationships/image" Target="../media/image152.png"/><Relationship Id="rId80" Type="http://schemas.openxmlformats.org/officeDocument/2006/relationships/image" Target="../media/image93.png"/><Relationship Id="rId85" Type="http://schemas.openxmlformats.org/officeDocument/2006/relationships/image" Target="../media/image98.png"/><Relationship Id="rId150" Type="http://schemas.openxmlformats.org/officeDocument/2006/relationships/image" Target="../media/image163.png"/><Relationship Id="rId155" Type="http://schemas.openxmlformats.org/officeDocument/2006/relationships/image" Target="../media/image168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33" Type="http://schemas.openxmlformats.org/officeDocument/2006/relationships/image" Target="../media/image46.png"/><Relationship Id="rId38" Type="http://schemas.openxmlformats.org/officeDocument/2006/relationships/image" Target="../media/image51.png"/><Relationship Id="rId59" Type="http://schemas.openxmlformats.org/officeDocument/2006/relationships/image" Target="../media/image72.png"/><Relationship Id="rId103" Type="http://schemas.openxmlformats.org/officeDocument/2006/relationships/image" Target="../media/image116.png"/><Relationship Id="rId108" Type="http://schemas.openxmlformats.org/officeDocument/2006/relationships/image" Target="../media/image121.png"/><Relationship Id="rId124" Type="http://schemas.openxmlformats.org/officeDocument/2006/relationships/image" Target="../media/image137.png"/><Relationship Id="rId129" Type="http://schemas.openxmlformats.org/officeDocument/2006/relationships/image" Target="../media/image142.png"/><Relationship Id="rId20" Type="http://schemas.openxmlformats.org/officeDocument/2006/relationships/image" Target="../media/image33.png"/><Relationship Id="rId41" Type="http://schemas.openxmlformats.org/officeDocument/2006/relationships/image" Target="../media/image54.png"/><Relationship Id="rId54" Type="http://schemas.openxmlformats.org/officeDocument/2006/relationships/image" Target="../media/image67.png"/><Relationship Id="rId62" Type="http://schemas.openxmlformats.org/officeDocument/2006/relationships/image" Target="../media/image75.png"/><Relationship Id="rId70" Type="http://schemas.openxmlformats.org/officeDocument/2006/relationships/image" Target="../media/image83.png"/><Relationship Id="rId75" Type="http://schemas.openxmlformats.org/officeDocument/2006/relationships/image" Target="../media/image88.png"/><Relationship Id="rId83" Type="http://schemas.openxmlformats.org/officeDocument/2006/relationships/image" Target="../media/image96.png"/><Relationship Id="rId88" Type="http://schemas.openxmlformats.org/officeDocument/2006/relationships/image" Target="../media/image101.png"/><Relationship Id="rId91" Type="http://schemas.openxmlformats.org/officeDocument/2006/relationships/image" Target="../media/image104.png"/><Relationship Id="rId96" Type="http://schemas.openxmlformats.org/officeDocument/2006/relationships/image" Target="../media/image109.png"/><Relationship Id="rId111" Type="http://schemas.openxmlformats.org/officeDocument/2006/relationships/image" Target="../media/image124.png"/><Relationship Id="rId132" Type="http://schemas.openxmlformats.org/officeDocument/2006/relationships/image" Target="../media/image145.png"/><Relationship Id="rId140" Type="http://schemas.openxmlformats.org/officeDocument/2006/relationships/image" Target="../media/image153.png"/><Relationship Id="rId145" Type="http://schemas.openxmlformats.org/officeDocument/2006/relationships/image" Target="../media/image158.png"/><Relationship Id="rId153" Type="http://schemas.openxmlformats.org/officeDocument/2006/relationships/image" Target="../media/image166.png"/><Relationship Id="rId161" Type="http://schemas.openxmlformats.org/officeDocument/2006/relationships/image" Target="../media/image1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36" Type="http://schemas.openxmlformats.org/officeDocument/2006/relationships/image" Target="../media/image49.png"/><Relationship Id="rId49" Type="http://schemas.openxmlformats.org/officeDocument/2006/relationships/image" Target="../media/image62.png"/><Relationship Id="rId57" Type="http://schemas.openxmlformats.org/officeDocument/2006/relationships/image" Target="../media/image70.png"/><Relationship Id="rId106" Type="http://schemas.openxmlformats.org/officeDocument/2006/relationships/image" Target="../media/image119.png"/><Relationship Id="rId114" Type="http://schemas.openxmlformats.org/officeDocument/2006/relationships/image" Target="../media/image127.png"/><Relationship Id="rId119" Type="http://schemas.openxmlformats.org/officeDocument/2006/relationships/image" Target="../media/image132.png"/><Relationship Id="rId127" Type="http://schemas.openxmlformats.org/officeDocument/2006/relationships/image" Target="../media/image140.png"/><Relationship Id="rId10" Type="http://schemas.openxmlformats.org/officeDocument/2006/relationships/image" Target="../media/image23.png"/><Relationship Id="rId31" Type="http://schemas.openxmlformats.org/officeDocument/2006/relationships/image" Target="../media/image44.png"/><Relationship Id="rId44" Type="http://schemas.openxmlformats.org/officeDocument/2006/relationships/image" Target="../media/image57.png"/><Relationship Id="rId52" Type="http://schemas.openxmlformats.org/officeDocument/2006/relationships/image" Target="../media/image65.png"/><Relationship Id="rId60" Type="http://schemas.openxmlformats.org/officeDocument/2006/relationships/image" Target="../media/image73.png"/><Relationship Id="rId65" Type="http://schemas.openxmlformats.org/officeDocument/2006/relationships/image" Target="../media/image78.png"/><Relationship Id="rId73" Type="http://schemas.openxmlformats.org/officeDocument/2006/relationships/image" Target="../media/image86.png"/><Relationship Id="rId78" Type="http://schemas.openxmlformats.org/officeDocument/2006/relationships/image" Target="../media/image91.png"/><Relationship Id="rId81" Type="http://schemas.openxmlformats.org/officeDocument/2006/relationships/image" Target="../media/image94.png"/><Relationship Id="rId86" Type="http://schemas.openxmlformats.org/officeDocument/2006/relationships/image" Target="../media/image99.png"/><Relationship Id="rId94" Type="http://schemas.openxmlformats.org/officeDocument/2006/relationships/image" Target="../media/image107.png"/><Relationship Id="rId99" Type="http://schemas.openxmlformats.org/officeDocument/2006/relationships/image" Target="../media/image112.png"/><Relationship Id="rId101" Type="http://schemas.openxmlformats.org/officeDocument/2006/relationships/image" Target="../media/image114.png"/><Relationship Id="rId122" Type="http://schemas.openxmlformats.org/officeDocument/2006/relationships/image" Target="../media/image135.png"/><Relationship Id="rId130" Type="http://schemas.openxmlformats.org/officeDocument/2006/relationships/image" Target="../media/image143.png"/><Relationship Id="rId135" Type="http://schemas.openxmlformats.org/officeDocument/2006/relationships/image" Target="../media/image148.png"/><Relationship Id="rId143" Type="http://schemas.openxmlformats.org/officeDocument/2006/relationships/image" Target="../media/image156.png"/><Relationship Id="rId148" Type="http://schemas.openxmlformats.org/officeDocument/2006/relationships/image" Target="../media/image161.png"/><Relationship Id="rId151" Type="http://schemas.openxmlformats.org/officeDocument/2006/relationships/image" Target="../media/image164.png"/><Relationship Id="rId156" Type="http://schemas.openxmlformats.org/officeDocument/2006/relationships/image" Target="../media/image169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9" Type="http://schemas.openxmlformats.org/officeDocument/2006/relationships/image" Target="../media/image52.png"/><Relationship Id="rId109" Type="http://schemas.openxmlformats.org/officeDocument/2006/relationships/image" Target="../media/image122.png"/><Relationship Id="rId34" Type="http://schemas.openxmlformats.org/officeDocument/2006/relationships/image" Target="../media/image47.png"/><Relationship Id="rId50" Type="http://schemas.openxmlformats.org/officeDocument/2006/relationships/image" Target="../media/image63.png"/><Relationship Id="rId55" Type="http://schemas.openxmlformats.org/officeDocument/2006/relationships/image" Target="../media/image68.png"/><Relationship Id="rId76" Type="http://schemas.openxmlformats.org/officeDocument/2006/relationships/image" Target="../media/image89.png"/><Relationship Id="rId97" Type="http://schemas.openxmlformats.org/officeDocument/2006/relationships/image" Target="../media/image110.png"/><Relationship Id="rId104" Type="http://schemas.openxmlformats.org/officeDocument/2006/relationships/image" Target="../media/image117.png"/><Relationship Id="rId120" Type="http://schemas.openxmlformats.org/officeDocument/2006/relationships/image" Target="../media/image133.png"/><Relationship Id="rId125" Type="http://schemas.openxmlformats.org/officeDocument/2006/relationships/image" Target="../media/image138.png"/><Relationship Id="rId141" Type="http://schemas.openxmlformats.org/officeDocument/2006/relationships/image" Target="../media/image154.png"/><Relationship Id="rId146" Type="http://schemas.openxmlformats.org/officeDocument/2006/relationships/image" Target="../media/image159.png"/><Relationship Id="rId7" Type="http://schemas.openxmlformats.org/officeDocument/2006/relationships/image" Target="../media/image20.png"/><Relationship Id="rId71" Type="http://schemas.openxmlformats.org/officeDocument/2006/relationships/image" Target="../media/image84.png"/><Relationship Id="rId92" Type="http://schemas.openxmlformats.org/officeDocument/2006/relationships/image" Target="../media/image105.png"/><Relationship Id="rId162" Type="http://schemas.openxmlformats.org/officeDocument/2006/relationships/image" Target="../media/image175.png"/><Relationship Id="rId2" Type="http://schemas.openxmlformats.org/officeDocument/2006/relationships/image" Target="../media/image15.png"/><Relationship Id="rId29" Type="http://schemas.openxmlformats.org/officeDocument/2006/relationships/image" Target="../media/image42.png"/><Relationship Id="rId24" Type="http://schemas.openxmlformats.org/officeDocument/2006/relationships/image" Target="../media/image37.png"/><Relationship Id="rId40" Type="http://schemas.openxmlformats.org/officeDocument/2006/relationships/image" Target="../media/image53.png"/><Relationship Id="rId45" Type="http://schemas.openxmlformats.org/officeDocument/2006/relationships/image" Target="../media/image58.png"/><Relationship Id="rId66" Type="http://schemas.openxmlformats.org/officeDocument/2006/relationships/image" Target="../media/image79.png"/><Relationship Id="rId87" Type="http://schemas.openxmlformats.org/officeDocument/2006/relationships/image" Target="../media/image100.png"/><Relationship Id="rId110" Type="http://schemas.openxmlformats.org/officeDocument/2006/relationships/image" Target="../media/image123.png"/><Relationship Id="rId115" Type="http://schemas.openxmlformats.org/officeDocument/2006/relationships/image" Target="../media/image128.png"/><Relationship Id="rId131" Type="http://schemas.openxmlformats.org/officeDocument/2006/relationships/image" Target="../media/image144.png"/><Relationship Id="rId136" Type="http://schemas.openxmlformats.org/officeDocument/2006/relationships/image" Target="../media/image149.png"/><Relationship Id="rId157" Type="http://schemas.openxmlformats.org/officeDocument/2006/relationships/image" Target="../media/image170.png"/><Relationship Id="rId61" Type="http://schemas.openxmlformats.org/officeDocument/2006/relationships/image" Target="../media/image74.png"/><Relationship Id="rId82" Type="http://schemas.openxmlformats.org/officeDocument/2006/relationships/image" Target="../media/image95.png"/><Relationship Id="rId152" Type="http://schemas.openxmlformats.org/officeDocument/2006/relationships/image" Target="../media/image165.png"/><Relationship Id="rId19" Type="http://schemas.openxmlformats.org/officeDocument/2006/relationships/image" Target="../media/image32.png"/><Relationship Id="rId14" Type="http://schemas.openxmlformats.org/officeDocument/2006/relationships/image" Target="../media/image27.png"/><Relationship Id="rId30" Type="http://schemas.openxmlformats.org/officeDocument/2006/relationships/image" Target="../media/image43.png"/><Relationship Id="rId35" Type="http://schemas.openxmlformats.org/officeDocument/2006/relationships/image" Target="../media/image48.png"/><Relationship Id="rId56" Type="http://schemas.openxmlformats.org/officeDocument/2006/relationships/image" Target="../media/image69.png"/><Relationship Id="rId77" Type="http://schemas.openxmlformats.org/officeDocument/2006/relationships/image" Target="../media/image90.png"/><Relationship Id="rId100" Type="http://schemas.openxmlformats.org/officeDocument/2006/relationships/image" Target="../media/image113.png"/><Relationship Id="rId105" Type="http://schemas.openxmlformats.org/officeDocument/2006/relationships/image" Target="../media/image118.png"/><Relationship Id="rId126" Type="http://schemas.openxmlformats.org/officeDocument/2006/relationships/image" Target="../media/image139.png"/><Relationship Id="rId147" Type="http://schemas.openxmlformats.org/officeDocument/2006/relationships/image" Target="../media/image160.png"/><Relationship Id="rId8" Type="http://schemas.openxmlformats.org/officeDocument/2006/relationships/image" Target="../media/image21.png"/><Relationship Id="rId51" Type="http://schemas.openxmlformats.org/officeDocument/2006/relationships/image" Target="../media/image64.png"/><Relationship Id="rId72" Type="http://schemas.openxmlformats.org/officeDocument/2006/relationships/image" Target="../media/image85.png"/><Relationship Id="rId93" Type="http://schemas.openxmlformats.org/officeDocument/2006/relationships/image" Target="../media/image106.png"/><Relationship Id="rId98" Type="http://schemas.openxmlformats.org/officeDocument/2006/relationships/image" Target="../media/image111.png"/><Relationship Id="rId121" Type="http://schemas.openxmlformats.org/officeDocument/2006/relationships/image" Target="../media/image134.png"/><Relationship Id="rId142" Type="http://schemas.openxmlformats.org/officeDocument/2006/relationships/image" Target="../media/image155.png"/><Relationship Id="rId3" Type="http://schemas.openxmlformats.org/officeDocument/2006/relationships/image" Target="../media/image16.png"/><Relationship Id="rId25" Type="http://schemas.openxmlformats.org/officeDocument/2006/relationships/image" Target="../media/image38.png"/><Relationship Id="rId46" Type="http://schemas.openxmlformats.org/officeDocument/2006/relationships/image" Target="../media/image59.png"/><Relationship Id="rId67" Type="http://schemas.openxmlformats.org/officeDocument/2006/relationships/image" Target="../media/image80.png"/><Relationship Id="rId116" Type="http://schemas.openxmlformats.org/officeDocument/2006/relationships/image" Target="../media/image129.png"/><Relationship Id="rId137" Type="http://schemas.openxmlformats.org/officeDocument/2006/relationships/image" Target="../media/image150.png"/><Relationship Id="rId158" Type="http://schemas.openxmlformats.org/officeDocument/2006/relationships/image" Target="../media/image171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7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9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6.jpg"/><Relationship Id="rId3" Type="http://schemas.openxmlformats.org/officeDocument/2006/relationships/image" Target="../media/image291.png"/><Relationship Id="rId7" Type="http://schemas.openxmlformats.org/officeDocument/2006/relationships/image" Target="../media/image295.jp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4.jpg"/><Relationship Id="rId5" Type="http://schemas.openxmlformats.org/officeDocument/2006/relationships/image" Target="../media/image293.jpg"/><Relationship Id="rId4" Type="http://schemas.openxmlformats.org/officeDocument/2006/relationships/image" Target="../media/image292.jpg"/><Relationship Id="rId9" Type="http://schemas.openxmlformats.org/officeDocument/2006/relationships/image" Target="../media/image297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9.jpg"/><Relationship Id="rId2" Type="http://schemas.openxmlformats.org/officeDocument/2006/relationships/image" Target="../media/image29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1.jp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8.png"/><Relationship Id="rId3" Type="http://schemas.openxmlformats.org/officeDocument/2006/relationships/image" Target="../media/image303.jpg"/><Relationship Id="rId7" Type="http://schemas.openxmlformats.org/officeDocument/2006/relationships/image" Target="../media/image307.png"/><Relationship Id="rId2" Type="http://schemas.openxmlformats.org/officeDocument/2006/relationships/image" Target="../media/image3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6.png"/><Relationship Id="rId5" Type="http://schemas.openxmlformats.org/officeDocument/2006/relationships/image" Target="../media/image305.png"/><Relationship Id="rId4" Type="http://schemas.openxmlformats.org/officeDocument/2006/relationships/image" Target="../media/image304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4.png"/><Relationship Id="rId5" Type="http://schemas.openxmlformats.org/officeDocument/2006/relationships/image" Target="../media/image310.emf"/><Relationship Id="rId4" Type="http://schemas.openxmlformats.org/officeDocument/2006/relationships/image" Target="../media/image309.e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8.emf"/><Relationship Id="rId3" Type="http://schemas.openxmlformats.org/officeDocument/2006/relationships/image" Target="../media/image313.png"/><Relationship Id="rId7" Type="http://schemas.openxmlformats.org/officeDocument/2006/relationships/image" Target="../media/image317.emf"/><Relationship Id="rId2" Type="http://schemas.openxmlformats.org/officeDocument/2006/relationships/image" Target="../media/image3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6.emf"/><Relationship Id="rId5" Type="http://schemas.openxmlformats.org/officeDocument/2006/relationships/image" Target="../media/image315.emf"/><Relationship Id="rId4" Type="http://schemas.openxmlformats.org/officeDocument/2006/relationships/image" Target="../media/image314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jpeg"/><Relationship Id="rId2" Type="http://schemas.openxmlformats.org/officeDocument/2006/relationships/image" Target="../media/image176.emf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2" Type="http://schemas.openxmlformats.org/officeDocument/2006/relationships/image" Target="../media/image28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8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3.png"/><Relationship Id="rId2" Type="http://schemas.openxmlformats.org/officeDocument/2006/relationships/image" Target="../media/image3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28.png"/><Relationship Id="rId2" Type="http://schemas.openxmlformats.org/officeDocument/2006/relationships/video" Target="file:////Users/nadermirabolfathi/Dropbox/Talks/UTAustin_May2017/00300_MeV_Ge_Movie.mp4" TargetMode="External"/><Relationship Id="rId1" Type="http://schemas.microsoft.com/office/2007/relationships/media" Target="file:////Users/nadermirabolfathi/Dropbox/Talks/UTAustin_May2017/00300_MeV_Ge_Movie.mp4" TargetMode="External"/><Relationship Id="rId6" Type="http://schemas.openxmlformats.org/officeDocument/2006/relationships/image" Target="../media/image327.png"/><Relationship Id="rId5" Type="http://schemas.openxmlformats.org/officeDocument/2006/relationships/image" Target="../media/image326.png"/><Relationship Id="rId4" Type="http://schemas.openxmlformats.org/officeDocument/2006/relationships/image" Target="../media/image32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png"/><Relationship Id="rId2" Type="http://schemas.openxmlformats.org/officeDocument/2006/relationships/image" Target="../media/image17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8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png"/><Relationship Id="rId3" Type="http://schemas.openxmlformats.org/officeDocument/2006/relationships/image" Target="../media/image183.tif"/><Relationship Id="rId7" Type="http://schemas.openxmlformats.org/officeDocument/2006/relationships/image" Target="../media/image187.jpe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6.emf"/><Relationship Id="rId5" Type="http://schemas.openxmlformats.org/officeDocument/2006/relationships/image" Target="../media/image185.jpeg"/><Relationship Id="rId4" Type="http://schemas.openxmlformats.org/officeDocument/2006/relationships/image" Target="../media/image184.png"/><Relationship Id="rId9" Type="http://schemas.openxmlformats.org/officeDocument/2006/relationships/image" Target="../media/image18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9" t="12681" r="7498" b="1367"/>
          <a:stretch/>
        </p:blipFill>
        <p:spPr>
          <a:xfrm>
            <a:off x="4419600" y="1026204"/>
            <a:ext cx="4724400" cy="5334001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52400" y="67046"/>
            <a:ext cx="8839200" cy="12026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AR CENA" panose="02000000000000000000" pitchFamily="2" charset="0"/>
                <a:cs typeface="Calibri" pitchFamily="34" charset="0"/>
              </a:rPr>
              <a:t>Dark Matter Direct Detection Searches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6000750"/>
            <a:ext cx="7162800" cy="77931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tx1"/>
                </a:solidFill>
                <a:latin typeface="AR CENA" panose="02000000000000000000" pitchFamily="2" charset="0"/>
                <a:cs typeface="Calibri" pitchFamily="34" charset="0"/>
              </a:rPr>
              <a:t>Dr. Rupak Mahapatra, Texas A&amp;M</a:t>
            </a:r>
          </a:p>
        </p:txBody>
      </p:sp>
      <p:pic>
        <p:nvPicPr>
          <p:cNvPr id="7" name="object 5">
            <a:extLst>
              <a:ext uri="{FF2B5EF4-FFF2-40B4-BE49-F238E27FC236}">
                <a16:creationId xmlns:a16="http://schemas.microsoft.com/office/drawing/2014/main" id="{E2C562D0-77C1-E57F-7A27-52286281CD5A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99" b="22650"/>
          <a:stretch/>
        </p:blipFill>
        <p:spPr>
          <a:xfrm>
            <a:off x="0" y="1269678"/>
            <a:ext cx="4419600" cy="4445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117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noFill/>
        </p:spPr>
        <p:txBody>
          <a:bodyPr>
            <a:noAutofit/>
          </a:bodyPr>
          <a:lstStyle/>
          <a:p>
            <a:r>
              <a:rPr lang="en-US" sz="3200" b="1" dirty="0">
                <a:latin typeface="AR CENA" panose="02000000000000000000" pitchFamily="2" charset="0"/>
                <a:cs typeface="Calibri" pitchFamily="34" charset="0"/>
              </a:rPr>
              <a:t>Single Phase Noble Liquid (</a:t>
            </a:r>
            <a:r>
              <a:rPr lang="en-US" sz="3200" b="1" dirty="0" err="1">
                <a:latin typeface="AR CENA" panose="02000000000000000000" pitchFamily="2" charset="0"/>
                <a:cs typeface="Calibri" pitchFamily="34" charset="0"/>
              </a:rPr>
              <a:t>Xe</a:t>
            </a:r>
            <a:r>
              <a:rPr lang="en-US" sz="3200" b="1" dirty="0">
                <a:latin typeface="AR CENA" panose="02000000000000000000" pitchFamily="2" charset="0"/>
                <a:cs typeface="Calibri" pitchFamily="34" charset="0"/>
              </a:rPr>
              <a:t>/</a:t>
            </a:r>
            <a:r>
              <a:rPr lang="en-US" sz="3200" b="1" dirty="0" err="1">
                <a:latin typeface="AR CENA" panose="02000000000000000000" pitchFamily="2" charset="0"/>
                <a:cs typeface="Calibri" pitchFamily="34" charset="0"/>
              </a:rPr>
              <a:t>Ar</a:t>
            </a:r>
            <a:r>
              <a:rPr lang="en-US" sz="3200" b="1" dirty="0">
                <a:latin typeface="AR CENA" panose="02000000000000000000" pitchFamily="2" charset="0"/>
                <a:cs typeface="Calibri" pitchFamily="34" charset="0"/>
              </a:rPr>
              <a:t>)</a:t>
            </a:r>
          </a:p>
        </p:txBody>
      </p:sp>
      <p:pic>
        <p:nvPicPr>
          <p:cNvPr id="4" name="Picture 5" descr="selfshield"/>
          <p:cNvPicPr>
            <a:picLocks noChangeAspect="1" noChangeArrowheads="1"/>
          </p:cNvPicPr>
          <p:nvPr/>
        </p:nvPicPr>
        <p:blipFill>
          <a:blip r:embed="rId2" cstate="print"/>
          <a:srcRect r="1500"/>
          <a:stretch>
            <a:fillRect/>
          </a:stretch>
        </p:blipFill>
        <p:spPr bwMode="auto">
          <a:xfrm>
            <a:off x="0" y="1371600"/>
            <a:ext cx="4267200" cy="400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12"/>
          <p:cNvGrpSpPr/>
          <p:nvPr/>
        </p:nvGrpSpPr>
        <p:grpSpPr>
          <a:xfrm>
            <a:off x="228600" y="1162110"/>
            <a:ext cx="8077200" cy="4958953"/>
            <a:chOff x="-4343400" y="1143000"/>
            <a:chExt cx="8077200" cy="4958953"/>
          </a:xfrm>
        </p:grpSpPr>
        <p:sp>
          <p:nvSpPr>
            <p:cNvPr id="6" name="TextBox 5"/>
            <p:cNvSpPr txBox="1"/>
            <p:nvPr/>
          </p:nvSpPr>
          <p:spPr>
            <a:xfrm>
              <a:off x="609600" y="1143000"/>
              <a:ext cx="31242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Single Phase Detector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-4343400" y="5455622"/>
              <a:ext cx="44958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Simple design</a:t>
              </a:r>
            </a:p>
            <a:p>
              <a:r>
                <a:rPr lang="en-US" b="1" dirty="0"/>
                <a:t>PSD-based ER/NR discrimination in Argon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0" y="6858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Shelf Shielding, Easier cryogenics (160K/80K) and no-self absorption of scintillation light </a:t>
            </a:r>
          </a:p>
        </p:txBody>
      </p:sp>
      <p:sp>
        <p:nvSpPr>
          <p:cNvPr id="3" name="Rectangle 2"/>
          <p:cNvSpPr/>
          <p:nvPr/>
        </p:nvSpPr>
        <p:spPr>
          <a:xfrm>
            <a:off x="4876800" y="5105400"/>
            <a:ext cx="419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/>
              <a:t>DEAP @ SNOLAB</a:t>
            </a:r>
          </a:p>
          <a:p>
            <a:r>
              <a:rPr lang="en-US" altLang="ja-JP" sz="2400" b="1" dirty="0"/>
              <a:t>XMASS @ </a:t>
            </a:r>
            <a:r>
              <a:rPr lang="en-US" altLang="ja-JP" sz="2400" b="1" dirty="0" err="1"/>
              <a:t>Kamioka</a:t>
            </a:r>
            <a:endParaRPr lang="en-US" altLang="ja-JP" sz="2400" b="1" dirty="0"/>
          </a:p>
          <a:p>
            <a:endParaRPr lang="en-US" altLang="ja-JP" sz="2400" b="1" dirty="0"/>
          </a:p>
        </p:txBody>
      </p:sp>
      <p:pic>
        <p:nvPicPr>
          <p:cNvPr id="14" name="object 5">
            <a:extLst>
              <a:ext uri="{FF2B5EF4-FFF2-40B4-BE49-F238E27FC236}">
                <a16:creationId xmlns:a16="http://schemas.microsoft.com/office/drawing/2014/main" id="{FC9A37EA-AF23-188D-11A2-9D5C644DE984}"/>
              </a:ext>
            </a:extLst>
          </p:cNvPr>
          <p:cNvPicPr/>
          <p:nvPr/>
        </p:nvPicPr>
        <p:blipFill rotWithShape="1">
          <a:blip r:embed="rId3" cstate="print"/>
          <a:srcRect l="9865" t="13720" r="11599" b="6693"/>
          <a:stretch/>
        </p:blipFill>
        <p:spPr>
          <a:xfrm>
            <a:off x="4876800" y="1482732"/>
            <a:ext cx="4343400" cy="354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708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" y="685800"/>
            <a:ext cx="5105400" cy="2736198"/>
          </a:xfrm>
          <a:prstGeom prst="rect">
            <a:avLst/>
          </a:prstGeom>
        </p:spPr>
        <p:txBody>
          <a:bodyPr vert="horz" wrap="square" lIns="0" tIns="139065" rIns="0" bIns="0" rtlCol="0">
            <a:spAutoFit/>
          </a:bodyPr>
          <a:lstStyle/>
          <a:p>
            <a:pPr marL="394335" marR="166370" indent="-382270">
              <a:lnSpc>
                <a:spcPct val="100000"/>
              </a:lnSpc>
              <a:spcBef>
                <a:spcPts val="975"/>
              </a:spcBef>
              <a:buChar char="●"/>
              <a:tabLst>
                <a:tab pos="394335" algn="l"/>
                <a:tab pos="394970" algn="l"/>
              </a:tabLst>
            </a:pPr>
            <a:r>
              <a:rPr dirty="0">
                <a:latin typeface="Arial"/>
                <a:cs typeface="Arial"/>
              </a:rPr>
              <a:t>Searches</a:t>
            </a:r>
            <a:r>
              <a:rPr spc="-3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for</a:t>
            </a:r>
            <a:r>
              <a:rPr spc="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nuclear</a:t>
            </a:r>
            <a:r>
              <a:rPr b="1" spc="-25" dirty="0">
                <a:latin typeface="Arial"/>
                <a:cs typeface="Arial"/>
              </a:rPr>
              <a:t> </a:t>
            </a:r>
            <a:r>
              <a:rPr b="1" spc="-10" dirty="0">
                <a:latin typeface="Arial"/>
                <a:cs typeface="Arial"/>
              </a:rPr>
              <a:t>recoils </a:t>
            </a:r>
            <a:r>
              <a:rPr b="1" dirty="0">
                <a:latin typeface="Arial"/>
                <a:cs typeface="Arial"/>
              </a:rPr>
              <a:t>(10</a:t>
            </a:r>
            <a:r>
              <a:rPr b="1" spc="-2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-</a:t>
            </a:r>
            <a:r>
              <a:rPr b="1" spc="-15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100</a:t>
            </a:r>
            <a:r>
              <a:rPr b="1" spc="-20" dirty="0">
                <a:latin typeface="Arial"/>
                <a:cs typeface="Arial"/>
              </a:rPr>
              <a:t> </a:t>
            </a:r>
            <a:r>
              <a:rPr b="1" dirty="0">
                <a:latin typeface="Arial"/>
                <a:cs typeface="Arial"/>
              </a:rPr>
              <a:t>keV)</a:t>
            </a:r>
            <a:endParaRPr lang="en-US" b="1" dirty="0">
              <a:latin typeface="Arial"/>
              <a:cs typeface="Arial"/>
            </a:endParaRPr>
          </a:p>
          <a:p>
            <a:pPr marL="394335" marR="166370" indent="-382270">
              <a:lnSpc>
                <a:spcPct val="100000"/>
              </a:lnSpc>
              <a:spcBef>
                <a:spcPts val="975"/>
              </a:spcBef>
              <a:buChar char="●"/>
              <a:tabLst>
                <a:tab pos="394335" algn="l"/>
                <a:tab pos="394970" algn="l"/>
              </a:tabLst>
            </a:pPr>
            <a:endParaRPr dirty="0">
              <a:latin typeface="Arial"/>
              <a:cs typeface="Arial"/>
            </a:endParaRPr>
          </a:p>
          <a:p>
            <a:pPr marL="394335" marR="5080" indent="-382270">
              <a:lnSpc>
                <a:spcPct val="100800"/>
              </a:lnSpc>
              <a:spcBef>
                <a:spcPts val="80"/>
              </a:spcBef>
              <a:buChar char="●"/>
              <a:tabLst>
                <a:tab pos="394335" algn="l"/>
                <a:tab pos="394970" algn="l"/>
              </a:tabLst>
            </a:pPr>
            <a:r>
              <a:rPr lang="en-US" dirty="0" err="1">
                <a:latin typeface="Arial"/>
                <a:cs typeface="Arial"/>
              </a:rPr>
              <a:t>Ar</a:t>
            </a:r>
            <a:r>
              <a:rPr lang="en-US" spc="-50" dirty="0">
                <a:latin typeface="Arial"/>
                <a:cs typeface="Arial"/>
              </a:rPr>
              <a:t> </a:t>
            </a:r>
            <a:r>
              <a:rPr lang="en-US" spc="-10" dirty="0">
                <a:latin typeface="Arial"/>
                <a:cs typeface="Arial"/>
              </a:rPr>
              <a:t>singlet </a:t>
            </a:r>
            <a:r>
              <a:rPr lang="en-US" dirty="0">
                <a:latin typeface="Arial"/>
                <a:cs typeface="Arial"/>
              </a:rPr>
              <a:t>(~7ns)</a:t>
            </a:r>
            <a:r>
              <a:rPr lang="en-US" spc="-15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vs.</a:t>
            </a:r>
            <a:r>
              <a:rPr lang="en-US" spc="-10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triplet</a:t>
            </a:r>
            <a:r>
              <a:rPr lang="en-US" spc="-15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(~1.6</a:t>
            </a:r>
            <a:r>
              <a:rPr lang="el-GR" dirty="0">
                <a:latin typeface="Arial"/>
                <a:cs typeface="Arial"/>
              </a:rPr>
              <a:t>μ</a:t>
            </a:r>
            <a:r>
              <a:rPr lang="en-US" dirty="0">
                <a:latin typeface="Arial"/>
                <a:cs typeface="Arial"/>
              </a:rPr>
              <a:t>s)</a:t>
            </a:r>
            <a:r>
              <a:rPr lang="en-US" spc="-10" dirty="0">
                <a:latin typeface="Arial"/>
                <a:cs typeface="Arial"/>
              </a:rPr>
              <a:t> decays</a:t>
            </a:r>
            <a:endParaRPr lang="en-US" dirty="0">
              <a:latin typeface="Arial"/>
              <a:cs typeface="Arial"/>
            </a:endParaRPr>
          </a:p>
          <a:p>
            <a:pPr marL="851535" marR="468630" lvl="1" indent="-382270">
              <a:lnSpc>
                <a:spcPct val="100000"/>
              </a:lnSpc>
              <a:spcBef>
                <a:spcPts val="975"/>
              </a:spcBef>
              <a:buFont typeface="Arial"/>
              <a:buChar char="○"/>
              <a:tabLst>
                <a:tab pos="851535" algn="l"/>
                <a:tab pos="852169" algn="l"/>
              </a:tabLst>
            </a:pPr>
            <a:r>
              <a:rPr lang="en-US" b="1" dirty="0">
                <a:latin typeface="Arial"/>
                <a:cs typeface="Arial"/>
              </a:rPr>
              <a:t>ER</a:t>
            </a:r>
            <a:r>
              <a:rPr lang="en-US" b="1" spc="-10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cause</a:t>
            </a:r>
            <a:r>
              <a:rPr lang="en-US" spc="-5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relatively</a:t>
            </a:r>
            <a:r>
              <a:rPr lang="en-US" spc="-5" dirty="0">
                <a:latin typeface="Arial"/>
                <a:cs typeface="Arial"/>
              </a:rPr>
              <a:t> </a:t>
            </a:r>
            <a:r>
              <a:rPr lang="en-US" b="1" spc="-20" dirty="0">
                <a:latin typeface="Arial"/>
                <a:cs typeface="Arial"/>
              </a:rPr>
              <a:t>more </a:t>
            </a:r>
            <a:r>
              <a:rPr lang="en-US" b="1" spc="-10" dirty="0">
                <a:latin typeface="Arial"/>
                <a:cs typeface="Arial"/>
              </a:rPr>
              <a:t>triplet</a:t>
            </a:r>
            <a:endParaRPr lang="en-US" dirty="0">
              <a:latin typeface="Arial"/>
              <a:cs typeface="Arial"/>
            </a:endParaRPr>
          </a:p>
          <a:p>
            <a:pPr marL="851535" marR="454659" lvl="1" indent="-382270">
              <a:lnSpc>
                <a:spcPct val="100000"/>
              </a:lnSpc>
              <a:spcBef>
                <a:spcPts val="975"/>
              </a:spcBef>
              <a:buFont typeface="Arial"/>
              <a:buChar char="○"/>
              <a:tabLst>
                <a:tab pos="851535" algn="l"/>
                <a:tab pos="852169" algn="l"/>
              </a:tabLst>
            </a:pPr>
            <a:r>
              <a:rPr lang="en-US" b="1" dirty="0">
                <a:latin typeface="Arial"/>
                <a:cs typeface="Arial"/>
              </a:rPr>
              <a:t>NR</a:t>
            </a:r>
            <a:r>
              <a:rPr lang="en-US" b="1" spc="-10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cause</a:t>
            </a:r>
            <a:r>
              <a:rPr lang="en-US" spc="-5" dirty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relatively</a:t>
            </a:r>
            <a:r>
              <a:rPr lang="en-US" spc="-5" dirty="0">
                <a:latin typeface="Arial"/>
                <a:cs typeface="Arial"/>
              </a:rPr>
              <a:t> </a:t>
            </a:r>
            <a:r>
              <a:rPr lang="en-US" b="1" spc="-20" dirty="0">
                <a:latin typeface="Arial"/>
                <a:cs typeface="Arial"/>
              </a:rPr>
              <a:t>more </a:t>
            </a:r>
            <a:r>
              <a:rPr lang="en-US" b="1" spc="-10" dirty="0">
                <a:latin typeface="Arial"/>
                <a:cs typeface="Arial"/>
              </a:rPr>
              <a:t>singlets</a:t>
            </a:r>
            <a:endParaRPr lang="en-US" dirty="0">
              <a:latin typeface="Arial"/>
              <a:cs typeface="Arial"/>
            </a:endParaRPr>
          </a:p>
          <a:p>
            <a:pPr marL="394335" indent="-382270">
              <a:lnSpc>
                <a:spcPct val="100000"/>
              </a:lnSpc>
              <a:spcBef>
                <a:spcPts val="975"/>
              </a:spcBef>
              <a:buChar char="●"/>
              <a:tabLst>
                <a:tab pos="394335" algn="l"/>
                <a:tab pos="394970" algn="l"/>
              </a:tabLst>
            </a:pPr>
            <a:r>
              <a:rPr lang="en-US" dirty="0">
                <a:latin typeface="Arial"/>
                <a:cs typeface="Arial"/>
              </a:rPr>
              <a:t>Use</a:t>
            </a:r>
            <a:r>
              <a:rPr lang="en-US" spc="-25" dirty="0">
                <a:latin typeface="Arial"/>
                <a:cs typeface="Arial"/>
              </a:rPr>
              <a:t> </a:t>
            </a:r>
            <a:r>
              <a:rPr lang="en-US" b="1" dirty="0">
                <a:latin typeface="Arial"/>
                <a:cs typeface="Arial"/>
              </a:rPr>
              <a:t>pulse</a:t>
            </a:r>
            <a:r>
              <a:rPr lang="en-US" b="1" spc="-20" dirty="0">
                <a:latin typeface="Arial"/>
                <a:cs typeface="Arial"/>
              </a:rPr>
              <a:t> </a:t>
            </a:r>
            <a:r>
              <a:rPr lang="en-US" b="1" dirty="0">
                <a:latin typeface="Arial"/>
                <a:cs typeface="Arial"/>
              </a:rPr>
              <a:t>shape</a:t>
            </a:r>
            <a:r>
              <a:rPr lang="en-US" b="1" spc="-20" dirty="0">
                <a:latin typeface="Arial"/>
                <a:cs typeface="Arial"/>
              </a:rPr>
              <a:t> </a:t>
            </a:r>
            <a:r>
              <a:rPr lang="en-US" b="1" spc="-10" dirty="0">
                <a:latin typeface="Arial"/>
                <a:cs typeface="Arial"/>
              </a:rPr>
              <a:t>discrimination (PSD)</a:t>
            </a:r>
            <a:endParaRPr lang="en-US" dirty="0">
              <a:latin typeface="Arial"/>
              <a:cs typeface="Arial"/>
            </a:endParaRPr>
          </a:p>
          <a:p>
            <a:pPr marL="394335" marR="448945" indent="-382270">
              <a:lnSpc>
                <a:spcPct val="100000"/>
              </a:lnSpc>
              <a:spcBef>
                <a:spcPts val="975"/>
              </a:spcBef>
              <a:buChar char="●"/>
              <a:tabLst>
                <a:tab pos="394335" algn="l"/>
                <a:tab pos="394970" algn="l"/>
              </a:tabLst>
            </a:pPr>
            <a:endParaRPr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 rotWithShape="1">
          <a:blip r:embed="rId2" cstate="print"/>
          <a:srcRect t="32322"/>
          <a:stretch/>
        </p:blipFill>
        <p:spPr>
          <a:xfrm>
            <a:off x="5181600" y="29120"/>
            <a:ext cx="3962400" cy="37335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CCE8402-2E35-D1CE-EDC2-3C3C72D18F9F}"/>
              </a:ext>
            </a:extLst>
          </p:cNvPr>
          <p:cNvSpPr txBox="1">
            <a:spLocks/>
          </p:cNvSpPr>
          <p:nvPr/>
        </p:nvSpPr>
        <p:spPr>
          <a:xfrm>
            <a:off x="0" y="-19250"/>
            <a:ext cx="5334000" cy="8382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dirty="0">
                <a:latin typeface="AR CENA" panose="02000000000000000000" pitchFamily="2" charset="0"/>
                <a:cs typeface="Calibri" pitchFamily="34" charset="0"/>
              </a:rPr>
              <a:t>DEAP Liquid Argon @SNOLAB 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2EEBB801-DF8D-2BF6-5262-5D9F6A9BD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581400"/>
            <a:ext cx="4156457" cy="320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B209249F-E3F2-9410-0364-3701E559D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3506" y="3762654"/>
            <a:ext cx="4639770" cy="311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latin typeface="AR CENA" panose="02000000000000000000" pitchFamily="2" charset="0"/>
              </a:rPr>
              <a:t>Dual Phase Noble Liquid (Xenon/</a:t>
            </a:r>
            <a:r>
              <a:rPr lang="en-US" sz="3200" b="1" dirty="0" err="1">
                <a:latin typeface="AR CENA" panose="02000000000000000000" pitchFamily="2" charset="0"/>
              </a:rPr>
              <a:t>Ar</a:t>
            </a:r>
            <a:r>
              <a:rPr lang="en-US" sz="3200" b="1" dirty="0">
                <a:latin typeface="AR CENA" panose="02000000000000000000" pitchFamily="2" charset="0"/>
              </a:rPr>
              <a:t>)</a:t>
            </a:r>
          </a:p>
        </p:txBody>
      </p:sp>
      <p:pic>
        <p:nvPicPr>
          <p:cNvPr id="67587" name="Picture 3" descr="xenon_signal"/>
          <p:cNvPicPr>
            <a:picLocks noChangeAspect="1" noChangeArrowheads="1"/>
          </p:cNvPicPr>
          <p:nvPr/>
        </p:nvPicPr>
        <p:blipFill rotWithShape="1">
          <a:blip r:embed="rId2" cstate="print"/>
          <a:srcRect l="55630" b="12281"/>
          <a:stretch/>
        </p:blipFill>
        <p:spPr bwMode="auto">
          <a:xfrm>
            <a:off x="6249755" y="918159"/>
            <a:ext cx="2861588" cy="380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600" name="Rectangle 16"/>
          <p:cNvSpPr>
            <a:spLocks noChangeArrowheads="1"/>
          </p:cNvSpPr>
          <p:nvPr/>
        </p:nvSpPr>
        <p:spPr bwMode="auto">
          <a:xfrm>
            <a:off x="0" y="685800"/>
            <a:ext cx="6419910" cy="6340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1600" b="1" dirty="0"/>
              <a:t>Prompt scintillation (S1) from recoil. Delayed S2 from drifted ionization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</a:pPr>
            <a:r>
              <a:rPr lang="en-US" sz="1600" b="1" dirty="0"/>
              <a:t>Nuclear recoil has reduced ionization </a:t>
            </a:r>
            <a:r>
              <a:rPr lang="en-US" sz="1600" b="1" dirty="0">
                <a:sym typeface="Symbol"/>
              </a:rPr>
              <a:t></a:t>
            </a:r>
            <a:r>
              <a:rPr lang="en-US" sz="1600" b="1" dirty="0"/>
              <a:t> Lower S2 than Electron recoil </a:t>
            </a:r>
          </a:p>
        </p:txBody>
      </p:sp>
      <p:pic>
        <p:nvPicPr>
          <p:cNvPr id="561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4024" y="4267201"/>
            <a:ext cx="297997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7010400" y="6519446"/>
            <a:ext cx="1447800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  <a:cs typeface="Calibri" pitchFamily="34" charset="0"/>
              </a:rPr>
              <a:t>S1</a:t>
            </a:r>
          </a:p>
        </p:txBody>
      </p:sp>
      <p:sp>
        <p:nvSpPr>
          <p:cNvPr id="21" name="TextBox 20"/>
          <p:cNvSpPr txBox="1"/>
          <p:nvPr/>
        </p:nvSpPr>
        <p:spPr>
          <a:xfrm rot="16200000">
            <a:off x="5495955" y="5324445"/>
            <a:ext cx="1447800" cy="400110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  <a:cs typeface="Calibri" pitchFamily="34" charset="0"/>
              </a:rPr>
              <a:t>S2/S1</a:t>
            </a:r>
          </a:p>
        </p:txBody>
      </p:sp>
      <p:pic>
        <p:nvPicPr>
          <p:cNvPr id="19" name="pasted-image.jpg">
            <a:extLst>
              <a:ext uri="{FF2B5EF4-FFF2-40B4-BE49-F238E27FC236}">
                <a16:creationId xmlns:a16="http://schemas.microsoft.com/office/drawing/2014/main" id="{3D9C4253-3FDE-8298-7CFF-F7B0808C4A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6200" y="1524000"/>
            <a:ext cx="5104306" cy="5334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254118233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2528" y="43637"/>
            <a:ext cx="512722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150" dirty="0">
                <a:latin typeface="AR CENA" panose="02000000000000000000"/>
              </a:rPr>
              <a:t>The</a:t>
            </a:r>
            <a:r>
              <a:rPr b="1" spc="95" dirty="0">
                <a:latin typeface="AR CENA" panose="02000000000000000000"/>
              </a:rPr>
              <a:t> </a:t>
            </a:r>
            <a:r>
              <a:rPr b="1" spc="330" dirty="0">
                <a:latin typeface="AR CENA" panose="02000000000000000000"/>
              </a:rPr>
              <a:t>LZ</a:t>
            </a:r>
            <a:r>
              <a:rPr b="1" spc="95" dirty="0">
                <a:latin typeface="AR CENA" panose="02000000000000000000"/>
              </a:rPr>
              <a:t> </a:t>
            </a:r>
            <a:r>
              <a:rPr b="1" spc="105" dirty="0">
                <a:latin typeface="AR CENA" panose="02000000000000000000"/>
              </a:rPr>
              <a:t>Detector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8401" y="662297"/>
            <a:ext cx="1482725" cy="657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4"/>
              </a:lnSpc>
              <a:spcBef>
                <a:spcPts val="100"/>
              </a:spcBef>
            </a:pPr>
            <a:r>
              <a:rPr sz="1400" b="1" spc="-80" dirty="0">
                <a:solidFill>
                  <a:srgbClr val="E69137"/>
                </a:solidFill>
                <a:latin typeface="Tahoma"/>
                <a:cs typeface="Tahoma"/>
              </a:rPr>
              <a:t>Water</a:t>
            </a:r>
            <a:r>
              <a:rPr sz="1400" b="1" spc="-105" dirty="0">
                <a:solidFill>
                  <a:srgbClr val="E69137"/>
                </a:solidFill>
                <a:latin typeface="Tahoma"/>
                <a:cs typeface="Tahoma"/>
              </a:rPr>
              <a:t> </a:t>
            </a:r>
            <a:r>
              <a:rPr sz="1400" b="1" spc="-10" dirty="0">
                <a:solidFill>
                  <a:srgbClr val="E69137"/>
                </a:solidFill>
                <a:latin typeface="Tahoma"/>
                <a:cs typeface="Tahoma"/>
              </a:rPr>
              <a:t>shield:</a:t>
            </a:r>
            <a:endParaRPr sz="1400">
              <a:latin typeface="Tahoma"/>
              <a:cs typeface="Tahoma"/>
            </a:endParaRPr>
          </a:p>
          <a:p>
            <a:pPr marL="330200" indent="-260350">
              <a:lnSpc>
                <a:spcPts val="1650"/>
              </a:lnSpc>
              <a:buFont typeface="Arial"/>
              <a:buChar char="●"/>
              <a:tabLst>
                <a:tab pos="329565" algn="l"/>
                <a:tab pos="330200" algn="l"/>
              </a:tabLst>
            </a:pPr>
            <a:r>
              <a:rPr sz="1400" b="1" spc="-90" dirty="0">
                <a:solidFill>
                  <a:srgbClr val="E69137"/>
                </a:solidFill>
                <a:latin typeface="Tahoma"/>
                <a:cs typeface="Tahoma"/>
              </a:rPr>
              <a:t>230</a:t>
            </a:r>
            <a:r>
              <a:rPr sz="1400" b="1" spc="-125" dirty="0">
                <a:solidFill>
                  <a:srgbClr val="E69137"/>
                </a:solidFill>
                <a:latin typeface="Tahoma"/>
                <a:cs typeface="Tahoma"/>
              </a:rPr>
              <a:t> </a:t>
            </a:r>
            <a:r>
              <a:rPr sz="1400" b="1" spc="-50" dirty="0">
                <a:solidFill>
                  <a:srgbClr val="E69137"/>
                </a:solidFill>
                <a:latin typeface="Tahoma"/>
                <a:cs typeface="Tahoma"/>
              </a:rPr>
              <a:t>t</a:t>
            </a:r>
            <a:r>
              <a:rPr sz="1400" b="1" spc="-120" dirty="0">
                <a:solidFill>
                  <a:srgbClr val="E69137"/>
                </a:solidFill>
                <a:latin typeface="Tahoma"/>
                <a:cs typeface="Tahoma"/>
              </a:rPr>
              <a:t> </a:t>
            </a:r>
            <a:r>
              <a:rPr sz="1400" b="1" spc="-140" dirty="0">
                <a:solidFill>
                  <a:srgbClr val="E69137"/>
                </a:solidFill>
                <a:latin typeface="Tahoma"/>
                <a:cs typeface="Tahoma"/>
              </a:rPr>
              <a:t>DI</a:t>
            </a:r>
            <a:r>
              <a:rPr sz="1400" b="1" spc="-130" dirty="0">
                <a:solidFill>
                  <a:srgbClr val="E69137"/>
                </a:solidFill>
                <a:latin typeface="Tahoma"/>
                <a:cs typeface="Tahoma"/>
              </a:rPr>
              <a:t> </a:t>
            </a:r>
            <a:r>
              <a:rPr sz="1400" b="1" spc="-75" dirty="0">
                <a:solidFill>
                  <a:srgbClr val="E69137"/>
                </a:solidFill>
                <a:latin typeface="Tahoma"/>
                <a:cs typeface="Tahoma"/>
              </a:rPr>
              <a:t>water</a:t>
            </a:r>
            <a:endParaRPr sz="1400">
              <a:latin typeface="Tahoma"/>
              <a:cs typeface="Tahoma"/>
            </a:endParaRPr>
          </a:p>
          <a:p>
            <a:pPr marL="330200" indent="-260350">
              <a:lnSpc>
                <a:spcPts val="1664"/>
              </a:lnSpc>
              <a:buFont typeface="Arial"/>
              <a:buChar char="●"/>
              <a:tabLst>
                <a:tab pos="329565" algn="l"/>
                <a:tab pos="330200" algn="l"/>
              </a:tabLst>
            </a:pPr>
            <a:r>
              <a:rPr sz="1400" b="1" spc="-65" dirty="0">
                <a:solidFill>
                  <a:srgbClr val="E69137"/>
                </a:solidFill>
                <a:latin typeface="Tahoma"/>
                <a:cs typeface="Tahoma"/>
              </a:rPr>
              <a:t>Instrumented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91464" y="547838"/>
            <a:ext cx="90106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75" dirty="0">
                <a:solidFill>
                  <a:srgbClr val="FF0000"/>
                </a:solidFill>
                <a:latin typeface="Tahoma"/>
                <a:cs typeface="Tahoma"/>
              </a:rPr>
              <a:t>LXe</a:t>
            </a:r>
            <a:r>
              <a:rPr sz="1400" b="1" spc="-12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400" b="1" spc="-85" dirty="0">
                <a:solidFill>
                  <a:srgbClr val="FF0000"/>
                </a:solidFill>
                <a:latin typeface="Tahoma"/>
                <a:cs typeface="Tahoma"/>
              </a:rPr>
              <a:t>target: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49232" y="757388"/>
            <a:ext cx="1165860" cy="4483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2415" indent="-260350">
              <a:lnSpc>
                <a:spcPts val="1664"/>
              </a:lnSpc>
              <a:spcBef>
                <a:spcPts val="100"/>
              </a:spcBef>
              <a:buFont typeface="Arial"/>
              <a:buChar char="●"/>
              <a:tabLst>
                <a:tab pos="271780" algn="l"/>
                <a:tab pos="273050" algn="l"/>
              </a:tabLst>
            </a:pPr>
            <a:r>
              <a:rPr sz="1400" b="1" spc="-75" dirty="0">
                <a:solidFill>
                  <a:srgbClr val="FF0000"/>
                </a:solidFill>
                <a:latin typeface="Tahoma"/>
                <a:cs typeface="Tahoma"/>
              </a:rPr>
              <a:t>7t</a:t>
            </a:r>
            <a:r>
              <a:rPr sz="1400" b="1" spc="-12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400" b="1" spc="-75" dirty="0">
                <a:solidFill>
                  <a:srgbClr val="FF0000"/>
                </a:solidFill>
                <a:latin typeface="Tahoma"/>
                <a:cs typeface="Tahoma"/>
              </a:rPr>
              <a:t>LXe</a:t>
            </a:r>
            <a:r>
              <a:rPr sz="1400" b="1" spc="-12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FF0000"/>
                </a:solidFill>
                <a:latin typeface="Tahoma"/>
                <a:cs typeface="Tahoma"/>
              </a:rPr>
              <a:t>TPC</a:t>
            </a:r>
            <a:endParaRPr sz="1400">
              <a:latin typeface="Tahoma"/>
              <a:cs typeface="Tahoma"/>
            </a:endParaRPr>
          </a:p>
          <a:p>
            <a:pPr marL="272415" indent="-260350">
              <a:lnSpc>
                <a:spcPts val="1664"/>
              </a:lnSpc>
              <a:buFont typeface="Arial"/>
              <a:buChar char="●"/>
              <a:tabLst>
                <a:tab pos="271780" algn="l"/>
                <a:tab pos="273050" algn="l"/>
              </a:tabLst>
            </a:pPr>
            <a:r>
              <a:rPr sz="1400" b="1" spc="-95" dirty="0">
                <a:solidFill>
                  <a:srgbClr val="FF0000"/>
                </a:solidFill>
                <a:latin typeface="Tahoma"/>
                <a:cs typeface="Tahoma"/>
              </a:rPr>
              <a:t>40x</a:t>
            </a:r>
            <a:r>
              <a:rPr sz="1400" b="1" spc="-12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FF0000"/>
                </a:solidFill>
                <a:latin typeface="Tahoma"/>
                <a:cs typeface="Tahoma"/>
              </a:rPr>
              <a:t>LUX</a:t>
            </a:r>
            <a:endParaRPr sz="1400">
              <a:latin typeface="Tahoma"/>
              <a:cs typeface="Tahoma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3562" y="567651"/>
            <a:ext cx="6314049" cy="558843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329806" y="2321505"/>
            <a:ext cx="1304290" cy="867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4"/>
              </a:lnSpc>
              <a:spcBef>
                <a:spcPts val="100"/>
              </a:spcBef>
            </a:pPr>
            <a:r>
              <a:rPr sz="1400" b="1" spc="-60" dirty="0">
                <a:solidFill>
                  <a:srgbClr val="308B16"/>
                </a:solidFill>
                <a:latin typeface="Tahoma"/>
                <a:cs typeface="Tahoma"/>
              </a:rPr>
              <a:t>Outer</a:t>
            </a:r>
            <a:r>
              <a:rPr sz="1400" b="1" spc="-105" dirty="0">
                <a:solidFill>
                  <a:srgbClr val="308B16"/>
                </a:solidFill>
                <a:latin typeface="Tahoma"/>
                <a:cs typeface="Tahoma"/>
              </a:rPr>
              <a:t> </a:t>
            </a:r>
            <a:r>
              <a:rPr sz="1400" b="1" spc="-60" dirty="0">
                <a:solidFill>
                  <a:srgbClr val="308B16"/>
                </a:solidFill>
                <a:latin typeface="Tahoma"/>
                <a:cs typeface="Tahoma"/>
              </a:rPr>
              <a:t>Detector:</a:t>
            </a:r>
            <a:endParaRPr sz="1400">
              <a:latin typeface="Tahoma"/>
              <a:cs typeface="Tahoma"/>
            </a:endParaRPr>
          </a:p>
          <a:p>
            <a:pPr marL="330200" indent="-260350">
              <a:lnSpc>
                <a:spcPts val="1650"/>
              </a:lnSpc>
              <a:buFont typeface="Arial"/>
              <a:buChar char="●"/>
              <a:tabLst>
                <a:tab pos="329565" algn="l"/>
                <a:tab pos="330200" algn="l"/>
              </a:tabLst>
            </a:pPr>
            <a:r>
              <a:rPr sz="1400" b="1" spc="-90" dirty="0">
                <a:solidFill>
                  <a:srgbClr val="308B16"/>
                </a:solidFill>
                <a:latin typeface="Tahoma"/>
                <a:cs typeface="Tahoma"/>
              </a:rPr>
              <a:t>17</a:t>
            </a:r>
            <a:r>
              <a:rPr sz="1400" b="1" spc="-114" dirty="0">
                <a:solidFill>
                  <a:srgbClr val="308B16"/>
                </a:solidFill>
                <a:latin typeface="Tahoma"/>
                <a:cs typeface="Tahoma"/>
              </a:rPr>
              <a:t> </a:t>
            </a:r>
            <a:r>
              <a:rPr sz="1400" b="1" spc="-50" dirty="0">
                <a:solidFill>
                  <a:srgbClr val="308B16"/>
                </a:solidFill>
                <a:latin typeface="Tahoma"/>
                <a:cs typeface="Tahoma"/>
              </a:rPr>
              <a:t>t</a:t>
            </a:r>
            <a:r>
              <a:rPr sz="1400" b="1" spc="-114" dirty="0">
                <a:solidFill>
                  <a:srgbClr val="308B16"/>
                </a:solidFill>
                <a:latin typeface="Tahoma"/>
                <a:cs typeface="Tahoma"/>
              </a:rPr>
              <a:t> </a:t>
            </a:r>
            <a:r>
              <a:rPr sz="1400" b="1" spc="-100" dirty="0">
                <a:solidFill>
                  <a:srgbClr val="308B16"/>
                </a:solidFill>
                <a:latin typeface="Tahoma"/>
                <a:cs typeface="Tahoma"/>
              </a:rPr>
              <a:t>Gd-</a:t>
            </a:r>
            <a:r>
              <a:rPr sz="1400" b="1" spc="-25" dirty="0">
                <a:solidFill>
                  <a:srgbClr val="308B16"/>
                </a:solidFill>
                <a:latin typeface="Tahoma"/>
                <a:cs typeface="Tahoma"/>
              </a:rPr>
              <a:t>LS</a:t>
            </a:r>
            <a:endParaRPr sz="1400">
              <a:latin typeface="Tahoma"/>
              <a:cs typeface="Tahoma"/>
            </a:endParaRPr>
          </a:p>
          <a:p>
            <a:pPr marL="330200" indent="-260350">
              <a:lnSpc>
                <a:spcPts val="1650"/>
              </a:lnSpc>
              <a:buFont typeface="Arial"/>
              <a:buChar char="●"/>
              <a:tabLst>
                <a:tab pos="329565" algn="l"/>
                <a:tab pos="330200" algn="l"/>
              </a:tabLst>
            </a:pPr>
            <a:r>
              <a:rPr sz="1400" b="1" spc="-90" dirty="0">
                <a:solidFill>
                  <a:srgbClr val="308B16"/>
                </a:solidFill>
                <a:latin typeface="Tahoma"/>
                <a:cs typeface="Tahoma"/>
              </a:rPr>
              <a:t>120</a:t>
            </a:r>
            <a:r>
              <a:rPr sz="1400" b="1" spc="-114" dirty="0">
                <a:solidFill>
                  <a:srgbClr val="308B16"/>
                </a:solidFill>
                <a:latin typeface="Tahoma"/>
                <a:cs typeface="Tahoma"/>
              </a:rPr>
              <a:t> </a:t>
            </a:r>
            <a:r>
              <a:rPr sz="1400" b="1" spc="-20" dirty="0">
                <a:solidFill>
                  <a:srgbClr val="308B16"/>
                </a:solidFill>
                <a:latin typeface="Tahoma"/>
                <a:cs typeface="Tahoma"/>
              </a:rPr>
              <a:t>PMTs</a:t>
            </a:r>
            <a:endParaRPr sz="1400">
              <a:latin typeface="Tahoma"/>
              <a:cs typeface="Tahoma"/>
            </a:endParaRPr>
          </a:p>
          <a:p>
            <a:pPr marL="330200" indent="-260350">
              <a:lnSpc>
                <a:spcPts val="1664"/>
              </a:lnSpc>
              <a:buFont typeface="Arial"/>
              <a:buChar char="●"/>
              <a:tabLst>
                <a:tab pos="329565" algn="l"/>
                <a:tab pos="330200" algn="l"/>
              </a:tabLst>
            </a:pPr>
            <a:r>
              <a:rPr sz="1400" b="1" spc="-90" dirty="0">
                <a:solidFill>
                  <a:srgbClr val="308B16"/>
                </a:solidFill>
                <a:latin typeface="Tahoma"/>
                <a:cs typeface="Tahoma"/>
              </a:rPr>
              <a:t>New</a:t>
            </a:r>
            <a:r>
              <a:rPr sz="1400" b="1" spc="-125" dirty="0">
                <a:solidFill>
                  <a:srgbClr val="308B16"/>
                </a:solidFill>
                <a:latin typeface="Tahoma"/>
                <a:cs typeface="Tahoma"/>
              </a:rPr>
              <a:t> </a:t>
            </a:r>
            <a:r>
              <a:rPr sz="1400" b="1" spc="-80" dirty="0">
                <a:solidFill>
                  <a:srgbClr val="308B16"/>
                </a:solidFill>
                <a:latin typeface="Tahoma"/>
                <a:cs typeface="Tahoma"/>
              </a:rPr>
              <a:t>in</a:t>
            </a:r>
            <a:r>
              <a:rPr sz="1400" b="1" spc="-125" dirty="0">
                <a:solidFill>
                  <a:srgbClr val="308B16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308B16"/>
                </a:solidFill>
                <a:latin typeface="Tahoma"/>
                <a:cs typeface="Tahoma"/>
              </a:rPr>
              <a:t>LZ</a:t>
            </a:r>
            <a:endParaRPr sz="1400">
              <a:latin typeface="Tahoma"/>
              <a:cs typeface="Tahom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3267" y="5193872"/>
            <a:ext cx="1412240" cy="657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64"/>
              </a:lnSpc>
              <a:spcBef>
                <a:spcPts val="100"/>
              </a:spcBef>
            </a:pPr>
            <a:r>
              <a:rPr sz="1400" b="1" spc="-75" dirty="0">
                <a:solidFill>
                  <a:srgbClr val="A64D78"/>
                </a:solidFill>
                <a:latin typeface="Tahoma"/>
                <a:cs typeface="Tahoma"/>
              </a:rPr>
              <a:t>LXe</a:t>
            </a:r>
            <a:r>
              <a:rPr sz="1400" b="1" spc="-105" dirty="0">
                <a:solidFill>
                  <a:srgbClr val="A64D78"/>
                </a:solidFill>
                <a:latin typeface="Tahoma"/>
                <a:cs typeface="Tahoma"/>
              </a:rPr>
              <a:t> </a:t>
            </a:r>
            <a:r>
              <a:rPr sz="1400" b="1" spc="-120" dirty="0">
                <a:solidFill>
                  <a:srgbClr val="A64D78"/>
                </a:solidFill>
                <a:latin typeface="Tahoma"/>
                <a:cs typeface="Tahoma"/>
              </a:rPr>
              <a:t>“skin”</a:t>
            </a:r>
            <a:r>
              <a:rPr sz="1400" b="1" spc="-100" dirty="0">
                <a:solidFill>
                  <a:srgbClr val="A64D78"/>
                </a:solidFill>
                <a:latin typeface="Tahoma"/>
                <a:cs typeface="Tahoma"/>
              </a:rPr>
              <a:t> </a:t>
            </a:r>
            <a:r>
              <a:rPr sz="1400" b="1" spc="-85" dirty="0">
                <a:solidFill>
                  <a:srgbClr val="A64D78"/>
                </a:solidFill>
                <a:latin typeface="Tahoma"/>
                <a:cs typeface="Tahoma"/>
              </a:rPr>
              <a:t>region:</a:t>
            </a:r>
            <a:endParaRPr sz="1400">
              <a:latin typeface="Tahoma"/>
              <a:cs typeface="Tahoma"/>
            </a:endParaRPr>
          </a:p>
          <a:p>
            <a:pPr marL="330200" indent="-260350">
              <a:lnSpc>
                <a:spcPts val="1650"/>
              </a:lnSpc>
              <a:buFont typeface="Arial"/>
              <a:buChar char="●"/>
              <a:tabLst>
                <a:tab pos="329565" algn="l"/>
                <a:tab pos="330200" algn="l"/>
              </a:tabLst>
            </a:pPr>
            <a:r>
              <a:rPr sz="1400" b="1" spc="-70" dirty="0">
                <a:solidFill>
                  <a:srgbClr val="A64D78"/>
                </a:solidFill>
                <a:latin typeface="Tahoma"/>
                <a:cs typeface="Tahoma"/>
              </a:rPr>
              <a:t>Veto</a:t>
            </a:r>
            <a:r>
              <a:rPr sz="1400" b="1" spc="-125" dirty="0">
                <a:solidFill>
                  <a:srgbClr val="A64D78"/>
                </a:solidFill>
                <a:latin typeface="Tahoma"/>
                <a:cs typeface="Tahoma"/>
              </a:rPr>
              <a:t> </a:t>
            </a:r>
            <a:r>
              <a:rPr sz="1400" b="1" spc="-35" dirty="0">
                <a:solidFill>
                  <a:srgbClr val="A64D78"/>
                </a:solidFill>
                <a:latin typeface="Tahoma"/>
                <a:cs typeface="Tahoma"/>
              </a:rPr>
              <a:t>MeV</a:t>
            </a:r>
            <a:r>
              <a:rPr sz="1400" b="1" spc="-125" dirty="0">
                <a:solidFill>
                  <a:srgbClr val="A64D78"/>
                </a:solidFill>
                <a:latin typeface="Tahoma"/>
                <a:cs typeface="Tahoma"/>
              </a:rPr>
              <a:t> </a:t>
            </a:r>
            <a:r>
              <a:rPr sz="1400" b="1" spc="-50" dirty="0">
                <a:solidFill>
                  <a:srgbClr val="A64D78"/>
                </a:solidFill>
                <a:latin typeface="Arial"/>
                <a:cs typeface="Arial"/>
              </a:rPr>
              <a:t>γ</a:t>
            </a:r>
            <a:endParaRPr sz="1400">
              <a:latin typeface="Arial"/>
              <a:cs typeface="Arial"/>
            </a:endParaRPr>
          </a:p>
          <a:p>
            <a:pPr marL="330200" indent="-260350">
              <a:lnSpc>
                <a:spcPts val="1664"/>
              </a:lnSpc>
              <a:buFont typeface="Arial"/>
              <a:buChar char="●"/>
              <a:tabLst>
                <a:tab pos="329565" algn="l"/>
                <a:tab pos="330200" algn="l"/>
              </a:tabLst>
            </a:pPr>
            <a:r>
              <a:rPr sz="1400" b="1" spc="-90" dirty="0">
                <a:solidFill>
                  <a:srgbClr val="A64D78"/>
                </a:solidFill>
                <a:latin typeface="Tahoma"/>
                <a:cs typeface="Tahoma"/>
              </a:rPr>
              <a:t>New</a:t>
            </a:r>
            <a:r>
              <a:rPr sz="1400" b="1" spc="-125" dirty="0">
                <a:solidFill>
                  <a:srgbClr val="A64D78"/>
                </a:solidFill>
                <a:latin typeface="Tahoma"/>
                <a:cs typeface="Tahoma"/>
              </a:rPr>
              <a:t> </a:t>
            </a:r>
            <a:r>
              <a:rPr sz="1400" b="1" spc="-80" dirty="0">
                <a:solidFill>
                  <a:srgbClr val="A64D78"/>
                </a:solidFill>
                <a:latin typeface="Tahoma"/>
                <a:cs typeface="Tahoma"/>
              </a:rPr>
              <a:t>in</a:t>
            </a:r>
            <a:r>
              <a:rPr sz="1400" b="1" spc="-125" dirty="0">
                <a:solidFill>
                  <a:srgbClr val="A64D78"/>
                </a:solidFill>
                <a:latin typeface="Tahoma"/>
                <a:cs typeface="Tahoma"/>
              </a:rPr>
              <a:t> </a:t>
            </a:r>
            <a:r>
              <a:rPr sz="1400" b="1" spc="-25" dirty="0">
                <a:solidFill>
                  <a:srgbClr val="A64D78"/>
                </a:solidFill>
                <a:latin typeface="Tahoma"/>
                <a:cs typeface="Tahoma"/>
              </a:rPr>
              <a:t>LZ</a:t>
            </a:r>
            <a:endParaRPr sz="1400">
              <a:latin typeface="Tahoma"/>
              <a:cs typeface="Tahom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4329262" y="3373141"/>
            <a:ext cx="918210" cy="1304925"/>
            <a:chOff x="4329262" y="3373141"/>
            <a:chExt cx="918210" cy="1304925"/>
          </a:xfrm>
        </p:grpSpPr>
        <p:sp>
          <p:nvSpPr>
            <p:cNvPr id="10" name="object 10"/>
            <p:cNvSpPr/>
            <p:nvPr/>
          </p:nvSpPr>
          <p:spPr>
            <a:xfrm>
              <a:off x="4334025" y="3377903"/>
              <a:ext cx="908685" cy="1295400"/>
            </a:xfrm>
            <a:custGeom>
              <a:avLst/>
              <a:gdLst/>
              <a:ahLst/>
              <a:cxnLst/>
              <a:rect l="l" t="t" r="r" b="b"/>
              <a:pathLst>
                <a:path w="908685" h="1295400">
                  <a:moveTo>
                    <a:pt x="908579" y="1294881"/>
                  </a:moveTo>
                  <a:lnTo>
                    <a:pt x="0" y="1142542"/>
                  </a:lnTo>
                  <a:lnTo>
                    <a:pt x="10881" y="0"/>
                  </a:lnTo>
                  <a:lnTo>
                    <a:pt x="908579" y="136031"/>
                  </a:lnTo>
                  <a:lnTo>
                    <a:pt x="908579" y="1294881"/>
                  </a:lnTo>
                  <a:close/>
                </a:path>
              </a:pathLst>
            </a:custGeom>
            <a:solidFill>
              <a:srgbClr val="FFAE88">
                <a:alpha val="5537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334025" y="3377903"/>
              <a:ext cx="908685" cy="1295400"/>
            </a:xfrm>
            <a:custGeom>
              <a:avLst/>
              <a:gdLst/>
              <a:ahLst/>
              <a:cxnLst/>
              <a:rect l="l" t="t" r="r" b="b"/>
              <a:pathLst>
                <a:path w="908685" h="1295400">
                  <a:moveTo>
                    <a:pt x="10881" y="0"/>
                  </a:moveTo>
                  <a:lnTo>
                    <a:pt x="0" y="1142542"/>
                  </a:lnTo>
                  <a:lnTo>
                    <a:pt x="908579" y="1294881"/>
                  </a:lnTo>
                  <a:lnTo>
                    <a:pt x="908579" y="136031"/>
                  </a:lnTo>
                  <a:lnTo>
                    <a:pt x="10881" y="0"/>
                  </a:lnTo>
                  <a:close/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841444" y="3610337"/>
            <a:ext cx="266065" cy="17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b="1" spc="-25" dirty="0">
                <a:solidFill>
                  <a:srgbClr val="FFFFFF"/>
                </a:solidFill>
                <a:latin typeface="Tahoma"/>
                <a:cs typeface="Tahoma"/>
              </a:rPr>
              <a:t>TPC</a:t>
            </a:r>
            <a:endParaRPr sz="1000">
              <a:latin typeface="Tahoma"/>
              <a:cs typeface="Tahom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453883" y="1710545"/>
            <a:ext cx="5599430" cy="4618355"/>
            <a:chOff x="2453883" y="1710545"/>
            <a:chExt cx="5599430" cy="4618355"/>
          </a:xfrm>
        </p:grpSpPr>
        <p:sp>
          <p:nvSpPr>
            <p:cNvPr id="14" name="object 14"/>
            <p:cNvSpPr/>
            <p:nvPr/>
          </p:nvSpPr>
          <p:spPr>
            <a:xfrm>
              <a:off x="4270525" y="3374414"/>
              <a:ext cx="1036319" cy="1503045"/>
            </a:xfrm>
            <a:custGeom>
              <a:avLst/>
              <a:gdLst/>
              <a:ahLst/>
              <a:cxnLst/>
              <a:rect l="l" t="t" r="r" b="b"/>
              <a:pathLst>
                <a:path w="1036320" h="1503045">
                  <a:moveTo>
                    <a:pt x="72065" y="4079"/>
                  </a:moveTo>
                  <a:lnTo>
                    <a:pt x="68750" y="4079"/>
                  </a:lnTo>
                  <a:lnTo>
                    <a:pt x="71010" y="0"/>
                  </a:lnTo>
                  <a:lnTo>
                    <a:pt x="72065" y="4079"/>
                  </a:lnTo>
                  <a:close/>
                </a:path>
                <a:path w="1036320" h="1503045">
                  <a:moveTo>
                    <a:pt x="24415" y="48727"/>
                  </a:moveTo>
                  <a:lnTo>
                    <a:pt x="24506" y="27527"/>
                  </a:lnTo>
                  <a:lnTo>
                    <a:pt x="24839" y="16243"/>
                  </a:lnTo>
                  <a:lnTo>
                    <a:pt x="25786" y="7944"/>
                  </a:lnTo>
                  <a:lnTo>
                    <a:pt x="27599" y="13"/>
                  </a:lnTo>
                  <a:lnTo>
                    <a:pt x="29175" y="1941"/>
                  </a:lnTo>
                  <a:lnTo>
                    <a:pt x="52657" y="1941"/>
                  </a:lnTo>
                  <a:lnTo>
                    <a:pt x="56491" y="2364"/>
                  </a:lnTo>
                  <a:lnTo>
                    <a:pt x="62514" y="3174"/>
                  </a:lnTo>
                  <a:lnTo>
                    <a:pt x="68750" y="4079"/>
                  </a:lnTo>
                  <a:lnTo>
                    <a:pt x="72065" y="4079"/>
                  </a:lnTo>
                  <a:lnTo>
                    <a:pt x="72710" y="6573"/>
                  </a:lnTo>
                  <a:lnTo>
                    <a:pt x="73490" y="8665"/>
                  </a:lnTo>
                  <a:lnTo>
                    <a:pt x="73517" y="10227"/>
                  </a:lnTo>
                  <a:lnTo>
                    <a:pt x="73140" y="18972"/>
                  </a:lnTo>
                  <a:lnTo>
                    <a:pt x="72894" y="32494"/>
                  </a:lnTo>
                  <a:lnTo>
                    <a:pt x="24711" y="32494"/>
                  </a:lnTo>
                  <a:lnTo>
                    <a:pt x="24462" y="44860"/>
                  </a:lnTo>
                  <a:lnTo>
                    <a:pt x="24415" y="48727"/>
                  </a:lnTo>
                  <a:close/>
                </a:path>
                <a:path w="1036320" h="1503045">
                  <a:moveTo>
                    <a:pt x="52657" y="1941"/>
                  </a:moveTo>
                  <a:lnTo>
                    <a:pt x="29175" y="1941"/>
                  </a:lnTo>
                  <a:lnTo>
                    <a:pt x="35296" y="1146"/>
                  </a:lnTo>
                  <a:lnTo>
                    <a:pt x="41255" y="1001"/>
                  </a:lnTo>
                  <a:lnTo>
                    <a:pt x="48862" y="1523"/>
                  </a:lnTo>
                  <a:lnTo>
                    <a:pt x="52657" y="1941"/>
                  </a:lnTo>
                  <a:close/>
                </a:path>
                <a:path w="1036320" h="1503045">
                  <a:moveTo>
                    <a:pt x="633771" y="1502774"/>
                  </a:moveTo>
                  <a:lnTo>
                    <a:pt x="577927" y="1501849"/>
                  </a:lnTo>
                  <a:lnTo>
                    <a:pt x="524158" y="1498776"/>
                  </a:lnTo>
                  <a:lnTo>
                    <a:pt x="469432" y="1491068"/>
                  </a:lnTo>
                  <a:lnTo>
                    <a:pt x="410718" y="1476242"/>
                  </a:lnTo>
                  <a:lnTo>
                    <a:pt x="366651" y="1460193"/>
                  </a:lnTo>
                  <a:lnTo>
                    <a:pt x="318549" y="1439138"/>
                  </a:lnTo>
                  <a:lnTo>
                    <a:pt x="269124" y="1415288"/>
                  </a:lnTo>
                  <a:lnTo>
                    <a:pt x="140026" y="1349064"/>
                  </a:lnTo>
                  <a:lnTo>
                    <a:pt x="96372" y="1329708"/>
                  </a:lnTo>
                  <a:lnTo>
                    <a:pt x="36738" y="1301964"/>
                  </a:lnTo>
                  <a:lnTo>
                    <a:pt x="4614" y="1252390"/>
                  </a:lnTo>
                  <a:lnTo>
                    <a:pt x="0" y="1180988"/>
                  </a:lnTo>
                  <a:lnTo>
                    <a:pt x="624" y="1129409"/>
                  </a:lnTo>
                  <a:lnTo>
                    <a:pt x="1451" y="1085381"/>
                  </a:lnTo>
                  <a:lnTo>
                    <a:pt x="3750" y="1033767"/>
                  </a:lnTo>
                  <a:lnTo>
                    <a:pt x="6918" y="977448"/>
                  </a:lnTo>
                  <a:lnTo>
                    <a:pt x="10351" y="919307"/>
                  </a:lnTo>
                  <a:lnTo>
                    <a:pt x="13443" y="862224"/>
                  </a:lnTo>
                  <a:lnTo>
                    <a:pt x="15590" y="809080"/>
                  </a:lnTo>
                  <a:lnTo>
                    <a:pt x="16712" y="761876"/>
                  </a:lnTo>
                  <a:lnTo>
                    <a:pt x="17276" y="718706"/>
                  </a:lnTo>
                  <a:lnTo>
                    <a:pt x="17500" y="676594"/>
                  </a:lnTo>
                  <a:lnTo>
                    <a:pt x="17601" y="632565"/>
                  </a:lnTo>
                  <a:lnTo>
                    <a:pt x="17796" y="583642"/>
                  </a:lnTo>
                  <a:lnTo>
                    <a:pt x="18303" y="526850"/>
                  </a:lnTo>
                  <a:lnTo>
                    <a:pt x="18952" y="474725"/>
                  </a:lnTo>
                  <a:lnTo>
                    <a:pt x="20315" y="370857"/>
                  </a:lnTo>
                  <a:lnTo>
                    <a:pt x="24421" y="67932"/>
                  </a:lnTo>
                  <a:lnTo>
                    <a:pt x="24637" y="48727"/>
                  </a:lnTo>
                  <a:lnTo>
                    <a:pt x="24711" y="32494"/>
                  </a:lnTo>
                  <a:lnTo>
                    <a:pt x="72894" y="32494"/>
                  </a:lnTo>
                  <a:lnTo>
                    <a:pt x="72629" y="48727"/>
                  </a:lnTo>
                  <a:lnTo>
                    <a:pt x="72365" y="68462"/>
                  </a:lnTo>
                  <a:lnTo>
                    <a:pt x="71360" y="133895"/>
                  </a:lnTo>
                  <a:lnTo>
                    <a:pt x="70714" y="191220"/>
                  </a:lnTo>
                  <a:lnTo>
                    <a:pt x="69996" y="275893"/>
                  </a:lnTo>
                  <a:lnTo>
                    <a:pt x="68571" y="481244"/>
                  </a:lnTo>
                  <a:lnTo>
                    <a:pt x="67038" y="718706"/>
                  </a:lnTo>
                  <a:lnTo>
                    <a:pt x="65863" y="919307"/>
                  </a:lnTo>
                  <a:lnTo>
                    <a:pt x="65503" y="987952"/>
                  </a:lnTo>
                  <a:lnTo>
                    <a:pt x="65227" y="1053896"/>
                  </a:lnTo>
                  <a:lnTo>
                    <a:pt x="64087" y="1117460"/>
                  </a:lnTo>
                  <a:lnTo>
                    <a:pt x="62247" y="1143468"/>
                  </a:lnTo>
                  <a:lnTo>
                    <a:pt x="62184" y="1143882"/>
                  </a:lnTo>
                  <a:lnTo>
                    <a:pt x="61121" y="1147704"/>
                  </a:lnTo>
                  <a:lnTo>
                    <a:pt x="67001" y="1147704"/>
                  </a:lnTo>
                  <a:lnTo>
                    <a:pt x="66914" y="1148381"/>
                  </a:lnTo>
                  <a:lnTo>
                    <a:pt x="59237" y="1148381"/>
                  </a:lnTo>
                  <a:lnTo>
                    <a:pt x="59133" y="1150703"/>
                  </a:lnTo>
                  <a:lnTo>
                    <a:pt x="66534" y="1151360"/>
                  </a:lnTo>
                  <a:lnTo>
                    <a:pt x="97309" y="1151360"/>
                  </a:lnTo>
                  <a:lnTo>
                    <a:pt x="138683" y="1157284"/>
                  </a:lnTo>
                  <a:lnTo>
                    <a:pt x="955467" y="1296472"/>
                  </a:lnTo>
                  <a:lnTo>
                    <a:pt x="954467" y="1296472"/>
                  </a:lnTo>
                  <a:lnTo>
                    <a:pt x="955442" y="1296685"/>
                  </a:lnTo>
                  <a:lnTo>
                    <a:pt x="966824" y="1298594"/>
                  </a:lnTo>
                  <a:lnTo>
                    <a:pt x="965314" y="1299527"/>
                  </a:lnTo>
                  <a:lnTo>
                    <a:pt x="1032742" y="1299527"/>
                  </a:lnTo>
                  <a:lnTo>
                    <a:pt x="1026811" y="1338487"/>
                  </a:lnTo>
                  <a:lnTo>
                    <a:pt x="1011511" y="1383497"/>
                  </a:lnTo>
                  <a:lnTo>
                    <a:pt x="988086" y="1413667"/>
                  </a:lnTo>
                  <a:lnTo>
                    <a:pt x="943845" y="1450088"/>
                  </a:lnTo>
                  <a:lnTo>
                    <a:pt x="873846" y="1481668"/>
                  </a:lnTo>
                  <a:lnTo>
                    <a:pt x="833612" y="1489653"/>
                  </a:lnTo>
                  <a:lnTo>
                    <a:pt x="786059" y="1495774"/>
                  </a:lnTo>
                  <a:lnTo>
                    <a:pt x="734616" y="1500013"/>
                  </a:lnTo>
                  <a:lnTo>
                    <a:pt x="682710" y="1502352"/>
                  </a:lnTo>
                  <a:lnTo>
                    <a:pt x="633771" y="1502774"/>
                  </a:lnTo>
                  <a:close/>
                </a:path>
                <a:path w="1036320" h="1503045">
                  <a:moveTo>
                    <a:pt x="969682" y="167176"/>
                  </a:moveTo>
                  <a:lnTo>
                    <a:pt x="968905" y="155722"/>
                  </a:lnTo>
                  <a:lnTo>
                    <a:pt x="967514" y="147607"/>
                  </a:lnTo>
                  <a:lnTo>
                    <a:pt x="967399" y="142596"/>
                  </a:lnTo>
                  <a:lnTo>
                    <a:pt x="970408" y="139862"/>
                  </a:lnTo>
                  <a:lnTo>
                    <a:pt x="978683" y="138712"/>
                  </a:lnTo>
                  <a:lnTo>
                    <a:pt x="990687" y="139743"/>
                  </a:lnTo>
                  <a:lnTo>
                    <a:pt x="1002755" y="144068"/>
                  </a:lnTo>
                  <a:lnTo>
                    <a:pt x="1011220" y="152800"/>
                  </a:lnTo>
                  <a:lnTo>
                    <a:pt x="1012102" y="154035"/>
                  </a:lnTo>
                  <a:lnTo>
                    <a:pt x="969679" y="154035"/>
                  </a:lnTo>
                  <a:lnTo>
                    <a:pt x="969682" y="167176"/>
                  </a:lnTo>
                  <a:close/>
                </a:path>
                <a:path w="1036320" h="1503045">
                  <a:moveTo>
                    <a:pt x="1032742" y="1299527"/>
                  </a:moveTo>
                  <a:lnTo>
                    <a:pt x="965314" y="1299527"/>
                  </a:lnTo>
                  <a:lnTo>
                    <a:pt x="971650" y="1299403"/>
                  </a:lnTo>
                  <a:lnTo>
                    <a:pt x="966824" y="1298594"/>
                  </a:lnTo>
                  <a:lnTo>
                    <a:pt x="970075" y="1296585"/>
                  </a:lnTo>
                  <a:lnTo>
                    <a:pt x="969384" y="1293301"/>
                  </a:lnTo>
                  <a:lnTo>
                    <a:pt x="970060" y="1282419"/>
                  </a:lnTo>
                  <a:lnTo>
                    <a:pt x="969722" y="1281282"/>
                  </a:lnTo>
                  <a:lnTo>
                    <a:pt x="969679" y="154035"/>
                  </a:lnTo>
                  <a:lnTo>
                    <a:pt x="1012102" y="154035"/>
                  </a:lnTo>
                  <a:lnTo>
                    <a:pt x="1014576" y="157499"/>
                  </a:lnTo>
                  <a:lnTo>
                    <a:pt x="1014956" y="160484"/>
                  </a:lnTo>
                  <a:lnTo>
                    <a:pt x="1014146" y="179005"/>
                  </a:lnTo>
                  <a:lnTo>
                    <a:pt x="1013933" y="230312"/>
                  </a:lnTo>
                  <a:lnTo>
                    <a:pt x="1014182" y="264982"/>
                  </a:lnTo>
                  <a:lnTo>
                    <a:pt x="1014393" y="308844"/>
                  </a:lnTo>
                  <a:lnTo>
                    <a:pt x="1015188" y="534499"/>
                  </a:lnTo>
                  <a:lnTo>
                    <a:pt x="1015455" y="593038"/>
                  </a:lnTo>
                  <a:lnTo>
                    <a:pt x="1015781" y="648257"/>
                  </a:lnTo>
                  <a:lnTo>
                    <a:pt x="1016182" y="698071"/>
                  </a:lnTo>
                  <a:lnTo>
                    <a:pt x="1016675" y="740393"/>
                  </a:lnTo>
                  <a:lnTo>
                    <a:pt x="1017925" y="807099"/>
                  </a:lnTo>
                  <a:lnTo>
                    <a:pt x="1019443" y="859495"/>
                  </a:lnTo>
                  <a:lnTo>
                    <a:pt x="1021152" y="903294"/>
                  </a:lnTo>
                  <a:lnTo>
                    <a:pt x="1022969" y="944209"/>
                  </a:lnTo>
                  <a:lnTo>
                    <a:pt x="1024814" y="987952"/>
                  </a:lnTo>
                  <a:lnTo>
                    <a:pt x="1027489" y="1048817"/>
                  </a:lnTo>
                  <a:lnTo>
                    <a:pt x="1030505" y="1110021"/>
                  </a:lnTo>
                  <a:lnTo>
                    <a:pt x="1033225" y="1165953"/>
                  </a:lnTo>
                  <a:lnTo>
                    <a:pt x="1035010" y="1211005"/>
                  </a:lnTo>
                  <a:lnTo>
                    <a:pt x="1035726" y="1241213"/>
                  </a:lnTo>
                  <a:lnTo>
                    <a:pt x="1035616" y="1262059"/>
                  </a:lnTo>
                  <a:lnTo>
                    <a:pt x="1034993" y="1274596"/>
                  </a:lnTo>
                  <a:lnTo>
                    <a:pt x="1033668" y="1289888"/>
                  </a:lnTo>
                  <a:lnTo>
                    <a:pt x="1032742" y="1299527"/>
                  </a:lnTo>
                  <a:close/>
                </a:path>
                <a:path w="1036320" h="1503045">
                  <a:moveTo>
                    <a:pt x="67001" y="1147704"/>
                  </a:moveTo>
                  <a:lnTo>
                    <a:pt x="61121" y="1147704"/>
                  </a:lnTo>
                  <a:lnTo>
                    <a:pt x="62218" y="1143882"/>
                  </a:lnTo>
                  <a:lnTo>
                    <a:pt x="62299" y="1143468"/>
                  </a:lnTo>
                  <a:lnTo>
                    <a:pt x="67255" y="1145717"/>
                  </a:lnTo>
                  <a:lnTo>
                    <a:pt x="67001" y="1147704"/>
                  </a:lnTo>
                  <a:close/>
                </a:path>
                <a:path w="1036320" h="1503045">
                  <a:moveTo>
                    <a:pt x="66885" y="1148608"/>
                  </a:moveTo>
                  <a:lnTo>
                    <a:pt x="59237" y="1148381"/>
                  </a:lnTo>
                  <a:lnTo>
                    <a:pt x="66914" y="1148381"/>
                  </a:lnTo>
                  <a:lnTo>
                    <a:pt x="66885" y="1148608"/>
                  </a:lnTo>
                  <a:close/>
                </a:path>
                <a:path w="1036320" h="1503045">
                  <a:moveTo>
                    <a:pt x="97309" y="1151360"/>
                  </a:moveTo>
                  <a:lnTo>
                    <a:pt x="66534" y="1151360"/>
                  </a:lnTo>
                  <a:lnTo>
                    <a:pt x="66885" y="1148608"/>
                  </a:lnTo>
                  <a:lnTo>
                    <a:pt x="81026" y="1149029"/>
                  </a:lnTo>
                  <a:lnTo>
                    <a:pt x="97309" y="1151360"/>
                  </a:lnTo>
                  <a:close/>
                </a:path>
                <a:path w="1036320" h="1503045">
                  <a:moveTo>
                    <a:pt x="969722" y="1286280"/>
                  </a:moveTo>
                  <a:lnTo>
                    <a:pt x="969722" y="1265412"/>
                  </a:lnTo>
                  <a:lnTo>
                    <a:pt x="969722" y="1286280"/>
                  </a:lnTo>
                  <a:close/>
                </a:path>
                <a:path w="1036320" h="1503045">
                  <a:moveTo>
                    <a:pt x="957915" y="1296910"/>
                  </a:moveTo>
                  <a:lnTo>
                    <a:pt x="954467" y="1296472"/>
                  </a:lnTo>
                  <a:lnTo>
                    <a:pt x="955467" y="1296472"/>
                  </a:lnTo>
                  <a:lnTo>
                    <a:pt x="957915" y="1296910"/>
                  </a:lnTo>
                  <a:close/>
                </a:path>
              </a:pathLst>
            </a:custGeom>
            <a:solidFill>
              <a:srgbClr val="A64D7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270525" y="3374414"/>
              <a:ext cx="1036319" cy="1503045"/>
            </a:xfrm>
            <a:custGeom>
              <a:avLst/>
              <a:gdLst/>
              <a:ahLst/>
              <a:cxnLst/>
              <a:rect l="l" t="t" r="r" b="b"/>
              <a:pathLst>
                <a:path w="1036320" h="1503045">
                  <a:moveTo>
                    <a:pt x="969722" y="167765"/>
                  </a:moveTo>
                  <a:lnTo>
                    <a:pt x="968905" y="155722"/>
                  </a:lnTo>
                  <a:lnTo>
                    <a:pt x="967514" y="147607"/>
                  </a:lnTo>
                  <a:lnTo>
                    <a:pt x="967399" y="142596"/>
                  </a:lnTo>
                  <a:lnTo>
                    <a:pt x="970408" y="139862"/>
                  </a:lnTo>
                  <a:lnTo>
                    <a:pt x="978683" y="138712"/>
                  </a:lnTo>
                  <a:lnTo>
                    <a:pt x="990687" y="139743"/>
                  </a:lnTo>
                  <a:lnTo>
                    <a:pt x="1002755" y="144068"/>
                  </a:lnTo>
                  <a:lnTo>
                    <a:pt x="1011220" y="152800"/>
                  </a:lnTo>
                  <a:lnTo>
                    <a:pt x="1014576" y="157499"/>
                  </a:lnTo>
                  <a:lnTo>
                    <a:pt x="1014956" y="160484"/>
                  </a:lnTo>
                  <a:lnTo>
                    <a:pt x="1014146" y="179005"/>
                  </a:lnTo>
                  <a:lnTo>
                    <a:pt x="1013933" y="230312"/>
                  </a:lnTo>
                  <a:lnTo>
                    <a:pt x="1014182" y="264982"/>
                  </a:lnTo>
                  <a:lnTo>
                    <a:pt x="1014393" y="308844"/>
                  </a:lnTo>
                  <a:lnTo>
                    <a:pt x="1014584" y="359812"/>
                  </a:lnTo>
                  <a:lnTo>
                    <a:pt x="1014769" y="415801"/>
                  </a:lnTo>
                  <a:lnTo>
                    <a:pt x="1014965" y="474725"/>
                  </a:lnTo>
                  <a:lnTo>
                    <a:pt x="1015188" y="534499"/>
                  </a:lnTo>
                  <a:lnTo>
                    <a:pt x="1015455" y="593038"/>
                  </a:lnTo>
                  <a:lnTo>
                    <a:pt x="1015781" y="648257"/>
                  </a:lnTo>
                  <a:lnTo>
                    <a:pt x="1016182" y="698071"/>
                  </a:lnTo>
                  <a:lnTo>
                    <a:pt x="1016675" y="740393"/>
                  </a:lnTo>
                  <a:lnTo>
                    <a:pt x="1017925" y="807099"/>
                  </a:lnTo>
                  <a:lnTo>
                    <a:pt x="1019443" y="859495"/>
                  </a:lnTo>
                  <a:lnTo>
                    <a:pt x="1021152" y="903294"/>
                  </a:lnTo>
                  <a:lnTo>
                    <a:pt x="1022969" y="944209"/>
                  </a:lnTo>
                  <a:lnTo>
                    <a:pt x="1024814" y="987952"/>
                  </a:lnTo>
                  <a:lnTo>
                    <a:pt x="1027489" y="1048817"/>
                  </a:lnTo>
                  <a:lnTo>
                    <a:pt x="1030505" y="1110021"/>
                  </a:lnTo>
                  <a:lnTo>
                    <a:pt x="1033225" y="1165953"/>
                  </a:lnTo>
                  <a:lnTo>
                    <a:pt x="1035010" y="1211005"/>
                  </a:lnTo>
                  <a:lnTo>
                    <a:pt x="1035726" y="1241213"/>
                  </a:lnTo>
                  <a:lnTo>
                    <a:pt x="1035699" y="1260391"/>
                  </a:lnTo>
                  <a:lnTo>
                    <a:pt x="1032021" y="1307021"/>
                  </a:lnTo>
                  <a:lnTo>
                    <a:pt x="1022101" y="1353834"/>
                  </a:lnTo>
                  <a:lnTo>
                    <a:pt x="1002757" y="1398231"/>
                  </a:lnTo>
                  <a:lnTo>
                    <a:pt x="968117" y="1431192"/>
                  </a:lnTo>
                  <a:lnTo>
                    <a:pt x="913135" y="1467774"/>
                  </a:lnTo>
                  <a:lnTo>
                    <a:pt x="873846" y="1481668"/>
                  </a:lnTo>
                  <a:lnTo>
                    <a:pt x="833612" y="1489653"/>
                  </a:lnTo>
                  <a:lnTo>
                    <a:pt x="786059" y="1495774"/>
                  </a:lnTo>
                  <a:lnTo>
                    <a:pt x="734616" y="1500013"/>
                  </a:lnTo>
                  <a:lnTo>
                    <a:pt x="682710" y="1502352"/>
                  </a:lnTo>
                  <a:lnTo>
                    <a:pt x="633771" y="1502774"/>
                  </a:lnTo>
                  <a:lnTo>
                    <a:pt x="577927" y="1501849"/>
                  </a:lnTo>
                  <a:lnTo>
                    <a:pt x="524158" y="1498776"/>
                  </a:lnTo>
                  <a:lnTo>
                    <a:pt x="469432" y="1491068"/>
                  </a:lnTo>
                  <a:lnTo>
                    <a:pt x="410718" y="1476242"/>
                  </a:lnTo>
                  <a:lnTo>
                    <a:pt x="366651" y="1460193"/>
                  </a:lnTo>
                  <a:lnTo>
                    <a:pt x="318549" y="1439138"/>
                  </a:lnTo>
                  <a:lnTo>
                    <a:pt x="269124" y="1415288"/>
                  </a:lnTo>
                  <a:lnTo>
                    <a:pt x="221088" y="1390852"/>
                  </a:lnTo>
                  <a:lnTo>
                    <a:pt x="177151" y="1368040"/>
                  </a:lnTo>
                  <a:lnTo>
                    <a:pt x="140026" y="1349064"/>
                  </a:lnTo>
                  <a:lnTo>
                    <a:pt x="96372" y="1329708"/>
                  </a:lnTo>
                  <a:lnTo>
                    <a:pt x="62580" y="1316208"/>
                  </a:lnTo>
                  <a:lnTo>
                    <a:pt x="36738" y="1301964"/>
                  </a:lnTo>
                  <a:lnTo>
                    <a:pt x="16932" y="1280377"/>
                  </a:lnTo>
                  <a:lnTo>
                    <a:pt x="4614" y="1252390"/>
                  </a:lnTo>
                  <a:lnTo>
                    <a:pt x="149" y="1220621"/>
                  </a:lnTo>
                  <a:lnTo>
                    <a:pt x="0" y="1180988"/>
                  </a:lnTo>
                  <a:lnTo>
                    <a:pt x="624" y="1129409"/>
                  </a:lnTo>
                  <a:lnTo>
                    <a:pt x="1451" y="1085381"/>
                  </a:lnTo>
                  <a:lnTo>
                    <a:pt x="3750" y="1033767"/>
                  </a:lnTo>
                  <a:lnTo>
                    <a:pt x="6918" y="977448"/>
                  </a:lnTo>
                  <a:lnTo>
                    <a:pt x="10351" y="919307"/>
                  </a:lnTo>
                  <a:lnTo>
                    <a:pt x="13443" y="862224"/>
                  </a:lnTo>
                  <a:lnTo>
                    <a:pt x="15590" y="809080"/>
                  </a:lnTo>
                  <a:lnTo>
                    <a:pt x="16712" y="761876"/>
                  </a:lnTo>
                  <a:lnTo>
                    <a:pt x="17276" y="718706"/>
                  </a:lnTo>
                  <a:lnTo>
                    <a:pt x="17500" y="676594"/>
                  </a:lnTo>
                  <a:lnTo>
                    <a:pt x="17601" y="632565"/>
                  </a:lnTo>
                  <a:lnTo>
                    <a:pt x="17796" y="583642"/>
                  </a:lnTo>
                  <a:lnTo>
                    <a:pt x="18303" y="526850"/>
                  </a:lnTo>
                  <a:lnTo>
                    <a:pt x="18867" y="481244"/>
                  </a:lnTo>
                  <a:lnTo>
                    <a:pt x="19550" y="428403"/>
                  </a:lnTo>
                  <a:lnTo>
                    <a:pt x="20315" y="370857"/>
                  </a:lnTo>
                  <a:lnTo>
                    <a:pt x="21122" y="311136"/>
                  </a:lnTo>
                  <a:lnTo>
                    <a:pt x="21931" y="251770"/>
                  </a:lnTo>
                  <a:lnTo>
                    <a:pt x="22704" y="195290"/>
                  </a:lnTo>
                  <a:lnTo>
                    <a:pt x="23402" y="144225"/>
                  </a:lnTo>
                  <a:lnTo>
                    <a:pt x="23985" y="101106"/>
                  </a:lnTo>
                  <a:lnTo>
                    <a:pt x="24415" y="68462"/>
                  </a:lnTo>
                  <a:lnTo>
                    <a:pt x="24813" y="33179"/>
                  </a:lnTo>
                  <a:lnTo>
                    <a:pt x="24711" y="32494"/>
                  </a:lnTo>
                  <a:lnTo>
                    <a:pt x="24462" y="44860"/>
                  </a:lnTo>
                  <a:lnTo>
                    <a:pt x="24415" y="48727"/>
                  </a:lnTo>
                  <a:lnTo>
                    <a:pt x="24471" y="39215"/>
                  </a:lnTo>
                  <a:lnTo>
                    <a:pt x="24506" y="27527"/>
                  </a:lnTo>
                  <a:lnTo>
                    <a:pt x="24839" y="16243"/>
                  </a:lnTo>
                  <a:lnTo>
                    <a:pt x="25786" y="7944"/>
                  </a:lnTo>
                  <a:lnTo>
                    <a:pt x="27599" y="13"/>
                  </a:lnTo>
                  <a:lnTo>
                    <a:pt x="29175" y="1941"/>
                  </a:lnTo>
                  <a:lnTo>
                    <a:pt x="35296" y="1146"/>
                  </a:lnTo>
                  <a:lnTo>
                    <a:pt x="68750" y="4079"/>
                  </a:lnTo>
                  <a:lnTo>
                    <a:pt x="71010" y="0"/>
                  </a:lnTo>
                  <a:lnTo>
                    <a:pt x="72710" y="6573"/>
                  </a:lnTo>
                  <a:lnTo>
                    <a:pt x="73490" y="8665"/>
                  </a:lnTo>
                  <a:lnTo>
                    <a:pt x="73517" y="10227"/>
                  </a:lnTo>
                  <a:lnTo>
                    <a:pt x="73140" y="18972"/>
                  </a:lnTo>
                  <a:lnTo>
                    <a:pt x="72710" y="42615"/>
                  </a:lnTo>
                  <a:lnTo>
                    <a:pt x="72374" y="67932"/>
                  </a:lnTo>
                  <a:lnTo>
                    <a:pt x="71919" y="95579"/>
                  </a:lnTo>
                  <a:lnTo>
                    <a:pt x="71360" y="133895"/>
                  </a:lnTo>
                  <a:lnTo>
                    <a:pt x="70714" y="191220"/>
                  </a:lnTo>
                  <a:lnTo>
                    <a:pt x="69996" y="275893"/>
                  </a:lnTo>
                  <a:lnTo>
                    <a:pt x="69411" y="357637"/>
                  </a:lnTo>
                  <a:lnTo>
                    <a:pt x="69066" y="407611"/>
                  </a:lnTo>
                  <a:lnTo>
                    <a:pt x="68695" y="462194"/>
                  </a:lnTo>
                  <a:lnTo>
                    <a:pt x="68307" y="520292"/>
                  </a:lnTo>
                  <a:lnTo>
                    <a:pt x="67911" y="580811"/>
                  </a:lnTo>
                  <a:lnTo>
                    <a:pt x="67513" y="642657"/>
                  </a:lnTo>
                  <a:lnTo>
                    <a:pt x="67121" y="704736"/>
                  </a:lnTo>
                  <a:lnTo>
                    <a:pt x="66744" y="765954"/>
                  </a:lnTo>
                  <a:lnTo>
                    <a:pt x="66390" y="825216"/>
                  </a:lnTo>
                  <a:lnTo>
                    <a:pt x="66065" y="881428"/>
                  </a:lnTo>
                  <a:lnTo>
                    <a:pt x="65779" y="933496"/>
                  </a:lnTo>
                  <a:lnTo>
                    <a:pt x="65538" y="980326"/>
                  </a:lnTo>
                  <a:lnTo>
                    <a:pt x="65352" y="1020825"/>
                  </a:lnTo>
                  <a:lnTo>
                    <a:pt x="65227" y="1053896"/>
                  </a:lnTo>
                  <a:lnTo>
                    <a:pt x="64087" y="1117460"/>
                  </a:lnTo>
                  <a:lnTo>
                    <a:pt x="59133" y="1150703"/>
                  </a:lnTo>
                  <a:lnTo>
                    <a:pt x="59237" y="1148381"/>
                  </a:lnTo>
                  <a:lnTo>
                    <a:pt x="138683" y="1157284"/>
                  </a:lnTo>
                  <a:lnTo>
                    <a:pt x="208169" y="1169069"/>
                  </a:lnTo>
                  <a:lnTo>
                    <a:pt x="253123" y="1176704"/>
                  </a:lnTo>
                  <a:lnTo>
                    <a:pt x="303336" y="1185235"/>
                  </a:lnTo>
                  <a:lnTo>
                    <a:pt x="357646" y="1194466"/>
                  </a:lnTo>
                  <a:lnTo>
                    <a:pt x="414890" y="1204198"/>
                  </a:lnTo>
                  <a:lnTo>
                    <a:pt x="473907" y="1214235"/>
                  </a:lnTo>
                  <a:lnTo>
                    <a:pt x="533536" y="1224378"/>
                  </a:lnTo>
                  <a:lnTo>
                    <a:pt x="592613" y="1234429"/>
                  </a:lnTo>
                  <a:lnTo>
                    <a:pt x="649978" y="1244192"/>
                  </a:lnTo>
                  <a:lnTo>
                    <a:pt x="704469" y="1253467"/>
                  </a:lnTo>
                  <a:lnTo>
                    <a:pt x="754923" y="1262059"/>
                  </a:lnTo>
                  <a:lnTo>
                    <a:pt x="800178" y="1269768"/>
                  </a:lnTo>
                  <a:lnTo>
                    <a:pt x="839074" y="1276397"/>
                  </a:lnTo>
                  <a:lnTo>
                    <a:pt x="938877" y="1293502"/>
                  </a:lnTo>
                  <a:lnTo>
                    <a:pt x="957915" y="1296910"/>
                  </a:lnTo>
                  <a:lnTo>
                    <a:pt x="954467" y="1296472"/>
                  </a:lnTo>
                  <a:lnTo>
                    <a:pt x="955442" y="1296685"/>
                  </a:lnTo>
                  <a:lnTo>
                    <a:pt x="971650" y="1299403"/>
                  </a:lnTo>
                  <a:lnTo>
                    <a:pt x="965314" y="1299527"/>
                  </a:lnTo>
                  <a:lnTo>
                    <a:pt x="967694" y="1298056"/>
                  </a:lnTo>
                  <a:lnTo>
                    <a:pt x="970075" y="1296585"/>
                  </a:lnTo>
                  <a:lnTo>
                    <a:pt x="969384" y="1293301"/>
                  </a:lnTo>
                  <a:lnTo>
                    <a:pt x="969722" y="1287860"/>
                  </a:lnTo>
                  <a:lnTo>
                    <a:pt x="970060" y="1282419"/>
                  </a:lnTo>
                  <a:lnTo>
                    <a:pt x="969722" y="1281282"/>
                  </a:lnTo>
                  <a:lnTo>
                    <a:pt x="969722" y="1265412"/>
                  </a:lnTo>
                  <a:lnTo>
                    <a:pt x="969722" y="1266216"/>
                  </a:lnTo>
                  <a:lnTo>
                    <a:pt x="969722" y="1276947"/>
                  </a:lnTo>
                  <a:lnTo>
                    <a:pt x="969722" y="1286280"/>
                  </a:lnTo>
                  <a:lnTo>
                    <a:pt x="969722" y="1282891"/>
                  </a:lnTo>
                  <a:lnTo>
                    <a:pt x="969722" y="254131"/>
                  </a:lnTo>
                  <a:lnTo>
                    <a:pt x="969714" y="189746"/>
                  </a:lnTo>
                  <a:lnTo>
                    <a:pt x="969697" y="160055"/>
                  </a:lnTo>
                  <a:lnTo>
                    <a:pt x="969679" y="154035"/>
                  </a:lnTo>
                  <a:lnTo>
                    <a:pt x="969672" y="160662"/>
                  </a:lnTo>
                  <a:lnTo>
                    <a:pt x="969683" y="168914"/>
                  </a:lnTo>
                  <a:lnTo>
                    <a:pt x="969722" y="167765"/>
                  </a:lnTo>
                  <a:close/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779050" y="2572632"/>
              <a:ext cx="424815" cy="1590675"/>
            </a:xfrm>
            <a:custGeom>
              <a:avLst/>
              <a:gdLst/>
              <a:ahLst/>
              <a:cxnLst/>
              <a:rect l="l" t="t" r="r" b="b"/>
              <a:pathLst>
                <a:path w="424814" h="1590675">
                  <a:moveTo>
                    <a:pt x="402610" y="1590049"/>
                  </a:moveTo>
                  <a:lnTo>
                    <a:pt x="0" y="1535642"/>
                  </a:lnTo>
                  <a:lnTo>
                    <a:pt x="15821" y="0"/>
                  </a:lnTo>
                  <a:lnTo>
                    <a:pt x="424372" y="64745"/>
                  </a:lnTo>
                  <a:lnTo>
                    <a:pt x="402610" y="1590049"/>
                  </a:lnTo>
                  <a:close/>
                </a:path>
              </a:pathLst>
            </a:custGeom>
            <a:solidFill>
              <a:srgbClr val="308B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779050" y="2572632"/>
              <a:ext cx="424815" cy="1590675"/>
            </a:xfrm>
            <a:custGeom>
              <a:avLst/>
              <a:gdLst/>
              <a:ahLst/>
              <a:cxnLst/>
              <a:rect l="l" t="t" r="r" b="b"/>
              <a:pathLst>
                <a:path w="424814" h="1590675">
                  <a:moveTo>
                    <a:pt x="15821" y="0"/>
                  </a:moveTo>
                  <a:lnTo>
                    <a:pt x="0" y="1535642"/>
                  </a:lnTo>
                  <a:lnTo>
                    <a:pt x="402610" y="1590049"/>
                  </a:lnTo>
                  <a:lnTo>
                    <a:pt x="424372" y="64745"/>
                  </a:lnTo>
                  <a:lnTo>
                    <a:pt x="15821" y="0"/>
                  </a:lnTo>
                  <a:close/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386824" y="2806579"/>
              <a:ext cx="410845" cy="1294130"/>
            </a:xfrm>
            <a:custGeom>
              <a:avLst/>
              <a:gdLst/>
              <a:ahLst/>
              <a:cxnLst/>
              <a:rect l="l" t="t" r="r" b="b"/>
              <a:pathLst>
                <a:path w="410845" h="1294129">
                  <a:moveTo>
                    <a:pt x="408065" y="1293539"/>
                  </a:moveTo>
                  <a:lnTo>
                    <a:pt x="0" y="1070485"/>
                  </a:lnTo>
                  <a:lnTo>
                    <a:pt x="2256" y="0"/>
                  </a:lnTo>
                  <a:lnTo>
                    <a:pt x="410807" y="64745"/>
                  </a:lnTo>
                  <a:lnTo>
                    <a:pt x="408065" y="1293539"/>
                  </a:lnTo>
                  <a:close/>
                </a:path>
              </a:pathLst>
            </a:custGeom>
            <a:solidFill>
              <a:srgbClr val="308B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386824" y="2806579"/>
              <a:ext cx="410845" cy="1294130"/>
            </a:xfrm>
            <a:custGeom>
              <a:avLst/>
              <a:gdLst/>
              <a:ahLst/>
              <a:cxnLst/>
              <a:rect l="l" t="t" r="r" b="b"/>
              <a:pathLst>
                <a:path w="410845" h="1294129">
                  <a:moveTo>
                    <a:pt x="2256" y="0"/>
                  </a:moveTo>
                  <a:lnTo>
                    <a:pt x="0" y="1070485"/>
                  </a:lnTo>
                  <a:lnTo>
                    <a:pt x="408065" y="1293539"/>
                  </a:lnTo>
                  <a:lnTo>
                    <a:pt x="410807" y="64745"/>
                  </a:lnTo>
                  <a:lnTo>
                    <a:pt x="2256" y="0"/>
                  </a:lnTo>
                  <a:close/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392279" y="4018582"/>
              <a:ext cx="410845" cy="1414780"/>
            </a:xfrm>
            <a:custGeom>
              <a:avLst/>
              <a:gdLst/>
              <a:ahLst/>
              <a:cxnLst/>
              <a:rect l="l" t="t" r="r" b="b"/>
              <a:pathLst>
                <a:path w="410845" h="1414779">
                  <a:moveTo>
                    <a:pt x="402610" y="1414576"/>
                  </a:moveTo>
                  <a:lnTo>
                    <a:pt x="0" y="1360169"/>
                  </a:lnTo>
                  <a:lnTo>
                    <a:pt x="10881" y="0"/>
                  </a:lnTo>
                  <a:lnTo>
                    <a:pt x="410778" y="220340"/>
                  </a:lnTo>
                  <a:lnTo>
                    <a:pt x="402610" y="1414576"/>
                  </a:lnTo>
                  <a:close/>
                </a:path>
              </a:pathLst>
            </a:custGeom>
            <a:solidFill>
              <a:srgbClr val="308B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392279" y="4018582"/>
              <a:ext cx="410845" cy="1414780"/>
            </a:xfrm>
            <a:custGeom>
              <a:avLst/>
              <a:gdLst/>
              <a:ahLst/>
              <a:cxnLst/>
              <a:rect l="l" t="t" r="r" b="b"/>
              <a:pathLst>
                <a:path w="410845" h="1414779">
                  <a:moveTo>
                    <a:pt x="10881" y="0"/>
                  </a:moveTo>
                  <a:lnTo>
                    <a:pt x="0" y="1360169"/>
                  </a:lnTo>
                  <a:lnTo>
                    <a:pt x="402610" y="1414576"/>
                  </a:lnTo>
                  <a:lnTo>
                    <a:pt x="410778" y="220340"/>
                  </a:lnTo>
                  <a:lnTo>
                    <a:pt x="10881" y="0"/>
                  </a:lnTo>
                  <a:close/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3765483" y="4508266"/>
              <a:ext cx="408305" cy="705485"/>
            </a:xfrm>
            <a:custGeom>
              <a:avLst/>
              <a:gdLst/>
              <a:ahLst/>
              <a:cxnLst/>
              <a:rect l="l" t="t" r="r" b="b"/>
              <a:pathLst>
                <a:path w="408304" h="705485">
                  <a:moveTo>
                    <a:pt x="402610" y="705374"/>
                  </a:moveTo>
                  <a:lnTo>
                    <a:pt x="0" y="650968"/>
                  </a:lnTo>
                  <a:lnTo>
                    <a:pt x="18992" y="0"/>
                  </a:lnTo>
                  <a:lnTo>
                    <a:pt x="408007" y="62574"/>
                  </a:lnTo>
                  <a:lnTo>
                    <a:pt x="402610" y="705374"/>
                  </a:lnTo>
                  <a:close/>
                </a:path>
              </a:pathLst>
            </a:custGeom>
            <a:solidFill>
              <a:srgbClr val="308B1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3765483" y="4508266"/>
              <a:ext cx="408305" cy="705485"/>
            </a:xfrm>
            <a:custGeom>
              <a:avLst/>
              <a:gdLst/>
              <a:ahLst/>
              <a:cxnLst/>
              <a:rect l="l" t="t" r="r" b="b"/>
              <a:pathLst>
                <a:path w="408304" h="705485">
                  <a:moveTo>
                    <a:pt x="18992" y="0"/>
                  </a:moveTo>
                  <a:lnTo>
                    <a:pt x="0" y="650968"/>
                  </a:lnTo>
                  <a:lnTo>
                    <a:pt x="402610" y="705374"/>
                  </a:lnTo>
                  <a:lnTo>
                    <a:pt x="408007" y="62574"/>
                  </a:lnTo>
                  <a:lnTo>
                    <a:pt x="18992" y="0"/>
                  </a:lnTo>
                  <a:close/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523668" y="5588031"/>
              <a:ext cx="4529455" cy="699135"/>
            </a:xfrm>
            <a:custGeom>
              <a:avLst/>
              <a:gdLst/>
              <a:ahLst/>
              <a:cxnLst/>
              <a:rect l="l" t="t" r="r" b="b"/>
              <a:pathLst>
                <a:path w="4529455" h="699135">
                  <a:moveTo>
                    <a:pt x="0" y="0"/>
                  </a:moveTo>
                  <a:lnTo>
                    <a:pt x="4529334" y="699122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53883" y="5546887"/>
              <a:ext cx="120733" cy="92092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02054" y="6236205"/>
              <a:ext cx="120733" cy="92092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7995807" y="1780988"/>
              <a:ext cx="10795" cy="3884929"/>
            </a:xfrm>
            <a:custGeom>
              <a:avLst/>
              <a:gdLst/>
              <a:ahLst/>
              <a:cxnLst/>
              <a:rect l="l" t="t" r="r" b="b"/>
              <a:pathLst>
                <a:path w="10795" h="3884929">
                  <a:moveTo>
                    <a:pt x="10567" y="0"/>
                  </a:moveTo>
                  <a:lnTo>
                    <a:pt x="0" y="3884742"/>
                  </a:lnTo>
                </a:path>
              </a:pathLst>
            </a:custGeom>
            <a:ln w="285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59865" y="1710545"/>
              <a:ext cx="92844" cy="116952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949471" y="5619221"/>
              <a:ext cx="92844" cy="116951"/>
            </a:xfrm>
            <a:prstGeom prst="rect">
              <a:avLst/>
            </a:prstGeom>
          </p:spPr>
        </p:pic>
      </p:grpSp>
      <p:sp>
        <p:nvSpPr>
          <p:cNvPr id="30" name="object 30"/>
          <p:cNvSpPr txBox="1"/>
          <p:nvPr/>
        </p:nvSpPr>
        <p:spPr>
          <a:xfrm rot="420000">
            <a:off x="4744865" y="4265779"/>
            <a:ext cx="329028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sz="1500" b="1" i="1" spc="-97" baseline="2777" dirty="0">
                <a:solidFill>
                  <a:srgbClr val="FFFFFF"/>
                </a:solidFill>
                <a:latin typeface="Trebuchet MS"/>
                <a:cs typeface="Trebuchet MS"/>
              </a:rPr>
              <a:t>1.5</a:t>
            </a:r>
            <a:r>
              <a:rPr sz="1500" b="1" i="1" spc="-157" baseline="2777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i="1" spc="-6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1" name="object 31"/>
          <p:cNvSpPr txBox="1"/>
          <p:nvPr/>
        </p:nvSpPr>
        <p:spPr>
          <a:xfrm rot="300000">
            <a:off x="4411117" y="3974128"/>
            <a:ext cx="32727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sz="1000" b="1" i="1" spc="-65" dirty="0">
                <a:solidFill>
                  <a:srgbClr val="FFFFFF"/>
                </a:solidFill>
                <a:latin typeface="Trebuchet MS"/>
                <a:cs typeface="Trebuchet MS"/>
              </a:rPr>
              <a:t>1.5</a:t>
            </a:r>
            <a:r>
              <a:rPr sz="1000" b="1" i="1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000" b="1" i="1" spc="-70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endParaRPr sz="1000">
              <a:latin typeface="Trebuchet MS"/>
              <a:cs typeface="Trebuchet MS"/>
            </a:endParaRPr>
          </a:p>
        </p:txBody>
      </p:sp>
      <p:sp>
        <p:nvSpPr>
          <p:cNvPr id="32" name="object 32"/>
          <p:cNvSpPr txBox="1"/>
          <p:nvPr/>
        </p:nvSpPr>
        <p:spPr>
          <a:xfrm rot="420000">
            <a:off x="4502258" y="6011849"/>
            <a:ext cx="362048" cy="139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00"/>
              </a:lnSpc>
            </a:pPr>
            <a:r>
              <a:rPr sz="1650" b="1" i="1" spc="-104" baseline="2525" dirty="0">
                <a:latin typeface="Trebuchet MS"/>
                <a:cs typeface="Trebuchet MS"/>
              </a:rPr>
              <a:t>7.6</a:t>
            </a:r>
            <a:r>
              <a:rPr sz="1650" b="1" i="1" spc="-187" baseline="2525" dirty="0">
                <a:latin typeface="Trebuchet MS"/>
                <a:cs typeface="Trebuchet MS"/>
              </a:rPr>
              <a:t> </a:t>
            </a:r>
            <a:r>
              <a:rPr sz="1100" b="1" i="1" spc="-50" dirty="0">
                <a:latin typeface="Trebuchet MS"/>
                <a:cs typeface="Trebuchet MS"/>
              </a:rPr>
              <a:t>m</a:t>
            </a:r>
            <a:endParaRPr sz="1100">
              <a:latin typeface="Trebuchet MS"/>
              <a:cs typeface="Trebuchet MS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7674783" y="2538567"/>
            <a:ext cx="243840" cy="193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i="1" spc="-20" dirty="0">
                <a:latin typeface="Trebuchet MS"/>
                <a:cs typeface="Trebuchet MS"/>
              </a:rPr>
              <a:t>6</a:t>
            </a:r>
            <a:r>
              <a:rPr sz="1100" b="1" i="1" spc="-114" dirty="0">
                <a:latin typeface="Trebuchet MS"/>
                <a:cs typeface="Trebuchet MS"/>
              </a:rPr>
              <a:t> </a:t>
            </a:r>
            <a:r>
              <a:rPr sz="1100" b="1" i="1" spc="-50" dirty="0">
                <a:latin typeface="Trebuchet MS"/>
                <a:cs typeface="Trebuchet MS"/>
              </a:rPr>
              <a:t>m</a:t>
            </a:r>
            <a:endParaRPr sz="1100">
              <a:latin typeface="Trebuchet MS"/>
              <a:cs typeface="Trebuchet MS"/>
            </a:endParaRPr>
          </a:p>
        </p:txBody>
      </p:sp>
      <p:grpSp>
        <p:nvGrpSpPr>
          <p:cNvPr id="34" name="object 34"/>
          <p:cNvGrpSpPr/>
          <p:nvPr/>
        </p:nvGrpSpPr>
        <p:grpSpPr>
          <a:xfrm>
            <a:off x="1862003" y="815869"/>
            <a:ext cx="5741035" cy="5272405"/>
            <a:chOff x="1862003" y="815869"/>
            <a:chExt cx="5741035" cy="5272405"/>
          </a:xfrm>
        </p:grpSpPr>
        <p:sp>
          <p:nvSpPr>
            <p:cNvPr id="35" name="object 35"/>
            <p:cNvSpPr/>
            <p:nvPr/>
          </p:nvSpPr>
          <p:spPr>
            <a:xfrm>
              <a:off x="2443491" y="1360877"/>
              <a:ext cx="4664710" cy="4726940"/>
            </a:xfrm>
            <a:custGeom>
              <a:avLst/>
              <a:gdLst/>
              <a:ahLst/>
              <a:cxnLst/>
              <a:rect l="l" t="t" r="r" b="b"/>
              <a:pathLst>
                <a:path w="4664709" h="4726940">
                  <a:moveTo>
                    <a:pt x="4664536" y="4726944"/>
                  </a:moveTo>
                  <a:lnTo>
                    <a:pt x="3319152" y="4519762"/>
                  </a:lnTo>
                  <a:lnTo>
                    <a:pt x="3329949" y="1467632"/>
                  </a:lnTo>
                  <a:lnTo>
                    <a:pt x="1321607" y="1131552"/>
                  </a:lnTo>
                  <a:lnTo>
                    <a:pt x="1283801" y="4227757"/>
                  </a:lnTo>
                  <a:lnTo>
                    <a:pt x="0" y="4049291"/>
                  </a:lnTo>
                  <a:lnTo>
                    <a:pt x="16210" y="0"/>
                  </a:lnTo>
                  <a:lnTo>
                    <a:pt x="4664536" y="705185"/>
                  </a:lnTo>
                  <a:lnTo>
                    <a:pt x="4664536" y="4726944"/>
                  </a:lnTo>
                  <a:close/>
                </a:path>
              </a:pathLst>
            </a:custGeom>
            <a:solidFill>
              <a:srgbClr val="FFE499">
                <a:alpha val="4076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86552" y="815869"/>
              <a:ext cx="2516475" cy="2847975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5271070" y="868256"/>
              <a:ext cx="2260600" cy="2576830"/>
            </a:xfrm>
            <a:custGeom>
              <a:avLst/>
              <a:gdLst/>
              <a:ahLst/>
              <a:cxnLst/>
              <a:rect l="l" t="t" r="r" b="b"/>
              <a:pathLst>
                <a:path w="2260600" h="2576829">
                  <a:moveTo>
                    <a:pt x="2260520" y="0"/>
                  </a:moveTo>
                  <a:lnTo>
                    <a:pt x="0" y="2576227"/>
                  </a:lnTo>
                </a:path>
              </a:pathLst>
            </a:custGeom>
            <a:ln w="2857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8" name="object 3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15745" y="2750580"/>
              <a:ext cx="2059875" cy="512475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1987182" y="2802967"/>
              <a:ext cx="1748789" cy="337185"/>
            </a:xfrm>
            <a:custGeom>
              <a:avLst/>
              <a:gdLst/>
              <a:ahLst/>
              <a:cxnLst/>
              <a:rect l="l" t="t" r="r" b="b"/>
              <a:pathLst>
                <a:path w="1748789" h="337185">
                  <a:moveTo>
                    <a:pt x="0" y="0"/>
                  </a:moveTo>
                  <a:lnTo>
                    <a:pt x="1748650" y="337141"/>
                  </a:lnTo>
                </a:path>
              </a:pathLst>
            </a:custGeom>
            <a:ln w="28574">
              <a:solidFill>
                <a:srgbClr val="308B1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65101" y="4727992"/>
              <a:ext cx="2561175" cy="769875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2236538" y="4823409"/>
              <a:ext cx="2252345" cy="584200"/>
            </a:xfrm>
            <a:custGeom>
              <a:avLst/>
              <a:gdLst/>
              <a:ahLst/>
              <a:cxnLst/>
              <a:rect l="l" t="t" r="r" b="b"/>
              <a:pathLst>
                <a:path w="2252345" h="584200">
                  <a:moveTo>
                    <a:pt x="0" y="583970"/>
                  </a:moveTo>
                  <a:lnTo>
                    <a:pt x="2252337" y="0"/>
                  </a:lnTo>
                </a:path>
              </a:pathLst>
            </a:custGeom>
            <a:ln w="28574">
              <a:solidFill>
                <a:srgbClr val="E066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862003" y="1174136"/>
              <a:ext cx="1136775" cy="1092375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1933441" y="1226523"/>
              <a:ext cx="869950" cy="831215"/>
            </a:xfrm>
            <a:custGeom>
              <a:avLst/>
              <a:gdLst/>
              <a:ahLst/>
              <a:cxnLst/>
              <a:rect l="l" t="t" r="r" b="b"/>
              <a:pathLst>
                <a:path w="869950" h="831214">
                  <a:moveTo>
                    <a:pt x="0" y="0"/>
                  </a:moveTo>
                  <a:lnTo>
                    <a:pt x="869928" y="831067"/>
                  </a:lnTo>
                </a:path>
              </a:pathLst>
            </a:custGeom>
            <a:ln w="28574">
              <a:solidFill>
                <a:srgbClr val="F6B2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4356138" y="4400054"/>
              <a:ext cx="837565" cy="146050"/>
            </a:xfrm>
            <a:custGeom>
              <a:avLst/>
              <a:gdLst/>
              <a:ahLst/>
              <a:cxnLst/>
              <a:rect l="l" t="t" r="r" b="b"/>
              <a:pathLst>
                <a:path w="837564" h="146050">
                  <a:moveTo>
                    <a:pt x="61290" y="0"/>
                  </a:moveTo>
                  <a:lnTo>
                    <a:pt x="0" y="12852"/>
                  </a:lnTo>
                  <a:lnTo>
                    <a:pt x="55219" y="42405"/>
                  </a:lnTo>
                  <a:lnTo>
                    <a:pt x="37058" y="18161"/>
                  </a:lnTo>
                  <a:lnTo>
                    <a:pt x="61290" y="0"/>
                  </a:lnTo>
                  <a:close/>
                </a:path>
                <a:path w="837564" h="146050">
                  <a:moveTo>
                    <a:pt x="837361" y="132765"/>
                  </a:moveTo>
                  <a:lnTo>
                    <a:pt x="782129" y="103212"/>
                  </a:lnTo>
                  <a:lnTo>
                    <a:pt x="800303" y="127457"/>
                  </a:lnTo>
                  <a:lnTo>
                    <a:pt x="776058" y="145630"/>
                  </a:lnTo>
                  <a:lnTo>
                    <a:pt x="837361" y="13276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4381976" y="3508234"/>
              <a:ext cx="8890" cy="835660"/>
            </a:xfrm>
            <a:custGeom>
              <a:avLst/>
              <a:gdLst/>
              <a:ahLst/>
              <a:cxnLst/>
              <a:rect l="l" t="t" r="r" b="b"/>
              <a:pathLst>
                <a:path w="8889" h="835660">
                  <a:moveTo>
                    <a:pt x="0" y="835434"/>
                  </a:moveTo>
                  <a:lnTo>
                    <a:pt x="8820" y="0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4360773" y="3470808"/>
              <a:ext cx="51435" cy="910590"/>
            </a:xfrm>
            <a:custGeom>
              <a:avLst/>
              <a:gdLst/>
              <a:ahLst/>
              <a:cxnLst/>
              <a:rect l="l" t="t" r="r" b="b"/>
              <a:pathLst>
                <a:path w="51435" h="910589">
                  <a:moveTo>
                    <a:pt x="42849" y="851674"/>
                  </a:moveTo>
                  <a:lnTo>
                    <a:pt x="21196" y="872871"/>
                  </a:lnTo>
                  <a:lnTo>
                    <a:pt x="0" y="851217"/>
                  </a:lnTo>
                  <a:lnTo>
                    <a:pt x="20802" y="910297"/>
                  </a:lnTo>
                  <a:lnTo>
                    <a:pt x="42849" y="851674"/>
                  </a:lnTo>
                  <a:close/>
                </a:path>
                <a:path w="51435" h="910589">
                  <a:moveTo>
                    <a:pt x="51219" y="59080"/>
                  </a:moveTo>
                  <a:lnTo>
                    <a:pt x="30416" y="0"/>
                  </a:lnTo>
                  <a:lnTo>
                    <a:pt x="8369" y="58623"/>
                  </a:lnTo>
                  <a:lnTo>
                    <a:pt x="30022" y="37426"/>
                  </a:lnTo>
                  <a:lnTo>
                    <a:pt x="51219" y="590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7" name="object 47"/>
          <p:cNvGrpSpPr/>
          <p:nvPr/>
        </p:nvGrpSpPr>
        <p:grpSpPr>
          <a:xfrm>
            <a:off x="2438728" y="1356114"/>
            <a:ext cx="4674235" cy="4736465"/>
            <a:chOff x="2438728" y="1356114"/>
            <a:chExt cx="4674235" cy="4736465"/>
          </a:xfrm>
        </p:grpSpPr>
        <p:sp>
          <p:nvSpPr>
            <p:cNvPr id="48" name="object 48"/>
            <p:cNvSpPr/>
            <p:nvPr/>
          </p:nvSpPr>
          <p:spPr>
            <a:xfrm>
              <a:off x="2443491" y="1360877"/>
              <a:ext cx="4664710" cy="4726940"/>
            </a:xfrm>
            <a:custGeom>
              <a:avLst/>
              <a:gdLst/>
              <a:ahLst/>
              <a:cxnLst/>
              <a:rect l="l" t="t" r="r" b="b"/>
              <a:pathLst>
                <a:path w="4664709" h="4726940">
                  <a:moveTo>
                    <a:pt x="0" y="4049291"/>
                  </a:moveTo>
                  <a:lnTo>
                    <a:pt x="1283801" y="4227757"/>
                  </a:lnTo>
                  <a:lnTo>
                    <a:pt x="1321607" y="1131552"/>
                  </a:lnTo>
                  <a:lnTo>
                    <a:pt x="3329949" y="1467632"/>
                  </a:lnTo>
                  <a:lnTo>
                    <a:pt x="3319152" y="4519762"/>
                  </a:lnTo>
                  <a:lnTo>
                    <a:pt x="4664536" y="4726944"/>
                  </a:lnTo>
                  <a:lnTo>
                    <a:pt x="4664536" y="705185"/>
                  </a:lnTo>
                  <a:lnTo>
                    <a:pt x="16210" y="0"/>
                  </a:lnTo>
                  <a:lnTo>
                    <a:pt x="0" y="4049291"/>
                  </a:lnTo>
                  <a:close/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9" name="object 4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71254" y="3399067"/>
              <a:ext cx="149579" cy="157176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712610" y="3079477"/>
              <a:ext cx="164841" cy="121264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462743" y="4763434"/>
              <a:ext cx="165946" cy="119949"/>
            </a:xfrm>
            <a:prstGeom prst="rect">
              <a:avLst/>
            </a:prstGeom>
          </p:spPr>
        </p:pic>
        <p:pic>
          <p:nvPicPr>
            <p:cNvPr id="52" name="object 5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56479" y="2009175"/>
              <a:ext cx="154943" cy="152279"/>
            </a:xfrm>
            <a:prstGeom prst="rect">
              <a:avLst/>
            </a:prstGeom>
          </p:spPr>
        </p:pic>
        <p:sp>
          <p:nvSpPr>
            <p:cNvPr id="53" name="object 53"/>
            <p:cNvSpPr/>
            <p:nvPr/>
          </p:nvSpPr>
          <p:spPr>
            <a:xfrm>
              <a:off x="4393197" y="4418213"/>
              <a:ext cx="763270" cy="109855"/>
            </a:xfrm>
            <a:custGeom>
              <a:avLst/>
              <a:gdLst/>
              <a:ahLst/>
              <a:cxnLst/>
              <a:rect l="l" t="t" r="r" b="b"/>
              <a:pathLst>
                <a:path w="763270" h="109854">
                  <a:moveTo>
                    <a:pt x="0" y="0"/>
                  </a:moveTo>
                  <a:lnTo>
                    <a:pt x="763245" y="109291"/>
                  </a:lnTo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4356138" y="3470799"/>
              <a:ext cx="837565" cy="1075055"/>
            </a:xfrm>
            <a:custGeom>
              <a:avLst/>
              <a:gdLst/>
              <a:ahLst/>
              <a:cxnLst/>
              <a:rect l="l" t="t" r="r" b="b"/>
              <a:pathLst>
                <a:path w="837564" h="1075054">
                  <a:moveTo>
                    <a:pt x="37058" y="947413"/>
                  </a:moveTo>
                  <a:lnTo>
                    <a:pt x="61302" y="929243"/>
                  </a:lnTo>
                  <a:lnTo>
                    <a:pt x="0" y="942107"/>
                  </a:lnTo>
                  <a:lnTo>
                    <a:pt x="55229" y="971657"/>
                  </a:lnTo>
                  <a:lnTo>
                    <a:pt x="37058" y="947413"/>
                  </a:lnTo>
                  <a:close/>
                </a:path>
                <a:path w="837564" h="1075054">
                  <a:moveTo>
                    <a:pt x="800304" y="1056705"/>
                  </a:moveTo>
                  <a:lnTo>
                    <a:pt x="776061" y="1074875"/>
                  </a:lnTo>
                  <a:lnTo>
                    <a:pt x="837364" y="1062011"/>
                  </a:lnTo>
                  <a:lnTo>
                    <a:pt x="782134" y="1032461"/>
                  </a:lnTo>
                  <a:lnTo>
                    <a:pt x="800304" y="1056705"/>
                  </a:lnTo>
                  <a:close/>
                </a:path>
                <a:path w="837564" h="1075054">
                  <a:moveTo>
                    <a:pt x="25838" y="872869"/>
                  </a:moveTo>
                  <a:lnTo>
                    <a:pt x="4642" y="851221"/>
                  </a:lnTo>
                  <a:lnTo>
                    <a:pt x="25443" y="910304"/>
                  </a:lnTo>
                  <a:lnTo>
                    <a:pt x="47486" y="851674"/>
                  </a:lnTo>
                  <a:lnTo>
                    <a:pt x="25838" y="872869"/>
                  </a:lnTo>
                  <a:close/>
                </a:path>
                <a:path w="837564" h="1075054">
                  <a:moveTo>
                    <a:pt x="34659" y="37434"/>
                  </a:moveTo>
                  <a:lnTo>
                    <a:pt x="55855" y="59083"/>
                  </a:lnTo>
                  <a:lnTo>
                    <a:pt x="35054" y="0"/>
                  </a:lnTo>
                  <a:lnTo>
                    <a:pt x="13011" y="58630"/>
                  </a:lnTo>
                  <a:lnTo>
                    <a:pt x="34659" y="37434"/>
                  </a:lnTo>
                  <a:close/>
                </a:path>
              </a:pathLst>
            </a:custGeom>
            <a:ln w="1904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5" name="object 55"/>
          <p:cNvSpPr txBox="1">
            <a:spLocks noGrp="1"/>
          </p:cNvSpPr>
          <p:nvPr>
            <p:ph type="dt" sz="half" idx="6"/>
          </p:nvPr>
        </p:nvSpPr>
        <p:spPr>
          <a:xfrm>
            <a:off x="3277811" y="6607062"/>
            <a:ext cx="2590165" cy="242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400" b="1" i="0">
                <a:solidFill>
                  <a:srgbClr val="FFCB05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70"/>
              </a:lnSpc>
            </a:pPr>
            <a:r>
              <a:rPr lang="en-US" spc="60"/>
              <a:t>Status </a:t>
            </a:r>
            <a:r>
              <a:rPr lang="en-US"/>
              <a:t>of</a:t>
            </a:r>
            <a:r>
              <a:rPr lang="en-US" spc="60"/>
              <a:t> </a:t>
            </a:r>
            <a:r>
              <a:rPr lang="en-US" spc="55"/>
              <a:t>Noble</a:t>
            </a:r>
            <a:r>
              <a:rPr lang="en-US" spc="60"/>
              <a:t> </a:t>
            </a:r>
            <a:r>
              <a:rPr lang="en-US" spc="55"/>
              <a:t>Liquid</a:t>
            </a:r>
            <a:r>
              <a:rPr lang="en-US" spc="65"/>
              <a:t> </a:t>
            </a:r>
            <a:r>
              <a:rPr lang="en-US" spc="70"/>
              <a:t>Searches</a:t>
            </a:r>
            <a:endParaRPr spc="70" dirty="0"/>
          </a:p>
        </p:txBody>
      </p:sp>
      <p:sp>
        <p:nvSpPr>
          <p:cNvPr id="56" name="object 56"/>
          <p:cNvSpPr txBox="1">
            <a:spLocks noGrp="1"/>
          </p:cNvSpPr>
          <p:nvPr>
            <p:ph type="ftr" sz="quarter" idx="5"/>
          </p:nvPr>
        </p:nvSpPr>
        <p:spPr>
          <a:xfrm>
            <a:off x="-46549" y="6617512"/>
            <a:ext cx="1265555" cy="242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400" b="1" i="0">
                <a:solidFill>
                  <a:srgbClr val="FFCB05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70"/>
              </a:lnSpc>
            </a:pPr>
            <a:r>
              <a:rPr lang="en-US" spc="50"/>
              <a:t>Bjoern</a:t>
            </a:r>
            <a:r>
              <a:rPr lang="en-US" spc="45"/>
              <a:t> </a:t>
            </a:r>
            <a:r>
              <a:rPr lang="en-US" spc="60"/>
              <a:t>Penning</a:t>
            </a:r>
            <a:endParaRPr spc="60" dirty="0"/>
          </a:p>
        </p:txBody>
      </p:sp>
      <p:sp>
        <p:nvSpPr>
          <p:cNvPr id="57" name="object 57"/>
          <p:cNvSpPr txBox="1">
            <a:spLocks noGrp="1"/>
          </p:cNvSpPr>
          <p:nvPr>
            <p:ph type="sldNum" sz="quarter" idx="7"/>
          </p:nvPr>
        </p:nvSpPr>
        <p:spPr>
          <a:xfrm>
            <a:off x="8814883" y="6611316"/>
            <a:ext cx="255904" cy="226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300" b="1" i="0">
                <a:solidFill>
                  <a:srgbClr val="FFCB05"/>
                </a:solidFill>
                <a:latin typeface="Calibri"/>
                <a:cs typeface="Calibri"/>
              </a:defRPr>
            </a:lvl1pPr>
          </a:lstStyle>
          <a:p>
            <a:pPr marL="105410">
              <a:lnSpc>
                <a:spcPts val="1555"/>
              </a:lnSpc>
            </a:pPr>
            <a:fld id="{81D60167-4931-47E6-BA6A-407CBD079E47}" type="slidenum">
              <a:rPr lang="en-US" spc="120" smtClean="0"/>
              <a:pPr marL="105410">
                <a:lnSpc>
                  <a:spcPts val="1555"/>
                </a:lnSpc>
              </a:pPr>
              <a:t>13</a:t>
            </a:fld>
            <a:endParaRPr spc="9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415" y="60183"/>
            <a:ext cx="6006465" cy="45212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dirty="0"/>
              <a:t>Anticoincidence</a:t>
            </a:r>
            <a:r>
              <a:rPr sz="2800" spc="-70" dirty="0"/>
              <a:t> </a:t>
            </a:r>
            <a:r>
              <a:rPr sz="2800" dirty="0"/>
              <a:t>cuts</a:t>
            </a:r>
            <a:r>
              <a:rPr sz="2800" spc="-60" dirty="0"/>
              <a:t> </a:t>
            </a:r>
            <a:r>
              <a:rPr sz="2800" dirty="0"/>
              <a:t>with</a:t>
            </a:r>
            <a:r>
              <a:rPr sz="2800" spc="-60" dirty="0"/>
              <a:t> </a:t>
            </a:r>
            <a:r>
              <a:rPr sz="2800" dirty="0"/>
              <a:t>veto</a:t>
            </a:r>
            <a:r>
              <a:rPr sz="2800" spc="-55" dirty="0"/>
              <a:t> </a:t>
            </a:r>
            <a:r>
              <a:rPr sz="2800" spc="-10" dirty="0"/>
              <a:t>detectors</a:t>
            </a:r>
            <a:endParaRPr sz="280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512303"/>
            <a:ext cx="8915400" cy="331444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57204" y="3826752"/>
            <a:ext cx="8829592" cy="1087990"/>
          </a:xfrm>
          <a:prstGeom prst="rect">
            <a:avLst/>
          </a:prstGeom>
        </p:spPr>
        <p:txBody>
          <a:bodyPr vert="horz" wrap="square" lIns="0" tIns="124460" rIns="0" bIns="0" rtlCol="0">
            <a:spAutoFit/>
          </a:bodyPr>
          <a:lstStyle/>
          <a:p>
            <a:pPr marL="1231900">
              <a:spcBef>
                <a:spcPts val="980"/>
              </a:spcBef>
              <a:tabLst>
                <a:tab pos="4361815" algn="l"/>
              </a:tabLst>
            </a:pPr>
            <a:r>
              <a:rPr dirty="0">
                <a:latin typeface="Arial"/>
                <a:cs typeface="Arial"/>
              </a:rPr>
              <a:t>No</a:t>
            </a:r>
            <a:r>
              <a:rPr spc="-1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veto</a:t>
            </a:r>
            <a:r>
              <a:rPr spc="-5" dirty="0">
                <a:latin typeface="Arial"/>
                <a:cs typeface="Arial"/>
              </a:rPr>
              <a:t> </a:t>
            </a:r>
            <a:r>
              <a:rPr spc="-20" dirty="0">
                <a:latin typeface="Arial"/>
                <a:cs typeface="Arial"/>
              </a:rPr>
              <a:t>cuts</a:t>
            </a:r>
            <a:r>
              <a:rPr dirty="0">
                <a:latin typeface="Arial"/>
                <a:cs typeface="Arial"/>
              </a:rPr>
              <a:t>	After</a:t>
            </a:r>
            <a:r>
              <a:rPr spc="-4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skin</a:t>
            </a:r>
            <a:r>
              <a:rPr spc="-3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+</a:t>
            </a:r>
            <a:r>
              <a:rPr spc="-2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OD</a:t>
            </a:r>
            <a:r>
              <a:rPr spc="-3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Veto</a:t>
            </a:r>
            <a:r>
              <a:rPr spc="-25" dirty="0">
                <a:latin typeface="Arial"/>
                <a:cs typeface="Arial"/>
              </a:rPr>
              <a:t> </a:t>
            </a:r>
            <a:r>
              <a:rPr spc="-20" dirty="0">
                <a:latin typeface="Arial"/>
                <a:cs typeface="Arial"/>
              </a:rPr>
              <a:t>cuts</a:t>
            </a:r>
            <a:endParaRPr dirty="0">
              <a:latin typeface="Arial"/>
              <a:cs typeface="Arial"/>
            </a:endParaRPr>
          </a:p>
          <a:p>
            <a:pPr marL="370840" marR="81280" indent="-320675">
              <a:lnSpc>
                <a:spcPct val="114999"/>
              </a:lnSpc>
              <a:spcBef>
                <a:spcPts val="535"/>
              </a:spcBef>
              <a:buChar char="●"/>
              <a:tabLst>
                <a:tab pos="370840" algn="l"/>
                <a:tab pos="371475" algn="l"/>
              </a:tabLst>
            </a:pPr>
            <a:r>
              <a:rPr dirty="0">
                <a:latin typeface="Arial"/>
                <a:cs typeface="Arial"/>
              </a:rPr>
              <a:t>Single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scatter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NR</a:t>
            </a:r>
            <a:r>
              <a:rPr spc="-15" dirty="0">
                <a:latin typeface="Arial"/>
                <a:cs typeface="Arial"/>
              </a:rPr>
              <a:t> </a:t>
            </a:r>
            <a:r>
              <a:rPr lang="en-US" spc="-15" dirty="0">
                <a:latin typeface="Arial"/>
                <a:cs typeface="Arial"/>
              </a:rPr>
              <a:t>events in 6-30 keV</a:t>
            </a:r>
            <a:r>
              <a:rPr lang="en-US" spc="-20" dirty="0">
                <a:latin typeface="Arial"/>
                <a:cs typeface="Arial"/>
              </a:rPr>
              <a:t>, </a:t>
            </a:r>
            <a:r>
              <a:rPr dirty="0">
                <a:latin typeface="Arial"/>
                <a:cs typeface="Arial"/>
              </a:rPr>
              <a:t>relevant</a:t>
            </a:r>
            <a:r>
              <a:rPr spc="-15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to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a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40</a:t>
            </a:r>
            <a:r>
              <a:rPr spc="-15" dirty="0">
                <a:latin typeface="Arial"/>
                <a:cs typeface="Arial"/>
              </a:rPr>
              <a:t> </a:t>
            </a:r>
            <a:r>
              <a:rPr spc="-10" dirty="0">
                <a:latin typeface="Arial"/>
                <a:cs typeface="Arial"/>
              </a:rPr>
              <a:t>GeV/c</a:t>
            </a:r>
            <a:r>
              <a:rPr spc="-15" baseline="31250" dirty="0">
                <a:latin typeface="Arial"/>
                <a:cs typeface="Arial"/>
              </a:rPr>
              <a:t>2 </a:t>
            </a:r>
            <a:r>
              <a:rPr dirty="0">
                <a:latin typeface="Arial"/>
                <a:cs typeface="Arial"/>
              </a:rPr>
              <a:t>WIMP</a:t>
            </a:r>
          </a:p>
          <a:p>
            <a:pPr marL="370840" indent="-320675">
              <a:spcBef>
                <a:spcPts val="215"/>
              </a:spcBef>
              <a:buChar char="●"/>
              <a:tabLst>
                <a:tab pos="370840" algn="l"/>
                <a:tab pos="371475" algn="l"/>
              </a:tabLst>
            </a:pPr>
            <a:r>
              <a:rPr dirty="0">
                <a:latin typeface="Arial"/>
                <a:cs typeface="Arial"/>
              </a:rPr>
              <a:t>10</a:t>
            </a:r>
            <a:r>
              <a:rPr lang="en-US" dirty="0">
                <a:latin typeface="Arial"/>
                <a:cs typeface="Arial"/>
              </a:rPr>
              <a:t>x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reduction</a:t>
            </a:r>
            <a:r>
              <a:rPr spc="-20" dirty="0">
                <a:latin typeface="Arial"/>
                <a:cs typeface="Arial"/>
              </a:rPr>
              <a:t> </a:t>
            </a:r>
            <a:r>
              <a:rPr lang="en-US" spc="-20" dirty="0">
                <a:latin typeface="Arial"/>
                <a:cs typeface="Arial"/>
              </a:rPr>
              <a:t>in </a:t>
            </a:r>
            <a:r>
              <a:rPr dirty="0">
                <a:latin typeface="Arial"/>
                <a:cs typeface="Arial"/>
              </a:rPr>
              <a:t>background</a:t>
            </a:r>
            <a:r>
              <a:rPr lang="en-US" spc="-20" dirty="0">
                <a:latin typeface="Arial"/>
                <a:cs typeface="Arial"/>
              </a:rPr>
              <a:t>s </a:t>
            </a:r>
            <a:r>
              <a:rPr dirty="0">
                <a:latin typeface="Arial"/>
                <a:cs typeface="Arial"/>
              </a:rPr>
              <a:t>in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the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5.6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tonne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fiducial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volume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in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1000</a:t>
            </a:r>
            <a:r>
              <a:rPr spc="-20" dirty="0">
                <a:latin typeface="Arial"/>
                <a:cs typeface="Arial"/>
              </a:rPr>
              <a:t> </a:t>
            </a:r>
            <a:r>
              <a:rPr dirty="0">
                <a:latin typeface="Arial"/>
                <a:cs typeface="Arial"/>
              </a:rPr>
              <a:t>live</a:t>
            </a:r>
            <a:r>
              <a:rPr spc="-15" dirty="0">
                <a:latin typeface="Arial"/>
                <a:cs typeface="Arial"/>
              </a:rPr>
              <a:t> </a:t>
            </a:r>
            <a:r>
              <a:rPr spc="-20" dirty="0">
                <a:latin typeface="Arial"/>
                <a:cs typeface="Arial"/>
              </a:rPr>
              <a:t>days</a:t>
            </a:r>
            <a:endParaRPr dirty="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8713746" y="4756339"/>
            <a:ext cx="273050" cy="2101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3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535"/>
              </a:lnSpc>
            </a:pPr>
            <a:fld id="{81D60167-4931-47E6-BA6A-407CBD079E47}" type="slidenum">
              <a:rPr lang="en-US" spc="-25" smtClean="0"/>
              <a:pPr marL="38100">
                <a:lnSpc>
                  <a:spcPts val="1535"/>
                </a:lnSpc>
              </a:pPr>
              <a:t>14</a:t>
            </a:fld>
            <a:endParaRPr spc="-25" dirty="0"/>
          </a:p>
        </p:txBody>
      </p:sp>
      <p:sp>
        <p:nvSpPr>
          <p:cNvPr id="5" name="object 5"/>
          <p:cNvSpPr txBox="1"/>
          <p:nvPr/>
        </p:nvSpPr>
        <p:spPr>
          <a:xfrm>
            <a:off x="1427901" y="1892163"/>
            <a:ext cx="127825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Fiducial</a:t>
            </a:r>
            <a:r>
              <a:rPr sz="1400" spc="-4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Volume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572228" y="1890212"/>
            <a:ext cx="127825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400" dirty="0">
                <a:latin typeface="Arial"/>
                <a:cs typeface="Arial"/>
              </a:rPr>
              <a:t>Fiducial</a:t>
            </a:r>
            <a:r>
              <a:rPr sz="1400" spc="-40" dirty="0">
                <a:latin typeface="Arial"/>
                <a:cs typeface="Arial"/>
              </a:rPr>
              <a:t> </a:t>
            </a:r>
            <a:r>
              <a:rPr sz="1400" spc="-10" dirty="0">
                <a:latin typeface="Arial"/>
                <a:cs typeface="Arial"/>
              </a:rPr>
              <a:t>Volume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144543" y="5607050"/>
            <a:ext cx="12236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latin typeface="Arial"/>
                <a:cs typeface="Arial"/>
              </a:rPr>
              <a:t>XENON1T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137042" y="6216650"/>
            <a:ext cx="12401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2</a:t>
            </a:r>
            <a:r>
              <a:rPr sz="2000" b="1" spc="-1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</a:t>
            </a:r>
            <a:r>
              <a:rPr sz="2000" b="1" spc="-5" dirty="0">
                <a:latin typeface="Arial"/>
                <a:cs typeface="Arial"/>
              </a:rPr>
              <a:t> </a:t>
            </a:r>
            <a:r>
              <a:rPr sz="2000" b="1" spc="-35" dirty="0">
                <a:latin typeface="Arial"/>
                <a:cs typeface="Arial"/>
              </a:rPr>
              <a:t>Xe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000" b="1" spc="-10" dirty="0">
                <a:solidFill>
                  <a:srgbClr val="FF0066"/>
                </a:solidFill>
                <a:latin typeface="Arial"/>
                <a:cs typeface="Arial"/>
              </a:rPr>
              <a:t>2012-</a:t>
            </a:r>
            <a:r>
              <a:rPr sz="2000" b="1" spc="-20" dirty="0">
                <a:solidFill>
                  <a:srgbClr val="FF0066"/>
                </a:solidFill>
                <a:latin typeface="Arial"/>
                <a:cs typeface="Arial"/>
              </a:rPr>
              <a:t>2018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2333" y="2148190"/>
            <a:ext cx="2137474" cy="3417889"/>
          </a:xfrm>
          <a:prstGeom prst="rect">
            <a:avLst/>
          </a:prstGeom>
        </p:spPr>
      </p:pic>
      <p:graphicFrame>
        <p:nvGraphicFramePr>
          <p:cNvPr id="6" name="objec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800409"/>
              </p:ext>
            </p:extLst>
          </p:nvPr>
        </p:nvGraphicFramePr>
        <p:xfrm>
          <a:off x="81999" y="2132388"/>
          <a:ext cx="8944608" cy="34302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6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0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1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5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4302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472C4"/>
                      </a:solidFill>
                      <a:prstDash val="solid"/>
                    </a:lnL>
                    <a:lnR w="19050">
                      <a:solidFill>
                        <a:srgbClr val="4472C4"/>
                      </a:solidFill>
                      <a:prstDash val="solid"/>
                    </a:lnR>
                    <a:lnT w="12700">
                      <a:solidFill>
                        <a:srgbClr val="4472C4"/>
                      </a:solidFill>
                      <a:prstDash val="solid"/>
                    </a:lnT>
                    <a:lnB w="12700">
                      <a:solidFill>
                        <a:srgbClr val="4472C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4472C4"/>
                      </a:solidFill>
                      <a:prstDash val="solid"/>
                    </a:lnL>
                    <a:lnR w="19050">
                      <a:solidFill>
                        <a:srgbClr val="4472C4"/>
                      </a:solidFill>
                      <a:prstDash val="solid"/>
                    </a:lnR>
                    <a:lnT w="12700">
                      <a:solidFill>
                        <a:srgbClr val="4472C4"/>
                      </a:solidFill>
                      <a:prstDash val="solid"/>
                    </a:lnT>
                    <a:lnB w="12700">
                      <a:solidFill>
                        <a:srgbClr val="4472C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4472C4"/>
                      </a:solidFill>
                      <a:prstDash val="solid"/>
                    </a:lnL>
                    <a:lnR w="28575">
                      <a:solidFill>
                        <a:srgbClr val="4472C4"/>
                      </a:solidFill>
                      <a:prstDash val="solid"/>
                    </a:lnR>
                    <a:lnT w="12700">
                      <a:solidFill>
                        <a:srgbClr val="4472C4"/>
                      </a:solidFill>
                      <a:prstDash val="solid"/>
                    </a:lnT>
                    <a:lnB w="12700">
                      <a:solidFill>
                        <a:srgbClr val="4472C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4472C4"/>
                      </a:solidFill>
                      <a:prstDash val="solid"/>
                    </a:lnL>
                    <a:lnR w="12700">
                      <a:solidFill>
                        <a:srgbClr val="4472C4"/>
                      </a:solidFill>
                      <a:prstDash val="solid"/>
                    </a:lnR>
                    <a:lnT w="12700">
                      <a:solidFill>
                        <a:srgbClr val="4472C4"/>
                      </a:solidFill>
                      <a:prstDash val="solid"/>
                    </a:lnT>
                    <a:lnB w="12700">
                      <a:solidFill>
                        <a:srgbClr val="4472C4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4699" y="2141986"/>
            <a:ext cx="2173986" cy="341788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18102" y="2143461"/>
            <a:ext cx="2310148" cy="341641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33459" y="2141985"/>
            <a:ext cx="2284644" cy="3417887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106510" y="5613400"/>
            <a:ext cx="108267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latin typeface="Arial"/>
                <a:cs typeface="Arial"/>
              </a:rPr>
              <a:t>Xenon10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028530" y="6223000"/>
            <a:ext cx="12401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14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kg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-35" dirty="0">
                <a:latin typeface="Arial"/>
                <a:cs typeface="Arial"/>
              </a:rPr>
              <a:t>Xe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FF0066"/>
                </a:solidFill>
                <a:latin typeface="Arial"/>
                <a:cs typeface="Arial"/>
              </a:rPr>
              <a:t>2005-</a:t>
            </a:r>
            <a:r>
              <a:rPr sz="2000" b="1" spc="-20" dirty="0">
                <a:solidFill>
                  <a:srgbClr val="FF0066"/>
                </a:solidFill>
                <a:latin typeface="Arial"/>
                <a:cs typeface="Arial"/>
              </a:rPr>
              <a:t>2007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67600" y="5559874"/>
            <a:ext cx="123761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latin typeface="Arial"/>
                <a:cs typeface="Arial"/>
              </a:rPr>
              <a:t>XENONnT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467043" y="6169474"/>
            <a:ext cx="12401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5.9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-25" dirty="0">
                <a:latin typeface="Arial"/>
                <a:cs typeface="Arial"/>
              </a:rPr>
              <a:t>Xe </a:t>
            </a:r>
            <a:r>
              <a:rPr sz="2000" b="1" spc="-10" dirty="0">
                <a:solidFill>
                  <a:srgbClr val="FF0066"/>
                </a:solidFill>
                <a:latin typeface="Arial"/>
                <a:cs typeface="Arial"/>
              </a:rPr>
              <a:t>2019-</a:t>
            </a:r>
            <a:r>
              <a:rPr sz="2000" b="1" spc="-20" dirty="0">
                <a:solidFill>
                  <a:srgbClr val="FF0066"/>
                </a:solidFill>
                <a:latin typeface="Arial"/>
                <a:cs typeface="Arial"/>
              </a:rPr>
              <a:t>2020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256057" y="5607050"/>
            <a:ext cx="122364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latin typeface="Arial"/>
                <a:cs typeface="Arial"/>
              </a:rPr>
              <a:t>Xenon100</a:t>
            </a:r>
            <a:endParaRPr sz="20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248680" y="6216650"/>
            <a:ext cx="12401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latin typeface="Arial"/>
                <a:cs typeface="Arial"/>
              </a:rPr>
              <a:t>62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kg</a:t>
            </a:r>
            <a:r>
              <a:rPr sz="2000" b="1" spc="-10" dirty="0">
                <a:latin typeface="Arial"/>
                <a:cs typeface="Arial"/>
              </a:rPr>
              <a:t> </a:t>
            </a:r>
            <a:r>
              <a:rPr sz="2000" b="1" spc="-35" dirty="0">
                <a:latin typeface="Arial"/>
                <a:cs typeface="Arial"/>
              </a:rPr>
              <a:t>Xe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000" b="1" spc="-10" dirty="0">
                <a:solidFill>
                  <a:srgbClr val="FF0066"/>
                </a:solidFill>
                <a:latin typeface="Arial"/>
                <a:cs typeface="Arial"/>
              </a:rPr>
              <a:t>2008-</a:t>
            </a:r>
            <a:r>
              <a:rPr sz="2000" b="1" spc="-20" dirty="0">
                <a:solidFill>
                  <a:srgbClr val="FF0066"/>
                </a:solidFill>
                <a:latin typeface="Arial"/>
                <a:cs typeface="Arial"/>
              </a:rPr>
              <a:t>2016</a:t>
            </a:r>
            <a:endParaRPr sz="2000">
              <a:latin typeface="Arial"/>
              <a:cs typeface="Arial"/>
            </a:endParaRPr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FD0C4E30-FF1C-689D-99FF-E61C8C5012B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29208" y="43637"/>
            <a:ext cx="8944608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150" dirty="0">
                <a:latin typeface="AR CENA" panose="02000000000000000000"/>
              </a:rPr>
              <a:t>The</a:t>
            </a:r>
            <a:r>
              <a:rPr b="1" spc="95" dirty="0">
                <a:latin typeface="AR CENA" panose="02000000000000000000"/>
              </a:rPr>
              <a:t> </a:t>
            </a:r>
            <a:r>
              <a:rPr lang="en-US" b="1" spc="330" dirty="0" err="1">
                <a:latin typeface="AR CENA" panose="02000000000000000000"/>
              </a:rPr>
              <a:t>XENONnT</a:t>
            </a:r>
            <a:r>
              <a:rPr b="1" spc="95" dirty="0">
                <a:latin typeface="AR CENA" panose="02000000000000000000"/>
              </a:rPr>
              <a:t> </a:t>
            </a:r>
            <a:r>
              <a:rPr lang="en-US" b="1" spc="105" dirty="0">
                <a:latin typeface="AR CENA" panose="02000000000000000000"/>
              </a:rPr>
              <a:t>Program</a:t>
            </a:r>
            <a:endParaRPr b="1" spc="105" dirty="0">
              <a:latin typeface="AR CENA" panose="0200000000000000000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4296343" y="2813090"/>
            <a:ext cx="4229100" cy="2971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635" marR="49530" indent="-382270" algn="r">
              <a:lnSpc>
                <a:spcPct val="100000"/>
              </a:lnSpc>
              <a:spcBef>
                <a:spcPts val="100"/>
              </a:spcBef>
              <a:buChar char="●"/>
              <a:tabLst>
                <a:tab pos="381635" algn="l"/>
                <a:tab pos="382270" algn="l"/>
              </a:tabLst>
            </a:pPr>
            <a:r>
              <a:rPr sz="2000" dirty="0">
                <a:latin typeface="Arial"/>
                <a:cs typeface="Arial"/>
              </a:rPr>
              <a:t>Sharing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lot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of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infrastructure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with</a:t>
            </a:r>
            <a:endParaRPr sz="20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</a:pPr>
            <a:r>
              <a:rPr sz="2000" b="1" dirty="0">
                <a:latin typeface="Arial"/>
                <a:cs typeface="Arial"/>
              </a:rPr>
              <a:t>Xenon1T</a:t>
            </a:r>
            <a:r>
              <a:rPr sz="2000" dirty="0">
                <a:latin typeface="Arial"/>
                <a:cs typeface="Arial"/>
              </a:rPr>
              <a:t>,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very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fast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upgrade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cycle</a:t>
            </a:r>
            <a:endParaRPr sz="2000">
              <a:latin typeface="Arial"/>
              <a:cs typeface="Arial"/>
            </a:endParaRPr>
          </a:p>
          <a:p>
            <a:pPr marL="394335" indent="-382270">
              <a:lnSpc>
                <a:spcPct val="100000"/>
              </a:lnSpc>
              <a:spcBef>
                <a:spcPts val="1000"/>
              </a:spcBef>
              <a:buChar char="●"/>
              <a:tabLst>
                <a:tab pos="394335" algn="l"/>
                <a:tab pos="394970" algn="l"/>
              </a:tabLst>
            </a:pPr>
            <a:r>
              <a:rPr sz="2000" dirty="0">
                <a:latin typeface="Arial"/>
                <a:cs typeface="Arial"/>
              </a:rPr>
              <a:t>Notable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improvements:</a:t>
            </a:r>
            <a:endParaRPr sz="2000">
              <a:latin typeface="Arial"/>
              <a:cs typeface="Arial"/>
            </a:endParaRPr>
          </a:p>
          <a:p>
            <a:pPr marL="851535" lvl="1" indent="-382270">
              <a:lnSpc>
                <a:spcPct val="100000"/>
              </a:lnSpc>
              <a:spcBef>
                <a:spcPts val="1000"/>
              </a:spcBef>
              <a:buFont typeface="Arial"/>
              <a:buChar char="○"/>
              <a:tabLst>
                <a:tab pos="851535" algn="l"/>
                <a:tab pos="852169" algn="l"/>
              </a:tabLst>
            </a:pPr>
            <a:r>
              <a:rPr sz="2000" b="1" dirty="0">
                <a:latin typeface="Arial"/>
                <a:cs typeface="Arial"/>
              </a:rPr>
              <a:t>Fiducial</a:t>
            </a:r>
            <a:r>
              <a:rPr sz="2000" b="1" spc="-4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volume: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b="1" spc="-25" dirty="0">
                <a:latin typeface="Arial"/>
                <a:cs typeface="Arial"/>
              </a:rPr>
              <a:t>4T</a:t>
            </a:r>
            <a:endParaRPr sz="2000">
              <a:latin typeface="Arial"/>
              <a:cs typeface="Arial"/>
            </a:endParaRPr>
          </a:p>
          <a:p>
            <a:pPr marL="851535" marR="306705" lvl="1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51535" algn="l"/>
                <a:tab pos="852169" algn="l"/>
              </a:tabLst>
            </a:pPr>
            <a:r>
              <a:rPr sz="2000" dirty="0">
                <a:latin typeface="Arial"/>
                <a:cs typeface="Arial"/>
              </a:rPr>
              <a:t>Very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low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ER</a:t>
            </a:r>
            <a:r>
              <a:rPr sz="2000" spc="-5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background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b="1" spc="-25" dirty="0">
                <a:latin typeface="Arial"/>
                <a:cs typeface="Arial"/>
              </a:rPr>
              <a:t>(</a:t>
            </a:r>
            <a:r>
              <a:rPr sz="2000" b="1" spc="-25" dirty="0">
                <a:latin typeface="MS PGothic"/>
                <a:cs typeface="MS PGothic"/>
              </a:rPr>
              <a:t>⅙ </a:t>
            </a:r>
            <a:r>
              <a:rPr sz="2000" b="1" dirty="0">
                <a:latin typeface="Arial"/>
                <a:cs typeface="Arial"/>
              </a:rPr>
              <a:t>compared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to</a:t>
            </a:r>
            <a:r>
              <a:rPr sz="2000" b="1" spc="-20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XENON1T</a:t>
            </a:r>
            <a:r>
              <a:rPr sz="2000" spc="-10" dirty="0">
                <a:latin typeface="Arial"/>
                <a:cs typeface="Arial"/>
              </a:rPr>
              <a:t>)</a:t>
            </a:r>
            <a:endParaRPr sz="2000">
              <a:latin typeface="Arial"/>
              <a:cs typeface="Arial"/>
            </a:endParaRPr>
          </a:p>
          <a:p>
            <a:pPr marL="851535" marR="321310" lvl="1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51535" algn="l"/>
                <a:tab pos="852169" algn="l"/>
              </a:tabLst>
            </a:pPr>
            <a:r>
              <a:rPr sz="2000" dirty="0">
                <a:latin typeface="Arial"/>
                <a:cs typeface="Arial"/>
              </a:rPr>
              <a:t>Low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neutrons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backgrounds </a:t>
            </a:r>
            <a:r>
              <a:rPr sz="2000" dirty="0">
                <a:latin typeface="Arial"/>
                <a:cs typeface="Arial"/>
              </a:rPr>
              <a:t>(1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evt/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20t</a:t>
            </a:r>
            <a:r>
              <a:rPr sz="2000" spc="-4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yr.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exposure)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4114801" y="46290"/>
            <a:ext cx="4890496" cy="7157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180" dirty="0">
                <a:latin typeface="AR CENA" panose="02000000000000000000"/>
              </a:rPr>
              <a:t>XENONnT</a:t>
            </a:r>
          </a:p>
        </p:txBody>
      </p:sp>
      <p:grpSp>
        <p:nvGrpSpPr>
          <p:cNvPr id="14" name="object 14"/>
          <p:cNvGrpSpPr/>
          <p:nvPr/>
        </p:nvGrpSpPr>
        <p:grpSpPr>
          <a:xfrm>
            <a:off x="256774" y="901698"/>
            <a:ext cx="3562350" cy="5255895"/>
            <a:chOff x="256774" y="901698"/>
            <a:chExt cx="3562350" cy="5255895"/>
          </a:xfrm>
        </p:grpSpPr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9474" y="914398"/>
              <a:ext cx="3536676" cy="5230331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63124" y="908048"/>
              <a:ext cx="3549650" cy="5243195"/>
            </a:xfrm>
            <a:custGeom>
              <a:avLst/>
              <a:gdLst/>
              <a:ahLst/>
              <a:cxnLst/>
              <a:rect l="l" t="t" r="r" b="b"/>
              <a:pathLst>
                <a:path w="3549650" h="5243195">
                  <a:moveTo>
                    <a:pt x="0" y="0"/>
                  </a:moveTo>
                  <a:lnTo>
                    <a:pt x="3549376" y="0"/>
                  </a:lnTo>
                  <a:lnTo>
                    <a:pt x="3549376" y="5243031"/>
                  </a:lnTo>
                  <a:lnTo>
                    <a:pt x="0" y="5243031"/>
                  </a:lnTo>
                  <a:lnTo>
                    <a:pt x="0" y="0"/>
                  </a:lnTo>
                  <a:close/>
                </a:path>
              </a:pathLst>
            </a:custGeom>
            <a:ln w="12699">
              <a:solidFill>
                <a:srgbClr val="4472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7" name="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50062" y="1348024"/>
            <a:ext cx="4076123" cy="9615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07316355-0F05-6712-2017-B3458DA16506}"/>
              </a:ext>
            </a:extLst>
          </p:cNvPr>
          <p:cNvGrpSpPr/>
          <p:nvPr/>
        </p:nvGrpSpPr>
        <p:grpSpPr>
          <a:xfrm>
            <a:off x="4571999" y="1309769"/>
            <a:ext cx="4571999" cy="3948031"/>
            <a:chOff x="3629571" y="1309769"/>
            <a:chExt cx="5514428" cy="4468451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92119" y="1309769"/>
              <a:ext cx="3351880" cy="446845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540140" y="2085534"/>
              <a:ext cx="1771014" cy="2835910"/>
            </a:xfrm>
            <a:custGeom>
              <a:avLst/>
              <a:gdLst/>
              <a:ahLst/>
              <a:cxnLst/>
              <a:rect l="l" t="t" r="r" b="b"/>
              <a:pathLst>
                <a:path w="1771014" h="2835910">
                  <a:moveTo>
                    <a:pt x="14" y="14"/>
                  </a:moveTo>
                  <a:lnTo>
                    <a:pt x="1770914" y="14"/>
                  </a:lnTo>
                  <a:lnTo>
                    <a:pt x="1770914" y="2835314"/>
                  </a:lnTo>
                  <a:lnTo>
                    <a:pt x="14" y="2835314"/>
                  </a:lnTo>
                  <a:lnTo>
                    <a:pt x="14" y="14"/>
                  </a:lnTo>
                  <a:close/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29571" y="2166780"/>
              <a:ext cx="2792067" cy="2670301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59122" y="2527086"/>
              <a:ext cx="858600" cy="116490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7135322" y="2584236"/>
              <a:ext cx="706755" cy="1012825"/>
            </a:xfrm>
            <a:custGeom>
              <a:avLst/>
              <a:gdLst/>
              <a:ahLst/>
              <a:cxnLst/>
              <a:rect l="l" t="t" r="r" b="b"/>
              <a:pathLst>
                <a:path w="706754" h="1012825">
                  <a:moveTo>
                    <a:pt x="0" y="117702"/>
                  </a:moveTo>
                  <a:lnTo>
                    <a:pt x="9249" y="71887"/>
                  </a:lnTo>
                  <a:lnTo>
                    <a:pt x="34474" y="34474"/>
                  </a:lnTo>
                  <a:lnTo>
                    <a:pt x="71887" y="9249"/>
                  </a:lnTo>
                  <a:lnTo>
                    <a:pt x="117702" y="0"/>
                  </a:lnTo>
                  <a:lnTo>
                    <a:pt x="588497" y="0"/>
                  </a:lnTo>
                  <a:lnTo>
                    <a:pt x="633540" y="8959"/>
                  </a:lnTo>
                  <a:lnTo>
                    <a:pt x="671725" y="34474"/>
                  </a:lnTo>
                  <a:lnTo>
                    <a:pt x="697240" y="72659"/>
                  </a:lnTo>
                  <a:lnTo>
                    <a:pt x="706199" y="117702"/>
                  </a:lnTo>
                  <a:lnTo>
                    <a:pt x="706199" y="894797"/>
                  </a:lnTo>
                  <a:lnTo>
                    <a:pt x="696950" y="940612"/>
                  </a:lnTo>
                  <a:lnTo>
                    <a:pt x="671725" y="978025"/>
                  </a:lnTo>
                  <a:lnTo>
                    <a:pt x="634312" y="1003250"/>
                  </a:lnTo>
                  <a:lnTo>
                    <a:pt x="588497" y="1012499"/>
                  </a:lnTo>
                  <a:lnTo>
                    <a:pt x="117702" y="1012499"/>
                  </a:lnTo>
                  <a:lnTo>
                    <a:pt x="71887" y="1003250"/>
                  </a:lnTo>
                  <a:lnTo>
                    <a:pt x="34474" y="978025"/>
                  </a:lnTo>
                  <a:lnTo>
                    <a:pt x="9249" y="940612"/>
                  </a:lnTo>
                  <a:lnTo>
                    <a:pt x="0" y="894797"/>
                  </a:lnTo>
                  <a:lnTo>
                    <a:pt x="0" y="117702"/>
                  </a:lnTo>
                  <a:close/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25123" y="2040486"/>
              <a:ext cx="1339500" cy="639000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6301322" y="2097636"/>
              <a:ext cx="1187450" cy="487045"/>
            </a:xfrm>
            <a:custGeom>
              <a:avLst/>
              <a:gdLst/>
              <a:ahLst/>
              <a:cxnLst/>
              <a:rect l="l" t="t" r="r" b="b"/>
              <a:pathLst>
                <a:path w="1187450" h="487044">
                  <a:moveTo>
                    <a:pt x="0" y="0"/>
                  </a:moveTo>
                  <a:lnTo>
                    <a:pt x="1187099" y="486599"/>
                  </a:lnTo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292022" y="3596736"/>
              <a:ext cx="1196975" cy="1303655"/>
            </a:xfrm>
            <a:custGeom>
              <a:avLst/>
              <a:gdLst/>
              <a:ahLst/>
              <a:cxnLst/>
              <a:rect l="l" t="t" r="r" b="b"/>
              <a:pathLst>
                <a:path w="1196975" h="1303654">
                  <a:moveTo>
                    <a:pt x="0" y="1303499"/>
                  </a:moveTo>
                  <a:lnTo>
                    <a:pt x="1196399" y="0"/>
                  </a:lnTo>
                </a:path>
              </a:pathLst>
            </a:custGeom>
            <a:ln w="380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5653417" y="-47990"/>
            <a:ext cx="335188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180" dirty="0">
                <a:latin typeface="AR CENA" panose="02000000000000000000"/>
              </a:rPr>
              <a:t>XENONnT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body" idx="1"/>
          </p:nvPr>
        </p:nvSpPr>
        <p:spPr>
          <a:xfrm>
            <a:off x="-1" y="319919"/>
            <a:ext cx="5684717" cy="6465873"/>
          </a:xfrm>
          <a:prstGeom prst="rect">
            <a:avLst/>
          </a:prstGeom>
        </p:spPr>
        <p:txBody>
          <a:bodyPr vert="horz" wrap="square" lIns="0" tIns="139700" rIns="0" bIns="0" rtlCol="0">
            <a:spAutoFit/>
          </a:bodyPr>
          <a:lstStyle/>
          <a:p>
            <a:pPr marL="851535" indent="-382270">
              <a:lnSpc>
                <a:spcPct val="100000"/>
              </a:lnSpc>
              <a:spcBef>
                <a:spcPts val="1100"/>
              </a:spcBef>
              <a:buChar char="○"/>
              <a:tabLst>
                <a:tab pos="851535" algn="l"/>
                <a:tab pos="852169" algn="l"/>
              </a:tabLst>
            </a:pPr>
            <a:r>
              <a:rPr sz="2800" dirty="0">
                <a:latin typeface="+mj-lt"/>
              </a:rPr>
              <a:t>Active</a:t>
            </a:r>
            <a:r>
              <a:rPr sz="2800" spc="-20" dirty="0">
                <a:latin typeface="+mj-lt"/>
              </a:rPr>
              <a:t> </a:t>
            </a:r>
            <a:r>
              <a:rPr sz="2800" dirty="0">
                <a:latin typeface="+mj-lt"/>
              </a:rPr>
              <a:t>Xe</a:t>
            </a:r>
            <a:r>
              <a:rPr sz="2800" spc="-20" dirty="0">
                <a:latin typeface="+mj-lt"/>
              </a:rPr>
              <a:t> </a:t>
            </a:r>
            <a:r>
              <a:rPr sz="2800" dirty="0">
                <a:latin typeface="+mj-lt"/>
              </a:rPr>
              <a:t>mass</a:t>
            </a:r>
            <a:r>
              <a:rPr sz="2800" spc="15" dirty="0">
                <a:latin typeface="+mj-lt"/>
              </a:rPr>
              <a:t> </a:t>
            </a:r>
            <a:r>
              <a:rPr sz="2800" b="1" dirty="0">
                <a:latin typeface="+mj-lt"/>
                <a:cs typeface="Arial"/>
              </a:rPr>
              <a:t>2t</a:t>
            </a:r>
            <a:r>
              <a:rPr sz="2800" b="1" spc="-10" dirty="0">
                <a:latin typeface="+mj-lt"/>
                <a:cs typeface="Arial"/>
              </a:rPr>
              <a:t> </a:t>
            </a:r>
            <a:r>
              <a:rPr sz="2800" b="1" dirty="0">
                <a:latin typeface="+mj-lt"/>
                <a:cs typeface="Arial"/>
              </a:rPr>
              <a:t>→</a:t>
            </a:r>
            <a:r>
              <a:rPr sz="2800" b="1" spc="-15" dirty="0">
                <a:latin typeface="+mj-lt"/>
                <a:cs typeface="Arial"/>
              </a:rPr>
              <a:t> </a:t>
            </a:r>
            <a:r>
              <a:rPr sz="2800" b="1" dirty="0">
                <a:latin typeface="+mj-lt"/>
                <a:cs typeface="Arial"/>
              </a:rPr>
              <a:t>5.9t</a:t>
            </a:r>
            <a:r>
              <a:rPr sz="2800" b="1" spc="-5" dirty="0">
                <a:latin typeface="+mj-lt"/>
                <a:cs typeface="Arial"/>
              </a:rPr>
              <a:t> </a:t>
            </a:r>
            <a:r>
              <a:rPr sz="2800" spc="-20" dirty="0">
                <a:latin typeface="+mj-lt"/>
              </a:rPr>
              <a:t>(3x)</a:t>
            </a:r>
          </a:p>
          <a:p>
            <a:pPr marL="851535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51535" algn="l"/>
                <a:tab pos="852169" algn="l"/>
              </a:tabLst>
            </a:pPr>
            <a:r>
              <a:rPr sz="2800" dirty="0">
                <a:latin typeface="+mj-lt"/>
              </a:rPr>
              <a:t>Drift</a:t>
            </a:r>
            <a:r>
              <a:rPr sz="2800" spc="-20" dirty="0">
                <a:latin typeface="+mj-lt"/>
              </a:rPr>
              <a:t> </a:t>
            </a:r>
            <a:r>
              <a:rPr sz="2800" dirty="0">
                <a:latin typeface="+mj-lt"/>
              </a:rPr>
              <a:t>length</a:t>
            </a:r>
            <a:r>
              <a:rPr sz="2800" spc="-15" dirty="0">
                <a:latin typeface="+mj-lt"/>
              </a:rPr>
              <a:t> </a:t>
            </a:r>
            <a:r>
              <a:rPr sz="2800" b="1" dirty="0">
                <a:latin typeface="+mj-lt"/>
                <a:cs typeface="Arial"/>
              </a:rPr>
              <a:t>1m</a:t>
            </a:r>
            <a:r>
              <a:rPr sz="2800" b="1" spc="-15" dirty="0">
                <a:latin typeface="+mj-lt"/>
                <a:cs typeface="Arial"/>
              </a:rPr>
              <a:t> </a:t>
            </a:r>
            <a:r>
              <a:rPr sz="2800" b="1" dirty="0">
                <a:latin typeface="+mj-lt"/>
                <a:cs typeface="Arial"/>
              </a:rPr>
              <a:t>→</a:t>
            </a:r>
            <a:r>
              <a:rPr sz="2800" b="1" spc="-20" dirty="0">
                <a:latin typeface="+mj-lt"/>
                <a:cs typeface="Arial"/>
              </a:rPr>
              <a:t> </a:t>
            </a:r>
            <a:r>
              <a:rPr sz="2800" b="1" dirty="0">
                <a:latin typeface="+mj-lt"/>
                <a:cs typeface="Arial"/>
              </a:rPr>
              <a:t>1.5m</a:t>
            </a:r>
            <a:r>
              <a:rPr sz="2800" b="1" spc="-15" dirty="0">
                <a:latin typeface="+mj-lt"/>
                <a:cs typeface="Arial"/>
              </a:rPr>
              <a:t> </a:t>
            </a:r>
            <a:r>
              <a:rPr sz="2800" spc="-10" dirty="0">
                <a:latin typeface="+mj-lt"/>
              </a:rPr>
              <a:t>(1.5x)</a:t>
            </a:r>
          </a:p>
          <a:p>
            <a:pPr marL="851535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51535" algn="l"/>
                <a:tab pos="852169" algn="l"/>
              </a:tabLst>
            </a:pPr>
            <a:r>
              <a:rPr sz="2800" spc="-40" dirty="0">
                <a:latin typeface="+mj-lt"/>
              </a:rPr>
              <a:t>PMTs</a:t>
            </a:r>
            <a:r>
              <a:rPr sz="2800" spc="-35" dirty="0">
                <a:latin typeface="+mj-lt"/>
              </a:rPr>
              <a:t> </a:t>
            </a:r>
            <a:r>
              <a:rPr sz="2800" b="1" dirty="0">
                <a:latin typeface="+mj-lt"/>
                <a:cs typeface="Arial"/>
              </a:rPr>
              <a:t>248</a:t>
            </a:r>
            <a:r>
              <a:rPr sz="2800" b="1" spc="-30" dirty="0">
                <a:latin typeface="+mj-lt"/>
                <a:cs typeface="Arial"/>
              </a:rPr>
              <a:t> </a:t>
            </a:r>
            <a:r>
              <a:rPr sz="2800" b="1" dirty="0">
                <a:latin typeface="+mj-lt"/>
                <a:cs typeface="Arial"/>
              </a:rPr>
              <a:t>→</a:t>
            </a:r>
            <a:r>
              <a:rPr sz="2800" b="1" spc="-30" dirty="0">
                <a:latin typeface="+mj-lt"/>
                <a:cs typeface="Arial"/>
              </a:rPr>
              <a:t> </a:t>
            </a:r>
            <a:r>
              <a:rPr sz="2800" b="1" dirty="0">
                <a:latin typeface="+mj-lt"/>
                <a:cs typeface="Arial"/>
              </a:rPr>
              <a:t>494</a:t>
            </a:r>
            <a:r>
              <a:rPr sz="2800" b="1" spc="-20" dirty="0">
                <a:latin typeface="+mj-lt"/>
                <a:cs typeface="Arial"/>
              </a:rPr>
              <a:t> </a:t>
            </a:r>
            <a:r>
              <a:rPr sz="2800" spc="-20" dirty="0">
                <a:latin typeface="+mj-lt"/>
              </a:rPr>
              <a:t>(2x)</a:t>
            </a:r>
          </a:p>
          <a:p>
            <a:pPr marL="394335" marR="694690" indent="-382270">
              <a:lnSpc>
                <a:spcPct val="100000"/>
              </a:lnSpc>
              <a:spcBef>
                <a:spcPts val="1000"/>
              </a:spcBef>
              <a:buChar char="●"/>
              <a:tabLst>
                <a:tab pos="394335" algn="l"/>
                <a:tab pos="394970" algn="l"/>
              </a:tabLst>
            </a:pPr>
            <a:r>
              <a:rPr sz="2800" dirty="0">
                <a:latin typeface="+mj-lt"/>
              </a:rPr>
              <a:t>The</a:t>
            </a:r>
            <a:r>
              <a:rPr sz="2800" spc="-35" dirty="0">
                <a:latin typeface="+mj-lt"/>
              </a:rPr>
              <a:t> </a:t>
            </a:r>
            <a:r>
              <a:rPr sz="2800" dirty="0">
                <a:latin typeface="+mj-lt"/>
              </a:rPr>
              <a:t>larger</a:t>
            </a:r>
            <a:r>
              <a:rPr sz="2800" spc="-20" dirty="0">
                <a:latin typeface="+mj-lt"/>
              </a:rPr>
              <a:t> </a:t>
            </a:r>
            <a:r>
              <a:rPr sz="2800" dirty="0">
                <a:latin typeface="+mj-lt"/>
              </a:rPr>
              <a:t>a</a:t>
            </a:r>
            <a:r>
              <a:rPr sz="2800" spc="-25" dirty="0">
                <a:latin typeface="+mj-lt"/>
              </a:rPr>
              <a:t> </a:t>
            </a:r>
            <a:r>
              <a:rPr sz="2800" dirty="0">
                <a:latin typeface="+mj-lt"/>
              </a:rPr>
              <a:t>detector</a:t>
            </a:r>
            <a:r>
              <a:rPr sz="2800" spc="-20" dirty="0">
                <a:latin typeface="+mj-lt"/>
              </a:rPr>
              <a:t> </a:t>
            </a:r>
            <a:r>
              <a:rPr sz="2800" spc="-25" dirty="0">
                <a:latin typeface="+mj-lt"/>
              </a:rPr>
              <a:t>the </a:t>
            </a:r>
            <a:r>
              <a:rPr sz="2800" dirty="0">
                <a:latin typeface="+mj-lt"/>
              </a:rPr>
              <a:t>higher</a:t>
            </a:r>
            <a:r>
              <a:rPr sz="2800" spc="-35" dirty="0">
                <a:latin typeface="+mj-lt"/>
              </a:rPr>
              <a:t> </a:t>
            </a:r>
            <a:r>
              <a:rPr sz="2800" dirty="0">
                <a:latin typeface="+mj-lt"/>
              </a:rPr>
              <a:t>the</a:t>
            </a:r>
            <a:r>
              <a:rPr sz="2800" spc="-20" dirty="0">
                <a:latin typeface="+mj-lt"/>
              </a:rPr>
              <a:t> </a:t>
            </a:r>
            <a:r>
              <a:rPr sz="2800" dirty="0">
                <a:latin typeface="+mj-lt"/>
              </a:rPr>
              <a:t>purity</a:t>
            </a:r>
            <a:r>
              <a:rPr sz="2800" spc="-25" dirty="0">
                <a:latin typeface="+mj-lt"/>
              </a:rPr>
              <a:t> </a:t>
            </a:r>
            <a:r>
              <a:rPr sz="2800" dirty="0">
                <a:latin typeface="+mj-lt"/>
              </a:rPr>
              <a:t>needs</a:t>
            </a:r>
            <a:r>
              <a:rPr sz="2800" spc="-20" dirty="0">
                <a:latin typeface="+mj-lt"/>
              </a:rPr>
              <a:t> </a:t>
            </a:r>
            <a:r>
              <a:rPr sz="2800" dirty="0">
                <a:latin typeface="+mj-lt"/>
              </a:rPr>
              <a:t>to</a:t>
            </a:r>
            <a:r>
              <a:rPr sz="2800" spc="-20" dirty="0">
                <a:latin typeface="+mj-lt"/>
              </a:rPr>
              <a:t> </a:t>
            </a:r>
            <a:r>
              <a:rPr sz="2800" spc="-35" dirty="0">
                <a:latin typeface="+mj-lt"/>
              </a:rPr>
              <a:t>be</a:t>
            </a:r>
          </a:p>
          <a:p>
            <a:pPr marL="851535" lvl="1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51535" algn="l"/>
                <a:tab pos="852169" algn="l"/>
              </a:tabLst>
            </a:pPr>
            <a:r>
              <a:rPr dirty="0">
                <a:latin typeface="+mj-lt"/>
                <a:cs typeface="Arial"/>
              </a:rPr>
              <a:t>Strict</a:t>
            </a:r>
            <a:r>
              <a:rPr spc="-25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radioassay</a:t>
            </a:r>
            <a:r>
              <a:rPr spc="-15" dirty="0">
                <a:latin typeface="+mj-lt"/>
                <a:cs typeface="Arial"/>
              </a:rPr>
              <a:t> </a:t>
            </a:r>
            <a:r>
              <a:rPr spc="-10" dirty="0">
                <a:latin typeface="+mj-lt"/>
                <a:cs typeface="Arial"/>
              </a:rPr>
              <a:t>program</a:t>
            </a:r>
            <a:endParaRPr dirty="0">
              <a:latin typeface="+mj-lt"/>
              <a:cs typeface="Arial"/>
            </a:endParaRPr>
          </a:p>
          <a:p>
            <a:pPr marL="851535" marR="5080" lvl="1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51535" algn="l"/>
                <a:tab pos="852169" algn="l"/>
              </a:tabLst>
            </a:pPr>
            <a:r>
              <a:rPr dirty="0">
                <a:latin typeface="+mj-lt"/>
                <a:cs typeface="Arial"/>
              </a:rPr>
              <a:t>Rn</a:t>
            </a:r>
            <a:r>
              <a:rPr spc="-20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emanation:</a:t>
            </a:r>
            <a:r>
              <a:rPr spc="-20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4.2</a:t>
            </a:r>
            <a:r>
              <a:rPr spc="-15" dirty="0">
                <a:latin typeface="+mj-lt"/>
                <a:cs typeface="Arial"/>
              </a:rPr>
              <a:t> </a:t>
            </a:r>
            <a:r>
              <a:rPr spc="-10" dirty="0">
                <a:latin typeface="+mj-lt"/>
                <a:cs typeface="Arial"/>
              </a:rPr>
              <a:t>µBq/kg </a:t>
            </a:r>
            <a:r>
              <a:rPr dirty="0">
                <a:latin typeface="+mj-lt"/>
                <a:cs typeface="Arial"/>
              </a:rPr>
              <a:t>(simulated,</a:t>
            </a:r>
            <a:r>
              <a:rPr spc="-30" dirty="0">
                <a:latin typeface="+mj-lt"/>
                <a:cs typeface="Arial"/>
              </a:rPr>
              <a:t> </a:t>
            </a:r>
            <a:r>
              <a:rPr b="1" dirty="0">
                <a:latin typeface="+mj-lt"/>
                <a:cs typeface="Arial"/>
              </a:rPr>
              <a:t>1/3</a:t>
            </a:r>
            <a:r>
              <a:rPr b="1" spc="-15" dirty="0">
                <a:latin typeface="+mj-lt"/>
                <a:cs typeface="Arial"/>
              </a:rPr>
              <a:t> </a:t>
            </a:r>
            <a:r>
              <a:rPr b="1" dirty="0">
                <a:latin typeface="+mj-lt"/>
                <a:cs typeface="Arial"/>
              </a:rPr>
              <a:t>of</a:t>
            </a:r>
            <a:r>
              <a:rPr b="1" spc="-15" dirty="0">
                <a:latin typeface="+mj-lt"/>
                <a:cs typeface="Arial"/>
              </a:rPr>
              <a:t> </a:t>
            </a:r>
            <a:r>
              <a:rPr b="1" dirty="0">
                <a:latin typeface="+mj-lt"/>
                <a:cs typeface="Arial"/>
              </a:rPr>
              <a:t>XENON1T</a:t>
            </a:r>
            <a:r>
              <a:rPr b="1" spc="5" dirty="0">
                <a:latin typeface="+mj-lt"/>
                <a:cs typeface="Arial"/>
              </a:rPr>
              <a:t> </a:t>
            </a:r>
            <a:r>
              <a:rPr spc="-50" dirty="0">
                <a:latin typeface="+mj-lt"/>
                <a:cs typeface="Arial"/>
              </a:rPr>
              <a:t>)</a:t>
            </a:r>
            <a:endParaRPr dirty="0">
              <a:latin typeface="+mj-lt"/>
              <a:cs typeface="Arial"/>
            </a:endParaRPr>
          </a:p>
          <a:p>
            <a:pPr marL="394335" indent="-382270">
              <a:lnSpc>
                <a:spcPct val="100000"/>
              </a:lnSpc>
              <a:spcBef>
                <a:spcPts val="1000"/>
              </a:spcBef>
              <a:buChar char="●"/>
              <a:tabLst>
                <a:tab pos="394335" algn="l"/>
                <a:tab pos="394970" algn="l"/>
              </a:tabLst>
            </a:pPr>
            <a:r>
              <a:rPr sz="2800" dirty="0">
                <a:latin typeface="+mj-lt"/>
              </a:rPr>
              <a:t>Improved</a:t>
            </a:r>
            <a:r>
              <a:rPr sz="2800" spc="-30" dirty="0">
                <a:latin typeface="+mj-lt"/>
              </a:rPr>
              <a:t> </a:t>
            </a:r>
            <a:r>
              <a:rPr sz="2800" b="1" dirty="0">
                <a:latin typeface="+mj-lt"/>
                <a:cs typeface="Arial"/>
              </a:rPr>
              <a:t>support</a:t>
            </a:r>
            <a:r>
              <a:rPr sz="2800" b="1" spc="-35" dirty="0">
                <a:latin typeface="+mj-lt"/>
                <a:cs typeface="Arial"/>
              </a:rPr>
              <a:t> </a:t>
            </a:r>
            <a:r>
              <a:rPr sz="2800" b="1" spc="-10" dirty="0">
                <a:latin typeface="+mj-lt"/>
                <a:cs typeface="Arial"/>
              </a:rPr>
              <a:t>system</a:t>
            </a:r>
            <a:r>
              <a:rPr sz="2800" spc="-10" dirty="0">
                <a:latin typeface="+mj-lt"/>
              </a:rPr>
              <a:t>:</a:t>
            </a:r>
          </a:p>
          <a:p>
            <a:pPr marL="851535" lvl="1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51535" algn="l"/>
                <a:tab pos="852169" algn="l"/>
              </a:tabLst>
            </a:pPr>
            <a:r>
              <a:rPr dirty="0">
                <a:latin typeface="+mj-lt"/>
                <a:cs typeface="Arial"/>
              </a:rPr>
              <a:t>Calibration</a:t>
            </a:r>
            <a:r>
              <a:rPr spc="-55" dirty="0">
                <a:latin typeface="+mj-lt"/>
                <a:cs typeface="Arial"/>
              </a:rPr>
              <a:t> </a:t>
            </a:r>
            <a:r>
              <a:rPr spc="-10" dirty="0">
                <a:latin typeface="+mj-lt"/>
                <a:cs typeface="Arial"/>
              </a:rPr>
              <a:t>system,</a:t>
            </a:r>
            <a:endParaRPr dirty="0">
              <a:latin typeface="+mj-lt"/>
              <a:cs typeface="Arial"/>
            </a:endParaRPr>
          </a:p>
          <a:p>
            <a:pPr marL="851535" lvl="1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51535" algn="l"/>
                <a:tab pos="852169" algn="l"/>
              </a:tabLst>
            </a:pPr>
            <a:r>
              <a:rPr lang="en-US" spc="-15" dirty="0">
                <a:latin typeface="+mj-lt"/>
                <a:cs typeface="Arial"/>
              </a:rPr>
              <a:t>Gd-water neutron </a:t>
            </a:r>
            <a:r>
              <a:rPr spc="-10" dirty="0">
                <a:latin typeface="+mj-lt"/>
                <a:cs typeface="Arial"/>
              </a:rPr>
              <a:t>veto</a:t>
            </a:r>
            <a:r>
              <a:rPr lang="en-US" spc="-10" dirty="0">
                <a:latin typeface="+mj-lt"/>
                <a:cs typeface="Arial"/>
              </a:rPr>
              <a:t> (87%) eff</a:t>
            </a:r>
          </a:p>
          <a:p>
            <a:pPr marL="451485" indent="-382270">
              <a:spcBef>
                <a:spcPts val="1000"/>
              </a:spcBef>
              <a:buChar char="○"/>
              <a:tabLst>
                <a:tab pos="851535" algn="l"/>
                <a:tab pos="852169" algn="l"/>
              </a:tabLst>
            </a:pPr>
            <a:r>
              <a:rPr lang="en-US" spc="-10" dirty="0">
                <a:latin typeface="+mj-lt"/>
                <a:cs typeface="Arial"/>
              </a:rPr>
              <a:t>Goal: &lt;1 event/ (20t x year)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6058699" y="777862"/>
            <a:ext cx="253746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u="heavy" spc="-10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Arial"/>
                <a:cs typeface="Arial"/>
                <a:hlinkClick r:id="rId6"/>
              </a:rPr>
              <a:t>https://arxiv.org/abs/2112.05629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33205" y="-350"/>
            <a:ext cx="687004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25" dirty="0">
                <a:latin typeface="AR CENA" panose="02000000000000000000"/>
              </a:rPr>
              <a:t>Projected</a:t>
            </a:r>
            <a:r>
              <a:rPr sz="3600" b="1" spc="105" dirty="0">
                <a:latin typeface="AR CENA" panose="02000000000000000000"/>
              </a:rPr>
              <a:t> </a:t>
            </a:r>
            <a:r>
              <a:rPr sz="3600" b="1" spc="95" dirty="0">
                <a:latin typeface="AR CENA" panose="02000000000000000000"/>
              </a:rPr>
              <a:t>Sensitivities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57474" y="5217291"/>
            <a:ext cx="1079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4068B2"/>
                </a:solidFill>
                <a:latin typeface="Arial"/>
                <a:cs typeface="Arial"/>
              </a:rPr>
              <a:t>●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50363" y="5522853"/>
            <a:ext cx="323278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1.4×10</a:t>
            </a:r>
            <a:r>
              <a:rPr sz="1950" b="1" baseline="32051" dirty="0">
                <a:solidFill>
                  <a:srgbClr val="003E7B"/>
                </a:solidFill>
                <a:latin typeface="Arial"/>
                <a:cs typeface="Arial"/>
              </a:rPr>
              <a:t>−48</a:t>
            </a:r>
            <a:r>
              <a:rPr sz="1950" b="1" spc="569" baseline="32051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cm</a:t>
            </a:r>
            <a:r>
              <a:rPr sz="1950" b="1" baseline="32051" dirty="0">
                <a:solidFill>
                  <a:srgbClr val="003E7B"/>
                </a:solidFill>
                <a:latin typeface="Arial"/>
                <a:cs typeface="Arial"/>
              </a:rPr>
              <a:t>2</a:t>
            </a:r>
            <a:r>
              <a:rPr sz="1950" b="1" spc="284" baseline="32051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@</a:t>
            </a:r>
            <a:r>
              <a:rPr sz="2000" b="1" spc="-5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50</a:t>
            </a:r>
            <a:r>
              <a:rPr sz="2000" b="1" spc="-5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3E7B"/>
                </a:solidFill>
                <a:latin typeface="Arial"/>
                <a:cs typeface="Arial"/>
              </a:rPr>
              <a:t>GeV/c</a:t>
            </a:r>
            <a:r>
              <a:rPr sz="1950" b="1" spc="-15" baseline="32051" dirty="0">
                <a:solidFill>
                  <a:srgbClr val="003E7B"/>
                </a:solidFill>
                <a:latin typeface="Arial"/>
                <a:cs typeface="Arial"/>
              </a:rPr>
              <a:t>2</a:t>
            </a:r>
            <a:endParaRPr sz="1950" baseline="32051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9392" y="5991300"/>
            <a:ext cx="7738109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9734" indent="-382270">
              <a:lnSpc>
                <a:spcPct val="100000"/>
              </a:lnSpc>
              <a:spcBef>
                <a:spcPts val="100"/>
              </a:spcBef>
              <a:buChar char="●"/>
              <a:tabLst>
                <a:tab pos="419734" algn="l"/>
                <a:tab pos="420370" algn="l"/>
              </a:tabLst>
            </a:pPr>
            <a:r>
              <a:rPr sz="2000" dirty="0">
                <a:latin typeface="Arial"/>
                <a:cs typeface="Arial"/>
              </a:rPr>
              <a:t>Actual </a:t>
            </a:r>
            <a:r>
              <a:rPr sz="1950" baseline="32051" dirty="0">
                <a:latin typeface="Arial"/>
                <a:cs typeface="Arial"/>
              </a:rPr>
              <a:t>222</a:t>
            </a:r>
            <a:r>
              <a:rPr sz="2000" dirty="0">
                <a:latin typeface="Arial"/>
                <a:cs typeface="Arial"/>
              </a:rPr>
              <a:t>Rn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and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neutron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rates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will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be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of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large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impact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ultimatively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87875" y="5265641"/>
            <a:ext cx="1079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400" dirty="0">
                <a:solidFill>
                  <a:srgbClr val="4068B2"/>
                </a:solidFill>
                <a:latin typeface="Arial"/>
                <a:cs typeface="Arial"/>
              </a:rPr>
              <a:t>●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80763" y="5571203"/>
            <a:ext cx="323278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1.4×10</a:t>
            </a:r>
            <a:r>
              <a:rPr sz="1950" b="1" baseline="32051" dirty="0">
                <a:solidFill>
                  <a:srgbClr val="003E7B"/>
                </a:solidFill>
                <a:latin typeface="Arial"/>
                <a:cs typeface="Arial"/>
              </a:rPr>
              <a:t>−48</a:t>
            </a:r>
            <a:r>
              <a:rPr sz="1950" b="1" spc="569" baseline="32051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cm</a:t>
            </a:r>
            <a:r>
              <a:rPr sz="1950" b="1" baseline="32051" dirty="0">
                <a:solidFill>
                  <a:srgbClr val="003E7B"/>
                </a:solidFill>
                <a:latin typeface="Arial"/>
                <a:cs typeface="Arial"/>
              </a:rPr>
              <a:t>2</a:t>
            </a:r>
            <a:r>
              <a:rPr sz="1950" b="1" spc="284" baseline="32051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@</a:t>
            </a:r>
            <a:r>
              <a:rPr sz="2000" b="1" spc="-5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40</a:t>
            </a:r>
            <a:r>
              <a:rPr sz="2000" b="1" spc="-5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003E7B"/>
                </a:solidFill>
                <a:latin typeface="Arial"/>
                <a:cs typeface="Arial"/>
              </a:rPr>
              <a:t>GeV/c</a:t>
            </a:r>
            <a:r>
              <a:rPr sz="1950" b="1" spc="-15" baseline="32051" dirty="0">
                <a:solidFill>
                  <a:srgbClr val="003E7B"/>
                </a:solidFill>
                <a:latin typeface="Arial"/>
                <a:cs typeface="Arial"/>
              </a:rPr>
              <a:t>2</a:t>
            </a:r>
            <a:endParaRPr sz="1950" baseline="32051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0" y="1600200"/>
            <a:ext cx="9003665" cy="3759200"/>
            <a:chOff x="0" y="1600200"/>
            <a:chExt cx="9003665" cy="3759200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600200"/>
              <a:ext cx="4389681" cy="375900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14800" y="1676400"/>
              <a:ext cx="4888449" cy="3605237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46374" y="796299"/>
            <a:ext cx="2266648" cy="53471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75053" y="552250"/>
            <a:ext cx="570087" cy="1014415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3600" y="2971800"/>
            <a:ext cx="3181512" cy="2895600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228600" y="2499949"/>
            <a:ext cx="82454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latin typeface="Arial"/>
                <a:cs typeface="Arial"/>
              </a:rPr>
              <a:t>PandaX</a:t>
            </a:r>
            <a:r>
              <a:rPr sz="2400" b="1" spc="-35" dirty="0">
                <a:latin typeface="Arial"/>
                <a:cs typeface="Arial"/>
              </a:rPr>
              <a:t> </a:t>
            </a:r>
            <a:r>
              <a:rPr sz="2400" b="1" dirty="0">
                <a:latin typeface="Arial"/>
                <a:cs typeface="Arial"/>
              </a:rPr>
              <a:t>=</a:t>
            </a:r>
            <a:r>
              <a:rPr sz="2400" b="1" spc="5" dirty="0"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0066"/>
                </a:solidFill>
                <a:latin typeface="Arial"/>
                <a:cs typeface="Arial"/>
              </a:rPr>
              <a:t>P</a:t>
            </a:r>
            <a:r>
              <a:rPr sz="2400" b="1" dirty="0">
                <a:latin typeface="Arial"/>
                <a:cs typeface="Arial"/>
              </a:rPr>
              <a:t>article</a:t>
            </a:r>
            <a:r>
              <a:rPr sz="2400" b="1" spc="-20" dirty="0"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0066"/>
                </a:solidFill>
                <a:latin typeface="Arial"/>
                <a:cs typeface="Arial"/>
              </a:rPr>
              <a:t>and</a:t>
            </a:r>
            <a:r>
              <a:rPr sz="2400" b="1" spc="-25" dirty="0">
                <a:solidFill>
                  <a:srgbClr val="FF0066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0066"/>
                </a:solidFill>
                <a:latin typeface="Arial"/>
                <a:cs typeface="Arial"/>
              </a:rPr>
              <a:t>A</a:t>
            </a:r>
            <a:r>
              <a:rPr sz="2400" b="1" dirty="0">
                <a:latin typeface="Arial"/>
                <a:cs typeface="Arial"/>
              </a:rPr>
              <a:t>strophysical</a:t>
            </a:r>
            <a:r>
              <a:rPr sz="2400" b="1" spc="-15" dirty="0"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0066"/>
                </a:solidFill>
                <a:latin typeface="Arial"/>
                <a:cs typeface="Arial"/>
              </a:rPr>
              <a:t>X</a:t>
            </a:r>
            <a:r>
              <a:rPr sz="2400" b="1" dirty="0">
                <a:latin typeface="Arial"/>
                <a:cs typeface="Arial"/>
              </a:rPr>
              <a:t>enon</a:t>
            </a:r>
            <a:r>
              <a:rPr sz="2400" b="1" spc="-25" dirty="0">
                <a:latin typeface="Arial"/>
                <a:cs typeface="Arial"/>
              </a:rPr>
              <a:t> </a:t>
            </a:r>
            <a:r>
              <a:rPr sz="2400" b="1" spc="-10" dirty="0">
                <a:latin typeface="Arial"/>
                <a:cs typeface="Arial"/>
              </a:rPr>
              <a:t>Experiments</a:t>
            </a:r>
            <a:endParaRPr sz="2400" dirty="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16971" y="3112588"/>
            <a:ext cx="3159286" cy="28956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-29208" y="3112588"/>
            <a:ext cx="2753687" cy="289560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-21771" y="6241167"/>
            <a:ext cx="22860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12395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latin typeface="Arial"/>
                <a:cs typeface="Arial"/>
              </a:rPr>
              <a:t>Phase</a:t>
            </a:r>
            <a:r>
              <a:rPr sz="1600" b="1" spc="-3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I: </a:t>
            </a:r>
            <a:r>
              <a:rPr sz="1600" b="1" dirty="0">
                <a:latin typeface="Arial"/>
                <a:cs typeface="Arial"/>
              </a:rPr>
              <a:t>120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kg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DM</a:t>
            </a:r>
            <a:endParaRPr sz="1600" dirty="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</a:pPr>
            <a:r>
              <a:rPr sz="1600" b="1" spc="-10" dirty="0">
                <a:solidFill>
                  <a:srgbClr val="FF0066"/>
                </a:solidFill>
                <a:latin typeface="Arial"/>
                <a:cs typeface="Arial"/>
              </a:rPr>
              <a:t>2009-</a:t>
            </a:r>
            <a:r>
              <a:rPr sz="1600" b="1" spc="-20" dirty="0">
                <a:solidFill>
                  <a:srgbClr val="FF0066"/>
                </a:solidFill>
                <a:latin typeface="Arial"/>
                <a:cs typeface="Arial"/>
              </a:rPr>
              <a:t>2014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xfrm>
            <a:off x="8814883" y="6611316"/>
            <a:ext cx="255904" cy="226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300" b="1" i="0">
                <a:solidFill>
                  <a:srgbClr val="FFCB05"/>
                </a:solidFill>
                <a:latin typeface="Calibri"/>
                <a:cs typeface="Calibri"/>
              </a:defRPr>
            </a:lvl1pPr>
          </a:lstStyle>
          <a:p>
            <a:pPr marL="105410">
              <a:lnSpc>
                <a:spcPts val="1555"/>
              </a:lnSpc>
            </a:pPr>
            <a:fld id="{81D60167-4931-47E6-BA6A-407CBD079E47}" type="slidenum">
              <a:rPr lang="en-US" spc="120" smtClean="0"/>
              <a:pPr marL="105410">
                <a:lnSpc>
                  <a:spcPts val="1555"/>
                </a:lnSpc>
              </a:pPr>
              <a:t>19</a:t>
            </a:fld>
            <a:endParaRPr spc="85" dirty="0"/>
          </a:p>
        </p:txBody>
      </p:sp>
      <p:sp>
        <p:nvSpPr>
          <p:cNvPr id="9" name="object 9"/>
          <p:cNvSpPr txBox="1"/>
          <p:nvPr/>
        </p:nvSpPr>
        <p:spPr>
          <a:xfrm>
            <a:off x="5729515" y="6239229"/>
            <a:ext cx="3181512" cy="51809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latin typeface="Arial"/>
                <a:cs typeface="Arial"/>
              </a:rPr>
              <a:t>PandaX-</a:t>
            </a:r>
            <a:r>
              <a:rPr sz="1600" b="1" spc="-25" dirty="0">
                <a:latin typeface="Arial"/>
                <a:cs typeface="Arial"/>
              </a:rPr>
              <a:t>4T: </a:t>
            </a:r>
            <a:r>
              <a:rPr sz="1600" b="1" spc="-10" dirty="0">
                <a:latin typeface="Arial"/>
                <a:cs typeface="Arial"/>
              </a:rPr>
              <a:t>multi-</a:t>
            </a:r>
            <a:r>
              <a:rPr sz="1600" b="1" dirty="0">
                <a:latin typeface="Arial"/>
                <a:cs typeface="Arial"/>
              </a:rPr>
              <a:t>ton</a:t>
            </a:r>
            <a:r>
              <a:rPr sz="1600" b="1" spc="15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DM</a:t>
            </a:r>
            <a:endParaRPr lang="en-US" sz="1600" b="1" spc="-25" dirty="0">
              <a:latin typeface="Arial"/>
              <a:cs typeface="Arial"/>
            </a:endParaRPr>
          </a:p>
          <a:p>
            <a:pPr marL="12700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sz="1600" b="1" spc="-25" dirty="0"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0066"/>
                </a:solidFill>
                <a:latin typeface="Arial"/>
                <a:cs typeface="Arial"/>
              </a:rPr>
              <a:t>2020-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18549" y="6241167"/>
            <a:ext cx="2289508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4455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latin typeface="Arial"/>
                <a:cs typeface="Arial"/>
              </a:rPr>
              <a:t>Phase</a:t>
            </a:r>
            <a:r>
              <a:rPr sz="1600" b="1" spc="-25" dirty="0">
                <a:latin typeface="Arial"/>
                <a:cs typeface="Arial"/>
              </a:rPr>
              <a:t> II: </a:t>
            </a:r>
            <a:r>
              <a:rPr sz="1600" b="1" dirty="0">
                <a:latin typeface="Arial"/>
                <a:cs typeface="Arial"/>
              </a:rPr>
              <a:t>500</a:t>
            </a:r>
            <a:r>
              <a:rPr sz="1600" b="1" spc="-15" dirty="0">
                <a:latin typeface="Arial"/>
                <a:cs typeface="Arial"/>
              </a:rPr>
              <a:t> </a:t>
            </a:r>
            <a:r>
              <a:rPr sz="1600" b="1" dirty="0">
                <a:latin typeface="Arial"/>
                <a:cs typeface="Arial"/>
              </a:rPr>
              <a:t>kg</a:t>
            </a:r>
            <a:r>
              <a:rPr sz="1600" b="1" spc="-10" dirty="0">
                <a:latin typeface="Arial"/>
                <a:cs typeface="Arial"/>
              </a:rPr>
              <a:t> </a:t>
            </a:r>
            <a:r>
              <a:rPr sz="1600" b="1" spc="-25" dirty="0">
                <a:latin typeface="Arial"/>
                <a:cs typeface="Arial"/>
              </a:rPr>
              <a:t>DM</a:t>
            </a:r>
            <a:endParaRPr sz="1600" dirty="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</a:pPr>
            <a:r>
              <a:rPr sz="1600" b="1" spc="-10" dirty="0">
                <a:solidFill>
                  <a:srgbClr val="FF0066"/>
                </a:solidFill>
                <a:latin typeface="Arial"/>
                <a:cs typeface="Arial"/>
              </a:rPr>
              <a:t>2014-</a:t>
            </a:r>
            <a:r>
              <a:rPr sz="1600" b="1" spc="-20" dirty="0">
                <a:solidFill>
                  <a:srgbClr val="FF0066"/>
                </a:solidFill>
                <a:latin typeface="Arial"/>
                <a:cs typeface="Arial"/>
              </a:rPr>
              <a:t>2017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14" name="object 2">
            <a:extLst>
              <a:ext uri="{FF2B5EF4-FFF2-40B4-BE49-F238E27FC236}">
                <a16:creationId xmlns:a16="http://schemas.microsoft.com/office/drawing/2014/main" id="{AA9143CA-B755-8EA6-2F12-B1144D037480}"/>
              </a:ext>
            </a:extLst>
          </p:cNvPr>
          <p:cNvSpPr txBox="1">
            <a:spLocks/>
          </p:cNvSpPr>
          <p:nvPr/>
        </p:nvSpPr>
        <p:spPr>
          <a:xfrm>
            <a:off x="-29208" y="43637"/>
            <a:ext cx="8944608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US" b="1" spc="150" dirty="0">
                <a:latin typeface="AR CENA" panose="02000000000000000000"/>
              </a:rPr>
              <a:t>The</a:t>
            </a:r>
            <a:r>
              <a:rPr lang="en-US" b="1" spc="95" dirty="0">
                <a:latin typeface="AR CENA" panose="02000000000000000000"/>
              </a:rPr>
              <a:t> </a:t>
            </a:r>
            <a:r>
              <a:rPr lang="en-US" b="1" spc="330" dirty="0">
                <a:latin typeface="AR CENA" panose="02000000000000000000"/>
              </a:rPr>
              <a:t>PANDAX</a:t>
            </a:r>
            <a:r>
              <a:rPr lang="en-US" b="1" spc="95" dirty="0">
                <a:latin typeface="AR CENA" panose="02000000000000000000"/>
              </a:rPr>
              <a:t> </a:t>
            </a:r>
            <a:r>
              <a:rPr lang="en-US" b="1" spc="105" dirty="0">
                <a:latin typeface="AR CENA" panose="02000000000000000000"/>
              </a:rPr>
              <a:t>Program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3D28BA-8F23-D86B-6D4F-8BF14C042661}"/>
              </a:ext>
            </a:extLst>
          </p:cNvPr>
          <p:cNvSpPr txBox="1"/>
          <p:nvPr/>
        </p:nvSpPr>
        <p:spPr>
          <a:xfrm>
            <a:off x="1121229" y="767194"/>
            <a:ext cx="7543800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94335" marR="5080" indent="-382270">
              <a:lnSpc>
                <a:spcPct val="100000"/>
              </a:lnSpc>
              <a:spcBef>
                <a:spcPts val="100"/>
              </a:spcBef>
              <a:buChar char="●"/>
              <a:tabLst>
                <a:tab pos="394335" algn="l"/>
                <a:tab pos="394970" algn="l"/>
              </a:tabLst>
            </a:pPr>
            <a:r>
              <a:rPr lang="en-US" sz="2000" dirty="0">
                <a:latin typeface="Arial"/>
                <a:cs typeface="Arial"/>
              </a:rPr>
              <a:t>Located</a:t>
            </a:r>
            <a:r>
              <a:rPr lang="en-US" sz="2000" spc="-35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in</a:t>
            </a:r>
            <a:r>
              <a:rPr lang="en-US" sz="2000" spc="-2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the</a:t>
            </a:r>
            <a:r>
              <a:rPr lang="en-US" sz="2000" spc="-2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China</a:t>
            </a:r>
            <a:r>
              <a:rPr lang="en-US" sz="2000" spc="-20" dirty="0">
                <a:latin typeface="Arial"/>
                <a:cs typeface="Arial"/>
              </a:rPr>
              <a:t> </a:t>
            </a:r>
            <a:r>
              <a:rPr lang="en-US" sz="2000" spc="-10" dirty="0">
                <a:latin typeface="Arial"/>
                <a:cs typeface="Arial"/>
              </a:rPr>
              <a:t>Jinping </a:t>
            </a:r>
            <a:r>
              <a:rPr lang="en-US" sz="2000" dirty="0">
                <a:latin typeface="Arial"/>
                <a:cs typeface="Arial"/>
              </a:rPr>
              <a:t>Underground</a:t>
            </a:r>
            <a:r>
              <a:rPr lang="en-US" sz="2000" spc="-55" dirty="0">
                <a:latin typeface="Arial"/>
                <a:cs typeface="Arial"/>
              </a:rPr>
              <a:t> </a:t>
            </a:r>
            <a:r>
              <a:rPr lang="en-US" sz="2000" spc="-10" dirty="0">
                <a:latin typeface="Arial"/>
                <a:cs typeface="Arial"/>
              </a:rPr>
              <a:t>Laboratory (CJPL)</a:t>
            </a:r>
            <a:endParaRPr lang="en-US" sz="2000" dirty="0">
              <a:latin typeface="Arial"/>
              <a:cs typeface="Arial"/>
            </a:endParaRPr>
          </a:p>
          <a:p>
            <a:pPr marL="394335" indent="-382270">
              <a:lnSpc>
                <a:spcPct val="100000"/>
              </a:lnSpc>
              <a:spcBef>
                <a:spcPts val="1000"/>
              </a:spcBef>
              <a:buChar char="●"/>
              <a:tabLst>
                <a:tab pos="394335" algn="l"/>
                <a:tab pos="394970" algn="l"/>
              </a:tabLst>
            </a:pPr>
            <a:r>
              <a:rPr lang="en-US" sz="2000" dirty="0">
                <a:latin typeface="Arial"/>
                <a:cs typeface="Arial"/>
              </a:rPr>
              <a:t>5.7T</a:t>
            </a:r>
            <a:r>
              <a:rPr lang="en-US" sz="2000" spc="-7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of</a:t>
            </a:r>
            <a:r>
              <a:rPr lang="en-US" sz="2000" spc="-2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Xe,</a:t>
            </a:r>
            <a:r>
              <a:rPr lang="en-US" sz="2000" spc="-15" dirty="0">
                <a:latin typeface="Arial"/>
                <a:cs typeface="Arial"/>
              </a:rPr>
              <a:t> </a:t>
            </a:r>
            <a:r>
              <a:rPr lang="en-US" sz="2000" b="1" dirty="0">
                <a:latin typeface="Arial"/>
                <a:cs typeface="Arial"/>
              </a:rPr>
              <a:t>Fiducial:</a:t>
            </a:r>
            <a:r>
              <a:rPr lang="en-US" sz="2000" b="1" spc="-20" dirty="0">
                <a:latin typeface="Arial"/>
                <a:cs typeface="Arial"/>
              </a:rPr>
              <a:t> 3.7T inside </a:t>
            </a:r>
            <a:r>
              <a:rPr lang="en-US" sz="2000" dirty="0">
                <a:latin typeface="Arial"/>
                <a:cs typeface="Arial"/>
              </a:rPr>
              <a:t>DI</a:t>
            </a:r>
            <a:r>
              <a:rPr lang="en-US" sz="2000" spc="-20" dirty="0">
                <a:latin typeface="Arial"/>
                <a:cs typeface="Arial"/>
              </a:rPr>
              <a:t> </a:t>
            </a:r>
            <a:r>
              <a:rPr lang="en-US" sz="2000" b="1" dirty="0">
                <a:latin typeface="Arial"/>
                <a:cs typeface="Arial"/>
              </a:rPr>
              <a:t>water</a:t>
            </a:r>
            <a:r>
              <a:rPr lang="en-US" sz="2000" b="1" spc="-15" dirty="0">
                <a:latin typeface="Arial"/>
                <a:cs typeface="Arial"/>
              </a:rPr>
              <a:t> </a:t>
            </a:r>
            <a:r>
              <a:rPr lang="en-US" sz="2000" b="1" spc="-10" dirty="0">
                <a:latin typeface="Arial"/>
                <a:cs typeface="Arial"/>
              </a:rPr>
              <a:t>shield</a:t>
            </a:r>
          </a:p>
          <a:p>
            <a:pPr marL="394335" indent="-382270">
              <a:spcBef>
                <a:spcPts val="1000"/>
              </a:spcBef>
              <a:buFontTx/>
              <a:buChar char="●"/>
              <a:tabLst>
                <a:tab pos="394335" algn="l"/>
                <a:tab pos="394970" algn="l"/>
              </a:tabLst>
            </a:pPr>
            <a:r>
              <a:rPr lang="en-US" sz="2000" spc="-10" dirty="0">
                <a:latin typeface="Arial"/>
                <a:cs typeface="Arial"/>
              </a:rPr>
              <a:t>PandaX-</a:t>
            </a:r>
            <a:r>
              <a:rPr lang="en-US" sz="2000" dirty="0">
                <a:latin typeface="Arial"/>
                <a:cs typeface="Arial"/>
              </a:rPr>
              <a:t>4T</a:t>
            </a:r>
            <a:r>
              <a:rPr lang="en-US" sz="2000" spc="-50" dirty="0">
                <a:latin typeface="Arial"/>
                <a:cs typeface="Arial"/>
              </a:rPr>
              <a:t> </a:t>
            </a:r>
            <a:r>
              <a:rPr lang="en-US" sz="2000" dirty="0">
                <a:latin typeface="Arial"/>
                <a:cs typeface="Arial"/>
              </a:rPr>
              <a:t>impressive</a:t>
            </a:r>
            <a:r>
              <a:rPr lang="en-US" sz="2000" spc="-10" dirty="0">
                <a:latin typeface="Arial"/>
                <a:cs typeface="Arial"/>
              </a:rPr>
              <a:t> performance with small team</a:t>
            </a:r>
            <a:endParaRPr lang="en-US" sz="2000" dirty="0">
              <a:latin typeface="Arial"/>
              <a:cs typeface="Arial"/>
            </a:endParaRPr>
          </a:p>
          <a:p>
            <a:pPr marL="394335" indent="-382270">
              <a:lnSpc>
                <a:spcPct val="100000"/>
              </a:lnSpc>
              <a:spcBef>
                <a:spcPts val="1000"/>
              </a:spcBef>
              <a:buChar char="●"/>
              <a:tabLst>
                <a:tab pos="394335" algn="l"/>
                <a:tab pos="394970" algn="l"/>
              </a:tabLst>
            </a:pPr>
            <a:endParaRPr lang="en-US" sz="2000" dirty="0"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16" name="object 14">
            <a:extLst>
              <a:ext uri="{FF2B5EF4-FFF2-40B4-BE49-F238E27FC236}">
                <a16:creationId xmlns:a16="http://schemas.microsoft.com/office/drawing/2014/main" id="{B662ADC8-0E9C-2787-72B5-A999B8F2538D}"/>
              </a:ext>
            </a:extLst>
          </p:cNvPr>
          <p:cNvPicPr/>
          <p:nvPr/>
        </p:nvPicPr>
        <p:blipFill rotWithShape="1">
          <a:blip r:embed="rId5" cstate="print"/>
          <a:srcRect r="70072"/>
          <a:stretch/>
        </p:blipFill>
        <p:spPr>
          <a:xfrm>
            <a:off x="72796" y="0"/>
            <a:ext cx="1048433" cy="101959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ject 8">
            <a:extLst>
              <a:ext uri="{FF2B5EF4-FFF2-40B4-BE49-F238E27FC236}">
                <a16:creationId xmlns:a16="http://schemas.microsoft.com/office/drawing/2014/main" id="{F9556F16-F482-90B8-0584-DF6F2184471E}"/>
              </a:ext>
            </a:extLst>
          </p:cNvPr>
          <p:cNvPicPr/>
          <p:nvPr/>
        </p:nvPicPr>
        <p:blipFill rotWithShape="1">
          <a:blip r:embed="rId3" cstate="print"/>
          <a:srcRect l="20049" t="6584" r="16178" b="22155"/>
          <a:stretch/>
        </p:blipFill>
        <p:spPr>
          <a:xfrm>
            <a:off x="-16280" y="3760556"/>
            <a:ext cx="2228849" cy="3359829"/>
          </a:xfrm>
          <a:prstGeom prst="rect">
            <a:avLst/>
          </a:prstGeom>
        </p:spPr>
      </p:pic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846828D-8111-1542-8A61-151206B3C71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44749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50951" y="17002"/>
            <a:ext cx="1911702" cy="2386458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53252" name="Rectangle 4"/>
          <p:cNvSpPr>
            <a:spLocks/>
          </p:cNvSpPr>
          <p:nvPr/>
        </p:nvSpPr>
        <p:spPr bwMode="auto">
          <a:xfrm>
            <a:off x="2303858" y="4152305"/>
            <a:ext cx="2263677" cy="1223367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>
              <a:spcBef>
                <a:spcPts val="958"/>
              </a:spcBef>
              <a:defRPr/>
            </a:pPr>
            <a:r>
              <a:rPr lang="en-US" sz="2500" dirty="0">
                <a:solidFill>
                  <a:srgbClr val="FFFFFF"/>
                </a:solidFill>
                <a:latin typeface="Helvetica Neue Light" pitchFamily="-110" charset="0"/>
                <a:ea typeface="Helvetica Neue Light" pitchFamily="-110" charset="0"/>
                <a:cs typeface="Helvetica Neue Light" pitchFamily="-110" charset="0"/>
                <a:sym typeface="Helvetica Neue Light" pitchFamily="-110" charset="0"/>
              </a:rPr>
              <a:t>Annihilation in Cosmos</a:t>
            </a:r>
          </a:p>
        </p:txBody>
      </p:sp>
      <p:sp>
        <p:nvSpPr>
          <p:cNvPr id="53253" name="Rectangle 5"/>
          <p:cNvSpPr>
            <a:spLocks/>
          </p:cNvSpPr>
          <p:nvPr/>
        </p:nvSpPr>
        <p:spPr bwMode="auto">
          <a:xfrm>
            <a:off x="-40435" y="2983633"/>
            <a:ext cx="1194990" cy="982266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>
              <a:spcBef>
                <a:spcPts val="1072"/>
              </a:spcBef>
              <a:defRPr/>
            </a:pPr>
            <a:r>
              <a:rPr lang="en-US" dirty="0">
                <a:solidFill>
                  <a:srgbClr val="FFFFFF"/>
                </a:solidFill>
                <a:latin typeface="Helvetica Neue Light" pitchFamily="-110" charset="0"/>
                <a:ea typeface="Helvetica Neue Light" pitchFamily="-110" charset="0"/>
                <a:cs typeface="Helvetica Neue Light" pitchFamily="-110" charset="0"/>
                <a:sym typeface="Helvetica Neue Light" pitchFamily="-110" charset="0"/>
              </a:rPr>
              <a:t>FERMI, Pamela, ATTIC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7214"/>
            <a:ext cx="2537505" cy="1173017"/>
          </a:xfrm>
          <a:noFill/>
          <a:effectLst>
            <a:outerShdw blurRad="88900" dist="63499" dir="2580000" algn="ctr" rotWithShape="0">
              <a:schemeClr val="bg2">
                <a:alpha val="79999"/>
              </a:schemeClr>
            </a:outerShdw>
          </a:effectLst>
        </p:spPr>
        <p:txBody>
          <a:bodyPr lIns="26788" tIns="26788" rIns="26788" bIns="26788">
            <a:noAutofit/>
          </a:bodyPr>
          <a:lstStyle/>
          <a:p>
            <a:pPr algn="r" eaLnBrk="1" hangingPunct="1">
              <a:defRPr/>
            </a:pPr>
            <a:r>
              <a:rPr lang="en-US" sz="4000" b="1" dirty="0">
                <a:latin typeface="AR CENA" panose="02000000000000000000" pitchFamily="2" charset="0"/>
                <a:ea typeface="Helvetica Neue Light" pitchFamily="-110" charset="0"/>
                <a:cs typeface="Helvetica Neue Light" pitchFamily="-110" charset="0"/>
                <a:sym typeface="Gill Sans" pitchFamily="-110" charset="0"/>
              </a:rPr>
              <a:t>The Hunt</a:t>
            </a:r>
            <a:endParaRPr lang="en-US" sz="4000" b="1" dirty="0">
              <a:latin typeface="AR CENA" panose="02000000000000000000" pitchFamily="2" charset="0"/>
              <a:sym typeface="Gill Sans" pitchFamily="-110" charset="0"/>
            </a:endParaRPr>
          </a:p>
        </p:txBody>
      </p:sp>
      <p:sp>
        <p:nvSpPr>
          <p:cNvPr id="53255" name="Rectangle 7"/>
          <p:cNvSpPr>
            <a:spLocks/>
          </p:cNvSpPr>
          <p:nvPr/>
        </p:nvSpPr>
        <p:spPr bwMode="auto">
          <a:xfrm>
            <a:off x="6105475" y="3911203"/>
            <a:ext cx="3111921" cy="84832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>
            <a:outerShdw blurRad="88900" dist="63499" dir="2580000" algn="ctr" rotWithShape="0">
              <a:schemeClr val="bg2">
                <a:alpha val="79999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2500" dirty="0">
                <a:solidFill>
                  <a:srgbClr val="FFFFFF"/>
                </a:solidFill>
                <a:latin typeface="Helvetica Neue Light" pitchFamily="-110" charset="0"/>
                <a:ea typeface="Helvetica Neue Light" pitchFamily="-110" charset="0"/>
                <a:cs typeface="Helvetica Neue Light" pitchFamily="-110" charset="0"/>
                <a:sym typeface="Helvetica Neue Light" pitchFamily="-110" charset="0"/>
              </a:rPr>
              <a:t>Direct Detection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775468" y="4924610"/>
            <a:ext cx="4423544" cy="1544836"/>
            <a:chOff x="378" y="-40"/>
            <a:chExt cx="3962" cy="1384"/>
          </a:xfrm>
        </p:grpSpPr>
        <p:pic>
          <p:nvPicPr>
            <p:cNvPr id="447512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8" y="-40"/>
              <a:ext cx="3962" cy="138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53257" name="Rectangle 9"/>
            <p:cNvSpPr>
              <a:spLocks/>
            </p:cNvSpPr>
            <p:nvPr/>
          </p:nvSpPr>
          <p:spPr bwMode="auto">
            <a:xfrm>
              <a:off x="1732" y="499"/>
              <a:ext cx="1706" cy="395"/>
            </a:xfrm>
            <a:prstGeom prst="rect">
              <a:avLst/>
            </a:prstGeom>
            <a:noFill/>
            <a:ln w="9525" cap="flat">
              <a:noFill/>
              <a:miter lim="800000"/>
              <a:headEnd type="none" w="med" len="med"/>
              <a:tailEnd type="none" w="med" len="med"/>
            </a:ln>
            <a:effectLst>
              <a:outerShdw blurRad="76200" algn="ctr" rotWithShape="0">
                <a:schemeClr val="bg2">
                  <a:alpha val="79999"/>
                </a:schemeClr>
              </a:outerShdw>
            </a:effectLst>
          </p:spPr>
          <p:txBody>
            <a:bodyPr lIns="38100" tIns="38100" rIns="38100" bIns="38100">
              <a:prstTxWarp prst="textNoShape">
                <a:avLst/>
              </a:prstTxWarp>
            </a:bodyPr>
            <a:lstStyle/>
            <a:p>
              <a:pPr>
                <a:spcBef>
                  <a:spcPts val="1072"/>
                </a:spcBef>
                <a:defRPr/>
              </a:pPr>
              <a:r>
                <a:rPr lang="en-US" sz="2200" dirty="0">
                  <a:solidFill>
                    <a:srgbClr val="FFFFFF"/>
                  </a:solidFill>
                  <a:latin typeface="Gill Sans" pitchFamily="-110" charset="0"/>
                  <a:ea typeface="Gill Sans" pitchFamily="-110" charset="0"/>
                  <a:cs typeface="Gill Sans" pitchFamily="-110" charset="0"/>
                  <a:sym typeface="Gill Sans" pitchFamily="-110" charset="0"/>
                </a:rPr>
                <a:t>LHC</a:t>
              </a:r>
            </a:p>
          </p:txBody>
        </p:sp>
      </p:grpSp>
      <p:pic>
        <p:nvPicPr>
          <p:cNvPr id="447500" name="Picture 12"/>
          <p:cNvPicPr>
            <a:picLocks noChangeArrowheads="1"/>
          </p:cNvPicPr>
          <p:nvPr/>
        </p:nvPicPr>
        <p:blipFill>
          <a:blip r:embed="rId6"/>
          <a:srcRect l="2768" t="18155" r="832" b="15686"/>
          <a:stretch>
            <a:fillRect/>
          </a:stretch>
        </p:blipFill>
        <p:spPr bwMode="auto">
          <a:xfrm>
            <a:off x="89" y="1752077"/>
            <a:ext cx="2553891" cy="20895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3261" name="Rectangle 13"/>
          <p:cNvSpPr>
            <a:spLocks/>
          </p:cNvSpPr>
          <p:nvPr/>
        </p:nvSpPr>
        <p:spPr bwMode="auto">
          <a:xfrm>
            <a:off x="314540" y="1989028"/>
            <a:ext cx="1773504" cy="392906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  <a:effectLst>
            <a:outerShdw blurRad="88900" dist="63499" dir="2580000" algn="ctr" rotWithShape="0">
              <a:schemeClr val="bg2">
                <a:alpha val="79999"/>
              </a:schemeClr>
            </a:outerShdw>
          </a:effectLst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>
              <a:spcBef>
                <a:spcPts val="1072"/>
              </a:spcBef>
              <a:defRPr/>
            </a:pPr>
            <a:r>
              <a:rPr lang="en-US" sz="2200" b="1" dirty="0" err="1">
                <a:solidFill>
                  <a:srgbClr val="FF0000"/>
                </a:solidFill>
                <a:latin typeface="Helvetica Neue Light" pitchFamily="-110" charset="0"/>
                <a:ea typeface="Helvetica Neue Light" pitchFamily="-110" charset="0"/>
                <a:cs typeface="Helvetica Neue Light" pitchFamily="-110" charset="0"/>
                <a:sym typeface="Helvetica Neue Light" pitchFamily="-110" charset="0"/>
              </a:rPr>
              <a:t>SuperCDMS</a:t>
            </a:r>
            <a:endParaRPr lang="en-US" sz="2200" b="1" dirty="0">
              <a:solidFill>
                <a:srgbClr val="FF0000"/>
              </a:solidFill>
              <a:latin typeface="Helvetica Neue Light" pitchFamily="-110" charset="0"/>
              <a:ea typeface="Helvetica Neue Light" pitchFamily="-110" charset="0"/>
              <a:cs typeface="Helvetica Neue Light" pitchFamily="-110" charset="0"/>
              <a:sym typeface="Helvetica Neue Light" pitchFamily="-110" charset="0"/>
            </a:endParaRPr>
          </a:p>
        </p:txBody>
      </p:sp>
      <p:pic>
        <p:nvPicPr>
          <p:cNvPr id="447502" name="Picture 1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10489" y="-140645"/>
            <a:ext cx="2343301" cy="23433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447509" name="Picture 21"/>
          <p:cNvPicPr>
            <a:picLocks noChangeAspect="1" noChangeArrowheads="1"/>
          </p:cNvPicPr>
          <p:nvPr/>
        </p:nvPicPr>
        <p:blipFill>
          <a:blip r:embed="rId8"/>
          <a:srcRect l="15770" t="8333" r="39519" b="5531"/>
          <a:stretch>
            <a:fillRect/>
          </a:stretch>
        </p:blipFill>
        <p:spPr bwMode="auto">
          <a:xfrm>
            <a:off x="4894235" y="-134230"/>
            <a:ext cx="1963766" cy="25178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447511" name="Text Box 23"/>
          <p:cNvSpPr txBox="1">
            <a:spLocks noChangeArrowheads="1"/>
          </p:cNvSpPr>
          <p:nvPr/>
        </p:nvSpPr>
        <p:spPr bwMode="auto">
          <a:xfrm>
            <a:off x="4446984" y="6509742"/>
            <a:ext cx="241102" cy="2589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4291" tIns="32146" rIns="64291" bIns="32146" anchor="ctr">
            <a:prstTxWarp prst="textNoShape">
              <a:avLst/>
            </a:prstTxWarp>
          </a:bodyPr>
          <a:lstStyle/>
          <a:p>
            <a:pPr algn="r"/>
            <a:fld id="{CAF51E9C-5E48-BC4D-8F8F-C7E22C473E8C}" type="slidenum">
              <a:rPr lang="en-US" sz="1100">
                <a:solidFill>
                  <a:srgbClr val="878787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rPr>
              <a:pPr algn="r"/>
              <a:t>2</a:t>
            </a:fld>
            <a:endParaRPr lang="en-US" sz="1100" dirty="0">
              <a:solidFill>
                <a:srgbClr val="878787"/>
              </a:solidFill>
              <a:latin typeface="Gill Sans" charset="0"/>
              <a:ea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95194" y="4741030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LZ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97799" y="2530814"/>
            <a:ext cx="2787000" cy="2711163"/>
          </a:xfrm>
          <a:prstGeom prst="rect">
            <a:avLst/>
          </a:prstGeom>
        </p:spPr>
      </p:pic>
      <p:sp>
        <p:nvSpPr>
          <p:cNvPr id="30" name="Rectangle 15"/>
          <p:cNvSpPr>
            <a:spLocks/>
          </p:cNvSpPr>
          <p:nvPr/>
        </p:nvSpPr>
        <p:spPr bwMode="auto">
          <a:xfrm>
            <a:off x="3946015" y="1011729"/>
            <a:ext cx="774477" cy="242718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>
              <a:spcBef>
                <a:spcPts val="1072"/>
              </a:spcBef>
              <a:defRPr/>
            </a:pPr>
            <a:r>
              <a:rPr lang="en-US" sz="1600" b="1" dirty="0">
                <a:solidFill>
                  <a:srgbClr val="FF0000"/>
                </a:solidFill>
                <a:latin typeface="Helvetica Neue Light" pitchFamily="-110" charset="0"/>
                <a:ea typeface="Helvetica Neue Light" pitchFamily="-110" charset="0"/>
                <a:cs typeface="Helvetica Neue Light" pitchFamily="-110" charset="0"/>
                <a:sym typeface="Helvetica Neue Light" pitchFamily="-110" charset="0"/>
              </a:rPr>
              <a:t>FERMI</a:t>
            </a:r>
          </a:p>
        </p:txBody>
      </p:sp>
      <p:sp>
        <p:nvSpPr>
          <p:cNvPr id="31" name="Rectangle 15"/>
          <p:cNvSpPr>
            <a:spLocks/>
          </p:cNvSpPr>
          <p:nvPr/>
        </p:nvSpPr>
        <p:spPr bwMode="auto">
          <a:xfrm>
            <a:off x="5902362" y="536966"/>
            <a:ext cx="774477" cy="242718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>
              <a:spcBef>
                <a:spcPts val="1072"/>
              </a:spcBef>
              <a:defRPr/>
            </a:pPr>
            <a:r>
              <a:rPr lang="en-US" sz="1600" b="1" dirty="0">
                <a:solidFill>
                  <a:srgbClr val="FF0000"/>
                </a:solidFill>
                <a:latin typeface="Helvetica Neue Light" pitchFamily="-110" charset="0"/>
                <a:ea typeface="Helvetica Neue Light" pitchFamily="-110" charset="0"/>
                <a:cs typeface="Helvetica Neue Light" pitchFamily="-110" charset="0"/>
                <a:sym typeface="Helvetica Neue Light" pitchFamily="-110" charset="0"/>
              </a:rPr>
              <a:t>AMS</a:t>
            </a:r>
          </a:p>
        </p:txBody>
      </p:sp>
      <p:sp>
        <p:nvSpPr>
          <p:cNvPr id="4" name="TextBox 3"/>
          <p:cNvSpPr txBox="1"/>
          <p:nvPr/>
        </p:nvSpPr>
        <p:spPr>
          <a:xfrm rot="18496318">
            <a:off x="4037518" y="1837685"/>
            <a:ext cx="2460771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 CENA" panose="02000000000000000000" pitchFamily="2" charset="0"/>
              </a:rPr>
              <a:t>Break It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02060" y="3588037"/>
            <a:ext cx="2164981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 CENA" panose="02000000000000000000" pitchFamily="2" charset="0"/>
              </a:rPr>
              <a:t>Shake It</a:t>
            </a:r>
          </a:p>
        </p:txBody>
      </p:sp>
      <p:sp>
        <p:nvSpPr>
          <p:cNvPr id="33" name="TextBox 32"/>
          <p:cNvSpPr txBox="1"/>
          <p:nvPr/>
        </p:nvSpPr>
        <p:spPr>
          <a:xfrm rot="2277532">
            <a:off x="5276475" y="5249189"/>
            <a:ext cx="2112495" cy="64633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AR CENA" panose="02000000000000000000" pitchFamily="2" charset="0"/>
              </a:rPr>
              <a:t>Make It</a:t>
            </a:r>
          </a:p>
        </p:txBody>
      </p:sp>
      <p:pic>
        <p:nvPicPr>
          <p:cNvPr id="447499" name="Picture 11"/>
          <p:cNvPicPr>
            <a:picLocks noChangeAspect="1" noChangeArrowheads="1"/>
          </p:cNvPicPr>
          <p:nvPr/>
        </p:nvPicPr>
        <p:blipFill>
          <a:blip r:embed="rId10"/>
          <a:srcRect l="3673" t="35170" b="22540"/>
          <a:stretch>
            <a:fillRect/>
          </a:stretch>
        </p:blipFill>
        <p:spPr bwMode="auto">
          <a:xfrm>
            <a:off x="6332846" y="2050640"/>
            <a:ext cx="2866166" cy="9446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9" name="Rectangle 15"/>
          <p:cNvSpPr>
            <a:spLocks/>
          </p:cNvSpPr>
          <p:nvPr/>
        </p:nvSpPr>
        <p:spPr bwMode="auto">
          <a:xfrm>
            <a:off x="6602254" y="2725946"/>
            <a:ext cx="2485587" cy="687586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  <a:effectLst>
            <a:outerShdw blurRad="76200" algn="ctr" rotWithShape="0">
              <a:schemeClr val="bg2">
                <a:alpha val="79999"/>
              </a:schemeClr>
            </a:outerShdw>
          </a:effectLst>
        </p:spPr>
        <p:txBody>
          <a:bodyPr lIns="26788" tIns="26788" rIns="26788" bIns="26788">
            <a:prstTxWarp prst="textNoShape">
              <a:avLst/>
            </a:prstTxWarp>
          </a:bodyPr>
          <a:lstStyle/>
          <a:p>
            <a:pPr>
              <a:spcBef>
                <a:spcPts val="1072"/>
              </a:spcBef>
              <a:defRPr/>
            </a:pPr>
            <a:r>
              <a:rPr lang="en-US" sz="1600" b="1" dirty="0">
                <a:latin typeface="Helvetica Neue Light" pitchFamily="-110" charset="0"/>
                <a:ea typeface="Helvetica Neue Light" pitchFamily="-110" charset="0"/>
                <a:cs typeface="Helvetica Neue Light" pitchFamily="-110" charset="0"/>
                <a:sym typeface="Helvetica Neue Light" pitchFamily="-110" charset="0"/>
              </a:rPr>
              <a:t>HESS, VERITAS, HAWC</a:t>
            </a:r>
          </a:p>
        </p:txBody>
      </p:sp>
      <p:pic>
        <p:nvPicPr>
          <p:cNvPr id="26" name="Picture 6">
            <a:extLst>
              <a:ext uri="{FF2B5EF4-FFF2-40B4-BE49-F238E27FC236}">
                <a16:creationId xmlns:a16="http://schemas.microsoft.com/office/drawing/2014/main" id="{9ECF1C95-801F-CB69-0265-AAFDCD350942}"/>
              </a:ext>
            </a:extLst>
          </p:cNvPr>
          <p:cNvPicPr>
            <a:picLocks noChangeArrowheads="1"/>
          </p:cNvPicPr>
          <p:nvPr/>
        </p:nvPicPr>
        <p:blipFill rotWithShape="1">
          <a:blip r:embed="rId11" cstate="print"/>
          <a:srcRect l="14035" b="20513"/>
          <a:stretch/>
        </p:blipFill>
        <p:spPr bwMode="auto">
          <a:xfrm>
            <a:off x="6569597" y="3171629"/>
            <a:ext cx="2485587" cy="156940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75603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  <p:bldP spid="3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851775"/>
            <a:ext cx="9144000" cy="6006465"/>
            <a:chOff x="0" y="851775"/>
            <a:chExt cx="9144000" cy="6006465"/>
          </a:xfrm>
        </p:grpSpPr>
        <p:sp>
          <p:nvSpPr>
            <p:cNvPr id="3" name="object 3"/>
            <p:cNvSpPr/>
            <p:nvPr/>
          </p:nvSpPr>
          <p:spPr>
            <a:xfrm>
              <a:off x="0" y="6541475"/>
              <a:ext cx="9144000" cy="316865"/>
            </a:xfrm>
            <a:custGeom>
              <a:avLst/>
              <a:gdLst/>
              <a:ahLst/>
              <a:cxnLst/>
              <a:rect l="l" t="t" r="r" b="b"/>
              <a:pathLst>
                <a:path w="9144000" h="316865">
                  <a:moveTo>
                    <a:pt x="0" y="0"/>
                  </a:moveTo>
                  <a:lnTo>
                    <a:pt x="9143999" y="0"/>
                  </a:lnTo>
                  <a:lnTo>
                    <a:pt x="9143999" y="316524"/>
                  </a:lnTo>
                  <a:lnTo>
                    <a:pt x="0" y="3165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74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0" y="6541475"/>
              <a:ext cx="9144000" cy="0"/>
            </a:xfrm>
            <a:custGeom>
              <a:avLst/>
              <a:gdLst/>
              <a:ahLst/>
              <a:cxnLst/>
              <a:rect l="l" t="t" r="r" b="b"/>
              <a:pathLst>
                <a:path w="9144000">
                  <a:moveTo>
                    <a:pt x="0" y="0"/>
                  </a:moveTo>
                  <a:lnTo>
                    <a:pt x="9143999" y="0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5800" y="851775"/>
              <a:ext cx="8137924" cy="5704400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219006" y="251372"/>
            <a:ext cx="686771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b="1" spc="160" dirty="0">
                <a:latin typeface="AR CENA" panose="02000000000000000000"/>
              </a:rPr>
              <a:t>PandaX</a:t>
            </a:r>
            <a:r>
              <a:rPr b="1" spc="114" dirty="0">
                <a:latin typeface="AR CENA" panose="02000000000000000000"/>
              </a:rPr>
              <a:t> </a:t>
            </a:r>
            <a:r>
              <a:rPr b="1" spc="125" dirty="0">
                <a:latin typeface="AR CENA" panose="02000000000000000000"/>
              </a:rPr>
              <a:t>Limits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dt" sz="half" idx="6"/>
          </p:nvPr>
        </p:nvSpPr>
        <p:spPr>
          <a:xfrm>
            <a:off x="3277811" y="6607062"/>
            <a:ext cx="2590165" cy="242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400" b="1" i="0">
                <a:solidFill>
                  <a:srgbClr val="FFCB05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70"/>
              </a:lnSpc>
            </a:pPr>
            <a:r>
              <a:rPr lang="en-US" spc="60"/>
              <a:t>Status </a:t>
            </a:r>
            <a:r>
              <a:rPr lang="en-US"/>
              <a:t>of</a:t>
            </a:r>
            <a:r>
              <a:rPr lang="en-US" spc="60"/>
              <a:t> </a:t>
            </a:r>
            <a:r>
              <a:rPr lang="en-US" spc="55"/>
              <a:t>Noble</a:t>
            </a:r>
            <a:r>
              <a:rPr lang="en-US" spc="60"/>
              <a:t> </a:t>
            </a:r>
            <a:r>
              <a:rPr lang="en-US" spc="55"/>
              <a:t>Liquid</a:t>
            </a:r>
            <a:r>
              <a:rPr lang="en-US" spc="65"/>
              <a:t> </a:t>
            </a:r>
            <a:r>
              <a:rPr lang="en-US" spc="70"/>
              <a:t>Searches</a:t>
            </a:r>
            <a:endParaRPr spc="70" dirty="0"/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-46549" y="6617512"/>
            <a:ext cx="1265555" cy="242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400" b="1" i="0">
                <a:solidFill>
                  <a:srgbClr val="FFCB05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670"/>
              </a:lnSpc>
            </a:pPr>
            <a:r>
              <a:rPr lang="en-US" spc="50"/>
              <a:t>Bjoern</a:t>
            </a:r>
            <a:r>
              <a:rPr lang="en-US" spc="45"/>
              <a:t> </a:t>
            </a:r>
            <a:r>
              <a:rPr lang="en-US" spc="60"/>
              <a:t>Penning</a:t>
            </a:r>
            <a:endParaRPr spc="60" dirty="0"/>
          </a:p>
        </p:txBody>
      </p:sp>
      <p:sp>
        <p:nvSpPr>
          <p:cNvPr id="13" name="object 13"/>
          <p:cNvSpPr txBox="1"/>
          <p:nvPr/>
        </p:nvSpPr>
        <p:spPr>
          <a:xfrm>
            <a:off x="8784844" y="6611316"/>
            <a:ext cx="286385" cy="226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555"/>
              </a:lnSpc>
            </a:pPr>
            <a:fld id="{81D60167-4931-47E6-BA6A-407CBD079E47}" type="slidenum">
              <a:rPr sz="1300" b="1" spc="85" dirty="0">
                <a:solidFill>
                  <a:srgbClr val="FFCB05"/>
                </a:solidFill>
                <a:latin typeface="Calibri"/>
                <a:cs typeface="Calibri"/>
              </a:rPr>
              <a:t>20</a:t>
            </a:fld>
            <a:endParaRPr sz="1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0" name="ds-50-assembly.jpg" descr="ds-50-assembly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728269" y="601548"/>
            <a:ext cx="4321969" cy="6094723"/>
          </a:xfrm>
          <a:prstGeom prst="rect">
            <a:avLst/>
          </a:prstGeom>
        </p:spPr>
      </p:pic>
      <p:sp>
        <p:nvSpPr>
          <p:cNvPr id="421" name="DarkSide-50"/>
          <p:cNvSpPr txBox="1">
            <a:spLocks noGrp="1"/>
          </p:cNvSpPr>
          <p:nvPr>
            <p:ph type="title"/>
          </p:nvPr>
        </p:nvSpPr>
        <p:spPr>
          <a:xfrm>
            <a:off x="99085" y="62765"/>
            <a:ext cx="4207424" cy="613143"/>
          </a:xfrm>
          <a:prstGeom prst="rect">
            <a:avLst/>
          </a:prstGeom>
        </p:spPr>
        <p:txBody>
          <a:bodyPr>
            <a:noAutofit/>
          </a:bodyPr>
          <a:lstStyle>
            <a:lvl1pPr defTabSz="403097">
              <a:spcBef>
                <a:spcPts val="1900"/>
              </a:spcBef>
              <a:defRPr sz="4830"/>
            </a:lvl1pPr>
          </a:lstStyle>
          <a:p>
            <a:r>
              <a:rPr sz="3600" b="1" dirty="0">
                <a:latin typeface="AR CENA" panose="02000000000000000000"/>
              </a:rPr>
              <a:t>DarkSide-50</a:t>
            </a:r>
          </a:p>
        </p:txBody>
      </p:sp>
      <p:sp>
        <p:nvSpPr>
          <p:cNvPr id="422" name="Veto efficiency &gt; 99.1%"/>
          <p:cNvSpPr>
            <a:spLocks noGrp="1"/>
          </p:cNvSpPr>
          <p:nvPr>
            <p:ph type="body" sz="quarter" idx="1"/>
          </p:nvPr>
        </p:nvSpPr>
        <p:spPr>
          <a:xfrm>
            <a:off x="691649" y="4779306"/>
            <a:ext cx="2907750" cy="408866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defTabSz="461518">
              <a:spcBef>
                <a:spcPts val="1800"/>
              </a:spcBef>
              <a:buClrTx/>
              <a:buSzTx/>
              <a:buFontTx/>
              <a:buNone/>
              <a:defRPr sz="2844">
                <a:solidFill>
                  <a:srgbClr val="838787"/>
                </a:solidFill>
              </a:defRPr>
            </a:lvl1pPr>
          </a:lstStyle>
          <a:p>
            <a:r>
              <a:t>Veto efficiency &gt; 99.1%</a:t>
            </a:r>
          </a:p>
        </p:txBody>
      </p:sp>
      <p:sp>
        <p:nvSpPr>
          <p:cNvPr id="423" name="Radon-free (Rn levels &lt; 5 mBq/m3) Assembly Clean Room"/>
          <p:cNvSpPr txBox="1"/>
          <p:nvPr/>
        </p:nvSpPr>
        <p:spPr>
          <a:xfrm>
            <a:off x="252707" y="814265"/>
            <a:ext cx="3785634" cy="851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>
              <a:defRPr sz="3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531"/>
              <a:t>Radon-free</a:t>
            </a:r>
            <a:r>
              <a:rPr sz="1547"/>
              <a:t> (Rn levels &lt; 5 mBq/m</a:t>
            </a:r>
            <a:r>
              <a:rPr sz="1547" baseline="31999"/>
              <a:t>3</a:t>
            </a:r>
            <a:r>
              <a:rPr sz="1547"/>
              <a:t>)</a:t>
            </a:r>
            <a:r>
              <a:rPr sz="2531"/>
              <a:t> </a:t>
            </a:r>
            <a:r>
              <a:rPr sz="2531" b="1">
                <a:latin typeface="Helvetica Neue"/>
                <a:ea typeface="Helvetica Neue"/>
                <a:cs typeface="Helvetica Neue"/>
                <a:sym typeface="Helvetica Neue"/>
              </a:rPr>
              <a:t>Assembly Clean Room</a:t>
            </a:r>
          </a:p>
        </p:txBody>
      </p:sp>
      <p:sp>
        <p:nvSpPr>
          <p:cNvPr id="424" name="1,000-tonne Water Cherenkov Cosmic Ray Veto"/>
          <p:cNvSpPr txBox="1"/>
          <p:nvPr/>
        </p:nvSpPr>
        <p:spPr>
          <a:xfrm>
            <a:off x="-117764" y="2383107"/>
            <a:ext cx="4526576" cy="851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>
              <a:defRPr sz="3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531"/>
              <a:t>1,000-tonne Water Cherenkov </a:t>
            </a:r>
            <a:r>
              <a:rPr sz="2531" b="1">
                <a:latin typeface="Helvetica Neue"/>
                <a:ea typeface="Helvetica Neue"/>
                <a:cs typeface="Helvetica Neue"/>
                <a:sym typeface="Helvetica Neue"/>
              </a:rPr>
              <a:t>Cosmic Ray Veto</a:t>
            </a:r>
          </a:p>
        </p:txBody>
      </p:sp>
      <p:sp>
        <p:nvSpPr>
          <p:cNvPr id="425" name="30-tonne Liquid Scintillator Neutron and γ’s Veto"/>
          <p:cNvSpPr txBox="1"/>
          <p:nvPr/>
        </p:nvSpPr>
        <p:spPr>
          <a:xfrm>
            <a:off x="252707" y="3951949"/>
            <a:ext cx="3785634" cy="851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>
              <a:defRPr sz="3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531"/>
              <a:t>30-tonne Liquid Scintillator </a:t>
            </a:r>
            <a:r>
              <a:rPr sz="2531" b="1">
                <a:latin typeface="Helvetica Neue"/>
                <a:ea typeface="Helvetica Neue"/>
                <a:cs typeface="Helvetica Neue"/>
                <a:sym typeface="Helvetica Neue"/>
              </a:rPr>
              <a:t>Neutron and γ’s Veto</a:t>
            </a:r>
          </a:p>
        </p:txBody>
      </p:sp>
      <p:sp>
        <p:nvSpPr>
          <p:cNvPr id="426" name="Inner detector TPC…"/>
          <p:cNvSpPr txBox="1"/>
          <p:nvPr/>
        </p:nvSpPr>
        <p:spPr>
          <a:xfrm>
            <a:off x="-15460" y="5460178"/>
            <a:ext cx="4321969" cy="1240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>
              <a:defRPr sz="3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531"/>
              <a:t>Inner detector </a:t>
            </a:r>
            <a:r>
              <a:rPr sz="2531" b="1">
                <a:latin typeface="Helvetica Neue"/>
                <a:ea typeface="Helvetica Neue"/>
                <a:cs typeface="Helvetica Neue"/>
                <a:sym typeface="Helvetica Neue"/>
              </a:rPr>
              <a:t>TPC</a:t>
            </a:r>
          </a:p>
          <a:p>
            <a:pPr algn="ctr">
              <a:defRPr sz="36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sz="2531"/>
              <a:t>filled with 150 kg of liquid </a:t>
            </a:r>
            <a:r>
              <a:rPr sz="2531" b="1">
                <a:solidFill>
                  <a:schemeClr val="accent5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Underground Ar</a:t>
            </a:r>
          </a:p>
        </p:txBody>
      </p:sp>
      <p:pic>
        <p:nvPicPr>
          <p:cNvPr id="427" name="Line Line" descr="Line 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1075514">
            <a:off x="3933054" y="1335008"/>
            <a:ext cx="1860221" cy="507713"/>
          </a:xfrm>
          <a:prstGeom prst="rect">
            <a:avLst/>
          </a:prstGeom>
        </p:spPr>
      </p:pic>
      <p:pic>
        <p:nvPicPr>
          <p:cNvPr id="429" name="Line Line" descr="Line Line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 rot="495890">
            <a:off x="4230609" y="2829006"/>
            <a:ext cx="1538691" cy="507712"/>
          </a:xfrm>
          <a:prstGeom prst="rect">
            <a:avLst/>
          </a:prstGeom>
        </p:spPr>
      </p:pic>
      <p:pic>
        <p:nvPicPr>
          <p:cNvPr id="431" name="Line Line" descr="Line Line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237755" y="4259109"/>
            <a:ext cx="1932016" cy="507713"/>
          </a:xfrm>
          <a:prstGeom prst="rect">
            <a:avLst/>
          </a:prstGeom>
        </p:spPr>
      </p:pic>
      <p:pic>
        <p:nvPicPr>
          <p:cNvPr id="433" name="Line Line" descr="Line Line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 rot="20399013">
            <a:off x="3728079" y="5079609"/>
            <a:ext cx="3116278" cy="507713"/>
          </a:xfrm>
          <a:prstGeom prst="rect">
            <a:avLst/>
          </a:prstGeom>
        </p:spPr>
      </p:pic>
      <p:sp>
        <p:nvSpPr>
          <p:cNvPr id="435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8671585" y="303609"/>
            <a:ext cx="183234" cy="32146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pic>
        <p:nvPicPr>
          <p:cNvPr id="436" name="Screen Shot 2017-05-02 at 3.11.46 PM.png" descr="Screen Shot 2017-05-02 at 3.11.46 PM.png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7360059" y="107100"/>
            <a:ext cx="1696598" cy="145735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744594"/>
            <a:ext cx="9003915" cy="1559722"/>
          </a:xfrm>
          <a:prstGeom prst="rect">
            <a:avLst/>
          </a:prstGeom>
        </p:spPr>
        <p:txBody>
          <a:bodyPr vert="horz" wrap="square" lIns="0" tIns="135255" rIns="0" bIns="0" rtlCol="0">
            <a:spAutoFit/>
          </a:bodyPr>
          <a:lstStyle/>
          <a:p>
            <a:pPr marL="424815" indent="-374650">
              <a:lnSpc>
                <a:spcPct val="100000"/>
              </a:lnSpc>
              <a:spcBef>
                <a:spcPts val="1065"/>
              </a:spcBef>
              <a:buFont typeface="Arial"/>
              <a:buChar char="●"/>
              <a:tabLst>
                <a:tab pos="424815" algn="l"/>
                <a:tab pos="425450" algn="l"/>
              </a:tabLst>
            </a:pPr>
            <a:r>
              <a:rPr lang="en-US" sz="1900" b="1" baseline="30000" dirty="0">
                <a:latin typeface="Arial"/>
                <a:cs typeface="Arial"/>
              </a:rPr>
              <a:t>40</a:t>
            </a:r>
            <a:r>
              <a:rPr sz="1900" b="1" dirty="0">
                <a:latin typeface="Arial"/>
                <a:cs typeface="Arial"/>
              </a:rPr>
              <a:t>Ar</a:t>
            </a:r>
            <a:r>
              <a:rPr sz="1900" b="1" spc="-3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is</a:t>
            </a:r>
            <a:r>
              <a:rPr sz="1900" spc="-2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the</a:t>
            </a:r>
            <a:r>
              <a:rPr sz="1900" spc="-5" dirty="0">
                <a:latin typeface="Arial"/>
                <a:cs typeface="Arial"/>
              </a:rPr>
              <a:t> </a:t>
            </a:r>
            <a:r>
              <a:rPr sz="1900" b="1" dirty="0">
                <a:latin typeface="Arial"/>
                <a:cs typeface="Arial"/>
              </a:rPr>
              <a:t>most</a:t>
            </a:r>
            <a:r>
              <a:rPr sz="1900" b="1" spc="-20" dirty="0">
                <a:latin typeface="Arial"/>
                <a:cs typeface="Arial"/>
              </a:rPr>
              <a:t> </a:t>
            </a:r>
            <a:r>
              <a:rPr sz="1900" b="1" dirty="0">
                <a:latin typeface="Arial"/>
                <a:cs typeface="Arial"/>
              </a:rPr>
              <a:t>abundant</a:t>
            </a:r>
            <a:r>
              <a:rPr sz="1900" b="1" spc="-15" dirty="0">
                <a:latin typeface="Arial"/>
                <a:cs typeface="Arial"/>
              </a:rPr>
              <a:t> </a:t>
            </a:r>
            <a:r>
              <a:rPr sz="1900" b="1" dirty="0">
                <a:latin typeface="Arial"/>
                <a:cs typeface="Arial"/>
              </a:rPr>
              <a:t>noble</a:t>
            </a:r>
            <a:r>
              <a:rPr sz="1900" b="1" spc="-20" dirty="0">
                <a:latin typeface="Arial"/>
                <a:cs typeface="Arial"/>
              </a:rPr>
              <a:t> </a:t>
            </a:r>
            <a:r>
              <a:rPr sz="1900" b="1" dirty="0">
                <a:latin typeface="Arial"/>
                <a:cs typeface="Arial"/>
              </a:rPr>
              <a:t>gas</a:t>
            </a:r>
            <a:r>
              <a:rPr sz="1900" b="1" spc="1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in</a:t>
            </a:r>
            <a:r>
              <a:rPr sz="1900" spc="-2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the</a:t>
            </a:r>
            <a:r>
              <a:rPr sz="1900" spc="-15" dirty="0">
                <a:latin typeface="Arial"/>
                <a:cs typeface="Arial"/>
              </a:rPr>
              <a:t> </a:t>
            </a:r>
            <a:r>
              <a:rPr sz="1900" spc="-10" dirty="0">
                <a:latin typeface="Arial"/>
                <a:cs typeface="Arial"/>
              </a:rPr>
              <a:t>atmosphere</a:t>
            </a:r>
            <a:endParaRPr sz="1900" dirty="0">
              <a:latin typeface="Arial"/>
              <a:cs typeface="Arial"/>
            </a:endParaRPr>
          </a:p>
          <a:p>
            <a:pPr marL="424815" indent="-374650">
              <a:lnSpc>
                <a:spcPct val="100000"/>
              </a:lnSpc>
              <a:spcBef>
                <a:spcPts val="965"/>
              </a:spcBef>
              <a:buChar char="●"/>
              <a:tabLst>
                <a:tab pos="424815" algn="l"/>
                <a:tab pos="425450" algn="l"/>
              </a:tabLst>
            </a:pPr>
            <a:r>
              <a:rPr sz="1900" dirty="0">
                <a:latin typeface="Arial"/>
                <a:cs typeface="Arial"/>
              </a:rPr>
              <a:t>Much</a:t>
            </a:r>
            <a:r>
              <a:rPr sz="1900" spc="-3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less</a:t>
            </a:r>
            <a:r>
              <a:rPr sz="1900" spc="-2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expensive</a:t>
            </a:r>
            <a:r>
              <a:rPr sz="1900" spc="-2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than</a:t>
            </a:r>
            <a:r>
              <a:rPr sz="1900" spc="-2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Xe</a:t>
            </a:r>
            <a:r>
              <a:rPr sz="1900" spc="-2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plus</a:t>
            </a:r>
            <a:r>
              <a:rPr sz="1900" spc="-20" dirty="0">
                <a:latin typeface="Arial"/>
                <a:cs typeface="Arial"/>
              </a:rPr>
              <a:t> </a:t>
            </a:r>
            <a:r>
              <a:rPr sz="1900" spc="-25" dirty="0">
                <a:latin typeface="Arial"/>
                <a:cs typeface="Arial"/>
              </a:rPr>
              <a:t>PS</a:t>
            </a:r>
            <a:r>
              <a:rPr lang="en-US" sz="1900" spc="-25" dirty="0">
                <a:latin typeface="Arial"/>
                <a:cs typeface="Arial"/>
              </a:rPr>
              <a:t>D, but </a:t>
            </a:r>
            <a:r>
              <a:rPr sz="1900" b="1" dirty="0">
                <a:latin typeface="Arial"/>
                <a:cs typeface="Arial"/>
              </a:rPr>
              <a:t>cosmogenic</a:t>
            </a:r>
            <a:r>
              <a:rPr sz="1900" b="1" spc="-25" dirty="0">
                <a:latin typeface="Arial"/>
                <a:cs typeface="Arial"/>
              </a:rPr>
              <a:t> </a:t>
            </a:r>
            <a:r>
              <a:rPr sz="1875" b="1" baseline="31111" dirty="0">
                <a:latin typeface="Arial"/>
                <a:cs typeface="Arial"/>
              </a:rPr>
              <a:t>39</a:t>
            </a:r>
            <a:r>
              <a:rPr sz="1900" b="1" dirty="0">
                <a:latin typeface="Arial"/>
                <a:cs typeface="Arial"/>
              </a:rPr>
              <a:t>Ar</a:t>
            </a:r>
            <a:r>
              <a:rPr sz="1900" b="1" spc="-25" dirty="0">
                <a:latin typeface="Arial"/>
                <a:cs typeface="Arial"/>
              </a:rPr>
              <a:t> </a:t>
            </a:r>
            <a:r>
              <a:rPr sz="1900" b="1" dirty="0">
                <a:latin typeface="Arial"/>
                <a:cs typeface="Arial"/>
              </a:rPr>
              <a:t>production</a:t>
            </a:r>
            <a:r>
              <a:rPr sz="1900" b="1" spc="-1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limits</a:t>
            </a:r>
            <a:r>
              <a:rPr sz="1900" spc="-3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the</a:t>
            </a:r>
            <a:r>
              <a:rPr sz="1900" spc="-2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size</a:t>
            </a:r>
            <a:r>
              <a:rPr sz="1900" spc="-3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of</a:t>
            </a:r>
            <a:r>
              <a:rPr sz="1900" spc="-30" dirty="0">
                <a:latin typeface="Arial"/>
                <a:cs typeface="Arial"/>
              </a:rPr>
              <a:t> </a:t>
            </a:r>
            <a:r>
              <a:rPr sz="1900" spc="-10" dirty="0">
                <a:latin typeface="Arial"/>
                <a:cs typeface="Arial"/>
              </a:rPr>
              <a:t>detectors </a:t>
            </a:r>
            <a:r>
              <a:rPr sz="1900" dirty="0">
                <a:latin typeface="Arial"/>
                <a:cs typeface="Arial"/>
              </a:rPr>
              <a:t>due to </a:t>
            </a:r>
            <a:r>
              <a:rPr sz="1900" spc="-10" dirty="0">
                <a:latin typeface="Arial"/>
                <a:cs typeface="Arial"/>
              </a:rPr>
              <a:t>pile-</a:t>
            </a:r>
            <a:r>
              <a:rPr sz="1900" spc="-25" dirty="0">
                <a:latin typeface="Arial"/>
                <a:cs typeface="Arial"/>
              </a:rPr>
              <a:t>u</a:t>
            </a:r>
            <a:r>
              <a:rPr lang="en-US" sz="1900" spc="-25" dirty="0">
                <a:latin typeface="Arial"/>
                <a:cs typeface="Arial"/>
              </a:rPr>
              <a:t>p: </a:t>
            </a:r>
            <a:r>
              <a:rPr sz="1900" dirty="0">
                <a:latin typeface="Arial"/>
                <a:cs typeface="Arial"/>
              </a:rPr>
              <a:t>1Bq/kg,</a:t>
            </a:r>
            <a:r>
              <a:rPr sz="1900" spc="-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269</a:t>
            </a:r>
            <a:r>
              <a:rPr sz="1900" spc="-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yr </a:t>
            </a:r>
            <a:r>
              <a:rPr sz="1900" spc="-10" dirty="0">
                <a:latin typeface="Arial"/>
                <a:cs typeface="Arial"/>
              </a:rPr>
              <a:t>half-</a:t>
            </a:r>
            <a:r>
              <a:rPr sz="1900" spc="-20" dirty="0">
                <a:latin typeface="Arial"/>
                <a:cs typeface="Arial"/>
              </a:rPr>
              <a:t>life</a:t>
            </a:r>
            <a:endParaRPr sz="1900" dirty="0">
              <a:latin typeface="Arial"/>
              <a:cs typeface="Arial"/>
            </a:endParaRPr>
          </a:p>
          <a:p>
            <a:pPr marL="424815" marR="499109" indent="-374650">
              <a:lnSpc>
                <a:spcPts val="2250"/>
              </a:lnSpc>
              <a:spcBef>
                <a:spcPts val="1120"/>
              </a:spcBef>
              <a:buFont typeface="Arial"/>
              <a:buChar char="●"/>
              <a:tabLst>
                <a:tab pos="424815" algn="l"/>
                <a:tab pos="425450" algn="l"/>
              </a:tabLst>
            </a:pPr>
            <a:r>
              <a:rPr sz="1900" dirty="0">
                <a:latin typeface="Arial"/>
                <a:cs typeface="Arial"/>
              </a:rPr>
              <a:t>Source</a:t>
            </a:r>
            <a:r>
              <a:rPr sz="1900" spc="-35" dirty="0">
                <a:latin typeface="Arial"/>
                <a:cs typeface="Arial"/>
              </a:rPr>
              <a:t> </a:t>
            </a:r>
            <a:r>
              <a:rPr sz="1900" spc="-10" dirty="0">
                <a:latin typeface="Arial"/>
                <a:cs typeface="Arial"/>
              </a:rPr>
              <a:t>underground</a:t>
            </a:r>
            <a:r>
              <a:rPr sz="1900" spc="-120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Ar</a:t>
            </a:r>
            <a:r>
              <a:rPr sz="1900" spc="-3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depleted</a:t>
            </a:r>
            <a:r>
              <a:rPr sz="1900" spc="-2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in</a:t>
            </a:r>
            <a:r>
              <a:rPr sz="1900" spc="20" dirty="0">
                <a:latin typeface="Arial"/>
                <a:cs typeface="Arial"/>
              </a:rPr>
              <a:t> </a:t>
            </a:r>
            <a:r>
              <a:rPr sz="1875" baseline="31111" dirty="0">
                <a:latin typeface="Arial"/>
                <a:cs typeface="Arial"/>
              </a:rPr>
              <a:t>39</a:t>
            </a:r>
            <a:r>
              <a:rPr sz="1900" dirty="0">
                <a:latin typeface="Arial"/>
                <a:cs typeface="Arial"/>
              </a:rPr>
              <a:t>Ar,</a:t>
            </a:r>
            <a:r>
              <a:rPr sz="1900" spc="-30" dirty="0">
                <a:latin typeface="Arial"/>
                <a:cs typeface="Arial"/>
              </a:rPr>
              <a:t> </a:t>
            </a:r>
            <a:r>
              <a:rPr lang="en-US" sz="1900" spc="-30" dirty="0">
                <a:latin typeface="Arial"/>
                <a:cs typeface="Arial"/>
              </a:rPr>
              <a:t>and</a:t>
            </a:r>
            <a:r>
              <a:rPr sz="1900" spc="-2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purify</a:t>
            </a:r>
            <a:r>
              <a:rPr sz="1900" spc="-30" dirty="0">
                <a:latin typeface="Arial"/>
                <a:cs typeface="Arial"/>
              </a:rPr>
              <a:t> </a:t>
            </a:r>
            <a:r>
              <a:rPr sz="1900" spc="-25" dirty="0">
                <a:latin typeface="Arial"/>
                <a:cs typeface="Arial"/>
              </a:rPr>
              <a:t>via</a:t>
            </a:r>
            <a:r>
              <a:rPr lang="en-US" sz="1900" spc="-25" dirty="0">
                <a:latin typeface="Arial"/>
                <a:cs typeface="Arial"/>
              </a:rPr>
              <a:t> </a:t>
            </a:r>
            <a:r>
              <a:rPr sz="1900" dirty="0">
                <a:latin typeface="Arial"/>
                <a:cs typeface="Arial"/>
              </a:rPr>
              <a:t>cryogenic</a:t>
            </a:r>
            <a:r>
              <a:rPr sz="1900" spc="-5" dirty="0">
                <a:latin typeface="Arial"/>
                <a:cs typeface="Arial"/>
              </a:rPr>
              <a:t> </a:t>
            </a:r>
            <a:r>
              <a:rPr sz="1900" spc="-10" dirty="0">
                <a:latin typeface="Arial"/>
                <a:cs typeface="Arial"/>
              </a:rPr>
              <a:t>distillation</a:t>
            </a:r>
            <a:endParaRPr sz="19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19007" y="82634"/>
            <a:ext cx="778490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85" dirty="0">
                <a:latin typeface="AR CENA" panose="02000000000000000000"/>
              </a:rPr>
              <a:t>Why</a:t>
            </a:r>
            <a:r>
              <a:rPr sz="3600" b="1" spc="105" dirty="0">
                <a:latin typeface="AR CENA" panose="02000000000000000000"/>
              </a:rPr>
              <a:t> </a:t>
            </a:r>
            <a:r>
              <a:rPr sz="3600" b="1" spc="125" dirty="0">
                <a:latin typeface="AR CENA" panose="02000000000000000000"/>
              </a:rPr>
              <a:t>Underground</a:t>
            </a:r>
            <a:r>
              <a:rPr sz="3600" b="1" spc="105" dirty="0">
                <a:latin typeface="AR CENA" panose="02000000000000000000"/>
              </a:rPr>
              <a:t> </a:t>
            </a:r>
            <a:r>
              <a:rPr sz="3600" b="1" spc="100" dirty="0">
                <a:latin typeface="AR CENA" panose="02000000000000000000"/>
              </a:rPr>
              <a:t>Ar?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4800" y="2515837"/>
            <a:ext cx="4760259" cy="2819400"/>
          </a:xfrm>
          <a:prstGeom prst="rect">
            <a:avLst/>
          </a:prstGeom>
        </p:spPr>
      </p:pic>
      <p:pic>
        <p:nvPicPr>
          <p:cNvPr id="9" name="object 2">
            <a:extLst>
              <a:ext uri="{FF2B5EF4-FFF2-40B4-BE49-F238E27FC236}">
                <a16:creationId xmlns:a16="http://schemas.microsoft.com/office/drawing/2014/main" id="{78D2C802-71F1-6A00-A309-B70810929D0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607629" y="2457645"/>
            <a:ext cx="2536371" cy="443539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D6E893-7E66-7B90-25B3-6C60B673A3B4}"/>
              </a:ext>
            </a:extLst>
          </p:cNvPr>
          <p:cNvSpPr txBox="1"/>
          <p:nvPr/>
        </p:nvSpPr>
        <p:spPr>
          <a:xfrm>
            <a:off x="0" y="5335237"/>
            <a:ext cx="7086600" cy="14619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19734" marR="292100" indent="-382270">
              <a:lnSpc>
                <a:spcPct val="100000"/>
              </a:lnSpc>
              <a:spcBef>
                <a:spcPts val="100"/>
              </a:spcBef>
              <a:buFont typeface="Arial"/>
              <a:buChar char="●"/>
              <a:tabLst>
                <a:tab pos="419734" algn="l"/>
                <a:tab pos="420370" algn="l"/>
              </a:tabLst>
            </a:pPr>
            <a:r>
              <a:rPr lang="en-US" sz="1600" b="1" dirty="0">
                <a:latin typeface="Arial"/>
                <a:cs typeface="Arial"/>
              </a:rPr>
              <a:t>Urania:</a:t>
            </a:r>
            <a:r>
              <a:rPr lang="en-US" sz="1600" b="1" spc="-20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UA</a:t>
            </a:r>
            <a:r>
              <a:rPr lang="en-US" sz="1600" spc="-130" dirty="0">
                <a:latin typeface="Arial"/>
                <a:cs typeface="Arial"/>
              </a:rPr>
              <a:t> </a:t>
            </a:r>
            <a:r>
              <a:rPr lang="en-US" sz="1600" spc="-10" dirty="0">
                <a:latin typeface="Arial"/>
                <a:cs typeface="Arial"/>
              </a:rPr>
              <a:t>extraction </a:t>
            </a:r>
            <a:r>
              <a:rPr lang="en-US" sz="1600" dirty="0">
                <a:latin typeface="Arial"/>
                <a:cs typeface="Arial"/>
              </a:rPr>
              <a:t>plant</a:t>
            </a:r>
            <a:r>
              <a:rPr lang="en-US" sz="1600" spc="-20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in</a:t>
            </a:r>
            <a:r>
              <a:rPr lang="en-US" sz="1600" spc="-15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CO. </a:t>
            </a:r>
            <a:r>
              <a:rPr lang="en-US" sz="1600" spc="-20" dirty="0">
                <a:latin typeface="Arial"/>
                <a:cs typeface="Arial"/>
              </a:rPr>
              <a:t>Same </a:t>
            </a:r>
            <a:r>
              <a:rPr lang="en-US" sz="1600" dirty="0">
                <a:latin typeface="Arial"/>
                <a:cs typeface="Arial"/>
              </a:rPr>
              <a:t>source as </a:t>
            </a:r>
            <a:r>
              <a:rPr lang="en-US" sz="1600" spc="-10" dirty="0">
                <a:latin typeface="Arial"/>
                <a:cs typeface="Arial"/>
              </a:rPr>
              <a:t>DS-</a:t>
            </a:r>
            <a:r>
              <a:rPr lang="en-US" sz="1600" spc="-25" dirty="0">
                <a:latin typeface="Arial"/>
                <a:cs typeface="Arial"/>
              </a:rPr>
              <a:t>50</a:t>
            </a:r>
            <a:endParaRPr lang="en-US" sz="1600" dirty="0">
              <a:latin typeface="Arial"/>
              <a:cs typeface="Arial"/>
            </a:endParaRPr>
          </a:p>
          <a:p>
            <a:pPr marL="419734" marR="628015" indent="-382270">
              <a:lnSpc>
                <a:spcPct val="100000"/>
              </a:lnSpc>
              <a:spcBef>
                <a:spcPts val="1000"/>
              </a:spcBef>
              <a:buFont typeface="Arial"/>
              <a:buChar char="●"/>
              <a:tabLst>
                <a:tab pos="419734" algn="l"/>
                <a:tab pos="420370" algn="l"/>
              </a:tabLst>
            </a:pPr>
            <a:r>
              <a:rPr lang="en-US" sz="1600" b="1" dirty="0">
                <a:latin typeface="Arial"/>
                <a:cs typeface="Arial"/>
              </a:rPr>
              <a:t>Aria</a:t>
            </a:r>
            <a:r>
              <a:rPr lang="en-US" sz="1600" dirty="0">
                <a:latin typeface="Arial"/>
                <a:cs typeface="Arial"/>
              </a:rPr>
              <a:t>:</a:t>
            </a:r>
            <a:r>
              <a:rPr lang="en-US" sz="1600" spc="-25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Huge</a:t>
            </a:r>
            <a:r>
              <a:rPr lang="en-US" sz="1600" spc="-20" dirty="0">
                <a:latin typeface="Arial"/>
                <a:cs typeface="Arial"/>
              </a:rPr>
              <a:t> </a:t>
            </a:r>
            <a:r>
              <a:rPr lang="en-US" sz="1600" spc="-10" dirty="0">
                <a:latin typeface="Arial"/>
                <a:cs typeface="Arial"/>
              </a:rPr>
              <a:t>cryogenic </a:t>
            </a:r>
            <a:r>
              <a:rPr lang="en-US" sz="1600" dirty="0">
                <a:latin typeface="Arial"/>
                <a:cs typeface="Arial"/>
              </a:rPr>
              <a:t>distillation</a:t>
            </a:r>
            <a:r>
              <a:rPr lang="en-US" sz="1600" spc="-35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column</a:t>
            </a:r>
            <a:r>
              <a:rPr lang="en-US" sz="1600" spc="-30" dirty="0">
                <a:latin typeface="Arial"/>
                <a:cs typeface="Arial"/>
              </a:rPr>
              <a:t> </a:t>
            </a:r>
            <a:r>
              <a:rPr lang="en-US" sz="1600" spc="-25" dirty="0">
                <a:latin typeface="Arial"/>
                <a:cs typeface="Arial"/>
              </a:rPr>
              <a:t>in </a:t>
            </a:r>
            <a:r>
              <a:rPr lang="en-US" sz="1600" dirty="0">
                <a:latin typeface="Arial"/>
                <a:cs typeface="Arial"/>
              </a:rPr>
              <a:t>Sardinia,</a:t>
            </a:r>
            <a:r>
              <a:rPr lang="en-US" sz="1600" spc="-50" dirty="0">
                <a:latin typeface="Arial"/>
                <a:cs typeface="Arial"/>
              </a:rPr>
              <a:t> </a:t>
            </a:r>
            <a:r>
              <a:rPr lang="en-US" sz="1600" spc="-10" dirty="0">
                <a:latin typeface="Arial"/>
                <a:cs typeface="Arial"/>
              </a:rPr>
              <a:t>Italy</a:t>
            </a:r>
          </a:p>
          <a:p>
            <a:pPr marL="876935" marR="161290" lvl="1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76935" algn="l"/>
                <a:tab pos="877569" algn="l"/>
              </a:tabLst>
            </a:pPr>
            <a:r>
              <a:rPr lang="en-US" sz="1600" dirty="0">
                <a:latin typeface="Arial"/>
                <a:cs typeface="Arial"/>
              </a:rPr>
              <a:t>Process</a:t>
            </a:r>
            <a:r>
              <a:rPr lang="en-US" sz="1600" spc="-20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O</a:t>
            </a:r>
            <a:r>
              <a:rPr lang="en-US" sz="1600" spc="-15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(1</a:t>
            </a:r>
            <a:r>
              <a:rPr lang="en-US" sz="1600" spc="-15" dirty="0">
                <a:latin typeface="Arial"/>
                <a:cs typeface="Arial"/>
              </a:rPr>
              <a:t> </a:t>
            </a:r>
            <a:r>
              <a:rPr lang="en-US" sz="1600" spc="-10" dirty="0">
                <a:latin typeface="Arial"/>
                <a:cs typeface="Arial"/>
              </a:rPr>
              <a:t>t/day) </a:t>
            </a:r>
            <a:r>
              <a:rPr lang="en-US" sz="1600" dirty="0">
                <a:latin typeface="Arial"/>
                <a:cs typeface="Arial"/>
              </a:rPr>
              <a:t>with</a:t>
            </a:r>
            <a:r>
              <a:rPr lang="en-US" sz="1600" spc="-20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10</a:t>
            </a:r>
            <a:r>
              <a:rPr lang="en-US" sz="1600" b="1" baseline="32051" dirty="0">
                <a:latin typeface="Arial"/>
                <a:cs typeface="Arial"/>
              </a:rPr>
              <a:t>3</a:t>
            </a:r>
            <a:r>
              <a:rPr lang="en-US" sz="1600" b="1" spc="262" baseline="32051" dirty="0">
                <a:latin typeface="Arial"/>
                <a:cs typeface="Arial"/>
              </a:rPr>
              <a:t> </a:t>
            </a:r>
            <a:r>
              <a:rPr lang="en-US" sz="1600" b="1" dirty="0">
                <a:latin typeface="Arial"/>
                <a:cs typeface="Arial"/>
              </a:rPr>
              <a:t>reduction</a:t>
            </a:r>
            <a:r>
              <a:rPr lang="en-US" sz="1600" b="1" spc="-20" dirty="0">
                <a:latin typeface="Arial"/>
                <a:cs typeface="Arial"/>
              </a:rPr>
              <a:t> </a:t>
            </a:r>
            <a:r>
              <a:rPr lang="en-US" sz="1600" spc="-25" dirty="0">
                <a:latin typeface="Arial"/>
                <a:cs typeface="Arial"/>
              </a:rPr>
              <a:t>of </a:t>
            </a:r>
            <a:r>
              <a:rPr lang="en-US" sz="1600" dirty="0">
                <a:latin typeface="Arial"/>
                <a:cs typeface="Arial"/>
              </a:rPr>
              <a:t>all</a:t>
            </a:r>
            <a:r>
              <a:rPr lang="en-US" sz="1600" spc="-25" dirty="0">
                <a:latin typeface="Arial"/>
                <a:cs typeface="Arial"/>
              </a:rPr>
              <a:t> </a:t>
            </a:r>
            <a:r>
              <a:rPr lang="en-US" sz="1600" spc="-10" dirty="0">
                <a:latin typeface="Arial"/>
                <a:cs typeface="Arial"/>
              </a:rPr>
              <a:t>chemical impurities</a:t>
            </a:r>
            <a:endParaRPr lang="en-US" sz="1600" dirty="0">
              <a:latin typeface="Arial"/>
              <a:cs typeface="Arial"/>
            </a:endParaRPr>
          </a:p>
          <a:p>
            <a:pPr marL="876935" lvl="1" indent="-382270">
              <a:lnSpc>
                <a:spcPct val="100000"/>
              </a:lnSpc>
              <a:spcBef>
                <a:spcPts val="1000"/>
              </a:spcBef>
              <a:buChar char="○"/>
              <a:tabLst>
                <a:tab pos="876935" algn="l"/>
                <a:tab pos="877569" algn="l"/>
              </a:tabLst>
            </a:pPr>
            <a:r>
              <a:rPr lang="en-US" sz="1600" dirty="0">
                <a:latin typeface="Arial"/>
                <a:cs typeface="Arial"/>
              </a:rPr>
              <a:t>Isotopically</a:t>
            </a:r>
            <a:r>
              <a:rPr lang="en-US" sz="1600" spc="-60" dirty="0">
                <a:latin typeface="Arial"/>
                <a:cs typeface="Arial"/>
              </a:rPr>
              <a:t> </a:t>
            </a:r>
            <a:r>
              <a:rPr lang="en-US" sz="1600" spc="-10" dirty="0">
                <a:latin typeface="Arial"/>
                <a:cs typeface="Arial"/>
              </a:rPr>
              <a:t>separate </a:t>
            </a:r>
            <a:r>
              <a:rPr lang="en-US" sz="1600" baseline="32051" dirty="0">
                <a:latin typeface="Arial"/>
                <a:cs typeface="Arial"/>
              </a:rPr>
              <a:t>39</a:t>
            </a:r>
            <a:r>
              <a:rPr lang="en-US" sz="1600" dirty="0">
                <a:latin typeface="Arial"/>
                <a:cs typeface="Arial"/>
              </a:rPr>
              <a:t>Ar</a:t>
            </a:r>
            <a:r>
              <a:rPr lang="en-US" sz="1600" spc="-15" dirty="0">
                <a:latin typeface="Arial"/>
                <a:cs typeface="Arial"/>
              </a:rPr>
              <a:t> </a:t>
            </a:r>
            <a:r>
              <a:rPr lang="en-US" sz="1600" dirty="0">
                <a:latin typeface="Arial"/>
                <a:cs typeface="Arial"/>
              </a:rPr>
              <a:t>from</a:t>
            </a:r>
            <a:r>
              <a:rPr lang="en-US" sz="1600" spc="15" dirty="0">
                <a:latin typeface="Arial"/>
                <a:cs typeface="Arial"/>
              </a:rPr>
              <a:t> </a:t>
            </a:r>
            <a:r>
              <a:rPr lang="en-US" sz="1600" spc="-30" baseline="32051" dirty="0">
                <a:latin typeface="Arial"/>
                <a:cs typeface="Arial"/>
              </a:rPr>
              <a:t>40</a:t>
            </a:r>
            <a:r>
              <a:rPr lang="en-US" sz="1600" spc="-20" dirty="0">
                <a:latin typeface="Arial"/>
                <a:cs typeface="Arial"/>
              </a:rPr>
              <a:t>Ar</a:t>
            </a:r>
            <a:endParaRPr lang="en-US" sz="16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540-day Blind Analysis Result"/>
          <p:cNvSpPr txBox="1">
            <a:spLocks noGrp="1"/>
          </p:cNvSpPr>
          <p:nvPr>
            <p:ph type="title"/>
          </p:nvPr>
        </p:nvSpPr>
        <p:spPr>
          <a:xfrm>
            <a:off x="-19265" y="-32746"/>
            <a:ext cx="8572500" cy="508992"/>
          </a:xfrm>
          <a:prstGeom prst="rect">
            <a:avLst/>
          </a:prstGeom>
        </p:spPr>
        <p:txBody>
          <a:bodyPr>
            <a:noAutofit/>
          </a:bodyPr>
          <a:lstStyle>
            <a:lvl1pPr defTabSz="467359">
              <a:spcBef>
                <a:spcPts val="2200"/>
              </a:spcBef>
              <a:defRPr sz="4800"/>
            </a:lvl1pPr>
          </a:lstStyle>
          <a:p>
            <a:r>
              <a:rPr sz="3600" b="1" dirty="0">
                <a:latin typeface="AR CENA" panose="02000000000000000000"/>
              </a:rPr>
              <a:t>540-day Blind Analysis Result</a:t>
            </a:r>
          </a:p>
        </p:txBody>
      </p:sp>
      <p:sp>
        <p:nvSpPr>
          <p:cNvPr id="453" name="Strong Pulse Shape Discrimination!!"/>
          <p:cNvSpPr txBox="1">
            <a:spLocks noGrp="1"/>
          </p:cNvSpPr>
          <p:nvPr>
            <p:ph type="body" sz="quarter" idx="1"/>
          </p:nvPr>
        </p:nvSpPr>
        <p:spPr>
          <a:xfrm>
            <a:off x="298958" y="1090360"/>
            <a:ext cx="5446129" cy="50899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indent="0">
              <a:buClrTx/>
              <a:buSzTx/>
              <a:buFontTx/>
              <a:buNone/>
              <a:defRPr b="1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t>Strong Pulse Shape Discrimination!!</a:t>
            </a:r>
          </a:p>
        </p:txBody>
      </p:sp>
      <p:sp>
        <p:nvSpPr>
          <p:cNvPr id="45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8900990" y="0"/>
            <a:ext cx="183234" cy="32146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grpSp>
        <p:nvGrpSpPr>
          <p:cNvPr id="462" name="Group"/>
          <p:cNvGrpSpPr/>
          <p:nvPr/>
        </p:nvGrpSpPr>
        <p:grpSpPr>
          <a:xfrm>
            <a:off x="108215" y="2425307"/>
            <a:ext cx="7535251" cy="4364222"/>
            <a:chOff x="0" y="0"/>
            <a:chExt cx="10716800" cy="6206893"/>
          </a:xfrm>
        </p:grpSpPr>
        <p:pic>
          <p:nvPicPr>
            <p:cNvPr id="455" name="DMSearchRegularCut.pdf" descr="DMSearchRegularCut.pdf"/>
            <p:cNvPicPr>
              <a:picLocks noChangeAspect="1"/>
            </p:cNvPicPr>
            <p:nvPr/>
          </p:nvPicPr>
          <p:blipFill>
            <a:blip r:embed="rId2"/>
            <a:srcRect r="2859"/>
            <a:stretch>
              <a:fillRect/>
            </a:stretch>
          </p:blipFill>
          <p:spPr>
            <a:xfrm>
              <a:off x="0" y="0"/>
              <a:ext cx="10716801" cy="62068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56" name="Line Line" descr="Line Line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3428904">
              <a:off x="6093762" y="2534990"/>
              <a:ext cx="1316319" cy="352235"/>
            </a:xfrm>
            <a:prstGeom prst="rect">
              <a:avLst/>
            </a:prstGeom>
            <a:effectLst/>
          </p:spPr>
        </p:pic>
        <p:grpSp>
          <p:nvGrpSpPr>
            <p:cNvPr id="460" name="0 Event"/>
            <p:cNvGrpSpPr/>
            <p:nvPr/>
          </p:nvGrpSpPr>
          <p:grpSpPr>
            <a:xfrm>
              <a:off x="7179803" y="2765988"/>
              <a:ext cx="1988096" cy="675032"/>
              <a:chOff x="0" y="0"/>
              <a:chExt cx="1988095" cy="675031"/>
            </a:xfrm>
          </p:grpSpPr>
          <p:sp>
            <p:nvSpPr>
              <p:cNvPr id="459" name="0 Event"/>
              <p:cNvSpPr/>
              <p:nvPr/>
            </p:nvSpPr>
            <p:spPr>
              <a:xfrm>
                <a:off x="38100" y="38100"/>
                <a:ext cx="1911896" cy="5988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35719" tIns="35719" rIns="35719" bIns="35719" numCol="1" anchor="b">
                <a:noAutofit/>
              </a:bodyPr>
              <a:lstStyle>
                <a:lvl1pPr algn="ctr">
                  <a:lnSpc>
                    <a:spcPct val="80000"/>
                  </a:lnSpc>
                  <a:spcBef>
                    <a:spcPts val="0"/>
                  </a:spcBef>
                  <a:defRPr sz="2800" b="1" cap="all">
                    <a:solidFill>
                      <a:schemeClr val="accent5"/>
                    </a:solidFill>
                    <a:latin typeface="Avenir Next Regular"/>
                    <a:ea typeface="Avenir Next Regular"/>
                    <a:cs typeface="Avenir Next Regular"/>
                    <a:sym typeface="Avenir Next Regular"/>
                  </a:defRPr>
                </a:lvl1pPr>
              </a:lstStyle>
              <a:p>
                <a:r>
                  <a:rPr sz="1969"/>
                  <a:t>0 Event</a:t>
                </a:r>
              </a:p>
            </p:txBody>
          </p:sp>
          <p:pic>
            <p:nvPicPr>
              <p:cNvPr id="458" name="0 Event 0 Event" descr="0 Event 0 Event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1988096" cy="675032"/>
              </a:xfrm>
              <a:prstGeom prst="rect">
                <a:avLst/>
              </a:prstGeom>
              <a:effectLst/>
            </p:spPr>
          </p:pic>
        </p:grpSp>
        <p:sp>
          <p:nvSpPr>
            <p:cNvPr id="461" name="WIMP Search Region"/>
            <p:cNvSpPr txBox="1"/>
            <p:nvPr/>
          </p:nvSpPr>
          <p:spPr>
            <a:xfrm>
              <a:off x="4627076" y="1022913"/>
              <a:ext cx="3359365" cy="4579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2300" b="1">
                  <a:solidFill>
                    <a:srgbClr val="A7A4FC"/>
                  </a:solidFill>
                  <a:latin typeface="Avenir Next Regular"/>
                  <a:ea typeface="Avenir Next Regular"/>
                  <a:cs typeface="Avenir Next Regular"/>
                  <a:sym typeface="Avenir Next Regular"/>
                </a:defRPr>
              </a:lvl1pPr>
            </a:lstStyle>
            <a:p>
              <a:r>
                <a:rPr sz="1617"/>
                <a:t>WIMP Search Region</a:t>
              </a:r>
            </a:p>
          </p:txBody>
        </p:sp>
      </p:grpSp>
      <p:sp>
        <p:nvSpPr>
          <p:cNvPr id="463" name="Pulse Shape Discrimination"/>
          <p:cNvSpPr txBox="1"/>
          <p:nvPr/>
        </p:nvSpPr>
        <p:spPr>
          <a:xfrm rot="16200000">
            <a:off x="-489679" y="4145729"/>
            <a:ext cx="2706896" cy="35343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600" b="1">
                <a:solidFill>
                  <a:srgbClr val="000000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1828" dirty="0"/>
              <a:t>Pulse Shape Discrimination</a:t>
            </a:r>
          </a:p>
        </p:txBody>
      </p:sp>
      <p:sp>
        <p:nvSpPr>
          <p:cNvPr id="464" name="No BG in the Search Region"/>
          <p:cNvSpPr txBox="1"/>
          <p:nvPr/>
        </p:nvSpPr>
        <p:spPr>
          <a:xfrm>
            <a:off x="799020" y="1615348"/>
            <a:ext cx="4176858" cy="508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>
            <a:normAutofit/>
          </a:bodyPr>
          <a:lstStyle>
            <a:lvl1pPr>
              <a:spcBef>
                <a:spcPts val="2800"/>
              </a:spcBef>
              <a:defRPr sz="3400" b="1">
                <a:solidFill>
                  <a:srgbClr val="222222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r>
              <a:rPr sz="2391"/>
              <a:t>No BG in the Search Region</a:t>
            </a:r>
          </a:p>
        </p:txBody>
      </p:sp>
      <p:sp>
        <p:nvSpPr>
          <p:cNvPr id="465" name="Phys. Rev. D 98 102006 (2018)"/>
          <p:cNvSpPr txBox="1"/>
          <p:nvPr/>
        </p:nvSpPr>
        <p:spPr>
          <a:xfrm>
            <a:off x="6324601" y="6434495"/>
            <a:ext cx="2700298" cy="355034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defTabSz="321457">
              <a:lnSpc>
                <a:spcPts val="2601"/>
              </a:lnSpc>
              <a:spcBef>
                <a:spcPts val="1125"/>
              </a:spcBef>
              <a:defRPr sz="1600">
                <a:solidFill>
                  <a:srgbClr val="4D4D4D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125" dirty="0"/>
              <a:t>Phys. Rev. D </a:t>
            </a:r>
            <a:r>
              <a:rPr sz="1125" b="1" i="1" dirty="0"/>
              <a:t>98 </a:t>
            </a:r>
            <a:r>
              <a:rPr sz="1125" i="1" dirty="0"/>
              <a:t>102006 (2018) </a:t>
            </a:r>
          </a:p>
        </p:txBody>
      </p:sp>
      <p:pic>
        <p:nvPicPr>
          <p:cNvPr id="466" name="wimp_limit_no_proj.pdf" descr="wimp_limit_no_proj.pdf"/>
          <p:cNvPicPr>
            <a:picLocks noChangeAspect="1"/>
          </p:cNvPicPr>
          <p:nvPr/>
        </p:nvPicPr>
        <p:blipFill>
          <a:blip r:embed="rId5"/>
          <a:srcRect r="10064"/>
          <a:stretch>
            <a:fillRect/>
          </a:stretch>
        </p:blipFill>
        <p:spPr>
          <a:xfrm>
            <a:off x="5494303" y="378748"/>
            <a:ext cx="3693457" cy="23105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 invX="1"/>
      </p:transition>
    </mc:Choice>
    <mc:Choice xmlns="" xmlns:m="http://schemas.openxmlformats.org/officeDocument/2006/math" xmlns:a14="http://schemas.microsoft.com/office/drawing/2010/main" xmlns:p14="http://schemas.microsoft.com/office/powerpoint/2010/main" Requires="p14">
      <p:transition spd="med" advClick="1" p14:dur="1000">
        <p:wipe dir="l"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43400" y="1575233"/>
            <a:ext cx="4771275" cy="3669592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28317" y="730525"/>
            <a:ext cx="4363085" cy="456184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94335" marR="109855" indent="-382270">
              <a:lnSpc>
                <a:spcPct val="100299"/>
              </a:lnSpc>
              <a:spcBef>
                <a:spcPts val="90"/>
              </a:spcBef>
              <a:buFont typeface="Arial"/>
              <a:buChar char="●"/>
              <a:tabLst>
                <a:tab pos="394335" algn="l"/>
                <a:tab pos="394970" algn="l"/>
              </a:tabLst>
            </a:pPr>
            <a:r>
              <a:rPr sz="2000" b="1" dirty="0">
                <a:latin typeface="Arial"/>
                <a:cs typeface="Arial"/>
              </a:rPr>
              <a:t>Global</a:t>
            </a:r>
            <a:r>
              <a:rPr sz="2000" b="1" spc="-110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Argon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dirty="0">
                <a:latin typeface="Arial"/>
                <a:cs typeface="Arial"/>
              </a:rPr>
              <a:t>Dark</a:t>
            </a:r>
            <a:r>
              <a:rPr sz="2000" b="1" spc="-25" dirty="0">
                <a:latin typeface="Arial"/>
                <a:cs typeface="Arial"/>
              </a:rPr>
              <a:t> </a:t>
            </a:r>
            <a:r>
              <a:rPr sz="2000" b="1" spc="-10" dirty="0">
                <a:latin typeface="Arial"/>
                <a:cs typeface="Arial"/>
              </a:rPr>
              <a:t>Matter </a:t>
            </a:r>
            <a:r>
              <a:rPr sz="2000" b="1" dirty="0">
                <a:latin typeface="Arial"/>
                <a:cs typeface="Arial"/>
              </a:rPr>
              <a:t>Collaboration</a:t>
            </a:r>
            <a:r>
              <a:rPr sz="2000" b="1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(GADMC),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merger </a:t>
            </a:r>
            <a:r>
              <a:rPr sz="2000" dirty="0">
                <a:latin typeface="Arial"/>
                <a:cs typeface="Arial"/>
              </a:rPr>
              <a:t>of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DEAP-</a:t>
            </a:r>
            <a:r>
              <a:rPr sz="2000" dirty="0">
                <a:latin typeface="Arial"/>
                <a:cs typeface="Arial"/>
              </a:rPr>
              <a:t>3600,</a:t>
            </a:r>
            <a:r>
              <a:rPr sz="2000" spc="-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MiniCLEAN,</a:t>
            </a:r>
            <a:r>
              <a:rPr sz="2000" spc="-114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ArDM </a:t>
            </a:r>
            <a:r>
              <a:rPr sz="2000" dirty="0">
                <a:latin typeface="Arial"/>
                <a:cs typeface="Arial"/>
              </a:rPr>
              <a:t>&amp;</a:t>
            </a:r>
            <a:r>
              <a:rPr sz="2000" spc="2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DarkSide-</a:t>
            </a:r>
            <a:r>
              <a:rPr sz="2000" spc="-25" dirty="0">
                <a:latin typeface="Arial"/>
                <a:cs typeface="Arial"/>
              </a:rPr>
              <a:t>50</a:t>
            </a:r>
            <a:endParaRPr sz="2000">
              <a:latin typeface="Arial"/>
              <a:cs typeface="Arial"/>
            </a:endParaRPr>
          </a:p>
          <a:p>
            <a:pPr marL="394335" indent="-382270">
              <a:lnSpc>
                <a:spcPct val="100000"/>
              </a:lnSpc>
              <a:spcBef>
                <a:spcPts val="580"/>
              </a:spcBef>
              <a:buChar char="●"/>
              <a:tabLst>
                <a:tab pos="394335" algn="l"/>
                <a:tab pos="394970" algn="l"/>
              </a:tabLst>
            </a:pPr>
            <a:r>
              <a:rPr sz="2000" b="1" spc="-10" dirty="0">
                <a:latin typeface="Arial"/>
                <a:cs typeface="Arial"/>
              </a:rPr>
              <a:t>DarkSide-</a:t>
            </a:r>
            <a:r>
              <a:rPr sz="2000" b="1" spc="-25" dirty="0">
                <a:latin typeface="Arial"/>
                <a:cs typeface="Arial"/>
              </a:rPr>
              <a:t>20k</a:t>
            </a:r>
            <a:endParaRPr sz="2000">
              <a:latin typeface="Arial"/>
              <a:cs typeface="Arial"/>
            </a:endParaRPr>
          </a:p>
          <a:p>
            <a:pPr marL="851535" marR="40640" lvl="1" indent="-382270">
              <a:lnSpc>
                <a:spcPct val="100000"/>
              </a:lnSpc>
              <a:spcBef>
                <a:spcPts val="994"/>
              </a:spcBef>
              <a:buChar char="○"/>
              <a:tabLst>
                <a:tab pos="851535" algn="l"/>
                <a:tab pos="852169" algn="l"/>
              </a:tabLst>
            </a:pPr>
            <a:r>
              <a:rPr sz="2000" dirty="0">
                <a:latin typeface="Arial"/>
                <a:cs typeface="Arial"/>
              </a:rPr>
              <a:t>Sealed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acrylic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dual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phase</a:t>
            </a:r>
            <a:r>
              <a:rPr sz="2000" spc="-60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TPC </a:t>
            </a:r>
            <a:r>
              <a:rPr sz="2000" dirty="0">
                <a:latin typeface="Arial"/>
                <a:cs typeface="Arial"/>
              </a:rPr>
              <a:t>filled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with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~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50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tonnes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UAr</a:t>
            </a:r>
            <a:endParaRPr sz="2000">
              <a:latin typeface="Arial"/>
              <a:cs typeface="Arial"/>
            </a:endParaRPr>
          </a:p>
          <a:p>
            <a:pPr marL="851535" marR="5080" lvl="1" indent="-382270">
              <a:lnSpc>
                <a:spcPct val="100000"/>
              </a:lnSpc>
              <a:spcBef>
                <a:spcPts val="975"/>
              </a:spcBef>
              <a:buChar char="○"/>
              <a:tabLst>
                <a:tab pos="851535" algn="l"/>
                <a:tab pos="852169" algn="l"/>
              </a:tabLst>
            </a:pPr>
            <a:r>
              <a:rPr sz="2000" dirty="0">
                <a:latin typeface="Arial"/>
                <a:cs typeface="Arial"/>
              </a:rPr>
              <a:t>2%</a:t>
            </a:r>
            <a:r>
              <a:rPr sz="2000" spc="-3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Gd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doped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acrylic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panels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as </a:t>
            </a:r>
            <a:r>
              <a:rPr sz="2000" dirty="0">
                <a:latin typeface="Arial"/>
                <a:cs typeface="Arial"/>
              </a:rPr>
              <a:t>neutron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veto</a:t>
            </a:r>
            <a:r>
              <a:rPr sz="2000" spc="-2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detector</a:t>
            </a:r>
            <a:endParaRPr sz="2000">
              <a:latin typeface="Arial"/>
              <a:cs typeface="Arial"/>
            </a:endParaRPr>
          </a:p>
          <a:p>
            <a:pPr marL="851535" lvl="1" indent="-382270">
              <a:lnSpc>
                <a:spcPct val="100000"/>
              </a:lnSpc>
              <a:spcBef>
                <a:spcPts val="975"/>
              </a:spcBef>
              <a:buChar char="○"/>
              <a:tabLst>
                <a:tab pos="851535" algn="l"/>
                <a:tab pos="852169" algn="l"/>
              </a:tabLst>
            </a:pPr>
            <a:r>
              <a:rPr sz="2000" dirty="0">
                <a:latin typeface="Arial"/>
                <a:cs typeface="Arial"/>
              </a:rPr>
              <a:t>Membrane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cryostat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filled</a:t>
            </a:r>
            <a:r>
              <a:rPr sz="2000" spc="-10" dirty="0">
                <a:latin typeface="Arial"/>
                <a:cs typeface="Arial"/>
              </a:rPr>
              <a:t> </a:t>
            </a:r>
            <a:r>
              <a:rPr sz="2000" spc="-20" dirty="0">
                <a:latin typeface="Arial"/>
                <a:cs typeface="Arial"/>
              </a:rPr>
              <a:t>with</a:t>
            </a:r>
            <a:endParaRPr sz="2000">
              <a:latin typeface="Arial"/>
              <a:cs typeface="Arial"/>
            </a:endParaRPr>
          </a:p>
          <a:p>
            <a:pPr marL="851535" marR="639445">
              <a:lnSpc>
                <a:spcPct val="100000"/>
              </a:lnSpc>
            </a:pPr>
            <a:r>
              <a:rPr sz="2000" dirty="0">
                <a:latin typeface="Arial"/>
                <a:cs typeface="Arial"/>
              </a:rPr>
              <a:t>~700</a:t>
            </a:r>
            <a:r>
              <a:rPr sz="2000" spc="-10" dirty="0">
                <a:latin typeface="Arial"/>
                <a:cs typeface="Arial"/>
              </a:rPr>
              <a:t> tonnes</a:t>
            </a:r>
            <a:r>
              <a:rPr sz="2000" spc="-10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Atmospheric </a:t>
            </a:r>
            <a:r>
              <a:rPr sz="2000" dirty="0">
                <a:latin typeface="Arial"/>
                <a:cs typeface="Arial"/>
              </a:rPr>
              <a:t>Argon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(AAr);</a:t>
            </a:r>
            <a:endParaRPr sz="2000">
              <a:latin typeface="Arial"/>
              <a:cs typeface="Arial"/>
            </a:endParaRPr>
          </a:p>
          <a:p>
            <a:pPr marL="851535" lvl="1" indent="-382270">
              <a:lnSpc>
                <a:spcPct val="100000"/>
              </a:lnSpc>
              <a:spcBef>
                <a:spcPts val="975"/>
              </a:spcBef>
              <a:buChar char="○"/>
              <a:tabLst>
                <a:tab pos="851535" algn="l"/>
                <a:tab pos="852169" algn="l"/>
              </a:tabLst>
            </a:pPr>
            <a:r>
              <a:rPr sz="2000" dirty="0">
                <a:latin typeface="Arial"/>
                <a:cs typeface="Arial"/>
              </a:rPr>
              <a:t>SiPMs</a:t>
            </a:r>
            <a:r>
              <a:rPr sz="2000" spc="-2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as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photosensors: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42717" y="5266966"/>
            <a:ext cx="3220085" cy="882650"/>
          </a:xfrm>
          <a:prstGeom prst="rect">
            <a:avLst/>
          </a:prstGeom>
        </p:spPr>
        <p:txBody>
          <a:bodyPr vert="horz" wrap="square" lIns="0" tIns="136525" rIns="0" bIns="0" rtlCol="0">
            <a:spAutoFit/>
          </a:bodyPr>
          <a:lstStyle/>
          <a:p>
            <a:pPr marL="394335" indent="-382270">
              <a:lnSpc>
                <a:spcPct val="100000"/>
              </a:lnSpc>
              <a:spcBef>
                <a:spcPts val="1075"/>
              </a:spcBef>
              <a:buChar char="■"/>
              <a:tabLst>
                <a:tab pos="394335" algn="l"/>
                <a:tab pos="394970" algn="l"/>
              </a:tabLst>
            </a:pPr>
            <a:r>
              <a:rPr sz="2000" dirty="0">
                <a:latin typeface="Arial"/>
                <a:cs typeface="Arial"/>
              </a:rPr>
              <a:t>8280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channels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for</a:t>
            </a:r>
            <a:r>
              <a:rPr sz="2000" spc="-50" dirty="0">
                <a:latin typeface="Arial"/>
                <a:cs typeface="Arial"/>
              </a:rPr>
              <a:t> </a:t>
            </a:r>
            <a:r>
              <a:rPr sz="2000" spc="-25" dirty="0">
                <a:latin typeface="Arial"/>
                <a:cs typeface="Arial"/>
              </a:rPr>
              <a:t>TPC</a:t>
            </a:r>
            <a:endParaRPr sz="2000">
              <a:latin typeface="Arial"/>
              <a:cs typeface="Arial"/>
            </a:endParaRPr>
          </a:p>
          <a:p>
            <a:pPr marL="394335" indent="-382270">
              <a:lnSpc>
                <a:spcPct val="100000"/>
              </a:lnSpc>
              <a:spcBef>
                <a:spcPts val="975"/>
              </a:spcBef>
              <a:buChar char="■"/>
              <a:tabLst>
                <a:tab pos="394335" algn="l"/>
                <a:tab pos="394970" algn="l"/>
              </a:tabLst>
            </a:pPr>
            <a:r>
              <a:rPr sz="2000" dirty="0">
                <a:latin typeface="Arial"/>
                <a:cs typeface="Arial"/>
              </a:rPr>
              <a:t>~3000</a:t>
            </a:r>
            <a:r>
              <a:rPr sz="2000" spc="-30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channels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dirty="0">
                <a:latin typeface="Arial"/>
                <a:cs typeface="Arial"/>
              </a:rPr>
              <a:t>for</a:t>
            </a:r>
            <a:r>
              <a:rPr sz="2000" spc="-15" dirty="0">
                <a:latin typeface="Arial"/>
                <a:cs typeface="Arial"/>
              </a:rPr>
              <a:t> </a:t>
            </a:r>
            <a:r>
              <a:rPr sz="2000" spc="-10" dirty="0">
                <a:latin typeface="Arial"/>
                <a:cs typeface="Arial"/>
              </a:rPr>
              <a:t>Veto;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0" y="116163"/>
            <a:ext cx="558668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95" dirty="0">
                <a:latin typeface="AR CENA" panose="02000000000000000000"/>
              </a:rPr>
              <a:t>Future</a:t>
            </a:r>
            <a:r>
              <a:rPr sz="3600" b="1" spc="105" dirty="0">
                <a:latin typeface="AR CENA" panose="02000000000000000000"/>
              </a:rPr>
              <a:t> </a:t>
            </a:r>
            <a:r>
              <a:rPr sz="3600" b="1" spc="75" dirty="0">
                <a:latin typeface="AR CENA" panose="02000000000000000000"/>
              </a:rPr>
              <a:t>Ar</a:t>
            </a:r>
            <a:r>
              <a:rPr lang="en-US" sz="3600" b="1" spc="75" dirty="0">
                <a:latin typeface="AR CENA" panose="02000000000000000000"/>
              </a:rPr>
              <a:t>gon Program </a:t>
            </a:r>
            <a:endParaRPr sz="3600" b="1" spc="75" dirty="0">
              <a:latin typeface="AR CENA" panose="0200000000000000000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32526" y="5453865"/>
            <a:ext cx="163448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9245" marR="5080" indent="-296545">
              <a:lnSpc>
                <a:spcPct val="100000"/>
              </a:lnSpc>
              <a:spcBef>
                <a:spcPts val="100"/>
              </a:spcBef>
            </a:pPr>
            <a:r>
              <a:rPr sz="2000" b="1" spc="-10" dirty="0">
                <a:solidFill>
                  <a:srgbClr val="003E7B"/>
                </a:solidFill>
                <a:latin typeface="Arial"/>
                <a:cs typeface="Arial"/>
              </a:rPr>
              <a:t>DarkSide-</a:t>
            </a:r>
            <a:r>
              <a:rPr sz="2000" b="1" spc="-25" dirty="0">
                <a:solidFill>
                  <a:srgbClr val="003E7B"/>
                </a:solidFill>
                <a:latin typeface="Arial"/>
                <a:cs typeface="Arial"/>
              </a:rPr>
              <a:t>20k </a:t>
            </a: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50</a:t>
            </a:r>
            <a:r>
              <a:rPr sz="2000" b="1" spc="-10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003E7B"/>
                </a:solidFill>
                <a:latin typeface="Arial"/>
                <a:cs typeface="Arial"/>
              </a:rPr>
              <a:t>T</a:t>
            </a:r>
            <a:r>
              <a:rPr sz="2000" b="1" spc="-5" dirty="0">
                <a:solidFill>
                  <a:srgbClr val="003E7B"/>
                </a:solidFill>
                <a:latin typeface="Arial"/>
                <a:cs typeface="Arial"/>
              </a:rPr>
              <a:t> </a:t>
            </a:r>
            <a:r>
              <a:rPr sz="2000" b="1" spc="-25" dirty="0">
                <a:solidFill>
                  <a:srgbClr val="003E7B"/>
                </a:solidFill>
                <a:latin typeface="Arial"/>
                <a:cs typeface="Arial"/>
              </a:rPr>
              <a:t>LAr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53BE0-2429-FF5E-BD73-9B9383F89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136525"/>
            <a:ext cx="8229600" cy="868362"/>
          </a:xfrm>
        </p:spPr>
        <p:txBody>
          <a:bodyPr/>
          <a:lstStyle/>
          <a:p>
            <a:r>
              <a:rPr lang="en-US" b="1" dirty="0">
                <a:latin typeface="AR CENA" panose="02000000000000000000"/>
              </a:rPr>
              <a:t>Cryogenic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D1EAE-4AD7-ED2C-5254-43370CA60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F11697-7699-00E6-3CE0-D38515D4E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037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964" y="1393452"/>
            <a:ext cx="5954003" cy="4442251"/>
          </a:xfrm>
          <a:prstGeom prst="rect">
            <a:avLst/>
          </a:prstGeom>
        </p:spPr>
      </p:pic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-30964" y="39942"/>
            <a:ext cx="9064897" cy="685800"/>
          </a:xfrm>
          <a:solidFill>
            <a:schemeClr val="bg1"/>
          </a:solidFill>
          <a:ln/>
        </p:spPr>
        <p:txBody>
          <a:bodyPr rIns="35717">
            <a:noAutofit/>
          </a:bodyPr>
          <a:lstStyle/>
          <a:p>
            <a:r>
              <a:rPr lang="en-US" sz="2800" b="1" dirty="0">
                <a:latin typeface="AR CENA" panose="02000000000000000000" pitchFamily="2" charset="0"/>
              </a:rPr>
              <a:t>Cryogenic Dark Matter Search: The Big Picture</a:t>
            </a:r>
          </a:p>
        </p:txBody>
      </p:sp>
      <p:sp>
        <p:nvSpPr>
          <p:cNvPr id="37922" name="AutoShape 34"/>
          <p:cNvSpPr>
            <a:spLocks/>
          </p:cNvSpPr>
          <p:nvPr/>
        </p:nvSpPr>
        <p:spPr bwMode="auto">
          <a:xfrm>
            <a:off x="1" y="685800"/>
            <a:ext cx="9144000" cy="798378"/>
          </a:xfrm>
          <a:prstGeom prst="roundRect">
            <a:avLst>
              <a:gd name="adj" fmla="val 8769"/>
            </a:avLst>
          </a:prstGeom>
          <a:solidFill>
            <a:schemeClr val="accent3">
              <a:lumMod val="20000"/>
              <a:lumOff val="80000"/>
            </a:schemeClr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defTabSz="642938"/>
            <a:r>
              <a:rPr lang="en-US" sz="2200" b="1" dirty="0">
                <a:latin typeface="+mj-lt"/>
                <a:sym typeface="Gill Sans" charset="0"/>
              </a:rPr>
              <a:t>Cryogenically cooled Ge/Si detectors </a:t>
            </a:r>
            <a:r>
              <a:rPr lang="en-US" sz="2200" b="1">
                <a:latin typeface="+mj-lt"/>
                <a:sym typeface="Gill Sans" charset="0"/>
              </a:rPr>
              <a:t>with photo-lithographically </a:t>
            </a:r>
            <a:r>
              <a:rPr lang="en-US" sz="2200" b="1" dirty="0">
                <a:latin typeface="+mj-lt"/>
                <a:sym typeface="Gill Sans" charset="0"/>
              </a:rPr>
              <a:t>patterned Transition Edge Sensors for excellent energy and position resolution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5061858" y="3102816"/>
            <a:ext cx="4082142" cy="3770706"/>
            <a:chOff x="4546823" y="2743200"/>
            <a:chExt cx="4597178" cy="4185982"/>
          </a:xfrm>
        </p:grpSpPr>
        <p:pic>
          <p:nvPicPr>
            <p:cNvPr id="45" name="Picture 10" descr="cdms_layer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25490" y="2743200"/>
              <a:ext cx="4518510" cy="3505201"/>
            </a:xfrm>
            <a:prstGeom prst="rect">
              <a:avLst/>
            </a:prstGeom>
            <a:noFill/>
          </p:spPr>
        </p:pic>
        <p:sp>
          <p:nvSpPr>
            <p:cNvPr id="46" name="Rectangle 45"/>
            <p:cNvSpPr/>
            <p:nvPr/>
          </p:nvSpPr>
          <p:spPr>
            <a:xfrm>
              <a:off x="4546823" y="6211669"/>
              <a:ext cx="4597178" cy="7175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42938">
                <a:buSzPct val="125000"/>
                <a:buFont typeface="Gill Sans" charset="0"/>
                <a:buChar char="•"/>
              </a:pPr>
              <a:r>
                <a:rPr lang="en-US" dirty="0">
                  <a:latin typeface="Gill Sans" charset="0"/>
                  <a:sym typeface="Gill Sans" charset="0"/>
                </a:rPr>
                <a:t>Passive Shielding (</a:t>
              </a:r>
              <a:r>
                <a:rPr lang="en-US" dirty="0" err="1">
                  <a:latin typeface="Gill Sans" charset="0"/>
                  <a:sym typeface="Gill Sans" charset="0"/>
                </a:rPr>
                <a:t>Pb</a:t>
              </a:r>
              <a:r>
                <a:rPr lang="en-US" dirty="0">
                  <a:latin typeface="Gill Sans" charset="0"/>
                  <a:sym typeface="Gill Sans" charset="0"/>
                </a:rPr>
                <a:t>, poly, </a:t>
              </a:r>
              <a:r>
                <a:rPr lang="en-US" i="1" dirty="0">
                  <a:latin typeface="Gill Sans" charset="0"/>
                  <a:sym typeface="Gill Sans" charset="0"/>
                </a:rPr>
                <a:t>depth</a:t>
              </a:r>
              <a:r>
                <a:rPr lang="en-US" dirty="0">
                  <a:latin typeface="Gill Sans" charset="0"/>
                  <a:sym typeface="Gill Sans" charset="0"/>
                </a:rPr>
                <a:t>)</a:t>
              </a:r>
            </a:p>
            <a:p>
              <a:pPr defTabSz="642938">
                <a:buSzPct val="125000"/>
                <a:buFont typeface="Gill Sans" charset="0"/>
                <a:buChar char="•"/>
              </a:pPr>
              <a:r>
                <a:rPr lang="en-US" dirty="0">
                  <a:latin typeface="Gill Sans" charset="0"/>
                  <a:sym typeface="Gill Sans" charset="0"/>
                </a:rPr>
                <a:t> Active Shielding (</a:t>
              </a:r>
              <a:r>
                <a:rPr lang="en-US" dirty="0" err="1">
                  <a:latin typeface="Gill Sans" charset="0"/>
                  <a:sym typeface="Gill Sans" charset="0"/>
                </a:rPr>
                <a:t>muon</a:t>
              </a:r>
              <a:r>
                <a:rPr lang="en-US" dirty="0">
                  <a:latin typeface="Gill Sans" charset="0"/>
                  <a:sym typeface="Gill Sans" charset="0"/>
                </a:rPr>
                <a:t> veto shield)</a:t>
              </a: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42107" y="1688755"/>
            <a:ext cx="9144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40mK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60312" y="1688755"/>
            <a:ext cx="3783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Demonstrated two decades of leading WIMP search limits with excellent low-background performance</a:t>
            </a:r>
          </a:p>
        </p:txBody>
      </p:sp>
      <p:grpSp>
        <p:nvGrpSpPr>
          <p:cNvPr id="19" name="Group 320"/>
          <p:cNvGrpSpPr>
            <a:grpSpLocks/>
          </p:cNvGrpSpPr>
          <p:nvPr/>
        </p:nvGrpSpPr>
        <p:grpSpPr bwMode="auto">
          <a:xfrm>
            <a:off x="215105" y="2426247"/>
            <a:ext cx="2770187" cy="4089400"/>
            <a:chOff x="251" y="1246"/>
            <a:chExt cx="1745" cy="2576"/>
          </a:xfrm>
        </p:grpSpPr>
        <p:grpSp>
          <p:nvGrpSpPr>
            <p:cNvPr id="21" name="Group 318"/>
            <p:cNvGrpSpPr>
              <a:grpSpLocks/>
            </p:cNvGrpSpPr>
            <p:nvPr/>
          </p:nvGrpSpPr>
          <p:grpSpPr bwMode="auto">
            <a:xfrm>
              <a:off x="251" y="1246"/>
              <a:ext cx="1745" cy="2576"/>
              <a:chOff x="251" y="1246"/>
              <a:chExt cx="1745" cy="2576"/>
            </a:xfrm>
          </p:grpSpPr>
          <p:grpSp>
            <p:nvGrpSpPr>
              <p:cNvPr id="23" name="Group 317"/>
              <p:cNvGrpSpPr>
                <a:grpSpLocks/>
              </p:cNvGrpSpPr>
              <p:nvPr/>
            </p:nvGrpSpPr>
            <p:grpSpPr bwMode="auto">
              <a:xfrm>
                <a:off x="1248" y="2064"/>
                <a:ext cx="192" cy="190"/>
                <a:chOff x="1248" y="2064"/>
                <a:chExt cx="192" cy="190"/>
              </a:xfrm>
            </p:grpSpPr>
            <p:sp>
              <p:nvSpPr>
                <p:cNvPr id="30" name="Oval 304"/>
                <p:cNvSpPr>
                  <a:spLocks noChangeArrowheads="1"/>
                </p:cNvSpPr>
                <p:nvPr/>
              </p:nvSpPr>
              <p:spPr bwMode="auto">
                <a:xfrm>
                  <a:off x="1269" y="2090"/>
                  <a:ext cx="64" cy="64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Oval 305"/>
                <p:cNvSpPr>
                  <a:spLocks noChangeArrowheads="1"/>
                </p:cNvSpPr>
                <p:nvPr/>
              </p:nvSpPr>
              <p:spPr bwMode="auto">
                <a:xfrm>
                  <a:off x="1312" y="2064"/>
                  <a:ext cx="64" cy="63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Oval 306"/>
                <p:cNvSpPr>
                  <a:spLocks noChangeArrowheads="1"/>
                </p:cNvSpPr>
                <p:nvPr/>
              </p:nvSpPr>
              <p:spPr bwMode="auto">
                <a:xfrm>
                  <a:off x="1355" y="2082"/>
                  <a:ext cx="64" cy="64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Oval 307"/>
                <p:cNvSpPr>
                  <a:spLocks noChangeArrowheads="1"/>
                </p:cNvSpPr>
                <p:nvPr/>
              </p:nvSpPr>
              <p:spPr bwMode="auto">
                <a:xfrm>
                  <a:off x="1248" y="2127"/>
                  <a:ext cx="64" cy="6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Oval 308"/>
                <p:cNvSpPr>
                  <a:spLocks noChangeArrowheads="1"/>
                </p:cNvSpPr>
                <p:nvPr/>
              </p:nvSpPr>
              <p:spPr bwMode="auto">
                <a:xfrm>
                  <a:off x="1312" y="2191"/>
                  <a:ext cx="64" cy="63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Oval 309"/>
                <p:cNvSpPr>
                  <a:spLocks noChangeArrowheads="1"/>
                </p:cNvSpPr>
                <p:nvPr/>
              </p:nvSpPr>
              <p:spPr bwMode="auto">
                <a:xfrm>
                  <a:off x="1312" y="2127"/>
                  <a:ext cx="64" cy="6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Oval 310"/>
                <p:cNvSpPr>
                  <a:spLocks noChangeArrowheads="1"/>
                </p:cNvSpPr>
                <p:nvPr/>
              </p:nvSpPr>
              <p:spPr bwMode="auto">
                <a:xfrm>
                  <a:off x="1376" y="2127"/>
                  <a:ext cx="64" cy="6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Oval 311"/>
                <p:cNvSpPr>
                  <a:spLocks noChangeArrowheads="1"/>
                </p:cNvSpPr>
                <p:nvPr/>
              </p:nvSpPr>
              <p:spPr bwMode="auto">
                <a:xfrm>
                  <a:off x="1347" y="2143"/>
                  <a:ext cx="64" cy="64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Oval 312"/>
                <p:cNvSpPr>
                  <a:spLocks noChangeArrowheads="1"/>
                </p:cNvSpPr>
                <p:nvPr/>
              </p:nvSpPr>
              <p:spPr bwMode="auto">
                <a:xfrm>
                  <a:off x="1285" y="2166"/>
                  <a:ext cx="64" cy="63"/>
                </a:xfrm>
                <a:prstGeom prst="ellipse">
                  <a:avLst/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4" name="Text Box 276"/>
              <p:cNvSpPr txBox="1">
                <a:spLocks noChangeArrowheads="1"/>
              </p:cNvSpPr>
              <p:nvPr/>
            </p:nvSpPr>
            <p:spPr bwMode="auto">
              <a:xfrm>
                <a:off x="251" y="3216"/>
                <a:ext cx="425" cy="4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00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altLang="en-US" sz="4400">
                    <a:solidFill>
                      <a:srgbClr val="3399FF"/>
                    </a:solidFill>
                    <a:sym typeface="Symbol" pitchFamily="18" charset="2"/>
                  </a:rPr>
                  <a:t></a:t>
                </a:r>
                <a:r>
                  <a:rPr lang="en-US" altLang="en-US" sz="4400" baseline="30000">
                    <a:solidFill>
                      <a:srgbClr val="3399FF"/>
                    </a:solidFill>
                    <a:sym typeface="Symbol" pitchFamily="18" charset="2"/>
                  </a:rPr>
                  <a:t>0</a:t>
                </a:r>
                <a:endParaRPr lang="en-US" altLang="en-US" sz="4400" baseline="30000">
                  <a:solidFill>
                    <a:srgbClr val="0000CC"/>
                  </a:solidFill>
                  <a:sym typeface="Symbol" pitchFamily="18" charset="2"/>
                </a:endParaRPr>
              </a:p>
            </p:txBody>
          </p:sp>
          <p:sp>
            <p:nvSpPr>
              <p:cNvPr id="25" name="Rectangle 277"/>
              <p:cNvSpPr>
                <a:spLocks noChangeArrowheads="1"/>
              </p:cNvSpPr>
              <p:nvPr/>
            </p:nvSpPr>
            <p:spPr bwMode="auto">
              <a:xfrm>
                <a:off x="480" y="3312"/>
                <a:ext cx="1516" cy="5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38100" cmpd="dbl">
                    <a:solidFill>
                      <a:schemeClr val="accent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69850" tIns="34925" rIns="69850" bIns="34925">
                <a:spAutoFit/>
              </a:bodyPr>
              <a:lstStyle>
                <a:lvl1pPr defTabSz="5143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342900" defTabSz="5143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685800" defTabSz="5143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028700" defTabSz="5143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1371600" defTabSz="51435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1828800" defTabSz="5143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286000" defTabSz="5143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2743200" defTabSz="5143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200400" defTabSz="51435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/>
                <a:endParaRPr lang="en-US" altLang="en-US" sz="1600" b="1" dirty="0">
                  <a:solidFill>
                    <a:srgbClr val="3333FF"/>
                  </a:solidFill>
                </a:endParaRPr>
              </a:p>
              <a:p>
                <a:pPr algn="ctr"/>
                <a:r>
                  <a:rPr lang="en-US" altLang="en-US" sz="1600" b="1" dirty="0">
                    <a:solidFill>
                      <a:srgbClr val="3333FF"/>
                    </a:solidFill>
                  </a:rPr>
                  <a:t>v/c </a:t>
                </a:r>
                <a:r>
                  <a:rPr lang="en-US" altLang="en-US" sz="1600" b="1" dirty="0">
                    <a:solidFill>
                      <a:srgbClr val="3333FF"/>
                    </a:solidFill>
                    <a:sym typeface="Symbol" pitchFamily="18" charset="2"/>
                  </a:rPr>
                  <a:t> 10</a:t>
                </a:r>
                <a:r>
                  <a:rPr lang="en-US" altLang="en-US" sz="1600" b="1" baseline="30000" dirty="0">
                    <a:solidFill>
                      <a:srgbClr val="3333FF"/>
                    </a:solidFill>
                    <a:sym typeface="Symbol" pitchFamily="18" charset="2"/>
                  </a:rPr>
                  <a:t>-3</a:t>
                </a:r>
                <a:r>
                  <a:rPr lang="en-US" altLang="en-US" sz="1600" b="1" dirty="0">
                    <a:solidFill>
                      <a:srgbClr val="3333FF"/>
                    </a:solidFill>
                    <a:sym typeface="Symbol" pitchFamily="18" charset="2"/>
                  </a:rPr>
                  <a:t> (Galactic)</a:t>
                </a:r>
              </a:p>
              <a:p>
                <a:pPr algn="ctr"/>
                <a:r>
                  <a:rPr lang="en-US" altLang="en-US" sz="1600" b="1" dirty="0">
                    <a:solidFill>
                      <a:srgbClr val="3333FF"/>
                    </a:solidFill>
                    <a:sym typeface="Symbol" pitchFamily="18" charset="2"/>
                  </a:rPr>
                  <a:t>Mc</a:t>
                </a:r>
                <a:r>
                  <a:rPr lang="en-US" altLang="en-US" sz="1600" b="1" baseline="30000" dirty="0">
                    <a:solidFill>
                      <a:srgbClr val="3333FF"/>
                    </a:solidFill>
                    <a:sym typeface="Symbol" pitchFamily="18" charset="2"/>
                  </a:rPr>
                  <a:t>2</a:t>
                </a:r>
                <a:r>
                  <a:rPr lang="en-US" altLang="en-US" sz="1600" b="1" dirty="0">
                    <a:solidFill>
                      <a:srgbClr val="3333FF"/>
                    </a:solidFill>
                    <a:sym typeface="Symbol" pitchFamily="18" charset="2"/>
                  </a:rPr>
                  <a:t>  50 - 500 GeV)</a:t>
                </a:r>
                <a:endParaRPr lang="en-US" altLang="en-US" sz="1400" b="1" dirty="0"/>
              </a:p>
            </p:txBody>
          </p:sp>
          <p:sp>
            <p:nvSpPr>
              <p:cNvPr id="26" name="Line 278"/>
              <p:cNvSpPr>
                <a:spLocks noChangeShapeType="1"/>
              </p:cNvSpPr>
              <p:nvPr/>
            </p:nvSpPr>
            <p:spPr bwMode="auto">
              <a:xfrm flipV="1">
                <a:off x="624" y="2590"/>
                <a:ext cx="336" cy="530"/>
              </a:xfrm>
              <a:prstGeom prst="line">
                <a:avLst/>
              </a:prstGeom>
              <a:noFill/>
              <a:ln w="38100">
                <a:solidFill>
                  <a:srgbClr val="3333FF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279"/>
              <p:cNvSpPr>
                <a:spLocks noChangeArrowheads="1"/>
              </p:cNvSpPr>
              <p:nvPr/>
            </p:nvSpPr>
            <p:spPr bwMode="auto">
              <a:xfrm>
                <a:off x="480" y="3024"/>
                <a:ext cx="240" cy="240"/>
              </a:xfrm>
              <a:prstGeom prst="ellipse">
                <a:avLst/>
              </a:prstGeom>
              <a:gradFill rotWithShape="0">
                <a:gsLst>
                  <a:gs pos="0">
                    <a:srgbClr val="0000FF">
                      <a:gamma/>
                      <a:tint val="0"/>
                      <a:invGamma/>
                    </a:srgbClr>
                  </a:gs>
                  <a:gs pos="100000">
                    <a:srgbClr val="0000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290"/>
              <p:cNvSpPr>
                <a:spLocks noChangeShapeType="1"/>
              </p:cNvSpPr>
              <p:nvPr/>
            </p:nvSpPr>
            <p:spPr bwMode="auto">
              <a:xfrm flipH="1" flipV="1">
                <a:off x="720" y="1246"/>
                <a:ext cx="480" cy="914"/>
              </a:xfrm>
              <a:prstGeom prst="line">
                <a:avLst/>
              </a:prstGeom>
              <a:noFill/>
              <a:ln w="38100">
                <a:solidFill>
                  <a:srgbClr val="3333FF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Line 291"/>
              <p:cNvSpPr>
                <a:spLocks noChangeShapeType="1"/>
              </p:cNvSpPr>
              <p:nvPr/>
            </p:nvSpPr>
            <p:spPr bwMode="auto">
              <a:xfrm flipV="1">
                <a:off x="864" y="2158"/>
                <a:ext cx="336" cy="578"/>
              </a:xfrm>
              <a:prstGeom prst="line">
                <a:avLst/>
              </a:prstGeom>
              <a:noFill/>
              <a:ln w="38100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22" name="Text Box 292"/>
            <p:cNvSpPr txBox="1">
              <a:spLocks noChangeArrowheads="1"/>
            </p:cNvSpPr>
            <p:nvPr/>
          </p:nvSpPr>
          <p:spPr bwMode="auto">
            <a:xfrm>
              <a:off x="1200" y="2256"/>
              <a:ext cx="74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en-US">
                  <a:solidFill>
                    <a:schemeClr val="bg2"/>
                  </a:solidFill>
                </a:rPr>
                <a:t>Nucleus</a:t>
              </a:r>
              <a:endParaRPr lang="en-US" altLang="en-US">
                <a:solidFill>
                  <a:srgbClr val="3333FF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75902" y="3439479"/>
            <a:ext cx="4901676" cy="3370296"/>
            <a:chOff x="375902" y="3439479"/>
            <a:chExt cx="4901676" cy="3370296"/>
          </a:xfrm>
        </p:grpSpPr>
        <p:grpSp>
          <p:nvGrpSpPr>
            <p:cNvPr id="8" name="Group 7"/>
            <p:cNvGrpSpPr/>
            <p:nvPr/>
          </p:nvGrpSpPr>
          <p:grpSpPr>
            <a:xfrm>
              <a:off x="375902" y="3439479"/>
              <a:ext cx="4901676" cy="3370296"/>
              <a:chOff x="-178713" y="3935186"/>
              <a:chExt cx="4901676" cy="3370296"/>
            </a:xfrm>
          </p:grpSpPr>
          <p:grpSp>
            <p:nvGrpSpPr>
              <p:cNvPr id="3" name="Group 23"/>
              <p:cNvGrpSpPr/>
              <p:nvPr/>
            </p:nvGrpSpPr>
            <p:grpSpPr>
              <a:xfrm>
                <a:off x="-178713" y="4382454"/>
                <a:ext cx="4901676" cy="2923028"/>
                <a:chOff x="-178713" y="4382454"/>
                <a:chExt cx="4901676" cy="2923028"/>
              </a:xfrm>
            </p:grpSpPr>
            <p:sp>
              <p:nvSpPr>
                <p:cNvPr id="51" name="TextBox 50"/>
                <p:cNvSpPr txBox="1"/>
                <p:nvPr/>
              </p:nvSpPr>
              <p:spPr>
                <a:xfrm>
                  <a:off x="-178713" y="6936150"/>
                  <a:ext cx="44196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Calibri" pitchFamily="34" charset="0"/>
                      <a:cs typeface="Calibri" pitchFamily="34" charset="0"/>
                    </a:rPr>
                    <a:t>X-Y-Z Position from Phonon Pulse Timing</a:t>
                  </a:r>
                </a:p>
              </p:txBody>
            </p:sp>
            <p:grpSp>
              <p:nvGrpSpPr>
                <p:cNvPr id="4" name="Group 71"/>
                <p:cNvGrpSpPr/>
                <p:nvPr/>
              </p:nvGrpSpPr>
              <p:grpSpPr>
                <a:xfrm>
                  <a:off x="1586523" y="4382454"/>
                  <a:ext cx="3136440" cy="2222459"/>
                  <a:chOff x="519723" y="2298741"/>
                  <a:chExt cx="3136440" cy="2222459"/>
                </a:xfrm>
              </p:grpSpPr>
              <p:pic>
                <p:nvPicPr>
                  <p:cNvPr id="67" name="Picture 39" descr="ionization_phonon_nobeta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685800" y="2362200"/>
                    <a:ext cx="2970363" cy="215900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70" name="TextBox 69"/>
                  <p:cNvSpPr txBox="1"/>
                  <p:nvPr/>
                </p:nvSpPr>
                <p:spPr>
                  <a:xfrm>
                    <a:off x="1587541" y="2298741"/>
                    <a:ext cx="1143000" cy="43088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200" dirty="0">
                        <a:latin typeface="Calibri" pitchFamily="34" charset="0"/>
                        <a:cs typeface="Calibri" pitchFamily="34" charset="0"/>
                      </a:rPr>
                      <a:t>Phonon</a:t>
                    </a:r>
                  </a:p>
                </p:txBody>
              </p:sp>
              <p:sp>
                <p:nvSpPr>
                  <p:cNvPr id="71" name="TextBox 70"/>
                  <p:cNvSpPr txBox="1"/>
                  <p:nvPr/>
                </p:nvSpPr>
                <p:spPr>
                  <a:xfrm rot="16200000">
                    <a:off x="-1206" y="3068489"/>
                    <a:ext cx="1441967" cy="400110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latin typeface="Calibri" pitchFamily="34" charset="0"/>
                        <a:cs typeface="Calibri" pitchFamily="34" charset="0"/>
                      </a:rPr>
                      <a:t>Ionization</a:t>
                    </a:r>
                  </a:p>
                </p:txBody>
              </p:sp>
            </p:grpSp>
          </p:grpSp>
          <p:cxnSp>
            <p:nvCxnSpPr>
              <p:cNvPr id="6" name="Straight Arrow Connector 5"/>
              <p:cNvCxnSpPr/>
              <p:nvPr/>
            </p:nvCxnSpPr>
            <p:spPr>
              <a:xfrm flipV="1">
                <a:off x="1600199" y="3935186"/>
                <a:ext cx="81644" cy="123280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flipH="1" flipV="1">
                <a:off x="2329452" y="4054425"/>
                <a:ext cx="616586" cy="28331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5" name="TextBox 4"/>
            <p:cNvSpPr txBox="1"/>
            <p:nvPr/>
          </p:nvSpPr>
          <p:spPr>
            <a:xfrm rot="20746168">
              <a:off x="4101291" y="5055400"/>
              <a:ext cx="9855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Signal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9600331">
              <a:off x="3383221" y="4533311"/>
              <a:ext cx="13151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Background</a:t>
              </a: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126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60463" y="2608263"/>
            <a:ext cx="5519737" cy="2428875"/>
            <a:chOff x="0" y="0"/>
            <a:chExt cx="4944" cy="2176"/>
          </a:xfrm>
        </p:grpSpPr>
        <p:sp>
          <p:nvSpPr>
            <p:cNvPr id="28712" name="Rectangle 3"/>
            <p:cNvSpPr>
              <a:spLocks/>
            </p:cNvSpPr>
            <p:nvPr/>
          </p:nvSpPr>
          <p:spPr bwMode="auto">
            <a:xfrm>
              <a:off x="0" y="128"/>
              <a:ext cx="4944" cy="1920"/>
            </a:xfrm>
            <a:prstGeom prst="rect">
              <a:avLst/>
            </a:prstGeom>
            <a:solidFill>
              <a:srgbClr val="004080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713" name="Rectangle 4"/>
            <p:cNvSpPr>
              <a:spLocks/>
            </p:cNvSpPr>
            <p:nvPr/>
          </p:nvSpPr>
          <p:spPr bwMode="auto">
            <a:xfrm>
              <a:off x="0" y="0"/>
              <a:ext cx="4944" cy="128"/>
            </a:xfrm>
            <a:prstGeom prst="rect">
              <a:avLst/>
            </a:prstGeom>
            <a:solidFill>
              <a:srgbClr val="999999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714" name="Rectangle 5"/>
            <p:cNvSpPr>
              <a:spLocks/>
            </p:cNvSpPr>
            <p:nvPr/>
          </p:nvSpPr>
          <p:spPr bwMode="auto">
            <a:xfrm>
              <a:off x="0" y="2048"/>
              <a:ext cx="4944" cy="128"/>
            </a:xfrm>
            <a:prstGeom prst="rect">
              <a:avLst/>
            </a:prstGeom>
            <a:solidFill>
              <a:srgbClr val="999999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8675" name="Rectangle 6"/>
          <p:cNvSpPr>
            <a:spLocks noGrp="1" noChangeArrowheads="1"/>
          </p:cNvSpPr>
          <p:nvPr>
            <p:ph type="title"/>
          </p:nvPr>
        </p:nvSpPr>
        <p:spPr>
          <a:xfrm>
            <a:off x="4170363" y="3820"/>
            <a:ext cx="4978399" cy="619125"/>
          </a:xfrm>
          <a:noFill/>
        </p:spPr>
        <p:txBody>
          <a:bodyPr rIns="35717">
            <a:normAutofit fontScale="90000"/>
          </a:bodyPr>
          <a:lstStyle/>
          <a:p>
            <a:pPr eaLnBrk="1" hangingPunct="1"/>
            <a:r>
              <a:rPr lang="en-US" sz="3600" b="1" dirty="0">
                <a:latin typeface="AR CENA" panose="02000000000000000000"/>
              </a:rPr>
              <a:t>Anatomy of an event</a:t>
            </a:r>
          </a:p>
        </p:txBody>
      </p:sp>
      <p:sp>
        <p:nvSpPr>
          <p:cNvPr id="166919" name="AutoShape 7"/>
          <p:cNvSpPr>
            <a:spLocks/>
          </p:cNvSpPr>
          <p:nvPr/>
        </p:nvSpPr>
        <p:spPr bwMode="auto">
          <a:xfrm>
            <a:off x="3670300" y="3643313"/>
            <a:ext cx="500063" cy="35718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8100" y="4320"/>
                </a:moveTo>
                <a:lnTo>
                  <a:pt x="11957" y="5940"/>
                </a:lnTo>
                <a:lnTo>
                  <a:pt x="15043" y="0"/>
                </a:lnTo>
                <a:lnTo>
                  <a:pt x="16586" y="6480"/>
                </a:lnTo>
                <a:lnTo>
                  <a:pt x="21600" y="9720"/>
                </a:lnTo>
                <a:lnTo>
                  <a:pt x="15429" y="12420"/>
                </a:lnTo>
                <a:lnTo>
                  <a:pt x="14271" y="18360"/>
                </a:lnTo>
                <a:lnTo>
                  <a:pt x="9257" y="16200"/>
                </a:lnTo>
                <a:lnTo>
                  <a:pt x="6171" y="21600"/>
                </a:lnTo>
                <a:lnTo>
                  <a:pt x="4243" y="15660"/>
                </a:lnTo>
                <a:lnTo>
                  <a:pt x="0" y="9720"/>
                </a:lnTo>
                <a:lnTo>
                  <a:pt x="5014" y="9180"/>
                </a:lnTo>
                <a:lnTo>
                  <a:pt x="5014" y="2700"/>
                </a:lnTo>
              </a:path>
            </a:pathLst>
          </a:custGeom>
          <a:solidFill>
            <a:srgbClr val="FFFF00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20" name="Rectangle 8"/>
          <p:cNvSpPr>
            <a:spLocks/>
          </p:cNvSpPr>
          <p:nvPr/>
        </p:nvSpPr>
        <p:spPr bwMode="auto">
          <a:xfrm>
            <a:off x="3598863" y="3246438"/>
            <a:ext cx="312737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1700">
                <a:latin typeface="Gill Sans" charset="0"/>
                <a:sym typeface="Gill Sans" charset="0"/>
              </a:rPr>
              <a:t>h</a:t>
            </a:r>
            <a:r>
              <a:rPr lang="en-US" sz="1700" baseline="32000">
                <a:latin typeface="Gill Sans" charset="0"/>
                <a:sym typeface="Gill Sans" charset="0"/>
              </a:rPr>
              <a:t>+</a:t>
            </a:r>
          </a:p>
        </p:txBody>
      </p:sp>
      <p:sp>
        <p:nvSpPr>
          <p:cNvPr id="166921" name="Rectangle 9"/>
          <p:cNvSpPr>
            <a:spLocks/>
          </p:cNvSpPr>
          <p:nvPr/>
        </p:nvSpPr>
        <p:spPr bwMode="auto">
          <a:xfrm>
            <a:off x="3652838" y="4076700"/>
            <a:ext cx="277812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1700">
                <a:latin typeface="Gill Sans" charset="0"/>
                <a:sym typeface="Gill Sans" charset="0"/>
              </a:rPr>
              <a:t>e</a:t>
            </a:r>
            <a:r>
              <a:rPr lang="en-US" sz="1700" baseline="32000">
                <a:latin typeface="Gill Sans" charset="0"/>
                <a:sym typeface="Gill Sans" charset="0"/>
              </a:rPr>
              <a:t>-</a:t>
            </a:r>
          </a:p>
        </p:txBody>
      </p:sp>
      <p:sp>
        <p:nvSpPr>
          <p:cNvPr id="166922" name="Line 10"/>
          <p:cNvSpPr>
            <a:spLocks noChangeShapeType="1"/>
          </p:cNvSpPr>
          <p:nvPr/>
        </p:nvSpPr>
        <p:spPr bwMode="auto">
          <a:xfrm>
            <a:off x="3911600" y="2928938"/>
            <a:ext cx="0" cy="62547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stealth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6923" name="Line 11"/>
          <p:cNvSpPr>
            <a:spLocks noChangeShapeType="1"/>
          </p:cNvSpPr>
          <p:nvPr/>
        </p:nvSpPr>
        <p:spPr bwMode="auto">
          <a:xfrm rot="10800000" flipH="1">
            <a:off x="3911600" y="4044950"/>
            <a:ext cx="0" cy="714375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 type="stealth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6924" name="AutoShape 12"/>
          <p:cNvSpPr>
            <a:spLocks/>
          </p:cNvSpPr>
          <p:nvPr/>
        </p:nvSpPr>
        <p:spPr bwMode="auto">
          <a:xfrm rot="1424969">
            <a:off x="4044950" y="3919538"/>
            <a:ext cx="349250" cy="223837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25" name="AutoShape 13"/>
          <p:cNvSpPr>
            <a:spLocks/>
          </p:cNvSpPr>
          <p:nvPr/>
        </p:nvSpPr>
        <p:spPr bwMode="auto">
          <a:xfrm rot="1391915">
            <a:off x="3367088" y="3509963"/>
            <a:ext cx="347662" cy="222250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26" name="AutoShape 14"/>
          <p:cNvSpPr>
            <a:spLocks/>
          </p:cNvSpPr>
          <p:nvPr/>
        </p:nvSpPr>
        <p:spPr bwMode="auto">
          <a:xfrm rot="-1905569">
            <a:off x="4116388" y="3527425"/>
            <a:ext cx="349250" cy="223838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27" name="AutoShape 15"/>
          <p:cNvSpPr>
            <a:spLocks/>
          </p:cNvSpPr>
          <p:nvPr/>
        </p:nvSpPr>
        <p:spPr bwMode="auto">
          <a:xfrm rot="-2062820">
            <a:off x="3367088" y="3938588"/>
            <a:ext cx="347662" cy="222250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28" name="AutoShape 16"/>
          <p:cNvSpPr>
            <a:spLocks/>
          </p:cNvSpPr>
          <p:nvPr/>
        </p:nvSpPr>
        <p:spPr bwMode="auto">
          <a:xfrm rot="1533595">
            <a:off x="2517775" y="3224213"/>
            <a:ext cx="876300" cy="187325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00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29" name="AutoShape 17"/>
          <p:cNvSpPr>
            <a:spLocks/>
          </p:cNvSpPr>
          <p:nvPr/>
        </p:nvSpPr>
        <p:spPr bwMode="auto">
          <a:xfrm rot="-1658758">
            <a:off x="2428875" y="4322763"/>
            <a:ext cx="874713" cy="187325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00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30" name="AutoShape 18"/>
          <p:cNvSpPr>
            <a:spLocks/>
          </p:cNvSpPr>
          <p:nvPr/>
        </p:nvSpPr>
        <p:spPr bwMode="auto">
          <a:xfrm rot="-1658758">
            <a:off x="4429125" y="3160713"/>
            <a:ext cx="874713" cy="187325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00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31" name="AutoShape 19"/>
          <p:cNvSpPr>
            <a:spLocks/>
          </p:cNvSpPr>
          <p:nvPr/>
        </p:nvSpPr>
        <p:spPr bwMode="auto">
          <a:xfrm rot="1533595">
            <a:off x="4438650" y="4224338"/>
            <a:ext cx="874713" cy="187325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00FF00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32" name="AutoShape 20"/>
          <p:cNvSpPr>
            <a:spLocks/>
          </p:cNvSpPr>
          <p:nvPr/>
        </p:nvSpPr>
        <p:spPr bwMode="auto">
          <a:xfrm rot="-1658758">
            <a:off x="3911600" y="3009900"/>
            <a:ext cx="874713" cy="187325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00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33" name="AutoShape 21"/>
          <p:cNvSpPr>
            <a:spLocks/>
          </p:cNvSpPr>
          <p:nvPr/>
        </p:nvSpPr>
        <p:spPr bwMode="auto">
          <a:xfrm rot="-1658758">
            <a:off x="2990850" y="4581525"/>
            <a:ext cx="876300" cy="187325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00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34" name="AutoShape 22"/>
          <p:cNvSpPr>
            <a:spLocks/>
          </p:cNvSpPr>
          <p:nvPr/>
        </p:nvSpPr>
        <p:spPr bwMode="auto">
          <a:xfrm rot="1549260">
            <a:off x="3990975" y="4562475"/>
            <a:ext cx="876300" cy="188913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00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66935" name="AutoShape 23"/>
          <p:cNvSpPr>
            <a:spLocks/>
          </p:cNvSpPr>
          <p:nvPr/>
        </p:nvSpPr>
        <p:spPr bwMode="auto">
          <a:xfrm rot="1549260">
            <a:off x="3000375" y="2911475"/>
            <a:ext cx="874713" cy="187325"/>
          </a:xfrm>
          <a:custGeom>
            <a:avLst/>
            <a:gdLst>
              <a:gd name="T0" fmla="*/ 0 w 20761"/>
              <a:gd name="T1" fmla="*/ 0 h 19722"/>
              <a:gd name="T2" fmla="*/ 20761 w 20761"/>
              <a:gd name="T3" fmla="*/ 19722 h 19722"/>
            </a:gdLst>
            <a:ahLst/>
            <a:cxnLst/>
            <a:rect l="T0" t="T1" r="T2" b="T3"/>
            <a:pathLst>
              <a:path w="20761" h="19722">
                <a:moveTo>
                  <a:pt x="0" y="13746"/>
                </a:moveTo>
                <a:cubicBezTo>
                  <a:pt x="0" y="13746"/>
                  <a:pt x="1116" y="-1177"/>
                  <a:pt x="3262" y="580"/>
                </a:cubicBezTo>
                <a:cubicBezTo>
                  <a:pt x="6460" y="3198"/>
                  <a:pt x="3864" y="19422"/>
                  <a:pt x="7300" y="19722"/>
                </a:cubicBezTo>
                <a:cubicBezTo>
                  <a:pt x="10381" y="19991"/>
                  <a:pt x="7594" y="580"/>
                  <a:pt x="10677" y="580"/>
                </a:cubicBezTo>
                <a:cubicBezTo>
                  <a:pt x="13991" y="580"/>
                  <a:pt x="11769" y="20067"/>
                  <a:pt x="14533" y="19722"/>
                </a:cubicBezTo>
                <a:cubicBezTo>
                  <a:pt x="17541" y="19347"/>
                  <a:pt x="15685" y="2188"/>
                  <a:pt x="19163" y="0"/>
                </a:cubicBezTo>
                <a:cubicBezTo>
                  <a:pt x="21600" y="-1533"/>
                  <a:pt x="20532" y="15539"/>
                  <a:pt x="20532" y="15539"/>
                </a:cubicBezTo>
              </a:path>
            </a:pathLst>
          </a:custGeom>
          <a:noFill/>
          <a:ln w="38100">
            <a:solidFill>
              <a:srgbClr val="00FFFF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693" name="AutoShape 24"/>
          <p:cNvSpPr>
            <a:spLocks/>
          </p:cNvSpPr>
          <p:nvPr/>
        </p:nvSpPr>
        <p:spPr bwMode="auto">
          <a:xfrm>
            <a:off x="1223963" y="2322513"/>
            <a:ext cx="241300" cy="28575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694" name="Rectangle 25"/>
          <p:cNvSpPr>
            <a:spLocks/>
          </p:cNvSpPr>
          <p:nvPr/>
        </p:nvSpPr>
        <p:spPr bwMode="auto">
          <a:xfrm>
            <a:off x="838200" y="2174875"/>
            <a:ext cx="385763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1700" b="0">
                <a:latin typeface="Gill Sans" charset="0"/>
                <a:sym typeface="Gill Sans" charset="0"/>
              </a:rPr>
              <a:t>-3V</a:t>
            </a:r>
          </a:p>
        </p:txBody>
      </p:sp>
      <p:sp>
        <p:nvSpPr>
          <p:cNvPr id="28695" name="AutoShape 26"/>
          <p:cNvSpPr>
            <a:spLocks/>
          </p:cNvSpPr>
          <p:nvPr/>
        </p:nvSpPr>
        <p:spPr bwMode="auto">
          <a:xfrm rot="10800000" flipH="1">
            <a:off x="1223963" y="5037138"/>
            <a:ext cx="241300" cy="28575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600" y="21600"/>
                </a:moveTo>
                <a:lnTo>
                  <a:pt x="21600" y="0"/>
                </a:lnTo>
                <a:lnTo>
                  <a:pt x="0" y="0"/>
                </a:lnTo>
              </a:path>
            </a:pathLst>
          </a:custGeom>
          <a:noFill/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8696" name="Rectangle 27"/>
          <p:cNvSpPr>
            <a:spLocks/>
          </p:cNvSpPr>
          <p:nvPr/>
        </p:nvSpPr>
        <p:spPr bwMode="auto">
          <a:xfrm>
            <a:off x="873125" y="5156200"/>
            <a:ext cx="317500" cy="322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1700" b="0">
                <a:latin typeface="Gill Sans" charset="0"/>
                <a:sym typeface="Gill Sans" charset="0"/>
              </a:rPr>
              <a:t>0V</a:t>
            </a:r>
          </a:p>
        </p:txBody>
      </p:sp>
      <p:sp>
        <p:nvSpPr>
          <p:cNvPr id="166940" name="Rectangle 28"/>
          <p:cNvSpPr>
            <a:spLocks/>
          </p:cNvSpPr>
          <p:nvPr/>
        </p:nvSpPr>
        <p:spPr bwMode="auto">
          <a:xfrm>
            <a:off x="1584325" y="2062163"/>
            <a:ext cx="3448050" cy="384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2100" b="0">
                <a:latin typeface="Gill Sans" charset="0"/>
                <a:sym typeface="Gill Sans" charset="0"/>
              </a:rPr>
              <a:t>Hot charge carriers  (3eV/pair)</a:t>
            </a:r>
          </a:p>
        </p:txBody>
      </p:sp>
      <p:sp>
        <p:nvSpPr>
          <p:cNvPr id="166941" name="Rectangle 29"/>
          <p:cNvSpPr>
            <a:spLocks/>
          </p:cNvSpPr>
          <p:nvPr/>
        </p:nvSpPr>
        <p:spPr bwMode="auto">
          <a:xfrm>
            <a:off x="1565275" y="5133975"/>
            <a:ext cx="3181350" cy="384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2100" b="0">
                <a:solidFill>
                  <a:srgbClr val="FF0000"/>
                </a:solidFill>
                <a:latin typeface="Gill Sans" charset="0"/>
                <a:sym typeface="Gill Sans" charset="0"/>
              </a:rPr>
              <a:t>Quasi-diffusive THz phonons</a:t>
            </a:r>
          </a:p>
        </p:txBody>
      </p:sp>
      <p:sp>
        <p:nvSpPr>
          <p:cNvPr id="166942" name="Rectangle 30"/>
          <p:cNvSpPr>
            <a:spLocks/>
          </p:cNvSpPr>
          <p:nvPr/>
        </p:nvSpPr>
        <p:spPr bwMode="auto">
          <a:xfrm>
            <a:off x="1577975" y="5902325"/>
            <a:ext cx="3516313" cy="384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2100" b="0">
                <a:solidFill>
                  <a:srgbClr val="80FF00"/>
                </a:solidFill>
                <a:latin typeface="Gill Sans" charset="0"/>
                <a:sym typeface="Gill Sans" charset="0"/>
              </a:rPr>
              <a:t>Ballistic low-frequency phonons</a:t>
            </a:r>
          </a:p>
        </p:txBody>
      </p:sp>
      <p:sp>
        <p:nvSpPr>
          <p:cNvPr id="166943" name="Rectangle 31"/>
          <p:cNvSpPr>
            <a:spLocks/>
          </p:cNvSpPr>
          <p:nvPr/>
        </p:nvSpPr>
        <p:spPr bwMode="auto">
          <a:xfrm>
            <a:off x="1566863" y="5483225"/>
            <a:ext cx="3536950" cy="384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2100" b="0">
                <a:solidFill>
                  <a:srgbClr val="66FFFF"/>
                </a:solidFill>
                <a:latin typeface="Gill Sans" charset="0"/>
                <a:sym typeface="Gill Sans" charset="0"/>
              </a:rPr>
              <a:t>Ballistic Neganov-Luke phonons</a:t>
            </a: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5322888" y="877888"/>
            <a:ext cx="3724275" cy="1687512"/>
            <a:chOff x="0" y="0"/>
            <a:chExt cx="3336" cy="1512"/>
          </a:xfrm>
        </p:grpSpPr>
        <p:pic>
          <p:nvPicPr>
            <p:cNvPr id="28710" name="Picture 3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3336" cy="15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8711" name="Rectangle 34"/>
            <p:cNvSpPr>
              <a:spLocks/>
            </p:cNvSpPr>
            <p:nvPr/>
          </p:nvSpPr>
          <p:spPr bwMode="auto">
            <a:xfrm>
              <a:off x="2210" y="215"/>
              <a:ext cx="728" cy="496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27562" bIns="0"/>
            <a:lstStyle/>
            <a:p>
              <a:pPr marL="26988" defTabSz="642938">
                <a:lnSpc>
                  <a:spcPct val="120000"/>
                </a:lnSpc>
              </a:pPr>
              <a:r>
                <a:rPr lang="en-US" sz="130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Q inner</a:t>
              </a:r>
            </a:p>
            <a:p>
              <a:pPr marL="26988" defTabSz="642938">
                <a:lnSpc>
                  <a:spcPct val="120000"/>
                </a:lnSpc>
              </a:pPr>
              <a:r>
                <a:rPr lang="en-US" sz="130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Q outer</a:t>
              </a:r>
            </a:p>
          </p:txBody>
        </p: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5233988" y="5054600"/>
            <a:ext cx="3848100" cy="1760538"/>
            <a:chOff x="0" y="0"/>
            <a:chExt cx="3448" cy="1576"/>
          </a:xfrm>
        </p:grpSpPr>
        <p:pic>
          <p:nvPicPr>
            <p:cNvPr id="28704" name="Picture 3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3448" cy="15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8705" name="Rectangle 37"/>
            <p:cNvSpPr>
              <a:spLocks/>
            </p:cNvSpPr>
            <p:nvPr/>
          </p:nvSpPr>
          <p:spPr bwMode="auto">
            <a:xfrm>
              <a:off x="2459" y="193"/>
              <a:ext cx="632" cy="736"/>
            </a:xfrm>
            <a:prstGeom prst="rect">
              <a:avLst/>
            </a:pr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27562" bIns="0"/>
            <a:lstStyle/>
            <a:p>
              <a:pPr marL="26988" defTabSz="642938">
                <a:lnSpc>
                  <a:spcPct val="120000"/>
                </a:lnSpc>
              </a:pPr>
              <a:r>
                <a:rPr lang="en-US" sz="1000">
                  <a:solidFill>
                    <a:srgbClr val="333399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Sensor A</a:t>
              </a:r>
            </a:p>
            <a:p>
              <a:pPr marL="26988" defTabSz="642938">
                <a:lnSpc>
                  <a:spcPct val="120000"/>
                </a:lnSpc>
              </a:pPr>
              <a:r>
                <a:rPr lang="en-US" sz="1000">
                  <a:solidFill>
                    <a:srgbClr val="008000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Sensor B</a:t>
              </a:r>
            </a:p>
            <a:p>
              <a:pPr marL="26988" defTabSz="642938">
                <a:lnSpc>
                  <a:spcPct val="120000"/>
                </a:lnSpc>
              </a:pPr>
              <a:r>
                <a:rPr lang="en-US" sz="10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Sensor C</a:t>
              </a:r>
            </a:p>
            <a:p>
              <a:pPr marL="26988" defTabSz="642938">
                <a:lnSpc>
                  <a:spcPct val="120000"/>
                </a:lnSpc>
              </a:pPr>
              <a:r>
                <a:rPr lang="en-US" sz="1000">
                  <a:solidFill>
                    <a:srgbClr val="33CCCC"/>
                  </a:solidFill>
                  <a:latin typeface="Times New Roman" pitchFamily="18" charset="0"/>
                  <a:cs typeface="Times New Roman" pitchFamily="18" charset="0"/>
                  <a:sym typeface="Times New Roman" pitchFamily="18" charset="0"/>
                </a:rPr>
                <a:t>Sensor D</a:t>
              </a:r>
            </a:p>
          </p:txBody>
        </p:sp>
        <p:sp>
          <p:nvSpPr>
            <p:cNvPr id="28706" name="Line 38"/>
            <p:cNvSpPr>
              <a:spLocks noChangeShapeType="1"/>
            </p:cNvSpPr>
            <p:nvPr/>
          </p:nvSpPr>
          <p:spPr bwMode="auto">
            <a:xfrm>
              <a:off x="2259" y="326"/>
              <a:ext cx="164" cy="1"/>
            </a:xfrm>
            <a:prstGeom prst="line">
              <a:avLst/>
            </a:prstGeom>
            <a:noFill/>
            <a:ln w="25400">
              <a:solidFill>
                <a:srgbClr val="3333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7" name="Line 39"/>
            <p:cNvSpPr>
              <a:spLocks noChangeShapeType="1"/>
            </p:cNvSpPr>
            <p:nvPr/>
          </p:nvSpPr>
          <p:spPr bwMode="auto">
            <a:xfrm>
              <a:off x="2259" y="453"/>
              <a:ext cx="164" cy="1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8" name="Line 40"/>
            <p:cNvSpPr>
              <a:spLocks noChangeShapeType="1"/>
            </p:cNvSpPr>
            <p:nvPr/>
          </p:nvSpPr>
          <p:spPr bwMode="auto">
            <a:xfrm>
              <a:off x="2259" y="557"/>
              <a:ext cx="164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9" name="Line 41"/>
            <p:cNvSpPr>
              <a:spLocks noChangeShapeType="1"/>
            </p:cNvSpPr>
            <p:nvPr/>
          </p:nvSpPr>
          <p:spPr bwMode="auto">
            <a:xfrm>
              <a:off x="2259" y="687"/>
              <a:ext cx="164" cy="1"/>
            </a:xfrm>
            <a:prstGeom prst="line">
              <a:avLst/>
            </a:prstGeom>
            <a:noFill/>
            <a:ln w="25400">
              <a:solidFill>
                <a:srgbClr val="33CCCC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8703" name="Picture 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7675" y="3348038"/>
            <a:ext cx="2176463" cy="9382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63246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Total Phonons = Direct Phonons + Luke Phonons</a:t>
            </a:r>
          </a:p>
        </p:txBody>
      </p:sp>
      <p:grpSp>
        <p:nvGrpSpPr>
          <p:cNvPr id="44" name="Group 37"/>
          <p:cNvGrpSpPr/>
          <p:nvPr/>
        </p:nvGrpSpPr>
        <p:grpSpPr>
          <a:xfrm>
            <a:off x="68955" y="-100682"/>
            <a:ext cx="3360210" cy="2170304"/>
            <a:chOff x="4983994" y="-107950"/>
            <a:chExt cx="4766808" cy="3803293"/>
          </a:xfrm>
        </p:grpSpPr>
        <p:grpSp>
          <p:nvGrpSpPr>
            <p:cNvPr id="45" name="Group 45"/>
            <p:cNvGrpSpPr>
              <a:grpSpLocks/>
            </p:cNvGrpSpPr>
            <p:nvPr/>
          </p:nvGrpSpPr>
          <p:grpSpPr bwMode="auto">
            <a:xfrm>
              <a:off x="5102602" y="-107950"/>
              <a:ext cx="4648200" cy="3378200"/>
              <a:chOff x="3304" y="28"/>
              <a:chExt cx="2832" cy="2128"/>
            </a:xfrm>
          </p:grpSpPr>
          <p:pic>
            <p:nvPicPr>
              <p:cNvPr id="48" name="Picture 39" descr="ionization_phonon_nobeta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304" y="28"/>
                <a:ext cx="2832" cy="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9" name="Text Box 42"/>
              <p:cNvSpPr txBox="1">
                <a:spLocks noChangeArrowheads="1"/>
              </p:cNvSpPr>
              <p:nvPr/>
            </p:nvSpPr>
            <p:spPr bwMode="auto">
              <a:xfrm rot="-1857826">
                <a:off x="4128" y="768"/>
                <a:ext cx="100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Electron Recoil</a:t>
                </a:r>
              </a:p>
            </p:txBody>
          </p:sp>
          <p:sp>
            <p:nvSpPr>
              <p:cNvPr id="50" name="Text Box 43"/>
              <p:cNvSpPr txBox="1">
                <a:spLocks noChangeArrowheads="1"/>
              </p:cNvSpPr>
              <p:nvPr/>
            </p:nvSpPr>
            <p:spPr bwMode="auto">
              <a:xfrm rot="-776639">
                <a:off x="4656" y="1536"/>
                <a:ext cx="100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Nuclear Recoil</a:t>
                </a: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 rot="16200000">
              <a:off x="3744850" y="1259955"/>
              <a:ext cx="2958562" cy="480274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Ionization Energy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867669" y="3102053"/>
              <a:ext cx="3118067" cy="593290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/>
                <a:t>Phonon Energy (Recoil)</a:t>
              </a: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0548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66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66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66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166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166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166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6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6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66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66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66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0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166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66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6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500"/>
                            </p:stCondLst>
                            <p:childTnLst>
                              <p:par>
                                <p:cTn id="8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9" grpId="0" animBg="1"/>
      <p:bldP spid="166920" grpId="0" autoUpdateAnimBg="0"/>
      <p:bldP spid="166921" grpId="0" autoUpdateAnimBg="0"/>
      <p:bldP spid="166922" grpId="0" animBg="1"/>
      <p:bldP spid="166923" grpId="0" animBg="1"/>
      <p:bldP spid="166924" grpId="0" animBg="1"/>
      <p:bldP spid="166925" grpId="0" animBg="1"/>
      <p:bldP spid="166926" grpId="0" animBg="1"/>
      <p:bldP spid="166927" grpId="0" animBg="1"/>
      <p:bldP spid="166928" grpId="0" animBg="1"/>
      <p:bldP spid="166929" grpId="0" animBg="1"/>
      <p:bldP spid="166930" grpId="0" animBg="1"/>
      <p:bldP spid="166931" grpId="0" animBg="1"/>
      <p:bldP spid="166932" grpId="0" animBg="1"/>
      <p:bldP spid="166933" grpId="0" animBg="1"/>
      <p:bldP spid="166934" grpId="0" animBg="1"/>
      <p:bldP spid="166935" grpId="0" animBg="1"/>
      <p:bldP spid="166940" grpId="0" autoUpdateAnimBg="0"/>
      <p:bldP spid="166941" grpId="0" autoUpdateAnimBg="0"/>
      <p:bldP spid="166942" grpId="0" autoUpdateAnimBg="0"/>
      <p:bldP spid="166943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77295" y="-103299"/>
            <a:ext cx="3779089" cy="685800"/>
          </a:xfrm>
          <a:noFill/>
        </p:spPr>
        <p:txBody>
          <a:bodyPr>
            <a:noAutofit/>
          </a:bodyPr>
          <a:lstStyle/>
          <a:p>
            <a:pPr eaLnBrk="1" hangingPunct="1"/>
            <a:r>
              <a:rPr lang="en-US" sz="2800" b="1" dirty="0">
                <a:latin typeface="AR CENA" panose="02000000000000000000" pitchFamily="2" charset="0"/>
                <a:cs typeface="Calibri" pitchFamily="34" charset="0"/>
              </a:rPr>
              <a:t>Phonon Sensors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505450" y="2831905"/>
            <a:ext cx="3886200" cy="3124200"/>
            <a:chOff x="3216" y="340"/>
            <a:chExt cx="2304" cy="1964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3216" y="340"/>
              <a:ext cx="2304" cy="1964"/>
              <a:chOff x="3216" y="340"/>
              <a:chExt cx="2544" cy="2540"/>
            </a:xfrm>
          </p:grpSpPr>
          <p:pic>
            <p:nvPicPr>
              <p:cNvPr id="29921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216" y="340"/>
                <a:ext cx="2544" cy="2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922" name="Line 6"/>
              <p:cNvSpPr>
                <a:spLocks noChangeShapeType="1"/>
              </p:cNvSpPr>
              <p:nvPr/>
            </p:nvSpPr>
            <p:spPr bwMode="auto">
              <a:xfrm flipH="1">
                <a:off x="3552" y="2208"/>
                <a:ext cx="81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lgDash"/>
                <a:round/>
                <a:headEnd type="none" w="sm" len="sm"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23" name="Line 7"/>
              <p:cNvSpPr>
                <a:spLocks noChangeShapeType="1"/>
              </p:cNvSpPr>
              <p:nvPr/>
            </p:nvSpPr>
            <p:spPr bwMode="auto">
              <a:xfrm>
                <a:off x="4368" y="2208"/>
                <a:ext cx="0" cy="38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lgDash"/>
                <a:round/>
                <a:headEnd type="none" w="sm" len="sm"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24" name="Line 8"/>
              <p:cNvSpPr>
                <a:spLocks noChangeShapeType="1"/>
              </p:cNvSpPr>
              <p:nvPr/>
            </p:nvSpPr>
            <p:spPr bwMode="auto">
              <a:xfrm>
                <a:off x="4512" y="1680"/>
                <a:ext cx="0" cy="9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lgDash"/>
                <a:round/>
                <a:headEnd type="none" w="sm" len="sm"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25" name="Line 9"/>
              <p:cNvSpPr>
                <a:spLocks noChangeShapeType="1"/>
              </p:cNvSpPr>
              <p:nvPr/>
            </p:nvSpPr>
            <p:spPr bwMode="auto">
              <a:xfrm flipH="1">
                <a:off x="3552" y="1680"/>
                <a:ext cx="960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lgDash"/>
                <a:round/>
                <a:headEnd type="none" w="sm" len="sm"/>
                <a:tailEnd type="none" w="med" len="lg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926" name="Line 10"/>
              <p:cNvSpPr>
                <a:spLocks noChangeShapeType="1"/>
              </p:cNvSpPr>
              <p:nvPr/>
            </p:nvSpPr>
            <p:spPr bwMode="auto">
              <a:xfrm>
                <a:off x="3888" y="1680"/>
                <a:ext cx="0" cy="528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9915" name="Text Box 11"/>
            <p:cNvSpPr txBox="1">
              <a:spLocks noChangeArrowheads="1"/>
            </p:cNvSpPr>
            <p:nvPr/>
          </p:nvSpPr>
          <p:spPr bwMode="auto">
            <a:xfrm>
              <a:off x="3485" y="1783"/>
              <a:ext cx="214" cy="192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0">
                  <a:latin typeface="Times" pitchFamily="18" charset="0"/>
                </a:rPr>
                <a:t>R</a:t>
              </a:r>
              <a:r>
                <a:rPr lang="en-US" sz="1400" b="0" baseline="-25000">
                  <a:latin typeface="Times" pitchFamily="18" charset="0"/>
                </a:rPr>
                <a:t>0</a:t>
              </a:r>
            </a:p>
          </p:txBody>
        </p:sp>
        <p:sp>
          <p:nvSpPr>
            <p:cNvPr id="29916" name="Text Box 12"/>
            <p:cNvSpPr txBox="1">
              <a:spLocks noChangeArrowheads="1"/>
            </p:cNvSpPr>
            <p:nvPr/>
          </p:nvSpPr>
          <p:spPr bwMode="auto">
            <a:xfrm rot="-5400000">
              <a:off x="3599" y="1458"/>
              <a:ext cx="259" cy="180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0" dirty="0">
                  <a:latin typeface="Times" pitchFamily="18" charset="0"/>
                  <a:sym typeface="Symbol" pitchFamily="18" charset="2"/>
                </a:rPr>
                <a:t>R</a:t>
              </a:r>
            </a:p>
          </p:txBody>
        </p:sp>
        <p:sp>
          <p:nvSpPr>
            <p:cNvPr id="29917" name="Line 13"/>
            <p:cNvSpPr>
              <a:spLocks noChangeShapeType="1"/>
            </p:cNvSpPr>
            <p:nvPr/>
          </p:nvSpPr>
          <p:spPr bwMode="auto">
            <a:xfrm>
              <a:off x="4272" y="1968"/>
              <a:ext cx="96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18" name="Line 14"/>
            <p:cNvSpPr>
              <a:spLocks noChangeShapeType="1"/>
            </p:cNvSpPr>
            <p:nvPr/>
          </p:nvSpPr>
          <p:spPr bwMode="auto">
            <a:xfrm>
              <a:off x="4368" y="1968"/>
              <a:ext cx="38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 type="none" w="sm" len="sm"/>
              <a:tailEnd type="none" w="med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19" name="Text Box 15"/>
            <p:cNvSpPr txBox="1">
              <a:spLocks noChangeArrowheads="1"/>
            </p:cNvSpPr>
            <p:nvPr/>
          </p:nvSpPr>
          <p:spPr bwMode="auto">
            <a:xfrm>
              <a:off x="4464" y="1780"/>
              <a:ext cx="238" cy="192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0">
                  <a:latin typeface="Times" pitchFamily="18" charset="0"/>
                  <a:sym typeface="Symbol" pitchFamily="18" charset="2"/>
                </a:rPr>
                <a:t>T</a:t>
              </a:r>
            </a:p>
          </p:txBody>
        </p:sp>
        <p:sp>
          <p:nvSpPr>
            <p:cNvPr id="29920" name="Text Box 16"/>
            <p:cNvSpPr txBox="1">
              <a:spLocks noChangeArrowheads="1"/>
            </p:cNvSpPr>
            <p:nvPr/>
          </p:nvSpPr>
          <p:spPr bwMode="auto">
            <a:xfrm>
              <a:off x="4070" y="1921"/>
              <a:ext cx="207" cy="191"/>
            </a:xfrm>
            <a:prstGeom prst="rect">
              <a:avLst/>
            </a:prstGeom>
            <a:noFill/>
            <a:ln w="28575">
              <a:noFill/>
              <a:miter lim="800000"/>
              <a:headEnd type="none" w="sm" len="sm"/>
              <a:tailEnd type="none" w="med" len="lg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0">
                  <a:latin typeface="Times" pitchFamily="18" charset="0"/>
                </a:rPr>
                <a:t>T</a:t>
              </a:r>
              <a:r>
                <a:rPr lang="en-US" sz="1400" b="0" baseline="-25000">
                  <a:latin typeface="Times" pitchFamily="18" charset="0"/>
                </a:rPr>
                <a:t>0</a:t>
              </a:r>
            </a:p>
          </p:txBody>
        </p:sp>
      </p:grpSp>
      <p:pic>
        <p:nvPicPr>
          <p:cNvPr id="231" name="Content Placeholder 3" descr="sensor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486400" cy="4075180"/>
          </a:xfrm>
        </p:spPr>
      </p:pic>
      <p:sp>
        <p:nvSpPr>
          <p:cNvPr id="232" name="Text Box 230"/>
          <p:cNvSpPr txBox="1">
            <a:spLocks noChangeArrowheads="1"/>
          </p:cNvSpPr>
          <p:nvPr/>
        </p:nvSpPr>
        <p:spPr bwMode="auto">
          <a:xfrm>
            <a:off x="70104" y="6021604"/>
            <a:ext cx="9003792" cy="877163"/>
          </a:xfrm>
          <a:prstGeom prst="rect">
            <a:avLst/>
          </a:prstGeom>
          <a:solidFill>
            <a:srgbClr val="FFFF00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chemeClr val="accent2"/>
              </a:buClr>
            </a:pPr>
            <a:r>
              <a:rPr lang="en-US" sz="1700" b="1" dirty="0" err="1"/>
              <a:t>Athermal</a:t>
            </a:r>
            <a:r>
              <a:rPr lang="en-US" sz="1700" b="1" dirty="0"/>
              <a:t> phonons are collected by superconducting Al fins (</a:t>
            </a:r>
            <a:r>
              <a:rPr lang="en-US" sz="1700" b="1" dirty="0">
                <a:sym typeface="Symbol" panose="05050102010706020507" pitchFamily="18" charset="2"/>
              </a:rPr>
              <a:t>=~</a:t>
            </a:r>
            <a:r>
              <a:rPr lang="en-US" sz="1700" b="1" dirty="0" err="1">
                <a:sym typeface="Symbol" panose="05050102010706020507" pitchFamily="18" charset="2"/>
              </a:rPr>
              <a:t>meV</a:t>
            </a:r>
            <a:r>
              <a:rPr lang="en-US" sz="1700" b="1" dirty="0">
                <a:sym typeface="Symbol" panose="05050102010706020507" pitchFamily="18" charset="2"/>
              </a:rPr>
              <a:t>)</a:t>
            </a:r>
            <a:r>
              <a:rPr lang="en-US" sz="1700" b="1" dirty="0"/>
              <a:t>, creating quasi particles that are then trapped by the W Transition Edge Sensors (TES), held in equilibrium between Normal and Super Conducting temp.  SQUIDs measure current small change through sharp </a:t>
            </a:r>
            <a:r>
              <a:rPr lang="en-US" sz="1700" b="1" dirty="0">
                <a:sym typeface="Symbol" panose="05050102010706020507" pitchFamily="18" charset="2"/>
              </a:rPr>
              <a:t>R/T</a:t>
            </a:r>
            <a:endParaRPr lang="en-US" sz="1700" b="1" dirty="0"/>
          </a:p>
        </p:txBody>
      </p:sp>
      <p:grpSp>
        <p:nvGrpSpPr>
          <p:cNvPr id="13" name="Group 12"/>
          <p:cNvGrpSpPr/>
          <p:nvPr/>
        </p:nvGrpSpPr>
        <p:grpSpPr>
          <a:xfrm>
            <a:off x="16742" y="3066537"/>
            <a:ext cx="5334000" cy="2929162"/>
            <a:chOff x="0" y="3201763"/>
            <a:chExt cx="5334000" cy="2929162"/>
          </a:xfrm>
        </p:grpSpPr>
        <p:grpSp>
          <p:nvGrpSpPr>
            <p:cNvPr id="4" name="Group 190"/>
            <p:cNvGrpSpPr>
              <a:grpSpLocks/>
            </p:cNvGrpSpPr>
            <p:nvPr/>
          </p:nvGrpSpPr>
          <p:grpSpPr bwMode="auto">
            <a:xfrm>
              <a:off x="0" y="4191000"/>
              <a:ext cx="5334000" cy="1939925"/>
              <a:chOff x="0" y="3018"/>
              <a:chExt cx="3360" cy="1222"/>
            </a:xfrm>
          </p:grpSpPr>
          <p:grpSp>
            <p:nvGrpSpPr>
              <p:cNvPr id="5" name="Group 191"/>
              <p:cNvGrpSpPr>
                <a:grpSpLocks/>
              </p:cNvGrpSpPr>
              <p:nvPr/>
            </p:nvGrpSpPr>
            <p:grpSpPr bwMode="auto">
              <a:xfrm>
                <a:off x="364" y="3168"/>
                <a:ext cx="2804" cy="1072"/>
                <a:chOff x="3128" y="1149"/>
                <a:chExt cx="2632" cy="867"/>
              </a:xfrm>
            </p:grpSpPr>
            <p:grpSp>
              <p:nvGrpSpPr>
                <p:cNvPr id="6" name="Group 192"/>
                <p:cNvGrpSpPr>
                  <a:grpSpLocks/>
                </p:cNvGrpSpPr>
                <p:nvPr/>
              </p:nvGrpSpPr>
              <p:grpSpPr bwMode="auto">
                <a:xfrm>
                  <a:off x="3128" y="1149"/>
                  <a:ext cx="2632" cy="867"/>
                  <a:chOff x="3128" y="1149"/>
                  <a:chExt cx="2632" cy="867"/>
                </a:xfrm>
              </p:grpSpPr>
              <p:sp>
                <p:nvSpPr>
                  <p:cNvPr id="29743" name="Rectangle 19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244" y="1239"/>
                    <a:ext cx="1566" cy="347"/>
                  </a:xfrm>
                  <a:prstGeom prst="rect">
                    <a:avLst/>
                  </a:prstGeom>
                  <a:solidFill>
                    <a:srgbClr val="CECECE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eaLnBrk="0" hangingPunct="0"/>
                    <a:r>
                      <a:rPr lang="en-US" sz="1200" b="0">
                        <a:latin typeface="Times New Roman" pitchFamily="18" charset="0"/>
                      </a:rPr>
                      <a:t>Al</a:t>
                    </a:r>
                    <a:endParaRPr lang="en-US" sz="2400" b="0"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29744" name="Rectangle 194"/>
                  <p:cNvSpPr>
                    <a:spLocks noChangeArrowheads="1"/>
                  </p:cNvSpPr>
                  <p:nvPr/>
                </p:nvSpPr>
                <p:spPr bwMode="auto">
                  <a:xfrm>
                    <a:off x="3128" y="1584"/>
                    <a:ext cx="2632" cy="432"/>
                  </a:xfrm>
                  <a:prstGeom prst="rect">
                    <a:avLst/>
                  </a:prstGeom>
                  <a:solidFill>
                    <a:srgbClr val="336699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7" name="Group 195"/>
                  <p:cNvGrpSpPr>
                    <a:grpSpLocks/>
                  </p:cNvGrpSpPr>
                  <p:nvPr/>
                </p:nvGrpSpPr>
                <p:grpSpPr bwMode="auto">
                  <a:xfrm>
                    <a:off x="4649" y="1149"/>
                    <a:ext cx="646" cy="437"/>
                    <a:chOff x="4649" y="1149"/>
                    <a:chExt cx="646" cy="437"/>
                  </a:xfrm>
                </p:grpSpPr>
                <p:sp>
                  <p:nvSpPr>
                    <p:cNvPr id="29746" name="Rectangle 1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49" y="1149"/>
                      <a:ext cx="168" cy="51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19050">
                      <a:noFill/>
                      <a:miter lim="800000"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47" name="Rectangle 1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48" y="1496"/>
                      <a:ext cx="447" cy="89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19050">
                      <a:noFill/>
                      <a:miter lim="800000"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48" name="Rectangle 1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649" y="1186"/>
                      <a:ext cx="168" cy="50"/>
                    </a:xfrm>
                    <a:prstGeom prst="rect">
                      <a:avLst/>
                    </a:prstGeom>
                    <a:solidFill>
                      <a:srgbClr val="274C29"/>
                    </a:solidFill>
                    <a:ln w="19050">
                      <a:noFill/>
                      <a:miter lim="800000"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49" name="Rectangle 1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800" y="1149"/>
                      <a:ext cx="56" cy="437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 w="19050">
                      <a:noFill/>
                      <a:miter lim="800000"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8" name="Group 200"/>
                <p:cNvGrpSpPr>
                  <a:grpSpLocks/>
                </p:cNvGrpSpPr>
                <p:nvPr/>
              </p:nvGrpSpPr>
              <p:grpSpPr bwMode="auto">
                <a:xfrm>
                  <a:off x="3440" y="1295"/>
                  <a:ext cx="391" cy="221"/>
                  <a:chOff x="3440" y="1295"/>
                  <a:chExt cx="391" cy="221"/>
                </a:xfrm>
              </p:grpSpPr>
              <p:grpSp>
                <p:nvGrpSpPr>
                  <p:cNvPr id="9" name="Group 201"/>
                  <p:cNvGrpSpPr>
                    <a:grpSpLocks/>
                  </p:cNvGrpSpPr>
                  <p:nvPr/>
                </p:nvGrpSpPr>
                <p:grpSpPr bwMode="auto">
                  <a:xfrm>
                    <a:off x="3440" y="1295"/>
                    <a:ext cx="168" cy="101"/>
                    <a:chOff x="3432" y="1571"/>
                    <a:chExt cx="144" cy="78"/>
                  </a:xfrm>
                </p:grpSpPr>
                <p:sp>
                  <p:nvSpPr>
                    <p:cNvPr id="29740" name="Oval 2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6" y="1585"/>
                      <a:ext cx="48" cy="4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41" name="Oval 2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504" y="1585"/>
                      <a:ext cx="48" cy="47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42" name="Oval 2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32" y="1571"/>
                      <a:ext cx="144" cy="78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0" name="Group 205"/>
                  <p:cNvGrpSpPr>
                    <a:grpSpLocks/>
                  </p:cNvGrpSpPr>
                  <p:nvPr/>
                </p:nvGrpSpPr>
                <p:grpSpPr bwMode="auto">
                  <a:xfrm>
                    <a:off x="3664" y="1414"/>
                    <a:ext cx="167" cy="102"/>
                    <a:chOff x="3664" y="1414"/>
                    <a:chExt cx="167" cy="102"/>
                  </a:xfrm>
                </p:grpSpPr>
                <p:sp>
                  <p:nvSpPr>
                    <p:cNvPr id="29737" name="Oval 2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92" y="1432"/>
                      <a:ext cx="55" cy="6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38" name="Oval 2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47" y="1432"/>
                      <a:ext cx="56" cy="6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317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29739" name="Oval 2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64" y="1414"/>
                      <a:ext cx="167" cy="102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tx1"/>
                      </a:solidFill>
                      <a:round/>
                      <a:headEnd/>
                      <a:tailEnd type="none" w="lg" len="lg"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1" name="Group 209"/>
              <p:cNvGrpSpPr>
                <a:grpSpLocks/>
              </p:cNvGrpSpPr>
              <p:nvPr/>
            </p:nvGrpSpPr>
            <p:grpSpPr bwMode="auto">
              <a:xfrm>
                <a:off x="2369" y="3607"/>
                <a:ext cx="258" cy="80"/>
                <a:chOff x="5010" y="1504"/>
                <a:chExt cx="242" cy="65"/>
              </a:xfrm>
            </p:grpSpPr>
            <p:sp>
              <p:nvSpPr>
                <p:cNvPr id="29731" name="Oval 210"/>
                <p:cNvSpPr>
                  <a:spLocks noChangeArrowheads="1"/>
                </p:cNvSpPr>
                <p:nvPr/>
              </p:nvSpPr>
              <p:spPr bwMode="auto">
                <a:xfrm>
                  <a:off x="5010" y="1504"/>
                  <a:ext cx="56" cy="61"/>
                </a:xfrm>
                <a:prstGeom prst="ellipse">
                  <a:avLst/>
                </a:prstGeom>
                <a:solidFill>
                  <a:schemeClr val="hlink"/>
                </a:solidFill>
                <a:ln w="31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732" name="Oval 211"/>
                <p:cNvSpPr>
                  <a:spLocks noChangeArrowheads="1"/>
                </p:cNvSpPr>
                <p:nvPr/>
              </p:nvSpPr>
              <p:spPr bwMode="auto">
                <a:xfrm>
                  <a:off x="5196" y="1508"/>
                  <a:ext cx="56" cy="61"/>
                </a:xfrm>
                <a:prstGeom prst="ellipse">
                  <a:avLst/>
                </a:prstGeom>
                <a:solidFill>
                  <a:schemeClr val="hlink"/>
                </a:solidFill>
                <a:ln w="3175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212"/>
              <p:cNvGrpSpPr>
                <a:grpSpLocks/>
              </p:cNvGrpSpPr>
              <p:nvPr/>
            </p:nvGrpSpPr>
            <p:grpSpPr bwMode="auto">
              <a:xfrm>
                <a:off x="983" y="3583"/>
                <a:ext cx="417" cy="548"/>
                <a:chOff x="3710" y="1485"/>
                <a:chExt cx="391" cy="443"/>
              </a:xfrm>
            </p:grpSpPr>
            <p:sp>
              <p:nvSpPr>
                <p:cNvPr id="29729" name="AutoShape 213"/>
                <p:cNvSpPr>
                  <a:spLocks noChangeArrowheads="1"/>
                </p:cNvSpPr>
                <p:nvPr/>
              </p:nvSpPr>
              <p:spPr bwMode="auto">
                <a:xfrm flipV="1">
                  <a:off x="3710" y="1485"/>
                  <a:ext cx="74" cy="343"/>
                </a:xfrm>
                <a:prstGeom prst="downArrow">
                  <a:avLst>
                    <a:gd name="adj1" fmla="val 50000"/>
                    <a:gd name="adj2" fmla="val 115878"/>
                  </a:avLst>
                </a:prstGeom>
                <a:gradFill rotWithShape="0">
                  <a:gsLst>
                    <a:gs pos="0">
                      <a:srgbClr val="475E00"/>
                    </a:gs>
                    <a:gs pos="100000">
                      <a:srgbClr val="99CC00"/>
                    </a:gs>
                  </a:gsLst>
                  <a:lin ang="5400000" scaled="1"/>
                </a:gradFill>
                <a:ln w="19050">
                  <a:noFill/>
                  <a:miter lim="800000"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730" name="AutoShape 214"/>
                <p:cNvSpPr>
                  <a:spLocks noChangeArrowheads="1"/>
                </p:cNvSpPr>
                <p:nvPr/>
              </p:nvSpPr>
              <p:spPr bwMode="auto">
                <a:xfrm flipV="1">
                  <a:off x="4028" y="1494"/>
                  <a:ext cx="73" cy="434"/>
                </a:xfrm>
                <a:prstGeom prst="downArrow">
                  <a:avLst>
                    <a:gd name="adj1" fmla="val 50000"/>
                    <a:gd name="adj2" fmla="val 148630"/>
                  </a:avLst>
                </a:prstGeom>
                <a:gradFill rotWithShape="0">
                  <a:gsLst>
                    <a:gs pos="0">
                      <a:srgbClr val="475E00"/>
                    </a:gs>
                    <a:gs pos="100000">
                      <a:srgbClr val="99CC00"/>
                    </a:gs>
                  </a:gsLst>
                  <a:lin ang="5400000" scaled="1"/>
                </a:gradFill>
                <a:ln w="19050">
                  <a:noFill/>
                  <a:miter lim="800000"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9714" name="Text Box 215"/>
              <p:cNvSpPr txBox="1">
                <a:spLocks noChangeArrowheads="1"/>
              </p:cNvSpPr>
              <p:nvPr/>
            </p:nvSpPr>
            <p:spPr bwMode="auto">
              <a:xfrm>
                <a:off x="181" y="3020"/>
                <a:ext cx="1092" cy="231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b="0">
                    <a:solidFill>
                      <a:schemeClr val="tx2"/>
                    </a:solidFill>
                    <a:latin typeface="Arial" charset="0"/>
                  </a:rPr>
                  <a:t>Al Collector</a:t>
                </a: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29715" name="Text Box 216"/>
              <p:cNvSpPr txBox="1">
                <a:spLocks noChangeArrowheads="1"/>
              </p:cNvSpPr>
              <p:nvPr/>
            </p:nvSpPr>
            <p:spPr bwMode="auto">
              <a:xfrm>
                <a:off x="2211" y="3018"/>
                <a:ext cx="1149" cy="577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b="0" dirty="0">
                    <a:solidFill>
                      <a:schemeClr val="tx2"/>
                    </a:solidFill>
                  </a:rPr>
                  <a:t>W Transition Edge Sensor (TES)</a:t>
                </a:r>
                <a:endParaRPr lang="en-US" b="0" dirty="0"/>
              </a:p>
            </p:txBody>
          </p:sp>
          <p:sp>
            <p:nvSpPr>
              <p:cNvPr id="29716" name="Text Box 217"/>
              <p:cNvSpPr txBox="1">
                <a:spLocks noChangeArrowheads="1"/>
              </p:cNvSpPr>
              <p:nvPr/>
            </p:nvSpPr>
            <p:spPr bwMode="auto">
              <a:xfrm>
                <a:off x="2065" y="3828"/>
                <a:ext cx="64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b="0">
                    <a:solidFill>
                      <a:schemeClr val="accent1"/>
                    </a:solidFill>
                    <a:latin typeface="Arial" charset="0"/>
                  </a:rPr>
                  <a:t>Ge or Si</a:t>
                </a:r>
                <a:endParaRPr lang="en-US" sz="1600" b="0">
                  <a:solidFill>
                    <a:schemeClr val="accent1"/>
                  </a:solidFill>
                  <a:latin typeface="Arial" charset="0"/>
                </a:endParaRPr>
              </a:p>
            </p:txBody>
          </p:sp>
          <p:sp>
            <p:nvSpPr>
              <p:cNvPr id="29717" name="Oval 218"/>
              <p:cNvSpPr>
                <a:spLocks noChangeArrowheads="1"/>
              </p:cNvSpPr>
              <p:nvPr/>
            </p:nvSpPr>
            <p:spPr bwMode="auto">
              <a:xfrm>
                <a:off x="1263" y="3565"/>
                <a:ext cx="60" cy="76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18" name="Oval 219"/>
              <p:cNvSpPr>
                <a:spLocks noChangeArrowheads="1"/>
              </p:cNvSpPr>
              <p:nvPr/>
            </p:nvSpPr>
            <p:spPr bwMode="auto">
              <a:xfrm>
                <a:off x="1400" y="3565"/>
                <a:ext cx="60" cy="76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19" name="Oval 220"/>
              <p:cNvSpPr>
                <a:spLocks noChangeArrowheads="1"/>
              </p:cNvSpPr>
              <p:nvPr/>
            </p:nvSpPr>
            <p:spPr bwMode="auto">
              <a:xfrm>
                <a:off x="1917" y="3348"/>
                <a:ext cx="60" cy="76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0" name="Oval 221"/>
              <p:cNvSpPr>
                <a:spLocks noChangeArrowheads="1"/>
              </p:cNvSpPr>
              <p:nvPr/>
            </p:nvSpPr>
            <p:spPr bwMode="auto">
              <a:xfrm>
                <a:off x="2039" y="3466"/>
                <a:ext cx="59" cy="75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1" name="Oval 222"/>
              <p:cNvSpPr>
                <a:spLocks noChangeArrowheads="1"/>
              </p:cNvSpPr>
              <p:nvPr/>
            </p:nvSpPr>
            <p:spPr bwMode="auto">
              <a:xfrm>
                <a:off x="1531" y="3409"/>
                <a:ext cx="60" cy="75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2" name="Oval 223"/>
              <p:cNvSpPr>
                <a:spLocks noChangeArrowheads="1"/>
              </p:cNvSpPr>
              <p:nvPr/>
            </p:nvSpPr>
            <p:spPr bwMode="auto">
              <a:xfrm>
                <a:off x="1224" y="3505"/>
                <a:ext cx="280" cy="180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3" name="Line 224"/>
              <p:cNvSpPr>
                <a:spLocks noChangeShapeType="1"/>
              </p:cNvSpPr>
              <p:nvPr/>
            </p:nvSpPr>
            <p:spPr bwMode="auto">
              <a:xfrm>
                <a:off x="1575" y="3518"/>
                <a:ext cx="452" cy="0"/>
              </a:xfrm>
              <a:prstGeom prst="line">
                <a:avLst/>
              </a:prstGeom>
              <a:noFill/>
              <a:ln w="38100">
                <a:solidFill>
                  <a:schemeClr val="accent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4" name="Oval 225"/>
              <p:cNvSpPr>
                <a:spLocks noChangeArrowheads="1"/>
              </p:cNvSpPr>
              <p:nvPr/>
            </p:nvSpPr>
            <p:spPr bwMode="auto">
              <a:xfrm>
                <a:off x="1745" y="3446"/>
                <a:ext cx="60" cy="75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5" name="Oval 226"/>
              <p:cNvSpPr>
                <a:spLocks noChangeArrowheads="1"/>
              </p:cNvSpPr>
              <p:nvPr/>
            </p:nvSpPr>
            <p:spPr bwMode="auto">
              <a:xfrm>
                <a:off x="2078" y="3180"/>
                <a:ext cx="59" cy="77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26" name="Text Box 227"/>
              <p:cNvSpPr txBox="1">
                <a:spLocks noChangeArrowheads="1"/>
              </p:cNvSpPr>
              <p:nvPr/>
            </p:nvSpPr>
            <p:spPr bwMode="auto">
              <a:xfrm>
                <a:off x="933" y="3960"/>
                <a:ext cx="66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b="0">
                    <a:solidFill>
                      <a:srgbClr val="5DA31E"/>
                    </a:solidFill>
                    <a:latin typeface="Arial" charset="0"/>
                  </a:rPr>
                  <a:t>phonons</a:t>
                </a:r>
                <a:endParaRPr lang="en-US" b="0">
                  <a:solidFill>
                    <a:srgbClr val="006600"/>
                  </a:solidFill>
                  <a:latin typeface="Arial" charset="0"/>
                </a:endParaRPr>
              </a:p>
            </p:txBody>
          </p:sp>
          <p:sp>
            <p:nvSpPr>
              <p:cNvPr id="29727" name="Text Box 228"/>
              <p:cNvSpPr txBox="1">
                <a:spLocks noChangeArrowheads="1"/>
              </p:cNvSpPr>
              <p:nvPr/>
            </p:nvSpPr>
            <p:spPr bwMode="auto">
              <a:xfrm>
                <a:off x="0" y="3216"/>
                <a:ext cx="604" cy="40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b="0">
                    <a:solidFill>
                      <a:schemeClr val="tx2"/>
                    </a:solidFill>
                    <a:latin typeface="Arial" charset="0"/>
                  </a:rPr>
                  <a:t>Cooper Pair</a:t>
                </a:r>
                <a:endParaRPr lang="en-US" sz="2400" b="0">
                  <a:latin typeface="Times New Roman" pitchFamily="18" charset="0"/>
                </a:endParaRPr>
              </a:p>
            </p:txBody>
          </p:sp>
          <p:sp>
            <p:nvSpPr>
              <p:cNvPr id="29728" name="Line 229"/>
              <p:cNvSpPr>
                <a:spLocks noChangeShapeType="1"/>
              </p:cNvSpPr>
              <p:nvPr/>
            </p:nvSpPr>
            <p:spPr bwMode="auto">
              <a:xfrm>
                <a:off x="574" y="3360"/>
                <a:ext cx="121" cy="4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none" w="sm" len="sm"/>
                <a:tailEnd type="arrow" w="lg" len="lg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cxnSp>
          <p:nvCxnSpPr>
            <p:cNvPr id="234" name="Straight Arrow Connector 233"/>
            <p:cNvCxnSpPr/>
            <p:nvPr/>
          </p:nvCxnSpPr>
          <p:spPr bwMode="auto">
            <a:xfrm flipH="1">
              <a:off x="3429000" y="3201763"/>
              <a:ext cx="646585" cy="1141637"/>
            </a:xfrm>
            <a:prstGeom prst="straightConnector1">
              <a:avLst/>
            </a:prstGeom>
            <a:solidFill>
              <a:schemeClr val="accent1"/>
            </a:solidFill>
            <a:ln w="666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61" name="Text Box 228"/>
          <p:cNvSpPr txBox="1">
            <a:spLocks noChangeArrowheads="1"/>
          </p:cNvSpPr>
          <p:nvPr/>
        </p:nvSpPr>
        <p:spPr bwMode="auto">
          <a:xfrm>
            <a:off x="4038600" y="2514600"/>
            <a:ext cx="1295400" cy="369332"/>
          </a:xfrm>
          <a:prstGeom prst="rect">
            <a:avLst/>
          </a:prstGeom>
          <a:noFill/>
          <a:ln w="19050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b="1" dirty="0">
                <a:solidFill>
                  <a:srgbClr val="FF0000"/>
                </a:solidFill>
                <a:latin typeface="Arial" charset="0"/>
                <a:sym typeface="Symbol"/>
              </a:rPr>
              <a:t>1 m TES</a:t>
            </a:r>
            <a:endParaRPr 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28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8ECA56-1D6C-D910-2356-4C39F87D21CC}"/>
              </a:ext>
            </a:extLst>
          </p:cNvPr>
          <p:cNvSpPr txBox="1"/>
          <p:nvPr/>
        </p:nvSpPr>
        <p:spPr>
          <a:xfrm>
            <a:off x="5715000" y="990600"/>
            <a:ext cx="3358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Quasi-particle assisted </a:t>
            </a:r>
            <a:r>
              <a:rPr lang="en-US" dirty="0" err="1"/>
              <a:t>athermal</a:t>
            </a:r>
            <a:r>
              <a:rPr lang="en-US" dirty="0"/>
              <a:t> phonon sensors provide much faster </a:t>
            </a:r>
            <a:r>
              <a:rPr lang="en-US" dirty="0">
                <a:sym typeface="Symbol" panose="05050102010706020507" pitchFamily="18" charset="2"/>
              </a:rPr>
              <a:t>s timing than </a:t>
            </a:r>
            <a:r>
              <a:rPr lang="en-US" dirty="0" err="1">
                <a:sym typeface="Symbol" panose="05050102010706020507" pitchFamily="18" charset="2"/>
              </a:rPr>
              <a:t>ms</a:t>
            </a:r>
            <a:r>
              <a:rPr lang="en-US" dirty="0">
                <a:sym typeface="Symbol" panose="05050102010706020507" pitchFamily="18" charset="2"/>
              </a:rPr>
              <a:t> timing from thermal phonon sensors like used in EDELWEISS/CRESST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002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 animBg="1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29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73" t="9965" r="5812"/>
          <a:stretch/>
        </p:blipFill>
        <p:spPr bwMode="auto">
          <a:xfrm>
            <a:off x="-1" y="176463"/>
            <a:ext cx="4664702" cy="462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016" y="3158166"/>
            <a:ext cx="4709160" cy="379127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26"/>
            <a:ext cx="8630773" cy="486937"/>
          </a:xfrm>
        </p:spPr>
        <p:txBody>
          <a:bodyPr>
            <a:normAutofit fontScale="90000"/>
          </a:bodyPr>
          <a:lstStyle/>
          <a:p>
            <a:r>
              <a:rPr lang="en-US" sz="2800" b="1" dirty="0">
                <a:latin typeface="AR CENA" panose="02000000000000000000" pitchFamily="2" charset="0"/>
              </a:rPr>
              <a:t>Detector Technology Developed for </a:t>
            </a:r>
            <a:r>
              <a:rPr lang="en-US" sz="2800" b="1" dirty="0" err="1">
                <a:latin typeface="AR CENA" panose="02000000000000000000" pitchFamily="2" charset="0"/>
              </a:rPr>
              <a:t>SuperCDMS</a:t>
            </a:r>
            <a:endParaRPr lang="en-US" sz="2800" b="1" dirty="0">
              <a:latin typeface="AR CENA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39555" y="485611"/>
            <a:ext cx="4599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iZIP</a:t>
            </a:r>
            <a:r>
              <a:rPr lang="en-US" b="1" dirty="0"/>
              <a:t> Detector with ionization and phonon sensors for ER/NR discrimination (&gt;keV)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First SNOLAB Ge </a:t>
            </a:r>
            <a:r>
              <a:rPr lang="en-US" b="1" i="1" dirty="0" err="1">
                <a:solidFill>
                  <a:srgbClr val="FF0000"/>
                </a:solidFill>
              </a:rPr>
              <a:t>iZIP</a:t>
            </a:r>
            <a:r>
              <a:rPr lang="en-US" b="1" i="1" dirty="0">
                <a:solidFill>
                  <a:srgbClr val="FF0000"/>
                </a:solidFill>
              </a:rPr>
              <a:t> (fabricated at TAMU)</a:t>
            </a:r>
          </a:p>
          <a:p>
            <a:r>
              <a:rPr lang="en-US" altLang="en-US" dirty="0">
                <a:solidFill>
                  <a:srgbClr val="222222"/>
                </a:solidFill>
                <a:latin typeface="AR CENA" panose="02000000000000000000" pitchFamily="2" charset="0"/>
                <a:cs typeface="Arial" panose="020B0604020202020204" pitchFamily="34" charset="0"/>
              </a:rPr>
              <a:t> </a:t>
            </a:r>
            <a:r>
              <a:rPr lang="en-US" altLang="en-US" sz="1400" dirty="0">
                <a:solidFill>
                  <a:srgbClr val="1155CC"/>
                </a:solidFill>
                <a:latin typeface="AR CENA" panose="02000000000000000000"/>
                <a:cs typeface="Arial" panose="020B0604020202020204" pitchFamily="34" charset="0"/>
                <a:hlinkClick r:id="rId5"/>
              </a:rPr>
              <a:t>https://arxiv.org/pdf/1610.00006.pdf</a:t>
            </a:r>
            <a:r>
              <a:rPr lang="en-US" altLang="en-US" sz="1400" dirty="0">
                <a:latin typeface="AR CENA" panose="02000000000000000000"/>
              </a:rPr>
              <a:t> </a:t>
            </a:r>
            <a:endParaRPr lang="en-US" sz="1400" b="1" i="1" dirty="0">
              <a:solidFill>
                <a:srgbClr val="FF0000"/>
              </a:solidFill>
              <a:latin typeface="AR CENA" panose="02000000000000000000"/>
            </a:endParaRPr>
          </a:p>
          <a:p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133265" y="5085286"/>
            <a:ext cx="49312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High Voltage Detector with NTL gain. Give up discrimination in favor of low threshold (~100eV). 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First SNOLAB Si HV  (fabricated at TAMU)</a:t>
            </a:r>
            <a:endParaRPr lang="en-US" b="1" dirty="0"/>
          </a:p>
        </p:txBody>
      </p:sp>
      <p:grpSp>
        <p:nvGrpSpPr>
          <p:cNvPr id="14" name="Group 71"/>
          <p:cNvGrpSpPr/>
          <p:nvPr/>
        </p:nvGrpSpPr>
        <p:grpSpPr>
          <a:xfrm>
            <a:off x="0" y="1586540"/>
            <a:ext cx="3122763" cy="2337713"/>
            <a:chOff x="533400" y="2183487"/>
            <a:chExt cx="3122763" cy="2337713"/>
          </a:xfrm>
        </p:grpSpPr>
        <p:pic>
          <p:nvPicPr>
            <p:cNvPr id="15" name="Picture 39" descr="ionization_phonon_nobeta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85800" y="2362200"/>
              <a:ext cx="2970363" cy="215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1676400" y="2183487"/>
              <a:ext cx="1143000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latin typeface="Calibri" pitchFamily="34" charset="0"/>
                  <a:cs typeface="Calibri" pitchFamily="34" charset="0"/>
                </a:rPr>
                <a:t>Phonon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27860" y="3020140"/>
              <a:ext cx="1441967" cy="430887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sz="2200" dirty="0">
                  <a:latin typeface="Calibri" pitchFamily="34" charset="0"/>
                  <a:cs typeface="Calibri" pitchFamily="34" charset="0"/>
                </a:rPr>
                <a:t>Ionization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C1D9AC4A-E133-4FF9-B3D9-82F7FBF693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9114" y="2017427"/>
            <a:ext cx="3260760" cy="22384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635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375"/>
    </mc:Choice>
    <mc:Fallback xmlns="">
      <p:transition spd="slow" advTm="793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  <p:extLst>
    <p:ext uri="{3A86A75C-4F4B-4683-9AE1-C65F6400EC91}">
      <p14:laserTraceLst xmlns:p14="http://schemas.microsoft.com/office/powerpoint/2010/main">
        <p14:tracePtLst>
          <p14:tracePt t="17240" x="4624388" y="5621338"/>
          <p14:tracePt t="17247" x="4648200" y="5494338"/>
          <p14:tracePt t="17256" x="4656138" y="5230813"/>
          <p14:tracePt t="17262" x="4656138" y="4992688"/>
          <p14:tracePt t="17270" x="4632325" y="4872038"/>
          <p14:tracePt t="17278" x="4592638" y="4592638"/>
          <p14:tracePt t="17286" x="4527550" y="4338638"/>
          <p14:tracePt t="17294" x="4456113" y="4083050"/>
          <p14:tracePt t="17302" x="4440238" y="3987800"/>
          <p14:tracePt t="17310" x="4416425" y="3883025"/>
          <p14:tracePt t="17315" x="4392613" y="3795713"/>
          <p14:tracePt t="17323" x="4392613" y="3771900"/>
          <p14:tracePt t="17331" x="4392613" y="3756025"/>
          <p14:tracePt t="17464" x="4376738" y="3740150"/>
          <p14:tracePt t="17472" x="4360863" y="3724275"/>
          <p14:tracePt t="17478" x="4257675" y="3595688"/>
          <p14:tracePt t="17485" x="4176713" y="3516313"/>
          <p14:tracePt t="17494" x="3986213" y="3349625"/>
          <p14:tracePt t="17501" x="3738563" y="3149600"/>
          <p14:tracePt t="17510" x="3443288" y="2967038"/>
          <p14:tracePt t="17517" x="3125788" y="2767013"/>
          <p14:tracePt t="17524" x="2822575" y="2608263"/>
          <p14:tracePt t="17531" x="2424113" y="2384425"/>
          <p14:tracePt t="17540" x="2057400" y="2176463"/>
          <p14:tracePt t="17547" x="1722438" y="2025650"/>
          <p14:tracePt t="17557" x="1538288" y="1922463"/>
          <p14:tracePt t="17563" x="1292225" y="1817688"/>
          <p14:tracePt t="17569" x="1123950" y="1730375"/>
          <p14:tracePt t="17578" x="1028700" y="1698625"/>
          <p14:tracePt t="17585" x="989013" y="1682750"/>
          <p14:tracePt t="17594" x="957263" y="1666875"/>
          <p14:tracePt t="17739" x="989013" y="1674813"/>
          <p14:tracePt t="17747" x="1068388" y="1706563"/>
          <p14:tracePt t="17756" x="1123950" y="1722438"/>
          <p14:tracePt t="17763" x="1292225" y="1778000"/>
          <p14:tracePt t="17773" x="1411288" y="1825625"/>
          <p14:tracePt t="17779" x="1585913" y="1890713"/>
          <p14:tracePt t="17785" x="1730375" y="1954213"/>
          <p14:tracePt t="17794" x="1825625" y="1985963"/>
          <p14:tracePt t="17801" x="1928813" y="2033588"/>
          <p14:tracePt t="17811" x="2033588" y="2089150"/>
          <p14:tracePt t="17817" x="2073275" y="2112963"/>
          <p14:tracePt t="17827" x="2152650" y="2152650"/>
          <p14:tracePt t="17832" x="2216150" y="2184400"/>
          <p14:tracePt t="17839" x="2247900" y="2216150"/>
          <p14:tracePt t="17846" x="2271713" y="2249488"/>
          <p14:tracePt t="17863" x="2287588" y="2265363"/>
          <p14:tracePt t="17871" x="2295525" y="2281238"/>
          <p14:tracePt t="17879" x="2303463" y="2289175"/>
          <p14:tracePt t="17885" x="2303463" y="2297113"/>
          <p14:tracePt t="17901" x="2303463" y="2305050"/>
          <p14:tracePt t="17910" x="2303463" y="2312988"/>
          <p14:tracePt t="18049" x="2271713" y="2312988"/>
          <p14:tracePt t="18056" x="2239963" y="2305050"/>
          <p14:tracePt t="18063" x="2184400" y="2273300"/>
          <p14:tracePt t="18072" x="2144713" y="2257425"/>
          <p14:tracePt t="18080" x="2089150" y="2224088"/>
          <p14:tracePt t="18085" x="2033588" y="2184400"/>
          <p14:tracePt t="18094" x="1968500" y="2144713"/>
          <p14:tracePt t="18101" x="1905000" y="2105025"/>
          <p14:tracePt t="18112" x="1873250" y="2089150"/>
          <p14:tracePt t="18118" x="1825625" y="2057400"/>
          <p14:tracePt t="18125" x="1793875" y="2041525"/>
          <p14:tracePt t="18133" x="1770063" y="2017713"/>
          <p14:tracePt t="18139" x="1762125" y="2017713"/>
          <p14:tracePt t="18156" x="1762125" y="2009775"/>
          <p14:tracePt t="18393" x="1770063" y="2017713"/>
          <p14:tracePt t="18401" x="1785938" y="2025650"/>
          <p14:tracePt t="18409" x="1817688" y="2049463"/>
          <p14:tracePt t="18418" x="1825625" y="2057400"/>
          <p14:tracePt t="18425" x="1841500" y="2065338"/>
          <p14:tracePt t="18434" x="1857375" y="2081213"/>
          <p14:tracePt t="18441" x="1889125" y="2089150"/>
          <p14:tracePt t="18447" x="1889125" y="2097088"/>
          <p14:tracePt t="18455" x="1905000" y="2097088"/>
          <p14:tracePt t="18463" x="1920875" y="2112963"/>
          <p14:tracePt t="18479" x="1928813" y="2112963"/>
          <p14:tracePt t="18487" x="1928813" y="2120900"/>
          <p14:tracePt t="18496" x="1936750" y="2120900"/>
          <p14:tracePt t="18671" x="1952625" y="2136775"/>
          <p14:tracePt t="18679" x="1968500" y="2136775"/>
          <p14:tracePt t="18687" x="1984375" y="2152650"/>
          <p14:tracePt t="18696" x="1992313" y="2152650"/>
          <p14:tracePt t="18703" x="2017713" y="2160588"/>
          <p14:tracePt t="18710" x="2033588" y="2168525"/>
          <p14:tracePt t="18717" x="2049463" y="2176463"/>
          <p14:tracePt t="18725" x="2057400" y="2184400"/>
          <p14:tracePt t="18733" x="2065338" y="2184400"/>
          <p14:tracePt t="18742" x="2073275" y="2184400"/>
          <p14:tracePt t="18779" x="2073275" y="2192338"/>
          <p14:tracePt t="18879" x="2081213" y="2192338"/>
          <p14:tracePt t="18887" x="2089150" y="2200275"/>
          <p14:tracePt t="18897" x="2105025" y="2216150"/>
          <p14:tracePt t="18903" x="2128838" y="2224088"/>
          <p14:tracePt t="18912" x="2152650" y="2241550"/>
          <p14:tracePt t="18917" x="2176463" y="2257425"/>
          <p14:tracePt t="18926" x="2192338" y="2265363"/>
          <p14:tracePt t="18933" x="2208213" y="2273300"/>
          <p14:tracePt t="18949" x="2216150" y="2273300"/>
          <p14:tracePt t="19104" x="2200275" y="2257425"/>
          <p14:tracePt t="19111" x="2184400" y="2233613"/>
          <p14:tracePt t="19119" x="2160588" y="2216150"/>
          <p14:tracePt t="19125" x="2144713" y="2200275"/>
          <p14:tracePt t="19133" x="2136775" y="2200275"/>
          <p14:tracePt t="19142" x="2128838" y="2192338"/>
          <p14:tracePt t="19149" x="2120900" y="2184400"/>
          <p14:tracePt t="19159" x="2112963" y="2176463"/>
          <p14:tracePt t="19227" x="2112963" y="2192338"/>
          <p14:tracePt t="19233" x="2120900" y="2208213"/>
          <p14:tracePt t="19241" x="2136775" y="2233613"/>
          <p14:tracePt t="19248" x="2152650" y="2257425"/>
          <p14:tracePt t="19257" x="2168525" y="2265363"/>
          <p14:tracePt t="19265" x="2200275" y="2297113"/>
          <p14:tracePt t="19275" x="2232025" y="2305050"/>
          <p14:tracePt t="19280" x="2287588" y="2328863"/>
          <p14:tracePt t="19287" x="2311400" y="2344738"/>
          <p14:tracePt t="19296" x="2319338" y="2344738"/>
          <p14:tracePt t="19304" x="2343150" y="2352675"/>
          <p14:tracePt t="19319" x="2351088" y="2352675"/>
          <p14:tracePt t="19449" x="2343150" y="2352675"/>
          <p14:tracePt t="19458" x="2327275" y="2344738"/>
          <p14:tracePt t="19465" x="2319338" y="2344738"/>
          <p14:tracePt t="19473" x="2311400" y="2344738"/>
          <p14:tracePt t="19479" x="2303463" y="2336800"/>
          <p14:tracePt t="19487" x="2295525" y="2336800"/>
          <p14:tracePt t="19557" x="2287588" y="2336800"/>
          <p14:tracePt t="19566" x="2287588" y="2344738"/>
          <p14:tracePt t="19575" x="2287588" y="2360613"/>
          <p14:tracePt t="19580" x="2287588" y="2376488"/>
          <p14:tracePt t="19587" x="2287588" y="2392363"/>
          <p14:tracePt t="19596" x="2295525" y="2400300"/>
          <p14:tracePt t="19603" x="2303463" y="2408238"/>
          <p14:tracePt t="19620" x="2311400" y="2416175"/>
          <p14:tracePt t="21314" x="2311400" y="2424113"/>
          <p14:tracePt t="21321" x="2287588" y="2455863"/>
          <p14:tracePt t="21329" x="2239963" y="2511425"/>
          <p14:tracePt t="21337" x="2208213" y="2559050"/>
          <p14:tracePt t="21343" x="2144713" y="2647950"/>
          <p14:tracePt t="21350" x="2105025" y="2727325"/>
          <p14:tracePt t="21361" x="2081213" y="2774950"/>
          <p14:tracePt t="21366" x="2057400" y="2830513"/>
          <p14:tracePt t="21375" x="2041525" y="2870200"/>
          <p14:tracePt t="21382" x="2025650" y="2909888"/>
          <p14:tracePt t="21391" x="2000250" y="2959100"/>
          <p14:tracePt t="21397" x="1976438" y="2998788"/>
          <p14:tracePt t="21405" x="1952625" y="3046413"/>
          <p14:tracePt t="21413" x="1920875" y="3101975"/>
          <p14:tracePt t="21421" x="1905000" y="3149600"/>
          <p14:tracePt t="21430" x="1865313" y="3244850"/>
          <p14:tracePt t="21437" x="1841500" y="3309938"/>
          <p14:tracePt t="21445" x="1825625" y="3357563"/>
          <p14:tracePt t="21451" x="1809750" y="3421063"/>
          <p14:tracePt t="21461" x="1793875" y="3476625"/>
          <p14:tracePt t="21467" x="1778000" y="3548063"/>
          <p14:tracePt t="21477" x="1762125" y="3621088"/>
          <p14:tracePt t="21484" x="1746250" y="3676650"/>
          <p14:tracePt t="21493" x="1738313" y="3716338"/>
          <p14:tracePt t="21501" x="1722438" y="3771900"/>
          <p14:tracePt t="21504" x="1706563" y="3843338"/>
          <p14:tracePt t="21514" x="1690688" y="3906838"/>
          <p14:tracePt t="21520" x="1666875" y="3987800"/>
          <p14:tracePt t="21530" x="1658938" y="4043363"/>
          <p14:tracePt t="21537" x="1641475" y="4083050"/>
          <p14:tracePt t="21545" x="1625600" y="4106863"/>
          <p14:tracePt t="21553" x="1617663" y="4130675"/>
          <p14:tracePt t="21560" x="1609725" y="4138613"/>
          <p14:tracePt t="21567" x="1601788" y="4162425"/>
          <p14:tracePt t="21576" x="1570038" y="4194175"/>
          <p14:tracePt t="21583" x="1538288" y="4233863"/>
          <p14:tracePt t="21591" x="1522413" y="4257675"/>
          <p14:tracePt t="21600" x="1474788" y="4306888"/>
          <p14:tracePt t="21605" x="1450975" y="4346575"/>
          <p14:tracePt t="21616" x="1419225" y="4394200"/>
          <p14:tracePt t="21621" x="1387475" y="4425950"/>
          <p14:tracePt t="21629" x="1355725" y="4473575"/>
          <p14:tracePt t="21637" x="1339850" y="4489450"/>
          <p14:tracePt t="21647" x="1300163" y="4537075"/>
          <p14:tracePt t="21653" x="1266825" y="4568825"/>
          <p14:tracePt t="21660" x="1235075" y="4592638"/>
          <p14:tracePt t="21667" x="1219200" y="4624388"/>
          <p14:tracePt t="21678" x="1195388" y="4641850"/>
          <p14:tracePt t="21683" x="1171575" y="4673600"/>
          <p14:tracePt t="21691" x="1147763" y="4689475"/>
          <p14:tracePt t="21700" x="1139825" y="4705350"/>
          <p14:tracePt t="21705" x="1123950" y="4721225"/>
          <p14:tracePt t="21714" x="1100138" y="4737100"/>
          <p14:tracePt t="21721" x="1092200" y="4752975"/>
          <p14:tracePt t="21730" x="1084263" y="4760913"/>
          <p14:tracePt t="21737" x="1084263" y="4768850"/>
          <p14:tracePt t="21745" x="1076325" y="4784725"/>
          <p14:tracePt t="21761" x="1076325" y="4800600"/>
          <p14:tracePt t="21767" x="1076325" y="4808538"/>
          <p14:tracePt t="21784" x="1076325" y="4824413"/>
          <p14:tracePt t="21799" x="1076325" y="4832350"/>
          <p14:tracePt t="21808" x="1076325" y="4840288"/>
          <p14:tracePt t="21816" x="1084263" y="4848225"/>
          <p14:tracePt t="21821" x="1092200" y="4856163"/>
          <p14:tracePt t="21831" x="1100138" y="4864100"/>
          <p14:tracePt t="21837" x="1108075" y="4872038"/>
          <p14:tracePt t="21846" x="1116013" y="4879975"/>
          <p14:tracePt t="21853" x="1123950" y="4887913"/>
          <p14:tracePt t="21860" x="1131888" y="4887913"/>
          <p14:tracePt t="21867" x="1131888" y="4903788"/>
          <p14:tracePt t="21875" x="1131888" y="4919663"/>
          <p14:tracePt t="21883" x="1139825" y="4927600"/>
          <p14:tracePt t="21891" x="1147763" y="4943475"/>
          <p14:tracePt t="21899" x="1147763" y="4959350"/>
          <p14:tracePt t="21905" x="1147763" y="4967288"/>
          <p14:tracePt t="21914" x="1147763" y="4984750"/>
          <p14:tracePt t="21921" x="1147763" y="5008563"/>
          <p14:tracePt t="21929" x="1147763" y="5024438"/>
          <p14:tracePt t="21937" x="1139825" y="5048250"/>
          <p14:tracePt t="21945" x="1123950" y="5072063"/>
          <p14:tracePt t="21953" x="1116013" y="5080000"/>
          <p14:tracePt t="21961" x="1100138" y="5103813"/>
          <p14:tracePt t="21978" x="1044575" y="5159375"/>
          <p14:tracePt t="21985" x="1012825" y="5167313"/>
          <p14:tracePt t="21992" x="996950" y="5175250"/>
          <p14:tracePt t="22000" x="973138" y="5191125"/>
          <p14:tracePt t="22007" x="941388" y="5199063"/>
          <p14:tracePt t="22015" x="917575" y="5199063"/>
          <p14:tracePt t="22021" x="892175" y="5207000"/>
          <p14:tracePt t="22029" x="876300" y="5207000"/>
          <p14:tracePt t="22037" x="868363" y="5207000"/>
          <p14:tracePt t="22046" x="860425" y="5207000"/>
          <p14:tracePt t="22371" x="852488" y="5207000"/>
          <p14:tracePt t="22382" x="836613" y="5207000"/>
          <p14:tracePt t="22391" x="820738" y="5207000"/>
          <p14:tracePt t="22399" x="804863" y="5207000"/>
          <p14:tracePt t="22407" x="788988" y="5207000"/>
          <p14:tracePt t="22415" x="765175" y="5214938"/>
          <p14:tracePt t="22421" x="749300" y="5214938"/>
          <p14:tracePt t="22429" x="725488" y="5222875"/>
          <p14:tracePt t="22437" x="709613" y="5222875"/>
          <p14:tracePt t="22761" x="741363" y="5222875"/>
          <p14:tracePt t="22770" x="828675" y="5199063"/>
          <p14:tracePt t="22778" x="908050" y="5183188"/>
          <p14:tracePt t="22786" x="1044575" y="5159375"/>
          <p14:tracePt t="22791" x="1155700" y="5127625"/>
          <p14:tracePt t="22801" x="1339850" y="5072063"/>
          <p14:tracePt t="22807" x="1466850" y="5048250"/>
          <p14:tracePt t="22817" x="1625600" y="4992688"/>
          <p14:tracePt t="22823" x="1825625" y="4911725"/>
          <p14:tracePt t="22834" x="1944688" y="4864100"/>
          <p14:tracePt t="22837" x="2041525" y="4816475"/>
          <p14:tracePt t="22845" x="2120900" y="4784725"/>
          <p14:tracePt t="22853" x="2176463" y="4752975"/>
          <p14:tracePt t="22861" x="2192338" y="4737100"/>
          <p14:tracePt t="22869" x="2239963" y="4713288"/>
          <p14:tracePt t="22878" x="2263775" y="4689475"/>
          <p14:tracePt t="22885" x="2287588" y="4681538"/>
          <p14:tracePt t="22891" x="2295525" y="4673600"/>
          <p14:tracePt t="22979" x="2287588" y="4673600"/>
          <p14:tracePt t="22986" x="2279650" y="4673600"/>
          <p14:tracePt t="22991" x="2263775" y="4673600"/>
          <p14:tracePt t="23000" x="2247900" y="4673600"/>
          <p14:tracePt t="23008" x="2216150" y="4689475"/>
          <p14:tracePt t="23015" x="2176463" y="4705350"/>
          <p14:tracePt t="23023" x="2112963" y="4721225"/>
          <p14:tracePt t="23032" x="2097088" y="4729163"/>
          <p14:tracePt t="23039" x="2033588" y="4752975"/>
          <p14:tracePt t="23046" x="1968500" y="4776788"/>
          <p14:tracePt t="23053" x="1920875" y="4792663"/>
          <p14:tracePt t="23062" x="1817688" y="4824413"/>
          <p14:tracePt t="23069" x="1730375" y="4848225"/>
          <p14:tracePt t="23079" x="1658938" y="4864100"/>
          <p14:tracePt t="23085" x="1554163" y="4903788"/>
          <p14:tracePt t="23095" x="1466850" y="4927600"/>
          <p14:tracePt t="23100" x="1411288" y="4943475"/>
          <p14:tracePt t="23107" x="1308100" y="4992688"/>
          <p14:tracePt t="23117" x="1243013" y="5016500"/>
          <p14:tracePt t="23123" x="1203325" y="5032375"/>
          <p14:tracePt t="23132" x="1163638" y="5056188"/>
          <p14:tracePt t="23139" x="1139825" y="5080000"/>
          <p14:tracePt t="23148" x="1131888" y="5095875"/>
          <p14:tracePt t="23153" x="1131888" y="5103813"/>
          <p14:tracePt t="23162" x="1123950" y="5103813"/>
          <p14:tracePt t="23169" x="1123950" y="5111750"/>
          <p14:tracePt t="23223" x="1131888" y="5111750"/>
          <p14:tracePt t="23232" x="1147763" y="5111750"/>
          <p14:tracePt t="23239" x="1179513" y="5103813"/>
          <p14:tracePt t="23248" x="1219200" y="5087938"/>
          <p14:tracePt t="23253" x="1243013" y="5080000"/>
          <p14:tracePt t="23261" x="1292225" y="5056188"/>
          <p14:tracePt t="23269" x="1331913" y="5032375"/>
          <p14:tracePt t="23278" x="1379538" y="5000625"/>
          <p14:tracePt t="23285" x="1443038" y="4943475"/>
          <p14:tracePt t="23293" x="1490663" y="4903788"/>
          <p14:tracePt t="23301" x="1546225" y="4864100"/>
          <p14:tracePt t="23308" x="1593850" y="4808538"/>
          <p14:tracePt t="23316" x="1641475" y="4760913"/>
          <p14:tracePt t="23324" x="1698625" y="4713288"/>
          <p14:tracePt t="23333" x="1754188" y="4665663"/>
          <p14:tracePt t="23339" x="1817688" y="4600575"/>
          <p14:tracePt t="23347" x="1849438" y="4576763"/>
          <p14:tracePt t="23355" x="1928813" y="4513263"/>
          <p14:tracePt t="23363" x="1960563" y="4481513"/>
          <p14:tracePt t="23369" x="2017713" y="4433888"/>
          <p14:tracePt t="23380" x="2065338" y="4378325"/>
          <p14:tracePt t="23385" x="2120900" y="4330700"/>
          <p14:tracePt t="23394" x="2128838" y="4322763"/>
          <p14:tracePt t="23402" x="2144713" y="4306888"/>
          <p14:tracePt t="23407" x="2152650" y="4298950"/>
          <p14:tracePt t="23453" x="2144713" y="4298950"/>
          <p14:tracePt t="23461" x="2089150" y="4306888"/>
          <p14:tracePt t="23468" x="2017713" y="4330700"/>
          <p14:tracePt t="23477" x="1960563" y="4362450"/>
          <p14:tracePt t="23485" x="1889125" y="4418013"/>
          <p14:tracePt t="23494" x="1833563" y="4457700"/>
          <p14:tracePt t="23500" x="1746250" y="4529138"/>
          <p14:tracePt t="23506" x="1674813" y="4592638"/>
          <p14:tracePt t="23515" x="1562100" y="4697413"/>
          <p14:tracePt t="23523" x="1482725" y="4776788"/>
          <p14:tracePt t="23531" x="1411288" y="4856163"/>
          <p14:tracePt t="23538" x="1347788" y="4919663"/>
          <p14:tracePt t="23548" x="1331913" y="4951413"/>
          <p14:tracePt t="23554" x="1308100" y="4992688"/>
          <p14:tracePt t="23563" x="1284288" y="5016500"/>
          <p14:tracePt t="23568" x="1274763" y="5032375"/>
          <p14:tracePt t="23639" x="1284288" y="5032375"/>
          <p14:tracePt t="23647" x="1316038" y="5032375"/>
          <p14:tracePt t="23655" x="1363663" y="5024438"/>
          <p14:tracePt t="23663" x="1403350" y="5008563"/>
          <p14:tracePt t="23669" x="1450975" y="4992688"/>
          <p14:tracePt t="23680" x="1538288" y="4951413"/>
          <p14:tracePt t="23685" x="1666875" y="4911725"/>
          <p14:tracePt t="23693" x="1785938" y="4864100"/>
          <p14:tracePt t="23701" x="1873250" y="4832350"/>
          <p14:tracePt t="23709" x="2000250" y="4760913"/>
          <p14:tracePt t="23716" x="2105025" y="4713288"/>
          <p14:tracePt t="23723" x="2192338" y="4673600"/>
          <p14:tracePt t="23732" x="2232025" y="4641850"/>
          <p14:tracePt t="23739" x="2303463" y="4592638"/>
          <p14:tracePt t="23749" x="2335213" y="4584700"/>
          <p14:tracePt t="23755" x="2359025" y="4560888"/>
          <p14:tracePt t="23762" x="2374900" y="4560888"/>
          <p14:tracePt t="23832" x="2366963" y="4560888"/>
          <p14:tracePt t="23839" x="2335213" y="4560888"/>
          <p14:tracePt t="23847" x="2287588" y="4576763"/>
          <p14:tracePt t="23855" x="2232025" y="4600575"/>
          <p14:tracePt t="23864" x="2176463" y="4633913"/>
          <p14:tracePt t="23869" x="2017713" y="4689475"/>
          <p14:tracePt t="23879" x="1936750" y="4721225"/>
          <p14:tracePt t="23884" x="1809750" y="4784725"/>
          <p14:tracePt t="23893" x="1730375" y="4816475"/>
          <p14:tracePt t="23901" x="1585913" y="4879975"/>
          <p14:tracePt t="23909" x="1506538" y="4911725"/>
          <p14:tracePt t="23917" x="1435100" y="4943475"/>
          <p14:tracePt t="23923" x="1387475" y="4959350"/>
          <p14:tracePt t="23933" x="1331913" y="4992688"/>
          <p14:tracePt t="23939" x="1284288" y="5000625"/>
          <p14:tracePt t="23947" x="1266825" y="5008563"/>
          <p14:tracePt t="23955" x="1258888" y="5008563"/>
          <p14:tracePt t="24231" x="1300163" y="4984750"/>
          <p14:tracePt t="24239" x="1339850" y="4943475"/>
          <p14:tracePt t="24247" x="1363663" y="4903788"/>
          <p14:tracePt t="24255" x="1419225" y="4856163"/>
          <p14:tracePt t="24264" x="1474788" y="4808538"/>
          <p14:tracePt t="24272" x="1522413" y="4760913"/>
          <p14:tracePt t="24280" x="1585913" y="4705350"/>
          <p14:tracePt t="24289" x="1690688" y="4641850"/>
          <p14:tracePt t="24293" x="1746250" y="4600575"/>
          <p14:tracePt t="24302" x="1801813" y="4552950"/>
          <p14:tracePt t="24309" x="1825625" y="4545013"/>
          <p14:tracePt t="24320" x="1873250" y="4513263"/>
          <p14:tracePt t="24325" x="1912938" y="4489450"/>
          <p14:tracePt t="24334" x="1936750" y="4481513"/>
          <p14:tracePt t="24339" x="1960563" y="4473575"/>
          <p14:tracePt t="24347" x="1976438" y="4465638"/>
          <p14:tracePt t="24355" x="2000250" y="4465638"/>
          <p14:tracePt t="24364" x="2008188" y="4457700"/>
          <p14:tracePt t="24371" x="2017713" y="4457700"/>
          <p14:tracePt t="24379" x="2033588" y="4457700"/>
          <p14:tracePt t="24384" x="2041525" y="4449763"/>
          <p14:tracePt t="24393" x="2049463" y="4449763"/>
          <p14:tracePt t="24402" x="2065338" y="4441825"/>
          <p14:tracePt t="24411" x="2081213" y="4441825"/>
          <p14:tracePt t="24418" x="2097088" y="4433888"/>
          <p14:tracePt t="24425" x="2105025" y="4425950"/>
          <p14:tracePt t="24432" x="2136775" y="4410075"/>
          <p14:tracePt t="24439" x="2152650" y="4394200"/>
          <p14:tracePt t="24447" x="2176463" y="4386263"/>
          <p14:tracePt t="24455" x="2192338" y="4370388"/>
          <p14:tracePt t="24463" x="2208213" y="4362450"/>
          <p14:tracePt t="24471" x="2224088" y="4346575"/>
          <p14:tracePt t="24484" x="2239963" y="4338638"/>
          <p14:tracePt t="24725" x="2232025" y="4338638"/>
          <p14:tracePt t="24733" x="2200275" y="4346575"/>
          <p14:tracePt t="24741" x="2152650" y="4370388"/>
          <p14:tracePt t="24748" x="2105025" y="4410075"/>
          <p14:tracePt t="24755" x="2057400" y="4449763"/>
          <p14:tracePt t="24764" x="2000250" y="4513263"/>
          <p14:tracePt t="24771" x="1905000" y="4624388"/>
          <p14:tracePt t="24781" x="1849438" y="4705350"/>
          <p14:tracePt t="24787" x="1817688" y="4737100"/>
          <p14:tracePt t="24793" x="1722438" y="4864100"/>
          <p14:tracePt t="24802" x="1651000" y="4959350"/>
          <p14:tracePt t="24809" x="1593850" y="5032375"/>
          <p14:tracePt t="24818" x="1530350" y="5135563"/>
          <p14:tracePt t="24825" x="1506538" y="5167313"/>
          <p14:tracePt t="24834" x="1458913" y="5238750"/>
          <p14:tracePt t="24841" x="1427163" y="5286375"/>
          <p14:tracePt t="24848" x="1403350" y="5319713"/>
          <p14:tracePt t="24855" x="1387475" y="5343525"/>
          <p14:tracePt t="24864" x="1379538" y="5359400"/>
          <p14:tracePt t="24871" x="1371600" y="5359400"/>
          <p14:tracePt t="24902" x="1371600" y="5367338"/>
          <p14:tracePt t="24909" x="1363663" y="5367338"/>
          <p14:tracePt t="24918" x="1355725" y="5375275"/>
          <p14:tracePt t="24925" x="1339850" y="5375275"/>
          <p14:tracePt t="24934" x="1331913" y="5383213"/>
          <p14:tracePt t="24941" x="1316038" y="5383213"/>
          <p14:tracePt t="24949" x="1308100" y="5399088"/>
          <p14:tracePt t="24955" x="1292225" y="5399088"/>
          <p14:tracePt t="24964" x="1284288" y="5414963"/>
          <p14:tracePt t="24981" x="1243013" y="5430838"/>
          <p14:tracePt t="24988" x="1235075" y="5438775"/>
          <p14:tracePt t="24995" x="1227138" y="5438775"/>
          <p14:tracePt t="25003" x="1203325" y="5446713"/>
          <p14:tracePt t="25009" x="1203325" y="5454650"/>
          <p14:tracePt t="25017" x="1195388" y="5454650"/>
          <p14:tracePt t="25142" x="1187450" y="5454650"/>
          <p14:tracePt t="25149" x="1179513" y="5454650"/>
          <p14:tracePt t="25218" x="1187450" y="5454650"/>
          <p14:tracePt t="25225" x="1211263" y="5438775"/>
          <p14:tracePt t="25233" x="1250950" y="5422900"/>
          <p14:tracePt t="25241" x="1308100" y="5391150"/>
          <p14:tracePt t="25251" x="1355725" y="5367338"/>
          <p14:tracePt t="25257" x="1411288" y="5343525"/>
          <p14:tracePt t="25265" x="1498600" y="5310188"/>
          <p14:tracePt t="25271" x="1617663" y="5278438"/>
          <p14:tracePt t="25281" x="1770063" y="5238750"/>
          <p14:tracePt t="25287" x="2000250" y="5199063"/>
          <p14:tracePt t="25296" x="2089150" y="5183188"/>
          <p14:tracePt t="25303" x="2303463" y="5159375"/>
          <p14:tracePt t="25309" x="2366963" y="5151438"/>
          <p14:tracePt t="25317" x="2543175" y="5151438"/>
          <p14:tracePt t="25325" x="2646363" y="5151438"/>
          <p14:tracePt t="25336" x="2693988" y="5151438"/>
          <p14:tracePt t="25341" x="2733675" y="5151438"/>
          <p14:tracePt t="25349" x="2767013" y="5151438"/>
          <p14:tracePt t="25356" x="2790825" y="5151438"/>
          <p14:tracePt t="25674" x="2767013" y="5151438"/>
          <p14:tracePt t="25679" x="2741613" y="5151438"/>
          <p14:tracePt t="25687" x="2725738" y="5159375"/>
          <p14:tracePt t="25696" x="2670175" y="5159375"/>
          <p14:tracePt t="25703" x="2622550" y="5159375"/>
          <p14:tracePt t="25712" x="2559050" y="5159375"/>
          <p14:tracePt t="25720" x="2495550" y="5159375"/>
          <p14:tracePt t="25725" x="2447925" y="5159375"/>
          <p14:tracePt t="25733" x="2408238" y="5159375"/>
          <p14:tracePt t="25741" x="2359025" y="5159375"/>
          <p14:tracePt t="25749" x="2327275" y="5159375"/>
          <p14:tracePt t="25757" x="2311400" y="5159375"/>
          <p14:tracePt t="25764" x="2287588" y="5159375"/>
          <p14:tracePt t="25771" x="2271713" y="5159375"/>
          <p14:tracePt t="25779" x="2263775" y="5159375"/>
          <p14:tracePt t="25787" x="2247900" y="5159375"/>
          <p14:tracePt t="25795" x="2239963" y="5159375"/>
          <p14:tracePt t="25804" x="2224088" y="5159375"/>
          <p14:tracePt t="25811" x="2200275" y="5159375"/>
          <p14:tracePt t="25820" x="2184400" y="5159375"/>
          <p14:tracePt t="25828" x="2152650" y="5167313"/>
          <p14:tracePt t="25833" x="2097088" y="5167313"/>
          <p14:tracePt t="25841" x="2041525" y="5167313"/>
          <p14:tracePt t="25849" x="2017713" y="5167313"/>
          <p14:tracePt t="25857" x="1960563" y="5167313"/>
          <p14:tracePt t="25866" x="1920875" y="5167313"/>
          <p14:tracePt t="25873" x="1873250" y="5175250"/>
          <p14:tracePt t="25882" x="1841500" y="5175250"/>
          <p14:tracePt t="25887" x="1809750" y="5183188"/>
          <p14:tracePt t="25895" x="1793875" y="5183188"/>
          <p14:tracePt t="25903" x="1770063" y="5183188"/>
          <p14:tracePt t="25911" x="1730375" y="5183188"/>
          <p14:tracePt t="25920" x="1706563" y="5191125"/>
          <p14:tracePt t="25925" x="1682750" y="5191125"/>
          <p14:tracePt t="25933" x="1658938" y="5199063"/>
          <p14:tracePt t="25941" x="1625600" y="5207000"/>
          <p14:tracePt t="25965" x="1546225" y="5214938"/>
          <p14:tracePt t="25973" x="1498600" y="5222875"/>
          <p14:tracePt t="25980" x="1466850" y="5230813"/>
          <p14:tracePt t="25988" x="1450975" y="5230813"/>
          <p14:tracePt t="25995" x="1435100" y="5230813"/>
          <p14:tracePt t="26003" x="1427163" y="5230813"/>
          <p14:tracePt t="26057" x="1435100" y="5230813"/>
          <p14:tracePt t="26066" x="1466850" y="5230813"/>
          <p14:tracePt t="26073" x="1498600" y="5214938"/>
          <p14:tracePt t="26082" x="1546225" y="5199063"/>
          <p14:tracePt t="26088" x="1601788" y="5191125"/>
          <p14:tracePt t="26096" x="1658938" y="5167313"/>
          <p14:tracePt t="26103" x="1698625" y="5159375"/>
          <p14:tracePt t="26111" x="1833563" y="5143500"/>
          <p14:tracePt t="26119" x="1944688" y="5127625"/>
          <p14:tracePt t="26127" x="2041525" y="5119688"/>
          <p14:tracePt t="26133" x="2105025" y="5119688"/>
          <p14:tracePt t="26141" x="2200275" y="5111750"/>
          <p14:tracePt t="26151" x="2343150" y="5111750"/>
          <p14:tracePt t="26157" x="2408238" y="5111750"/>
          <p14:tracePt t="26165" x="2471738" y="5111750"/>
          <p14:tracePt t="26173" x="2511425" y="5111750"/>
          <p14:tracePt t="26182" x="2535238" y="5111750"/>
          <p14:tracePt t="26188" x="2543175" y="5111750"/>
          <p14:tracePt t="26240" x="2535238" y="5119688"/>
          <p14:tracePt t="26249" x="2519363" y="5119688"/>
          <p14:tracePt t="26256" x="2503488" y="5135563"/>
          <p14:tracePt t="26264" x="2487613" y="5143500"/>
          <p14:tracePt t="26272" x="2471738" y="5143500"/>
          <p14:tracePt t="26281" x="2463800" y="5159375"/>
          <p14:tracePt t="26287" x="2455863" y="5159375"/>
          <p14:tracePt t="26295" x="2447925" y="5159375"/>
          <p14:tracePt t="26303" x="2447925" y="5167313"/>
          <p14:tracePt t="26388" x="2455863" y="5167313"/>
          <p14:tracePt t="26395" x="2463800" y="5167313"/>
          <p14:tracePt t="26406" x="2479675" y="5159375"/>
          <p14:tracePt t="26411" x="2495550" y="5151438"/>
          <p14:tracePt t="26421" x="2503488" y="5143500"/>
          <p14:tracePt t="26427" x="2527300" y="5127625"/>
          <p14:tracePt t="26436" x="2535238" y="5111750"/>
          <p14:tracePt t="26441" x="2543175" y="5103813"/>
          <p14:tracePt t="26450" x="2543175" y="5095875"/>
          <p14:tracePt t="26465" x="2551113" y="5087938"/>
          <p14:tracePt t="26473" x="2551113" y="5080000"/>
          <p14:tracePt t="26499" x="2551113" y="5072063"/>
          <p14:tracePt t="26528" x="2543175" y="5056188"/>
          <p14:tracePt t="26536" x="2527300" y="5056188"/>
          <p14:tracePt t="26543" x="2495550" y="5040313"/>
          <p14:tracePt t="26550" x="2439988" y="5040313"/>
          <p14:tracePt t="26557" x="2392363" y="5032375"/>
          <p14:tracePt t="26565" x="2327275" y="5032375"/>
          <p14:tracePt t="26572" x="2224088" y="5032375"/>
          <p14:tracePt t="26581" x="2128838" y="5032375"/>
          <p14:tracePt t="26589" x="2073275" y="5032375"/>
          <p14:tracePt t="26595" x="1905000" y="5072063"/>
          <p14:tracePt t="26602" x="1833563" y="5095875"/>
          <p14:tracePt t="26610" x="1754188" y="5111750"/>
          <p14:tracePt t="26618" x="1651000" y="5143500"/>
          <p14:tracePt t="26627" x="1562100" y="5191125"/>
          <p14:tracePt t="26635" x="1514475" y="5214938"/>
          <p14:tracePt t="26643" x="1450975" y="5238750"/>
          <p14:tracePt t="26650" x="1403350" y="5270500"/>
          <p14:tracePt t="26657" x="1363663" y="5286375"/>
          <p14:tracePt t="26666" x="1331913" y="5302250"/>
          <p14:tracePt t="26673" x="1300163" y="5319713"/>
          <p14:tracePt t="26683" x="1292225" y="5327650"/>
          <p14:tracePt t="26689" x="1284288" y="5327650"/>
          <p14:tracePt t="26699" x="1274763" y="5327650"/>
          <p14:tracePt t="26765" x="1284288" y="5327650"/>
          <p14:tracePt t="26773" x="1308100" y="5327650"/>
          <p14:tracePt t="26782" x="1355725" y="5310188"/>
          <p14:tracePt t="26789" x="1387475" y="5302250"/>
          <p14:tracePt t="26799" x="1443038" y="5278438"/>
          <p14:tracePt t="26804" x="1514475" y="5262563"/>
          <p14:tracePt t="26811" x="1609725" y="5238750"/>
          <p14:tracePt t="26820" x="1706563" y="5207000"/>
          <p14:tracePt t="26827" x="1793875" y="5183188"/>
          <p14:tracePt t="26836" x="1841500" y="5175250"/>
          <p14:tracePt t="26843" x="1873250" y="5167313"/>
          <p14:tracePt t="26853" x="1889125" y="5159375"/>
          <p14:tracePt t="26859" x="1897063" y="5159375"/>
          <p14:tracePt t="26898" x="1889125" y="5159375"/>
          <p14:tracePt t="26904" x="1865313" y="5159375"/>
          <p14:tracePt t="26912" x="1825625" y="5159375"/>
          <p14:tracePt t="26919" x="1770063" y="5175250"/>
          <p14:tracePt t="26928" x="1682750" y="5214938"/>
          <p14:tracePt t="26935" x="1585913" y="5238750"/>
          <p14:tracePt t="26943" x="1474788" y="5278438"/>
          <p14:tracePt t="26951" x="1387475" y="5310188"/>
          <p14:tracePt t="26956" x="1235075" y="5351463"/>
          <p14:tracePt t="26964" x="1116013" y="5391150"/>
          <p14:tracePt t="26973" x="1044575" y="5414963"/>
          <p14:tracePt t="26981" x="965200" y="5438775"/>
          <p14:tracePt t="26989" x="908050" y="5470525"/>
          <p14:tracePt t="26998" x="868363" y="5478463"/>
          <p14:tracePt t="27003" x="844550" y="5494338"/>
          <p14:tracePt t="27011" x="828675" y="5502275"/>
          <p14:tracePt t="27020" x="820738" y="5502275"/>
          <p14:tracePt t="27027" x="812800" y="5510213"/>
          <p14:tracePt t="27043" x="804863" y="5518150"/>
          <p14:tracePt t="27052" x="804863" y="5526088"/>
          <p14:tracePt t="27059" x="796925" y="5534025"/>
          <p14:tracePt t="27065" x="788988" y="5541963"/>
          <p14:tracePt t="27073" x="781050" y="5549900"/>
          <p14:tracePt t="27083" x="773113" y="5565775"/>
          <p14:tracePt t="27089" x="765175" y="5565775"/>
          <p14:tracePt t="27099" x="757238" y="5581650"/>
          <p14:tracePt t="27105" x="749300" y="5581650"/>
          <p14:tracePt t="27116" x="749300" y="5589588"/>
          <p14:tracePt t="27121" x="741363" y="5597525"/>
          <p14:tracePt t="27313" x="749300" y="5581650"/>
          <p14:tracePt t="27319" x="773113" y="5557838"/>
          <p14:tracePt t="27327" x="788988" y="5534025"/>
          <p14:tracePt t="27336" x="820738" y="5510213"/>
          <p14:tracePt t="27343" x="836613" y="5494338"/>
          <p14:tracePt t="27352" x="852488" y="5470525"/>
          <p14:tracePt t="27359" x="868363" y="5462588"/>
          <p14:tracePt t="27367" x="892175" y="5446713"/>
          <p14:tracePt t="27373" x="908050" y="5438775"/>
          <p14:tracePt t="27383" x="925513" y="5430838"/>
          <p14:tracePt t="27389" x="949325" y="5422900"/>
          <p14:tracePt t="27398" x="957263" y="5422900"/>
          <p14:tracePt t="27405" x="973138" y="5422900"/>
          <p14:tracePt t="27413" x="996950" y="5422900"/>
          <p14:tracePt t="27420" x="1020763" y="5422900"/>
          <p14:tracePt t="27427" x="1052513" y="5422900"/>
          <p14:tracePt t="27435" x="1100138" y="5422900"/>
          <p14:tracePt t="27443" x="1155700" y="5422900"/>
          <p14:tracePt t="27451" x="1195388" y="5422900"/>
          <p14:tracePt t="27459" x="1284288" y="5446713"/>
          <p14:tracePt t="27468" x="1339850" y="5462588"/>
          <p14:tracePt t="27473" x="1427163" y="5470525"/>
          <p14:tracePt t="27484" x="1482725" y="5478463"/>
          <p14:tracePt t="27489" x="1514475" y="5486400"/>
          <p14:tracePt t="27498" x="1530350" y="5486400"/>
          <p14:tracePt t="27505" x="1546225" y="5486400"/>
          <p14:tracePt t="27597" x="1546225" y="5494338"/>
          <p14:tracePt t="27605" x="1530350" y="5494338"/>
          <p14:tracePt t="27613" x="1514475" y="5510213"/>
          <p14:tracePt t="27622" x="1498600" y="5518150"/>
          <p14:tracePt t="27627" x="1482725" y="5534025"/>
          <p14:tracePt t="27638" x="1466850" y="5541963"/>
          <p14:tracePt t="27643" x="1450975" y="5557838"/>
          <p14:tracePt t="27652" x="1427163" y="5565775"/>
          <p14:tracePt t="27658" x="1395413" y="5581650"/>
          <p14:tracePt t="27667" x="1363663" y="5597525"/>
          <p14:tracePt t="27672" x="1323975" y="5605463"/>
          <p14:tracePt t="27680" x="1292225" y="5621338"/>
          <p14:tracePt t="27688" x="1266825" y="5621338"/>
          <p14:tracePt t="27696" x="1258888" y="5621338"/>
          <p14:tracePt t="27704" x="1235075" y="5629275"/>
          <p14:tracePt t="27721" x="1227138" y="5629275"/>
          <p14:tracePt t="27822" x="1243013" y="5621338"/>
          <p14:tracePt t="27827" x="1258888" y="5613400"/>
          <p14:tracePt t="27835" x="1266825" y="5597525"/>
          <p14:tracePt t="27843" x="1284288" y="5573713"/>
          <p14:tracePt t="27851" x="1300163" y="5557838"/>
          <p14:tracePt t="27859" x="1308100" y="5534025"/>
          <p14:tracePt t="27868" x="1331913" y="5502275"/>
          <p14:tracePt t="27883" x="1347788" y="5478463"/>
          <p14:tracePt t="27889" x="1371600" y="5454650"/>
          <p14:tracePt t="27897" x="1387475" y="5446713"/>
          <p14:tracePt t="27905" x="1403350" y="5430838"/>
          <p14:tracePt t="27913" x="1427163" y="5430838"/>
          <p14:tracePt t="27922" x="1450975" y="5422900"/>
          <p14:tracePt t="27929" x="1498600" y="5414963"/>
          <p14:tracePt t="27937" x="1546225" y="5407025"/>
          <p14:tracePt t="27943" x="1609725" y="5399088"/>
          <p14:tracePt t="27967" x="1841500" y="5383213"/>
          <p14:tracePt t="27975" x="1897063" y="5383213"/>
          <p14:tracePt t="27984" x="1992313" y="5375275"/>
          <p14:tracePt t="27990" x="2073275" y="5367338"/>
          <p14:tracePt t="27998" x="2097088" y="5359400"/>
          <p14:tracePt t="28007" x="2105025" y="5359400"/>
          <p14:tracePt t="28022" x="2105025" y="5351463"/>
          <p14:tracePt t="28035" x="2089150" y="5351463"/>
          <p14:tracePt t="28043" x="2008188" y="5351463"/>
          <p14:tracePt t="28052" x="1936750" y="5351463"/>
          <p14:tracePt t="28059" x="1778000" y="5351463"/>
          <p14:tracePt t="28067" x="1674813" y="5351463"/>
          <p14:tracePt t="28075" x="1593850" y="5359400"/>
          <p14:tracePt t="28081" x="1427163" y="5383213"/>
          <p14:tracePt t="28089" x="1300163" y="5414963"/>
          <p14:tracePt t="28097" x="1084263" y="5462588"/>
          <p14:tracePt t="28105" x="1012825" y="5478463"/>
          <p14:tracePt t="28115" x="788988" y="5534025"/>
          <p14:tracePt t="28122" x="638175" y="5581650"/>
          <p14:tracePt t="28130" x="509588" y="5621338"/>
          <p14:tracePt t="28135" x="430213" y="5637213"/>
          <p14:tracePt t="28143" x="287338" y="5686425"/>
          <p14:tracePt t="28151" x="174625" y="5726113"/>
          <p14:tracePt t="28159" x="95250" y="5749925"/>
          <p14:tracePt t="28168" x="39688" y="5765800"/>
          <p14:tracePt t="28175" x="0" y="5773738"/>
          <p14:tracePt t="28422" x="192088" y="5797550"/>
          <p14:tracePt t="28429" x="263525" y="5797550"/>
          <p14:tracePt t="28437" x="493713" y="5797550"/>
          <p14:tracePt t="28445" x="693738" y="5781675"/>
          <p14:tracePt t="28451" x="949325" y="5741988"/>
          <p14:tracePt t="28459" x="1227138" y="5670550"/>
          <p14:tracePt t="28467" x="1482725" y="5621338"/>
          <p14:tracePt t="28475" x="1738313" y="5549900"/>
          <p14:tracePt t="28484" x="1976438" y="5470525"/>
          <p14:tracePt t="28491" x="2224088" y="5391150"/>
          <p14:tracePt t="28497" x="2374900" y="5335588"/>
          <p14:tracePt t="28506" x="2527300" y="5286375"/>
          <p14:tracePt t="28513" x="2606675" y="5254625"/>
          <p14:tracePt t="28522" x="2662238" y="5230813"/>
          <p14:tracePt t="28530" x="2751138" y="5199063"/>
          <p14:tracePt t="28538" x="2798763" y="5183188"/>
          <p14:tracePt t="28545" x="2814638" y="5175250"/>
          <p14:tracePt t="28551" x="2838450" y="5167313"/>
          <p14:tracePt t="28567" x="2846388" y="5167313"/>
          <p14:tracePt t="28607" x="2830513" y="5167313"/>
          <p14:tracePt t="28613" x="2814638" y="5167313"/>
          <p14:tracePt t="28622" x="2774950" y="5183188"/>
          <p14:tracePt t="28629" x="2725738" y="5207000"/>
          <p14:tracePt t="28637" x="2646363" y="5230813"/>
          <p14:tracePt t="28645" x="2566988" y="5254625"/>
          <p14:tracePt t="28654" x="2384425" y="5310188"/>
          <p14:tracePt t="28658" x="2263775" y="5327650"/>
          <p14:tracePt t="28666" x="2008188" y="5367338"/>
          <p14:tracePt t="28675" x="1778000" y="5407025"/>
          <p14:tracePt t="28683" x="1570038" y="5430838"/>
          <p14:tracePt t="28690" x="1466850" y="5454650"/>
          <p14:tracePt t="28699" x="1300163" y="5478463"/>
          <p14:tracePt t="28704" x="1187450" y="5502275"/>
          <p14:tracePt t="28712" x="1108075" y="5518150"/>
          <p14:tracePt t="28720" x="1020763" y="5526088"/>
          <p14:tracePt t="28729" x="989013" y="5534025"/>
          <p14:tracePt t="28775" x="996950" y="5534025"/>
          <p14:tracePt t="28784" x="1044575" y="5518150"/>
          <p14:tracePt t="28791" x="1116013" y="5486400"/>
          <p14:tracePt t="28800" x="1139825" y="5462588"/>
          <p14:tracePt t="28805" x="1187450" y="5430838"/>
          <p14:tracePt t="28813" x="1250950" y="5383213"/>
          <p14:tracePt t="28822" x="1316038" y="5319713"/>
          <p14:tracePt t="28829" x="1387475" y="5262563"/>
          <p14:tracePt t="28838" x="1450975" y="5199063"/>
          <p14:tracePt t="28845" x="1498600" y="5159375"/>
          <p14:tracePt t="28854" x="1562100" y="5095875"/>
          <p14:tracePt t="28861" x="1601788" y="5048250"/>
          <p14:tracePt t="28867" x="1651000" y="5000625"/>
          <p14:tracePt t="28875" x="1690688" y="4943475"/>
          <p14:tracePt t="28885" x="1714500" y="4903788"/>
          <p14:tracePt t="28891" x="1722438" y="4872038"/>
          <p14:tracePt t="28901" x="1730375" y="4840288"/>
          <p14:tracePt t="28914" x="1738313" y="4832350"/>
          <p14:tracePt t="28999" x="1738313" y="4856163"/>
          <p14:tracePt t="29008" x="1754188" y="4872038"/>
          <p14:tracePt t="29013" x="1762125" y="4887913"/>
          <p14:tracePt t="29022" x="1785938" y="4903788"/>
          <p14:tracePt t="29029" x="1793875" y="4903788"/>
          <p14:tracePt t="29037" x="1801813" y="4911725"/>
          <p14:tracePt t="29046" x="1825625" y="4919663"/>
          <p14:tracePt t="29054" x="1833563" y="4919663"/>
          <p14:tracePt t="29067" x="1849438" y="4919663"/>
          <p14:tracePt t="29075" x="1873250" y="4919663"/>
          <p14:tracePt t="29083" x="1881188" y="4903788"/>
          <p14:tracePt t="29091" x="1897063" y="4887913"/>
          <p14:tracePt t="29101" x="1912938" y="4879975"/>
          <p14:tracePt t="29107" x="1920875" y="4856163"/>
          <p14:tracePt t="29115" x="1944688" y="4808538"/>
          <p14:tracePt t="29123" x="1960563" y="4776788"/>
          <p14:tracePt t="29129" x="1968500" y="4768850"/>
          <p14:tracePt t="29139" x="1968500" y="4752975"/>
          <p14:tracePt t="29145" x="1968500" y="4745038"/>
          <p14:tracePt t="29185" x="1968500" y="4752975"/>
          <p14:tracePt t="29193" x="1968500" y="4792663"/>
          <p14:tracePt t="29200" x="1968500" y="4848225"/>
          <p14:tracePt t="29208" x="1976438" y="4895850"/>
          <p14:tracePt t="29215" x="2008188" y="4992688"/>
          <p14:tracePt t="29221" x="2025650" y="5056188"/>
          <p14:tracePt t="29229" x="2025650" y="5080000"/>
          <p14:tracePt t="29238" x="2049463" y="5119688"/>
          <p14:tracePt t="29244" x="2057400" y="5143500"/>
          <p14:tracePt t="29253" x="2065338" y="5143500"/>
          <p14:tracePt t="29299" x="2065338" y="5135563"/>
          <p14:tracePt t="29307" x="2065338" y="5103813"/>
          <p14:tracePt t="29315" x="2065338" y="5064125"/>
          <p14:tracePt t="29321" x="2065338" y="5008563"/>
          <p14:tracePt t="29329" x="2073275" y="4951413"/>
          <p14:tracePt t="29338" x="2073275" y="4895850"/>
          <p14:tracePt t="29345" x="2073275" y="4864100"/>
          <p14:tracePt t="29353" x="2073275" y="4832350"/>
          <p14:tracePt t="29362" x="2073275" y="4816475"/>
          <p14:tracePt t="29369" x="2073275" y="4808538"/>
          <p14:tracePt t="29426" x="2073275" y="4824413"/>
          <p14:tracePt t="29429" x="2073275" y="4872038"/>
          <p14:tracePt t="29437" x="2081213" y="4911725"/>
          <p14:tracePt t="29445" x="2081213" y="4935538"/>
          <p14:tracePt t="29454" x="2097088" y="4984750"/>
          <p14:tracePt t="29461" x="2097088" y="5008563"/>
          <p14:tracePt t="29469" x="2097088" y="5032375"/>
          <p14:tracePt t="29477" x="2097088" y="5056188"/>
          <p14:tracePt t="29484" x="2097088" y="5080000"/>
          <p14:tracePt t="29491" x="2097088" y="5095875"/>
          <p14:tracePt t="29499" x="2089150" y="5111750"/>
          <p14:tracePt t="29507" x="2073275" y="5119688"/>
          <p14:tracePt t="29516" x="2057400" y="5135563"/>
          <p14:tracePt t="29524" x="2033588" y="5143500"/>
          <p14:tracePt t="29529" x="2008188" y="5151438"/>
          <p14:tracePt t="29537" x="1984375" y="5151438"/>
          <p14:tracePt t="29545" x="1952625" y="5151438"/>
          <p14:tracePt t="29554" x="1905000" y="5151438"/>
          <p14:tracePt t="29560" x="1857375" y="5151438"/>
          <p14:tracePt t="29568" x="1801813" y="5151438"/>
          <p14:tracePt t="29574" x="1754188" y="5151438"/>
          <p14:tracePt t="29582" x="1714500" y="5159375"/>
          <p14:tracePt t="29590" x="1633538" y="5167313"/>
          <p14:tracePt t="29599" x="1585913" y="5191125"/>
          <p14:tracePt t="29606" x="1562100" y="5207000"/>
          <p14:tracePt t="29616" x="1538288" y="5238750"/>
          <p14:tracePt t="29622" x="1514475" y="5270500"/>
          <p14:tracePt t="29628" x="1490663" y="5310188"/>
          <p14:tracePt t="29637" x="1490663" y="5343525"/>
          <p14:tracePt t="29644" x="1490663" y="5375275"/>
          <p14:tracePt t="29653" x="1490663" y="5407025"/>
          <p14:tracePt t="29661" x="1490663" y="5430838"/>
          <p14:tracePt t="29668" x="1506538" y="5438775"/>
          <p14:tracePt t="29676" x="1522413" y="5446713"/>
          <p14:tracePt t="29685" x="1530350" y="5446713"/>
          <p14:tracePt t="29690" x="1554163" y="5446713"/>
          <p14:tracePt t="29698" x="1570038" y="5446713"/>
          <p14:tracePt t="29707" x="1585913" y="5446713"/>
          <p14:tracePt t="29715" x="1625600" y="5422900"/>
          <p14:tracePt t="29723" x="1674813" y="5399088"/>
          <p14:tracePt t="29729" x="1698625" y="5391150"/>
          <p14:tracePt t="29737" x="1785938" y="5351463"/>
          <p14:tracePt t="29745" x="1825625" y="5335588"/>
          <p14:tracePt t="29753" x="1920875" y="5294313"/>
          <p14:tracePt t="29761" x="2008188" y="5254625"/>
          <p14:tracePt t="29770" x="2081213" y="5238750"/>
          <p14:tracePt t="29776" x="2184400" y="5214938"/>
          <p14:tracePt t="29783" x="2263775" y="5191125"/>
          <p14:tracePt t="29791" x="2327275" y="5183188"/>
          <p14:tracePt t="29802" x="2424113" y="5183188"/>
          <p14:tracePt t="29808" x="2487613" y="5183188"/>
          <p14:tracePt t="29815" x="2551113" y="5183188"/>
          <p14:tracePt t="29823" x="2606675" y="5191125"/>
          <p14:tracePt t="29829" x="2662238" y="5207000"/>
          <p14:tracePt t="29838" x="2717800" y="5230813"/>
          <p14:tracePt t="29845" x="2767013" y="5262563"/>
          <p14:tracePt t="29854" x="2814638" y="5294313"/>
          <p14:tracePt t="29862" x="2854325" y="5319713"/>
          <p14:tracePt t="29869" x="2901950" y="5351463"/>
          <p14:tracePt t="29878" x="2965450" y="5391150"/>
          <p14:tracePt t="29886" x="3013075" y="5407025"/>
          <p14:tracePt t="29891" x="3044825" y="5422900"/>
          <p14:tracePt t="29899" x="3068638" y="5430838"/>
          <p14:tracePt t="29907" x="3084513" y="5430838"/>
          <p14:tracePt t="29915" x="3092450" y="5430838"/>
          <p14:tracePt t="29983" x="3092450" y="5422900"/>
          <p14:tracePt t="29999" x="3100388" y="5414963"/>
          <p14:tracePt t="30062" x="3117850" y="5422900"/>
          <p14:tracePt t="30070" x="3133725" y="5446713"/>
          <p14:tracePt t="30077" x="3173413" y="5478463"/>
          <p14:tracePt t="30084" x="3260725" y="5534025"/>
          <p14:tracePt t="30091" x="3340100" y="5565775"/>
          <p14:tracePt t="30099" x="3403600" y="5589588"/>
          <p14:tracePt t="30108" x="3516313" y="5613400"/>
          <p14:tracePt t="30115" x="3611563" y="5621338"/>
          <p14:tracePt t="30124" x="3738563" y="5621338"/>
          <p14:tracePt t="30131" x="3843338" y="5621338"/>
          <p14:tracePt t="30139" x="3930650" y="5605463"/>
          <p14:tracePt t="30145" x="3994150" y="5573713"/>
          <p14:tracePt t="30153" x="4057650" y="5541963"/>
          <p14:tracePt t="30163" x="4073525" y="5518150"/>
          <p14:tracePt t="30168" x="4097338" y="5478463"/>
          <p14:tracePt t="30177" x="4105275" y="5454650"/>
          <p14:tracePt t="30186" x="4113213" y="5407025"/>
          <p14:tracePt t="30191" x="4113213" y="5367338"/>
          <p14:tracePt t="30199" x="4113213" y="5343525"/>
          <p14:tracePt t="30208" x="4097338" y="5319713"/>
          <p14:tracePt t="30215" x="4097338" y="5310188"/>
          <p14:tracePt t="30223" x="4097338" y="5302250"/>
          <p14:tracePt t="30253" x="4081463" y="5302250"/>
          <p14:tracePt t="30261" x="4065588" y="5319713"/>
          <p14:tracePt t="30270" x="4049713" y="5343525"/>
          <p14:tracePt t="30277" x="4041775" y="5367338"/>
          <p14:tracePt t="30286" x="4041775" y="5399088"/>
          <p14:tracePt t="30292" x="4041775" y="5430838"/>
          <p14:tracePt t="30300" x="4041775" y="5454650"/>
          <p14:tracePt t="30308" x="4049713" y="5470525"/>
          <p14:tracePt t="30315" x="4065588" y="5494338"/>
          <p14:tracePt t="30323" x="4073525" y="5502275"/>
          <p14:tracePt t="30331" x="4089400" y="5510213"/>
          <p14:tracePt t="30407" x="4065588" y="5478463"/>
          <p14:tracePt t="30415" x="4010025" y="5446713"/>
          <p14:tracePt t="30424" x="3930650" y="5414963"/>
          <p14:tracePt t="30431" x="3833813" y="5375275"/>
          <p14:tracePt t="30440" x="3722688" y="5343525"/>
          <p14:tracePt t="30447" x="3484563" y="5286375"/>
          <p14:tracePt t="30456" x="3363913" y="5270500"/>
          <p14:tracePt t="30461" x="3268663" y="5262563"/>
          <p14:tracePt t="30470" x="3109913" y="5262563"/>
          <p14:tracePt t="30477" x="3052763" y="5262563"/>
          <p14:tracePt t="30487" x="2965450" y="5262563"/>
          <p14:tracePt t="30493" x="2933700" y="5278438"/>
          <p14:tracePt t="30503" x="2917825" y="5286375"/>
          <p14:tracePt t="30508" x="2909888" y="5286375"/>
          <p14:tracePt t="30515" x="2909888" y="5294313"/>
          <p14:tracePt t="30523" x="2909888" y="5302250"/>
          <p14:tracePt t="30539" x="2909888" y="5319713"/>
          <p14:tracePt t="30552" x="2917825" y="5327650"/>
          <p14:tracePt t="30561" x="2925763" y="5327650"/>
          <p14:tracePt t="30677" x="2917825" y="5327650"/>
          <p14:tracePt t="30686" x="2909888" y="5327650"/>
          <p14:tracePt t="30693" x="2878138" y="5327650"/>
          <p14:tracePt t="30703" x="2862263" y="5327650"/>
          <p14:tracePt t="30709" x="2830513" y="5335588"/>
          <p14:tracePt t="30715" x="2806700" y="5351463"/>
          <p14:tracePt t="30724" x="2782888" y="5359400"/>
          <p14:tracePt t="30731" x="2751138" y="5375275"/>
          <p14:tracePt t="30740" x="2733675" y="5383213"/>
          <p14:tracePt t="30747" x="2709863" y="5399088"/>
          <p14:tracePt t="30756" x="2670175" y="5407025"/>
          <p14:tracePt t="30760" x="2654300" y="5414963"/>
          <p14:tracePt t="30768" x="2630488" y="5422900"/>
          <p14:tracePt t="30776" x="2606675" y="5422900"/>
          <p14:tracePt t="30785" x="2582863" y="5422900"/>
          <p14:tracePt t="30792" x="2559050" y="5422900"/>
          <p14:tracePt t="30802" x="2535238" y="5414963"/>
          <p14:tracePt t="30809" x="2503488" y="5399088"/>
          <p14:tracePt t="30815" x="2447925" y="5359400"/>
          <p14:tracePt t="30823" x="2400300" y="5302250"/>
          <p14:tracePt t="30832" x="2351088" y="5262563"/>
          <p14:tracePt t="30840" x="2279650" y="5191125"/>
          <p14:tracePt t="30848" x="2239963" y="5143500"/>
          <p14:tracePt t="30857" x="2184400" y="5103813"/>
          <p14:tracePt t="30861" x="2152650" y="5040313"/>
          <p14:tracePt t="30869" x="2128838" y="4992688"/>
          <p14:tracePt t="30877" x="2120900" y="4967288"/>
          <p14:tracePt t="30887" x="2112963" y="4927600"/>
          <p14:tracePt t="30893" x="2105025" y="4903788"/>
          <p14:tracePt t="30903" x="2105025" y="4895850"/>
          <p14:tracePt t="30908" x="2105025" y="4887913"/>
          <p14:tracePt t="30915" x="2105025" y="4872038"/>
          <p14:tracePt t="30985" x="2112963" y="4887913"/>
          <p14:tracePt t="30994" x="2136775" y="4903788"/>
          <p14:tracePt t="31003" x="2168525" y="4927600"/>
          <p14:tracePt t="31010" x="2224088" y="4951413"/>
          <p14:tracePt t="31017" x="2287588" y="4984750"/>
          <p14:tracePt t="31024" x="2400300" y="5024438"/>
          <p14:tracePt t="31031" x="2479675" y="5048250"/>
          <p14:tracePt t="31040" x="2551113" y="5056188"/>
          <p14:tracePt t="31047" x="2701925" y="5080000"/>
          <p14:tracePt t="31057" x="2822575" y="5087938"/>
          <p14:tracePt t="31063" x="2894013" y="5087938"/>
          <p14:tracePt t="31070" x="2973388" y="5087938"/>
          <p14:tracePt t="31077" x="2989263" y="5087938"/>
          <p14:tracePt t="31088" x="3005138" y="5072063"/>
          <p14:tracePt t="31094" x="3013075" y="5064125"/>
          <p14:tracePt t="31102" x="3013075" y="5056188"/>
          <p14:tracePt t="31109" x="3013075" y="5032375"/>
          <p14:tracePt t="31115" x="3013075" y="5000625"/>
          <p14:tracePt t="31124" x="2981325" y="4976813"/>
          <p14:tracePt t="31131" x="2941638" y="4935538"/>
          <p14:tracePt t="31140" x="2886075" y="4903788"/>
          <p14:tracePt t="31147" x="2814638" y="4856163"/>
          <p14:tracePt t="31155" x="2670175" y="4792663"/>
          <p14:tracePt t="31163" x="2559050" y="4760913"/>
          <p14:tracePt t="31170" x="2471738" y="4752975"/>
          <p14:tracePt t="31177" x="2400300" y="4745038"/>
          <p14:tracePt t="31187" x="2239963" y="4745038"/>
          <p14:tracePt t="31193" x="2128838" y="4752975"/>
          <p14:tracePt t="31203" x="2065338" y="4776788"/>
          <p14:tracePt t="31209" x="1976438" y="4808538"/>
          <p14:tracePt t="31218" x="1897063" y="4864100"/>
          <p14:tracePt t="31225" x="1857375" y="4895850"/>
          <p14:tracePt t="31231" x="1825625" y="4935538"/>
          <p14:tracePt t="31240" x="1793875" y="4992688"/>
          <p14:tracePt t="31247" x="1778000" y="5048250"/>
          <p14:tracePt t="31257" x="1778000" y="5087938"/>
          <p14:tracePt t="31263" x="1778000" y="5143500"/>
          <p14:tracePt t="31271" x="1793875" y="5199063"/>
          <p14:tracePt t="31277" x="1833563" y="5230813"/>
          <p14:tracePt t="31287" x="1865313" y="5262563"/>
          <p14:tracePt t="31293" x="1920875" y="5286375"/>
          <p14:tracePt t="31302" x="1960563" y="5294313"/>
          <p14:tracePt t="31309" x="2008188" y="5294313"/>
          <p14:tracePt t="31318" x="2049463" y="5294313"/>
          <p14:tracePt t="31325" x="2097088" y="5286375"/>
          <p14:tracePt t="31331" x="2120900" y="5262563"/>
          <p14:tracePt t="31340" x="2144713" y="5246688"/>
          <p14:tracePt t="31347" x="2152650" y="5222875"/>
          <p14:tracePt t="31355" x="2160588" y="5191125"/>
          <p14:tracePt t="31363" x="2168525" y="5159375"/>
          <p14:tracePt t="31371" x="2168525" y="5103813"/>
          <p14:tracePt t="31377" x="2168525" y="5087938"/>
          <p14:tracePt t="31387" x="2136775" y="5032375"/>
          <p14:tracePt t="31393" x="2097088" y="4992688"/>
          <p14:tracePt t="31402" x="2049463" y="4951413"/>
          <p14:tracePt t="31409" x="1984375" y="4911725"/>
          <p14:tracePt t="31418" x="1920875" y="4887913"/>
          <p14:tracePt t="31426" x="1841500" y="4872038"/>
          <p14:tracePt t="31431" x="1778000" y="4872038"/>
          <p14:tracePt t="31441" x="1706563" y="4872038"/>
          <p14:tracePt t="31447" x="1641475" y="4887913"/>
          <p14:tracePt t="31455" x="1570038" y="4935538"/>
          <p14:tracePt t="31463" x="1522413" y="4976813"/>
          <p14:tracePt t="31471" x="1466850" y="5040313"/>
          <p14:tracePt t="31479" x="1435100" y="5103813"/>
          <p14:tracePt t="31486" x="1411288" y="5175250"/>
          <p14:tracePt t="31493" x="1395413" y="5278438"/>
          <p14:tracePt t="31501" x="1395413" y="5343525"/>
          <p14:tracePt t="31509" x="1395413" y="5375275"/>
          <p14:tracePt t="31518" x="1403350" y="5407025"/>
          <p14:tracePt t="31526" x="1411288" y="5422900"/>
          <p14:tracePt t="31531" x="1419225" y="5422900"/>
          <p14:tracePt t="31547" x="1427163" y="5422900"/>
          <p14:tracePt t="31556" x="1435100" y="5422900"/>
          <p14:tracePt t="31563" x="1443038" y="5422900"/>
          <p14:tracePt t="31571" x="1450975" y="5414963"/>
          <p14:tracePt t="31576" x="1450975" y="5399088"/>
          <p14:tracePt t="31586" x="1450975" y="5383213"/>
          <p14:tracePt t="31593" x="1450975" y="5367338"/>
          <p14:tracePt t="31601" x="1450975" y="5343525"/>
          <p14:tracePt t="31609" x="1450975" y="5310188"/>
          <p14:tracePt t="31618" x="1450975" y="5294313"/>
          <p14:tracePt t="31625" x="1450975" y="5270500"/>
          <p14:tracePt t="31634" x="1450975" y="5254625"/>
          <p14:tracePt t="31639" x="1450975" y="5238750"/>
          <p14:tracePt t="31656" x="1450975" y="5230813"/>
          <p14:tracePt t="31709" x="1450975" y="5254625"/>
          <p14:tracePt t="31716" x="1450975" y="5278438"/>
          <p14:tracePt t="31724" x="1458913" y="5310188"/>
          <p14:tracePt t="31733" x="1466850" y="5335588"/>
          <p14:tracePt t="31740" x="1498600" y="5367338"/>
          <p14:tracePt t="31747" x="1506538" y="5375275"/>
          <p14:tracePt t="31755" x="1546225" y="5399088"/>
          <p14:tracePt t="31763" x="1577975" y="5407025"/>
          <p14:tracePt t="31770" x="1601788" y="5422900"/>
          <p14:tracePt t="31778" x="1617663" y="5422900"/>
          <p14:tracePt t="31825" x="1617663" y="5414963"/>
          <p14:tracePt t="31834" x="1617663" y="5391150"/>
          <p14:tracePt t="31840" x="1617663" y="5367338"/>
          <p14:tracePt t="31847" x="1617663" y="5343525"/>
          <p14:tracePt t="31855" x="1617663" y="5310188"/>
          <p14:tracePt t="31863" x="1609725" y="5278438"/>
          <p14:tracePt t="31872" x="1585913" y="5230813"/>
          <p14:tracePt t="31878" x="1562100" y="5159375"/>
          <p14:tracePt t="31885" x="1530350" y="5095875"/>
          <p14:tracePt t="31892" x="1514475" y="5056188"/>
          <p14:tracePt t="31901" x="1490663" y="4992688"/>
          <p14:tracePt t="31909" x="1482725" y="4976813"/>
          <p14:tracePt t="31917" x="1466850" y="4951413"/>
          <p14:tracePt t="31924" x="1458913" y="4927600"/>
          <p14:tracePt t="32079" x="1466850" y="4927600"/>
          <p14:tracePt t="32087" x="1498600" y="4927600"/>
          <p14:tracePt t="32094" x="1562100" y="4935538"/>
          <p14:tracePt t="32102" x="1609725" y="4959350"/>
          <p14:tracePt t="32110" x="1633538" y="4967288"/>
          <p14:tracePt t="32117" x="1666875" y="4976813"/>
          <p14:tracePt t="32127" x="1706563" y="4992688"/>
          <p14:tracePt t="32133" x="1738313" y="4992688"/>
          <p14:tracePt t="32142" x="1770063" y="5000625"/>
          <p14:tracePt t="32147" x="1793875" y="5000625"/>
          <p14:tracePt t="32156" x="1817688" y="5000625"/>
          <p14:tracePt t="32163" x="1833563" y="5000625"/>
          <p14:tracePt t="32171" x="1849438" y="5000625"/>
          <p14:tracePt t="32187" x="1865313" y="5000625"/>
          <p14:tracePt t="32195" x="1889125" y="5000625"/>
          <p14:tracePt t="32201" x="1905000" y="5000625"/>
          <p14:tracePt t="32209" x="1928813" y="5000625"/>
          <p14:tracePt t="32217" x="1952625" y="5000625"/>
          <p14:tracePt t="32225" x="1968500" y="5000625"/>
          <p14:tracePt t="32233" x="2000250" y="5000625"/>
          <p14:tracePt t="32242" x="2033588" y="5000625"/>
          <p14:tracePt t="32249" x="2057400" y="5000625"/>
          <p14:tracePt t="32255" x="2073275" y="5000625"/>
          <p14:tracePt t="32262" x="2081213" y="5000625"/>
          <p14:tracePt t="32270" x="2089150" y="5000625"/>
          <p14:tracePt t="32426" x="2057400" y="4992688"/>
          <p14:tracePt t="32433" x="2017713" y="4984750"/>
          <p14:tracePt t="32443" x="1944688" y="4976813"/>
          <p14:tracePt t="32449" x="1905000" y="4976813"/>
          <p14:tracePt t="32459" x="1873250" y="4976813"/>
          <p14:tracePt t="32463" x="1841500" y="4976813"/>
          <p14:tracePt t="32473" x="1793875" y="4976813"/>
          <p14:tracePt t="32479" x="1778000" y="4976813"/>
          <p14:tracePt t="32490" x="1770063" y="4976813"/>
          <p14:tracePt t="32533" x="1770063" y="4967288"/>
          <p14:tracePt t="32542" x="1793875" y="4959350"/>
          <p14:tracePt t="32549" x="1817688" y="4935538"/>
          <p14:tracePt t="32557" x="1833563" y="4919663"/>
          <p14:tracePt t="32563" x="1849438" y="4903788"/>
          <p14:tracePt t="32572" x="1873250" y="4887913"/>
          <p14:tracePt t="32579" x="1889125" y="4856163"/>
          <p14:tracePt t="32589" x="1897063" y="4832350"/>
          <p14:tracePt t="32595" x="1905000" y="4800600"/>
          <p14:tracePt t="32605" x="1920875" y="4776788"/>
          <p14:tracePt t="32611" x="1920875" y="4752975"/>
          <p14:tracePt t="32617" x="1920875" y="4729163"/>
          <p14:tracePt t="32626" x="1928813" y="4713288"/>
          <p14:tracePt t="32633" x="1928813" y="4705350"/>
          <p14:tracePt t="32712" x="1928813" y="4729163"/>
          <p14:tracePt t="32717" x="1936750" y="4776788"/>
          <p14:tracePt t="32726" x="1944688" y="4792663"/>
          <p14:tracePt t="32733" x="1952625" y="4832350"/>
          <p14:tracePt t="32742" x="1976438" y="4887913"/>
          <p14:tracePt t="32749" x="2025650" y="4959350"/>
          <p14:tracePt t="32758" x="2049463" y="5000625"/>
          <p14:tracePt t="32763" x="2057400" y="5016500"/>
          <p14:tracePt t="32771" x="2089150" y="5048250"/>
          <p14:tracePt t="32779" x="2097088" y="5056188"/>
          <p14:tracePt t="32788" x="2112963" y="5072063"/>
          <p14:tracePt t="32795" x="2120900" y="5080000"/>
          <p14:tracePt t="32942" x="2120900" y="5072063"/>
          <p14:tracePt t="32949" x="2120900" y="5048250"/>
          <p14:tracePt t="32961" x="2120900" y="5024438"/>
          <p14:tracePt t="32965" x="2120900" y="5008563"/>
          <p14:tracePt t="32974" x="2120900" y="4992688"/>
          <p14:tracePt t="32980" x="2120900" y="4984750"/>
          <p14:tracePt t="32989" x="2112963" y="4976813"/>
          <p14:tracePt t="32995" x="2112963" y="4967288"/>
          <p14:tracePt t="33012" x="2112963" y="4959350"/>
          <p14:tracePt t="33465" x="2112963" y="4943475"/>
          <p14:tracePt t="33475" x="2128838" y="4911725"/>
          <p14:tracePt t="33481" x="2144713" y="4879975"/>
          <p14:tracePt t="33490" x="2160588" y="4848225"/>
          <p14:tracePt t="33496" x="2176463" y="4824413"/>
          <p14:tracePt t="33504" x="2184400" y="4808538"/>
          <p14:tracePt t="33512" x="2192338" y="4800600"/>
          <p14:tracePt t="33520" x="2200275" y="4776788"/>
          <p14:tracePt t="33528" x="2208213" y="4776788"/>
          <p14:tracePt t="33535" x="2208213" y="4768850"/>
          <p14:tracePt t="33549" x="2216150" y="4768850"/>
          <p14:tracePt t="33649" x="2224088" y="4776788"/>
          <p14:tracePt t="33666" x="2247900" y="4800600"/>
          <p14:tracePt t="33673" x="2263775" y="4816475"/>
          <p14:tracePt t="33681" x="2287588" y="4840288"/>
          <p14:tracePt t="33690" x="2327275" y="4872038"/>
          <p14:tracePt t="33698" x="2359025" y="4887913"/>
          <p14:tracePt t="33703" x="2392363" y="4911725"/>
          <p14:tracePt t="33712" x="2416175" y="4919663"/>
          <p14:tracePt t="33719" x="2432050" y="4935538"/>
          <p14:tracePt t="33727" x="2439988" y="4943475"/>
          <p14:tracePt t="33734" x="2455863" y="4951413"/>
          <p14:tracePt t="33743" x="2455863" y="4959350"/>
          <p14:tracePt t="33748" x="2463800" y="4967288"/>
          <p14:tracePt t="33835" x="2463800" y="4976813"/>
          <p14:tracePt t="33843" x="2455863" y="4976813"/>
          <p14:tracePt t="33849" x="2447925" y="4992688"/>
          <p14:tracePt t="33857" x="2432050" y="4992688"/>
          <p14:tracePt t="33865" x="2416175" y="5008563"/>
          <p14:tracePt t="33873" x="2400300" y="5016500"/>
          <p14:tracePt t="33889" x="2384425" y="5024438"/>
          <p14:tracePt t="33897" x="2374900" y="5024438"/>
          <p14:tracePt t="33928" x="2366963" y="5024438"/>
          <p14:tracePt t="33935" x="2351088" y="5008563"/>
          <p14:tracePt t="33944" x="2327275" y="4967288"/>
          <p14:tracePt t="33951" x="2311400" y="4927600"/>
          <p14:tracePt t="33960" x="2295525" y="4903788"/>
          <p14:tracePt t="33965" x="2271713" y="4856163"/>
          <p14:tracePt t="33974" x="2247900" y="4816475"/>
          <p14:tracePt t="33989" x="2216150" y="4784725"/>
          <p14:tracePt t="33996" x="2216150" y="4776788"/>
          <p14:tracePt t="34206" x="2216150" y="4792663"/>
          <p14:tracePt t="34213" x="2239963" y="4832350"/>
          <p14:tracePt t="34219" x="2271713" y="4872038"/>
          <p14:tracePt t="34228" x="2303463" y="4911725"/>
          <p14:tracePt t="34235" x="2335213" y="4935538"/>
          <p14:tracePt t="34243" x="2351088" y="4959350"/>
          <p14:tracePt t="34251" x="2374900" y="4976813"/>
          <p14:tracePt t="34260" x="2392363" y="4992688"/>
          <p14:tracePt t="34265" x="2392363" y="5000625"/>
          <p14:tracePt t="34327" x="2392363" y="5008563"/>
          <p14:tracePt t="34335" x="2392363" y="5016500"/>
          <p14:tracePt t="34351" x="2392363" y="5024438"/>
          <p14:tracePt t="34359" x="2384425" y="5032375"/>
          <p14:tracePt t="34365" x="2384425" y="5040313"/>
          <p14:tracePt t="34374" x="2384425" y="5056188"/>
          <p14:tracePt t="34381" x="2374900" y="5056188"/>
          <p14:tracePt t="34389" x="2374900" y="5072063"/>
          <p14:tracePt t="34397" x="2366963" y="5072063"/>
          <p14:tracePt t="34406" x="2359025" y="5080000"/>
          <p14:tracePt t="34411" x="2359025" y="5087938"/>
          <p14:tracePt t="34419" x="2351088" y="5095875"/>
          <p14:tracePt t="34435" x="2335213" y="5103813"/>
          <p14:tracePt t="34444" x="2335213" y="5111750"/>
          <p14:tracePt t="34451" x="2327275" y="5119688"/>
          <p14:tracePt t="34459" x="2311400" y="5119688"/>
          <p14:tracePt t="34468" x="2303463" y="5127625"/>
          <p14:tracePt t="34474" x="2287588" y="5135563"/>
          <p14:tracePt t="34481" x="2263775" y="5135563"/>
          <p14:tracePt t="34490" x="2247900" y="5143500"/>
          <p14:tracePt t="34497" x="2224088" y="5159375"/>
          <p14:tracePt t="34508" x="2192338" y="5167313"/>
          <p14:tracePt t="34513" x="2160588" y="5167313"/>
          <p14:tracePt t="34523" x="2136775" y="5167313"/>
          <p14:tracePt t="34528" x="2081213" y="5167313"/>
          <p14:tracePt t="34536" x="2025650" y="5167313"/>
          <p14:tracePt t="34544" x="1984375" y="5167313"/>
          <p14:tracePt t="34551" x="1889125" y="5167313"/>
          <p14:tracePt t="34559" x="1849438" y="5167313"/>
          <p14:tracePt t="34567" x="1754188" y="5159375"/>
          <p14:tracePt t="34575" x="1658938" y="5151438"/>
          <p14:tracePt t="34581" x="1577975" y="5135563"/>
          <p14:tracePt t="34589" x="1538288" y="5135563"/>
          <p14:tracePt t="34597" x="1466850" y="5119688"/>
          <p14:tracePt t="34606" x="1427163" y="5111750"/>
          <p14:tracePt t="34613" x="1379538" y="5111750"/>
          <p14:tracePt t="34619" x="1363663" y="5103813"/>
          <p14:tracePt t="34628" x="1339850" y="5095875"/>
          <p14:tracePt t="34634" x="1323975" y="5095875"/>
          <p14:tracePt t="34643" x="1316038" y="5095875"/>
          <p14:tracePt t="34696" x="1308100" y="5095875"/>
          <p14:tracePt t="34712" x="1300163" y="5103813"/>
          <p14:tracePt t="34720" x="1292225" y="5111750"/>
          <p14:tracePt t="34726" x="1284288" y="5111750"/>
          <p14:tracePt t="34734" x="1274763" y="5119688"/>
          <p14:tracePt t="34750" x="1258888" y="5127625"/>
          <p14:tracePt t="34760" x="1243013" y="5135563"/>
          <p14:tracePt t="34767" x="1219200" y="5151438"/>
          <p14:tracePt t="34773" x="1195388" y="5151438"/>
          <p14:tracePt t="34781" x="1187450" y="5151438"/>
          <p14:tracePt t="34790" x="1163638" y="5167313"/>
          <p14:tracePt t="34797" x="1139825" y="5175250"/>
          <p14:tracePt t="34808" x="1116013" y="5175250"/>
          <p14:tracePt t="34813" x="1100138" y="5175250"/>
          <p14:tracePt t="34822" x="1076325" y="5183188"/>
          <p14:tracePt t="34828" x="1052513" y="5183188"/>
          <p14:tracePt t="34835" x="1028700" y="5183188"/>
          <p14:tracePt t="34843" x="1004888" y="5183188"/>
          <p14:tracePt t="34851" x="981075" y="5183188"/>
          <p14:tracePt t="34859" x="957263" y="5183188"/>
          <p14:tracePt t="34868" x="933450" y="5183188"/>
          <p14:tracePt t="34876" x="908050" y="5183188"/>
          <p14:tracePt t="34883" x="876300" y="5183188"/>
          <p14:tracePt t="34891" x="860425" y="5183188"/>
          <p14:tracePt t="34897" x="836613" y="5191125"/>
          <p14:tracePt t="34907" x="828675" y="5199063"/>
          <p14:tracePt t="34913" x="812800" y="5199063"/>
          <p14:tracePt t="34921" x="796925" y="5207000"/>
          <p14:tracePt t="34935" x="788988" y="5214938"/>
          <p14:tracePt t="34959" x="788988" y="5222875"/>
          <p14:tracePt t="35129" x="796925" y="5214938"/>
          <p14:tracePt t="35137" x="804863" y="5214938"/>
          <p14:tracePt t="35145" x="812800" y="5214938"/>
          <p14:tracePt t="35151" x="820738" y="5207000"/>
          <p14:tracePt t="35177" x="828675" y="5207000"/>
          <p14:tracePt t="35337" x="828675" y="5214938"/>
          <p14:tracePt t="35352" x="828675" y="5222875"/>
          <p14:tracePt t="35383" x="828675" y="5230813"/>
          <p14:tracePt t="35497" x="836613" y="5222875"/>
          <p14:tracePt t="35505" x="852488" y="5207000"/>
          <p14:tracePt t="35514" x="876300" y="5191125"/>
          <p14:tracePt t="35522" x="900113" y="5167313"/>
          <p14:tracePt t="35530" x="941388" y="5135563"/>
          <p14:tracePt t="35537" x="989013" y="5095875"/>
          <p14:tracePt t="35546" x="1036638" y="5056188"/>
          <p14:tracePt t="35551" x="1131888" y="4967288"/>
          <p14:tracePt t="35559" x="1187450" y="4903788"/>
          <p14:tracePt t="35567" x="1250950" y="4864100"/>
          <p14:tracePt t="35575" x="1435100" y="4729163"/>
          <p14:tracePt t="35583" x="1514475" y="4673600"/>
          <p14:tracePt t="35591" x="1698625" y="4545013"/>
          <p14:tracePt t="35599" x="1912938" y="4394200"/>
          <p14:tracePt t="35605" x="2008188" y="4338638"/>
          <p14:tracePt t="35613" x="2192338" y="4210050"/>
          <p14:tracePt t="35621" x="2271713" y="4154488"/>
          <p14:tracePt t="35630" x="2392363" y="4059238"/>
          <p14:tracePt t="35637" x="2463800" y="3995738"/>
          <p14:tracePt t="35646" x="2503488" y="3956050"/>
          <p14:tracePt t="35653" x="2511425" y="3938588"/>
          <p14:tracePt t="35683" x="2503488" y="3938588"/>
          <p14:tracePt t="35691" x="2471738" y="3938588"/>
          <p14:tracePt t="35699" x="2366963" y="3956050"/>
          <p14:tracePt t="35706" x="2271713" y="3979863"/>
          <p14:tracePt t="35714" x="2105025" y="4059238"/>
          <p14:tracePt t="35722" x="2008188" y="4106863"/>
          <p14:tracePt t="35730" x="1809750" y="4233863"/>
          <p14:tracePt t="35738" x="1593850" y="4386263"/>
          <p14:tracePt t="35745" x="1395413" y="4529138"/>
          <p14:tracePt t="35754" x="1211263" y="4665663"/>
          <p14:tracePt t="35759" x="1116013" y="4752975"/>
          <p14:tracePt t="35767" x="892175" y="4935538"/>
          <p14:tracePt t="35775" x="709613" y="5111750"/>
          <p14:tracePt t="35783" x="509588" y="5270500"/>
          <p14:tracePt t="35792" x="430213" y="5343525"/>
          <p14:tracePt t="35799" x="350838" y="5414963"/>
          <p14:tracePt t="35807" x="279400" y="5486400"/>
          <p14:tracePt t="35812" x="231775" y="5534025"/>
          <p14:tracePt t="35821" x="207963" y="5541963"/>
          <p14:tracePt t="35829" x="200025" y="5565775"/>
          <p14:tracePt t="35837" x="184150" y="5565775"/>
          <p14:tracePt t="35929" x="174625" y="5573713"/>
          <p14:tracePt t="35937" x="174625" y="5581650"/>
          <p14:tracePt t="35946" x="166688" y="5589588"/>
          <p14:tracePt t="35953" x="150813" y="5597525"/>
          <p14:tracePt t="35960" x="142875" y="5613400"/>
          <p14:tracePt t="35967" x="127000" y="5637213"/>
          <p14:tracePt t="35975" x="127000" y="5653088"/>
          <p14:tracePt t="35983" x="119063" y="5678488"/>
          <p14:tracePt t="35991" x="119063" y="5694363"/>
          <p14:tracePt t="35999" x="119063" y="5718175"/>
          <p14:tracePt t="36008" x="119063" y="5734050"/>
          <p14:tracePt t="36013" x="119063" y="5741988"/>
          <p14:tracePt t="36021" x="119063" y="5749925"/>
          <p14:tracePt t="36028" x="119063" y="5757863"/>
          <p14:tracePt t="36062" x="127000" y="5757863"/>
          <p14:tracePt t="36067" x="142875" y="5757863"/>
          <p14:tracePt t="36076" x="158750" y="5741988"/>
          <p14:tracePt t="36083" x="184150" y="5718175"/>
          <p14:tracePt t="36092" x="215900" y="5694363"/>
          <p14:tracePt t="36099" x="239713" y="5670550"/>
          <p14:tracePt t="36109" x="287338" y="5613400"/>
          <p14:tracePt t="36115" x="319088" y="5557838"/>
          <p14:tracePt t="36122" x="366713" y="5502275"/>
          <p14:tracePt t="36130" x="414338" y="5430838"/>
          <p14:tracePt t="36137" x="446088" y="5383213"/>
          <p14:tracePt t="36146" x="477838" y="5343525"/>
          <p14:tracePt t="36153" x="485775" y="5319713"/>
          <p14:tracePt t="36162" x="493713" y="5310188"/>
          <p14:tracePt t="36215" x="493713" y="5319713"/>
          <p14:tracePt t="36225" x="493713" y="5327650"/>
          <p14:tracePt t="36231" x="493713" y="5351463"/>
          <p14:tracePt t="36237" x="493713" y="5383213"/>
          <p14:tracePt t="36245" x="493713" y="5422900"/>
          <p14:tracePt t="36253" x="501650" y="5446713"/>
          <p14:tracePt t="36262" x="525463" y="5470525"/>
          <p14:tracePt t="36269" x="541338" y="5494338"/>
          <p14:tracePt t="36275" x="566738" y="5494338"/>
          <p14:tracePt t="36283" x="574675" y="5494338"/>
          <p14:tracePt t="36299" x="590550" y="5494338"/>
          <p14:tracePt t="36309" x="598488" y="5494338"/>
          <p14:tracePt t="36315" x="622300" y="5470525"/>
          <p14:tracePt t="36321" x="638175" y="5430838"/>
          <p14:tracePt t="36330" x="646113" y="5383213"/>
          <p14:tracePt t="36338" x="661988" y="5343525"/>
          <p14:tracePt t="36346" x="669925" y="5302250"/>
          <p14:tracePt t="36353" x="669925" y="5286375"/>
          <p14:tracePt t="36361" x="669925" y="5270500"/>
          <p14:tracePt t="36369" x="669925" y="5254625"/>
          <p14:tracePt t="36375" x="669925" y="5246688"/>
          <p14:tracePt t="36431" x="661988" y="5270500"/>
          <p14:tracePt t="36437" x="646113" y="5294313"/>
          <p14:tracePt t="36446" x="646113" y="5310188"/>
          <p14:tracePt t="36453" x="646113" y="5327650"/>
          <p14:tracePt t="36462" x="646113" y="5351463"/>
          <p14:tracePt t="42299" x="661988" y="5327650"/>
          <p14:tracePt t="42306" x="685800" y="5310188"/>
          <p14:tracePt t="42315" x="701675" y="5294313"/>
          <p14:tracePt t="42320" x="725488" y="5286375"/>
          <p14:tracePt t="42329" x="733425" y="5270500"/>
          <p14:tracePt t="42336" x="757238" y="5262563"/>
          <p14:tracePt t="42344" x="781050" y="5246688"/>
          <p14:tracePt t="42352" x="788988" y="5238750"/>
          <p14:tracePt t="42360" x="804863" y="5222875"/>
          <p14:tracePt t="42368" x="812800" y="5222875"/>
          <p14:tracePt t="42376" x="812800" y="5214938"/>
          <p14:tracePt t="42384" x="820738" y="5214938"/>
          <p14:tracePt t="42491" x="828675" y="5207000"/>
          <p14:tracePt t="42507" x="828675" y="5199063"/>
          <p14:tracePt t="42786" x="796925" y="5199063"/>
          <p14:tracePt t="42791" x="749300" y="5222875"/>
          <p14:tracePt t="42799" x="709613" y="5230813"/>
          <p14:tracePt t="42807" x="661988" y="5254625"/>
          <p14:tracePt t="42816" x="630238" y="5286375"/>
          <p14:tracePt t="42823" x="606425" y="5310188"/>
          <p14:tracePt t="42832" x="582613" y="5335588"/>
          <p14:tracePt t="42839" x="566738" y="5351463"/>
          <p14:tracePt t="42845" x="558800" y="5367338"/>
          <p14:tracePt t="42854" x="550863" y="5383213"/>
          <p14:tracePt t="42861" x="550863" y="5391150"/>
          <p14:tracePt t="42870" x="541338" y="5414963"/>
          <p14:tracePt t="42886" x="541338" y="5422900"/>
          <p14:tracePt t="42891" x="541338" y="5430838"/>
          <p14:tracePt t="42900" x="541338" y="5438775"/>
          <p14:tracePt t="42907" x="541338" y="5446713"/>
          <p14:tracePt t="42923" x="541338" y="5454650"/>
          <p14:tracePt t="43086" x="550863" y="5454650"/>
          <p14:tracePt t="43093" x="550863" y="5446713"/>
          <p14:tracePt t="43099" x="566738" y="5438775"/>
          <p14:tracePt t="43106" x="574675" y="5430838"/>
          <p14:tracePt t="43114" x="582613" y="5422900"/>
          <p14:tracePt t="43122" x="598488" y="5414963"/>
          <p14:tracePt t="43131" x="606425" y="5399088"/>
          <p14:tracePt t="43138" x="614363" y="5399088"/>
          <p14:tracePt t="43144" x="622300" y="5391150"/>
          <p14:tracePt t="43160" x="630238" y="5391150"/>
          <p14:tracePt t="43177" x="638175" y="5391150"/>
          <p14:tracePt t="43185" x="646113" y="5383213"/>
          <p14:tracePt t="43202" x="654050" y="5375275"/>
          <p14:tracePt t="43207" x="661988" y="5375275"/>
          <p14:tracePt t="43232" x="669925" y="5375275"/>
          <p14:tracePt t="43249" x="669925" y="5367338"/>
          <p14:tracePt t="43255" x="677863" y="5367338"/>
          <p14:tracePt t="43286" x="685800" y="5367338"/>
          <p14:tracePt t="43301" x="685800" y="5359400"/>
          <p14:tracePt t="43317" x="693738" y="5359400"/>
          <p14:tracePt t="43331" x="693738" y="5351463"/>
          <p14:tracePt t="43347" x="701675" y="5343525"/>
          <p14:tracePt t="43355" x="709613" y="5343525"/>
          <p14:tracePt t="43361" x="717550" y="5327650"/>
          <p14:tracePt t="43369" x="733425" y="5327650"/>
          <p14:tracePt t="43377" x="741363" y="5319713"/>
          <p14:tracePt t="43385" x="749300" y="5319713"/>
          <p14:tracePt t="43393" x="757238" y="5302250"/>
          <p14:tracePt t="43402" x="765175" y="5302250"/>
          <p14:tracePt t="43407" x="773113" y="5294313"/>
          <p14:tracePt t="43415" x="773113" y="5286375"/>
          <p14:tracePt t="43439" x="781050" y="5278438"/>
          <p14:tracePt t="43531" x="773113" y="5278438"/>
          <p14:tracePt t="43541" x="741363" y="5302250"/>
          <p14:tracePt t="43548" x="709613" y="5327650"/>
          <p14:tracePt t="43555" x="685800" y="5359400"/>
          <p14:tracePt t="43561" x="677863" y="5375275"/>
          <p14:tracePt t="43570" x="654050" y="5399088"/>
          <p14:tracePt t="43577" x="654050" y="5414963"/>
          <p14:tracePt t="43586" x="646113" y="5430838"/>
          <p14:tracePt t="43593" x="638175" y="5438775"/>
          <p14:tracePt t="43601" x="638175" y="5446713"/>
          <p14:tracePt t="43615" x="630238" y="5454650"/>
          <p14:tracePt t="43639" x="630238" y="5462588"/>
          <p14:tracePt t="43650" x="622300" y="5462588"/>
          <p14:tracePt t="43664" x="622300" y="5470525"/>
          <p14:tracePt t="43670" x="614363" y="5470525"/>
          <p14:tracePt t="43709" x="614363" y="5478463"/>
          <p14:tracePt t="43717" x="606425" y="5478463"/>
          <p14:tracePt t="45174" x="606425" y="5510213"/>
          <p14:tracePt t="45179" x="622300" y="5557838"/>
          <p14:tracePt t="45188" x="630238" y="5581650"/>
          <p14:tracePt t="45195" x="646113" y="5613400"/>
          <p14:tracePt t="45203" x="669925" y="5653088"/>
          <p14:tracePt t="45211" x="685800" y="5678488"/>
          <p14:tracePt t="45218" x="709613" y="5718175"/>
          <p14:tracePt t="45225" x="725488" y="5749925"/>
          <p14:tracePt t="45235" x="765175" y="5797550"/>
          <p14:tracePt t="45241" x="788988" y="5829300"/>
          <p14:tracePt t="45251" x="820738" y="5861050"/>
          <p14:tracePt t="45257" x="844550" y="5884863"/>
          <p14:tracePt t="45266" x="860425" y="5892800"/>
          <p14:tracePt t="45272" x="876300" y="5908675"/>
          <p14:tracePt t="45279" x="900113" y="5932488"/>
          <p14:tracePt t="45288" x="941388" y="5964238"/>
          <p14:tracePt t="45295" x="973138" y="5972175"/>
          <p14:tracePt t="45306" x="996950" y="5988050"/>
          <p14:tracePt t="45311" x="1028700" y="6005513"/>
          <p14:tracePt t="45321" x="1052513" y="6013450"/>
          <p14:tracePt t="45325" x="1084263" y="6029325"/>
          <p14:tracePt t="45335" x="1092200" y="6037263"/>
          <p14:tracePt t="45340" x="1147763" y="6053138"/>
          <p14:tracePt t="45349" x="1155700" y="6053138"/>
          <p14:tracePt t="45356" x="1179513" y="6061075"/>
          <p14:tracePt t="45365" x="1227138" y="6076950"/>
          <p14:tracePt t="45372" x="1266825" y="6084888"/>
          <p14:tracePt t="45378" x="1292225" y="6092825"/>
          <p14:tracePt t="45387" x="1339850" y="6100763"/>
          <p14:tracePt t="45394" x="1379538" y="6100763"/>
          <p14:tracePt t="45403" x="1427163" y="6100763"/>
          <p14:tracePt t="45411" x="1498600" y="6100763"/>
          <p14:tracePt t="45419" x="1554163" y="6108700"/>
          <p14:tracePt t="45425" x="1641475" y="6108700"/>
          <p14:tracePt t="45434" x="1714500" y="6108700"/>
          <p14:tracePt t="45441" x="1770063" y="6108700"/>
          <p14:tracePt t="45451" x="1825625" y="6108700"/>
          <p14:tracePt t="45457" x="1912938" y="6100763"/>
          <p14:tracePt t="45466" x="2025650" y="6092825"/>
          <p14:tracePt t="45472" x="2112963" y="6076950"/>
          <p14:tracePt t="45479" x="2216150" y="6061075"/>
          <p14:tracePt t="45489" x="2287588" y="6053138"/>
          <p14:tracePt t="45495" x="2374900" y="6029325"/>
          <p14:tracePt t="45504" x="2511425" y="6005513"/>
          <p14:tracePt t="45511" x="2622550" y="5964238"/>
          <p14:tracePt t="45521" x="2654300" y="5964238"/>
          <p14:tracePt t="45525" x="2741613" y="5932488"/>
          <p14:tracePt t="45534" x="2790825" y="5916613"/>
          <p14:tracePt t="45541" x="2830513" y="5908675"/>
          <p14:tracePt t="45550" x="2878138" y="5892800"/>
          <p14:tracePt t="45556" x="2917825" y="5884863"/>
          <p14:tracePt t="45565" x="2941638" y="5876925"/>
          <p14:tracePt t="45573" x="2973388" y="5853113"/>
          <p14:tracePt t="45581" x="3013075" y="5837238"/>
          <p14:tracePt t="45588" x="3028950" y="5829300"/>
          <p14:tracePt t="45595" x="3044825" y="5813425"/>
          <p14:tracePt t="45604" x="3068638" y="5797550"/>
          <p14:tracePt t="45611" x="3076575" y="5789613"/>
          <p14:tracePt t="45621" x="3092450" y="5765800"/>
          <p14:tracePt t="45627" x="3092450" y="5757863"/>
          <p14:tracePt t="45634" x="3100388" y="5741988"/>
          <p14:tracePt t="45641" x="3100388" y="5726113"/>
          <p14:tracePt t="45651" x="3100388" y="5718175"/>
          <p14:tracePt t="45668" x="3100388" y="5702300"/>
          <p14:tracePt t="45780" x="3109913" y="5702300"/>
          <p14:tracePt t="45787" x="3141663" y="5702300"/>
          <p14:tracePt t="45795" x="3189288" y="5710238"/>
          <p14:tracePt t="45803" x="3292475" y="5726113"/>
          <p14:tracePt t="45811" x="3403600" y="5741988"/>
          <p14:tracePt t="45820" x="3508375" y="5749925"/>
          <p14:tracePt t="45828" x="3675063" y="5773738"/>
          <p14:tracePt t="45835" x="3794125" y="5789613"/>
          <p14:tracePt t="45841" x="3946525" y="5789613"/>
          <p14:tracePt t="45851" x="4089400" y="5805488"/>
          <p14:tracePt t="45858" x="4192588" y="5805488"/>
          <p14:tracePt t="45865" x="4297363" y="5805488"/>
          <p14:tracePt t="45872" x="4392613" y="5797550"/>
          <p14:tracePt t="45881" x="4456113" y="5789613"/>
          <p14:tracePt t="45888" x="4535488" y="5765800"/>
          <p14:tracePt t="45895" x="4584700" y="5749925"/>
          <p14:tracePt t="45903" x="4608513" y="5734050"/>
          <p14:tracePt t="45911" x="4624388" y="5718175"/>
          <p14:tracePt t="45921" x="4632325" y="5702300"/>
          <p14:tracePt t="45927" x="4640263" y="5686425"/>
          <p14:tracePt t="45934" x="4640263" y="5678488"/>
          <p14:tracePt t="45941" x="4640263" y="5662613"/>
          <p14:tracePt t="45949" x="4640263" y="5653088"/>
          <p14:tracePt t="45957" x="4640263" y="5645150"/>
          <p14:tracePt t="45969" x="4640263" y="5629275"/>
          <p14:tracePt t="45973" x="4632325" y="5613400"/>
          <p14:tracePt t="45981" x="4616450" y="5597525"/>
          <p14:tracePt t="45990" x="4592638" y="5573713"/>
          <p14:tracePt t="45995" x="4551363" y="5549900"/>
          <p14:tracePt t="46006" x="4527550" y="5541963"/>
          <p14:tracePt t="46010" x="4440238" y="5502275"/>
          <p14:tracePt t="46019" x="4392613" y="5494338"/>
          <p14:tracePt t="46026" x="4305300" y="5478463"/>
          <p14:tracePt t="46036" x="4192588" y="5470525"/>
          <p14:tracePt t="46041" x="4105275" y="5470525"/>
          <p14:tracePt t="46049" x="4041775" y="5470525"/>
          <p14:tracePt t="46057" x="3938588" y="5478463"/>
          <p14:tracePt t="46065" x="3867150" y="5510213"/>
          <p14:tracePt t="46073" x="3833813" y="5518150"/>
          <p14:tracePt t="46081" x="3802063" y="5534025"/>
          <p14:tracePt t="46088" x="3794125" y="5549900"/>
          <p14:tracePt t="46095" x="3786188" y="5565775"/>
          <p14:tracePt t="46105" x="3786188" y="5581650"/>
          <p14:tracePt t="46111" x="3786188" y="5589588"/>
          <p14:tracePt t="46119" x="3786188" y="5605463"/>
          <p14:tracePt t="46127" x="3802063" y="5629275"/>
          <p14:tracePt t="46136" x="3825875" y="5645150"/>
          <p14:tracePt t="46141" x="3867150" y="5662613"/>
          <p14:tracePt t="46150" x="3906838" y="5678488"/>
          <p14:tracePt t="46157" x="3962400" y="5694363"/>
          <p14:tracePt t="46165" x="4057650" y="5710238"/>
          <p14:tracePt t="46173" x="4144963" y="5726113"/>
          <p14:tracePt t="46181" x="4210050" y="5734050"/>
          <p14:tracePt t="46189" x="4313238" y="5734050"/>
          <p14:tracePt t="46195" x="4400550" y="5734050"/>
          <p14:tracePt t="46205" x="4471988" y="5734050"/>
          <p14:tracePt t="46211" x="4600575" y="5734050"/>
          <p14:tracePt t="46219" x="4664075" y="5734050"/>
          <p14:tracePt t="46227" x="4743450" y="5718175"/>
          <p14:tracePt t="46236" x="4767263" y="5718175"/>
          <p14:tracePt t="46243" x="4806950" y="5694363"/>
          <p14:tracePt t="46250" x="4830763" y="5686425"/>
          <p14:tracePt t="46266" x="4838700" y="5678488"/>
          <p14:tracePt t="46282" x="4846638" y="5678488"/>
          <p14:tracePt t="46290" x="4846638" y="5670550"/>
          <p14:tracePt t="46435" x="4838700" y="5670550"/>
          <p14:tracePt t="46443" x="4838700" y="5678488"/>
          <p14:tracePt t="46449" x="4838700" y="5694363"/>
          <p14:tracePt t="46457" x="4838700" y="5702300"/>
          <p14:tracePt t="46465" x="4838700" y="5710238"/>
          <p14:tracePt t="46474" x="4838700" y="5718175"/>
          <p14:tracePt t="46498" x="4838700" y="5726113"/>
          <p14:tracePt t="46557" x="4854575" y="5726113"/>
          <p14:tracePt t="46565" x="4862513" y="5726113"/>
          <p14:tracePt t="46574" x="4878388" y="5726113"/>
          <p14:tracePt t="46581" x="4894263" y="5726113"/>
          <p14:tracePt t="46590" x="4902200" y="5726113"/>
          <p14:tracePt t="46597" x="4918075" y="5726113"/>
          <p14:tracePt t="46603" x="4926013" y="5726113"/>
          <p14:tracePt t="46611" x="4933950" y="5726113"/>
          <p14:tracePt t="46627" x="4943475" y="5726113"/>
          <p14:tracePt t="46919" x="4943475" y="5734050"/>
          <p14:tracePt t="46927" x="4943475" y="5781675"/>
          <p14:tracePt t="46935" x="4951413" y="5805488"/>
          <p14:tracePt t="46943" x="4959350" y="5845175"/>
          <p14:tracePt t="46953" x="4967288" y="5868988"/>
          <p14:tracePt t="46959" x="4991100" y="5900738"/>
          <p14:tracePt t="46974" x="5022850" y="5964238"/>
          <p14:tracePt t="46980" x="5038725" y="6005513"/>
          <p14:tracePt t="46989" x="5054600" y="6029325"/>
          <p14:tracePt t="46996" x="5070475" y="6061075"/>
          <p14:tracePt t="47005" x="5086350" y="6076950"/>
          <p14:tracePt t="47012" x="5102225" y="6100763"/>
          <p14:tracePt t="47020" x="5118100" y="6132513"/>
          <p14:tracePt t="47026" x="5133975" y="6148388"/>
          <p14:tracePt t="47035" x="5133975" y="6156325"/>
          <p14:tracePt t="47042" x="5149850" y="6172200"/>
          <p14:tracePt t="47051" x="5165725" y="6203950"/>
          <p14:tracePt t="47058" x="5181600" y="6219825"/>
          <p14:tracePt t="47065" x="5189538" y="6235700"/>
          <p14:tracePt t="47073" x="5197475" y="6251575"/>
          <p14:tracePt t="47081" x="5205413" y="6267450"/>
          <p14:tracePt t="47090" x="5221288" y="6283325"/>
          <p14:tracePt t="47098" x="5229225" y="6291263"/>
          <p14:tracePt t="47107" x="5237163" y="6299200"/>
          <p14:tracePt t="47114" x="5245100" y="6315075"/>
          <p14:tracePt t="47127" x="5253038" y="6315075"/>
          <p14:tracePt t="47152" x="5260975" y="6323013"/>
          <p14:tracePt t="47290" x="5268913" y="6330950"/>
          <p14:tracePt t="47297" x="5284788" y="6338888"/>
          <p14:tracePt t="47305" x="5292725" y="6356350"/>
          <p14:tracePt t="47313" x="5326063" y="6372225"/>
          <p14:tracePt t="47320" x="5349875" y="6388100"/>
          <p14:tracePt t="47327" x="5357813" y="6396038"/>
          <p14:tracePt t="47337" x="5389563" y="6419850"/>
          <p14:tracePt t="47343" x="5413375" y="6435725"/>
          <p14:tracePt t="47354" x="5437188" y="6459538"/>
          <p14:tracePt t="47359" x="5468938" y="6491288"/>
          <p14:tracePt t="47368" x="5508625" y="6515100"/>
          <p14:tracePt t="47376" x="5580063" y="6562725"/>
          <p14:tracePt t="47381" x="5635625" y="6570663"/>
          <p14:tracePt t="47392" x="5667375" y="6570663"/>
          <p14:tracePt t="47396" x="5748338" y="6499225"/>
          <p14:tracePt t="47914" x="5748338" y="6515100"/>
          <p14:tracePt t="47921" x="5740400" y="6618288"/>
          <p14:tracePt t="47930" x="5732463" y="6657975"/>
          <p14:tracePt t="47938" x="5724525" y="6650038"/>
          <p14:tracePt t="47946" x="5716588" y="6626225"/>
          <p14:tracePt t="47952" x="5708650" y="6618288"/>
          <p14:tracePt t="47959" x="5684838" y="6618288"/>
          <p14:tracePt t="47971" x="5659438" y="6610350"/>
          <p14:tracePt t="47976" x="5635625" y="6594475"/>
          <p14:tracePt t="47983" x="5603875" y="6586538"/>
          <p14:tracePt t="47992" x="5556250" y="6578600"/>
          <p14:tracePt t="47996" x="5508625" y="6570663"/>
          <p14:tracePt t="48006" x="5492750" y="6570663"/>
          <p14:tracePt t="48013" x="5421313" y="6554788"/>
          <p14:tracePt t="48021" x="5365750" y="6538913"/>
          <p14:tracePt t="48028" x="5276850" y="6507163"/>
          <p14:tracePt t="48036" x="5189538" y="6475413"/>
          <p14:tracePt t="48042" x="5149850" y="6459538"/>
          <p14:tracePt t="48051" x="5054600" y="6427788"/>
          <p14:tracePt t="48058" x="4926013" y="6396038"/>
          <p14:tracePt t="48067" x="4846638" y="6372225"/>
          <p14:tracePt t="48075" x="4775200" y="6356350"/>
          <p14:tracePt t="48083" x="4608513" y="6315075"/>
          <p14:tracePt t="48091" x="4479925" y="6283325"/>
          <p14:tracePt t="48097" x="4368800" y="6267450"/>
          <p14:tracePt t="48105" x="4249738" y="6243638"/>
          <p14:tracePt t="48113" x="4144963" y="6227763"/>
          <p14:tracePt t="48121" x="4089400" y="6227763"/>
          <p14:tracePt t="48129" x="3986213" y="6211888"/>
          <p14:tracePt t="48138" x="3906838" y="6211888"/>
          <p14:tracePt t="48143" x="3867150" y="6203950"/>
          <p14:tracePt t="48152" x="3810000" y="6203950"/>
          <p14:tracePt t="48159" x="3770313" y="6203950"/>
          <p14:tracePt t="48167" x="3730625" y="6203950"/>
          <p14:tracePt t="48175" x="3714750" y="6203950"/>
          <p14:tracePt t="48183" x="3698875" y="6203950"/>
          <p14:tracePt t="48192" x="3683000" y="6211888"/>
          <p14:tracePt t="48197" x="3667125" y="6219825"/>
          <p14:tracePt t="48206" x="3651250" y="6219825"/>
          <p14:tracePt t="48213" x="3643313" y="6227763"/>
          <p14:tracePt t="48221" x="3635375" y="6227763"/>
          <p14:tracePt t="48228" x="3627438" y="6227763"/>
          <p14:tracePt t="48244" x="3619500" y="6235700"/>
          <p14:tracePt t="48284" x="3611563" y="6235700"/>
          <p14:tracePt t="48305" x="3603625" y="6235700"/>
          <p14:tracePt t="48313" x="3587750" y="6243638"/>
          <p14:tracePt t="48321" x="3571875" y="6251575"/>
          <p14:tracePt t="48329" x="3548063" y="6259513"/>
          <p14:tracePt t="48338" x="3532188" y="6259513"/>
          <p14:tracePt t="48345" x="3508375" y="6259513"/>
          <p14:tracePt t="48352" x="3492500" y="6267450"/>
          <p14:tracePt t="48359" x="3467100" y="6267450"/>
          <p14:tracePt t="48367" x="3435350" y="6267450"/>
          <p14:tracePt t="48375" x="3387725" y="6267450"/>
          <p14:tracePt t="48383" x="3348038" y="6267450"/>
          <p14:tracePt t="48392" x="3300413" y="6267450"/>
          <p14:tracePt t="48399" x="3221038" y="6267450"/>
          <p14:tracePt t="48406" x="3189288" y="6267450"/>
          <p14:tracePt t="48413" x="3092450" y="6267450"/>
          <p14:tracePt t="48422" x="2989263" y="6267450"/>
          <p14:tracePt t="48431" x="2878138" y="6267450"/>
          <p14:tracePt t="48438" x="2838450" y="6259513"/>
          <p14:tracePt t="48445" x="2741613" y="6251575"/>
          <p14:tracePt t="48454" x="2654300" y="6235700"/>
          <p14:tracePt t="48460" x="2606675" y="6227763"/>
          <p14:tracePt t="48467" x="2551113" y="6211888"/>
          <p14:tracePt t="48474" x="2511425" y="6203950"/>
          <p14:tracePt t="48482" x="2463800" y="6188075"/>
          <p14:tracePt t="48490" x="2447925" y="6180138"/>
          <p14:tracePt t="48545" x="2447925" y="6172200"/>
          <p14:tracePt t="48554" x="2447925" y="6164263"/>
          <p14:tracePt t="48560" x="2455863" y="6140450"/>
          <p14:tracePt t="48567" x="2479675" y="6092825"/>
          <p14:tracePt t="48576" x="2495550" y="6076950"/>
          <p14:tracePt t="48583" x="2527300" y="6037263"/>
          <p14:tracePt t="48592" x="2566988" y="5995988"/>
          <p14:tracePt t="48599" x="2662238" y="5908675"/>
          <p14:tracePt t="48607" x="2717800" y="5861050"/>
          <p14:tracePt t="48612" x="2790825" y="5805488"/>
          <p14:tracePt t="48623" x="2941638" y="5710238"/>
          <p14:tracePt t="48628" x="3197225" y="5565775"/>
          <p14:tracePt t="48637" x="3403600" y="5462588"/>
          <p14:tracePt t="48645" x="3619500" y="5351463"/>
          <p14:tracePt t="48652" x="3890963" y="5199063"/>
          <p14:tracePt t="48660" x="4225925" y="5032375"/>
          <p14:tracePt t="48668" x="4479925" y="4911725"/>
          <p14:tracePt t="48676" x="4703763" y="4800600"/>
          <p14:tracePt t="48683" x="5078413" y="4624388"/>
          <p14:tracePt t="48692" x="5284788" y="4537075"/>
          <p14:tracePt t="48699" x="5532438" y="4425950"/>
          <p14:tracePt t="48705" x="5883275" y="4291013"/>
          <p14:tracePt t="48712" x="6051550" y="4217988"/>
          <p14:tracePt t="48721" x="6273800" y="4130675"/>
          <p14:tracePt t="48729" x="6434138" y="4051300"/>
          <p14:tracePt t="48737" x="6616700" y="3971925"/>
          <p14:tracePt t="48745" x="6719888" y="3930650"/>
          <p14:tracePt t="48754" x="6777038" y="3906838"/>
          <p14:tracePt t="48761" x="6864350" y="3859213"/>
          <p14:tracePt t="48767" x="6911975" y="3843338"/>
          <p14:tracePt t="48775" x="6943725" y="3827463"/>
          <p14:tracePt t="48784" x="6983413" y="3819525"/>
          <p14:tracePt t="48792" x="6991350" y="3811588"/>
          <p14:tracePt t="48800" x="6999288" y="3811588"/>
          <p14:tracePt t="48807" x="7007225" y="3803650"/>
          <p14:tracePt t="48821" x="7015163" y="3803650"/>
          <p14:tracePt t="48868" x="7031038" y="3795713"/>
          <p14:tracePt t="48876" x="7054850" y="3787775"/>
          <p14:tracePt t="48884" x="7086600" y="3779838"/>
          <p14:tracePt t="48892" x="7110413" y="3763963"/>
          <p14:tracePt t="48900" x="7135813" y="3763963"/>
          <p14:tracePt t="48907" x="7183438" y="3740150"/>
          <p14:tracePt t="48913" x="7223125" y="3724275"/>
          <p14:tracePt t="48921" x="7246938" y="3692525"/>
          <p14:tracePt t="48929" x="7262813" y="3684588"/>
          <p14:tracePt t="48938" x="7302500" y="3629025"/>
          <p14:tracePt t="48946" x="7326313" y="3587750"/>
          <p14:tracePt t="48955" x="7358063" y="3532188"/>
          <p14:tracePt t="48960" x="7381875" y="3444875"/>
          <p14:tracePt t="48967" x="7389813" y="3405188"/>
          <p14:tracePt t="48976" x="7397750" y="3357563"/>
          <p14:tracePt t="48984" x="7405688" y="3309938"/>
          <p14:tracePt t="48993" x="7405688" y="3244850"/>
          <p14:tracePt t="48999" x="7405688" y="3197225"/>
          <p14:tracePt t="49007" x="7405688" y="3149600"/>
          <p14:tracePt t="49013" x="7405688" y="3101975"/>
          <p14:tracePt t="49021" x="7397750" y="3014663"/>
          <p14:tracePt t="49029" x="7397750" y="2990850"/>
          <p14:tracePt t="49038" x="7397750" y="2974975"/>
          <p14:tracePt t="49056" x="7397750" y="2967038"/>
          <p14:tracePt t="49161" x="7389813" y="2967038"/>
          <p14:tracePt t="49171" x="7366000" y="2974975"/>
          <p14:tracePt t="49177" x="7342188" y="2982913"/>
          <p14:tracePt t="49191" x="7334250" y="2990850"/>
          <p14:tracePt t="49199" x="7326313" y="3006725"/>
          <p14:tracePt t="49208" x="7326313" y="3014663"/>
          <p14:tracePt t="49215" x="7326313" y="3030538"/>
          <p14:tracePt t="49223" x="7318375" y="3046413"/>
          <p14:tracePt t="49229" x="7302500" y="3078163"/>
          <p14:tracePt t="49237" x="7294563" y="3094038"/>
          <p14:tracePt t="49245" x="7278688" y="3109913"/>
          <p14:tracePt t="49254" x="7278688" y="3117850"/>
          <p14:tracePt t="49261" x="7278688" y="3125788"/>
          <p14:tracePt t="49270" x="7278688" y="3133725"/>
          <p14:tracePt t="49277" x="7270750" y="3133725"/>
          <p14:tracePt t="49299" x="7270750" y="3141663"/>
          <p14:tracePt t="49483" x="7270750" y="3133725"/>
          <p14:tracePt t="49491" x="7270750" y="3125788"/>
          <p14:tracePt t="49499" x="7278688" y="3109913"/>
          <p14:tracePt t="49507" x="7294563" y="3094038"/>
          <p14:tracePt t="49516" x="7302500" y="3070225"/>
          <p14:tracePt t="49523" x="7310438" y="3038475"/>
          <p14:tracePt t="49529" x="7326313" y="3014663"/>
          <p14:tracePt t="49539" x="7326313" y="2998788"/>
          <p14:tracePt t="49545" x="7334250" y="2982913"/>
          <p14:tracePt t="49556" x="7342188" y="2967038"/>
          <p14:tracePt t="49561" x="7350125" y="2951163"/>
          <p14:tracePt t="49570" x="7350125" y="2943225"/>
          <p14:tracePt t="49575" x="7350125" y="2935288"/>
          <p14:tracePt t="49583" x="7358063" y="2909888"/>
          <p14:tracePt t="49592" x="7366000" y="2901950"/>
          <p14:tracePt t="49608" x="7366000" y="2894013"/>
          <p14:tracePt t="49724" x="7381875" y="2886075"/>
          <p14:tracePt t="49732" x="7397750" y="2878138"/>
          <p14:tracePt t="49739" x="7421563" y="2870200"/>
          <p14:tracePt t="49745" x="7437438" y="2862263"/>
          <p14:tracePt t="49755" x="7445375" y="2854325"/>
          <p14:tracePt t="49761" x="7453313" y="2854325"/>
          <p14:tracePt t="49777" x="7461250" y="2854325"/>
          <p14:tracePt t="49891" x="7477125" y="2854325"/>
          <p14:tracePt t="49899" x="7502525" y="2854325"/>
          <p14:tracePt t="49907" x="7534275" y="2854325"/>
          <p14:tracePt t="49916" x="7613650" y="2854325"/>
          <p14:tracePt t="49923" x="7661275" y="2854325"/>
          <p14:tracePt t="49932" x="7724775" y="2854325"/>
          <p14:tracePt t="49939" x="7772400" y="2854325"/>
          <p14:tracePt t="49945" x="7869238" y="2854325"/>
          <p14:tracePt t="49955" x="7900988" y="2854325"/>
          <p14:tracePt t="49960" x="7972425" y="2846388"/>
          <p14:tracePt t="49968" x="8020050" y="2830513"/>
          <p14:tracePt t="49977" x="8075613" y="2822575"/>
          <p14:tracePt t="49985" x="8123238" y="2806700"/>
          <p14:tracePt t="49992" x="8154988" y="2790825"/>
          <p14:tracePt t="49998" x="8178800" y="2774950"/>
          <p14:tracePt t="50008" x="8194675" y="2759075"/>
          <p14:tracePt t="50014" x="8202613" y="2751138"/>
          <p14:tracePt t="50023" x="8210550" y="2743200"/>
          <p14:tracePt t="50031" x="8218488" y="2735263"/>
          <p14:tracePt t="50039" x="8218488" y="2727325"/>
          <p14:tracePt t="50054" x="8218488" y="2719388"/>
          <p14:tracePt t="50061" x="8226425" y="2719388"/>
          <p14:tracePt t="50123" x="8226425" y="2735263"/>
          <p14:tracePt t="50131" x="8226425" y="2774950"/>
          <p14:tracePt t="50139" x="8226425" y="2806700"/>
          <p14:tracePt t="50145" x="8226425" y="2830513"/>
          <p14:tracePt t="50154" x="8243888" y="2862263"/>
          <p14:tracePt t="50161" x="8251825" y="2901950"/>
          <p14:tracePt t="50169" x="8267700" y="2919413"/>
          <p14:tracePt t="50178" x="8275638" y="2935288"/>
          <p14:tracePt t="50186" x="8291513" y="2951163"/>
          <p14:tracePt t="50361" x="8299450" y="2951163"/>
          <p14:tracePt t="50369" x="8307388" y="2943225"/>
          <p14:tracePt t="50378" x="8323263" y="2943225"/>
          <p14:tracePt t="50386" x="8339138" y="2935288"/>
          <p14:tracePt t="50394" x="8347075" y="2927350"/>
          <p14:tracePt t="50402" x="8362950" y="2919413"/>
          <p14:tracePt t="50408" x="8386763" y="2909888"/>
          <p14:tracePt t="50424" x="8402638" y="2901950"/>
          <p14:tracePt t="50431" x="8402638" y="2894013"/>
          <p14:tracePt t="50438" x="8410575" y="2894013"/>
          <p14:tracePt t="50446" x="8410575" y="2886075"/>
          <p14:tracePt t="50452" x="8418513" y="2862263"/>
          <p14:tracePt t="50460" x="8426450" y="2838450"/>
          <p14:tracePt t="50468" x="8442325" y="2814638"/>
          <p14:tracePt t="50476" x="8442325" y="2759075"/>
          <p14:tracePt t="50484" x="8442325" y="2743200"/>
          <p14:tracePt t="50492" x="8442325" y="2719388"/>
          <p14:tracePt t="50498" x="8442325" y="2695575"/>
          <p14:tracePt t="50507" x="8442325" y="2687638"/>
          <p14:tracePt t="50515" x="8442325" y="2679700"/>
          <p14:tracePt t="50631" x="8426450" y="2679700"/>
          <p14:tracePt t="50639" x="8418513" y="2687638"/>
          <p14:tracePt t="50647" x="8402638" y="2695575"/>
          <p14:tracePt t="50655" x="8402638" y="2703513"/>
          <p14:tracePt t="50661" x="8402638" y="2711450"/>
          <p14:tracePt t="50668" x="8394700" y="2711450"/>
          <p14:tracePt t="50677" x="8394700" y="2727325"/>
          <p14:tracePt t="50693" x="8386763" y="2735263"/>
          <p14:tracePt t="50701" x="8378825" y="2743200"/>
          <p14:tracePt t="50710" x="8370888" y="2759075"/>
          <p14:tracePt t="50717" x="8362950" y="2767013"/>
          <p14:tracePt t="50723" x="8355013" y="2774950"/>
          <p14:tracePt t="50732" x="8339138" y="2798763"/>
          <p14:tracePt t="50740" x="8331200" y="2814638"/>
          <p14:tracePt t="50747" x="8315325" y="2830513"/>
          <p14:tracePt t="50756" x="8307388" y="2846388"/>
          <p14:tracePt t="50762" x="8291513" y="2870200"/>
          <p14:tracePt t="50768" x="8291513" y="2886075"/>
          <p14:tracePt t="50776" x="8283575" y="2901950"/>
          <p14:tracePt t="50785" x="8275638" y="2909888"/>
          <p14:tracePt t="50792" x="8275638" y="2927350"/>
          <p14:tracePt t="50800" x="8275638" y="2943225"/>
          <p14:tracePt t="50809" x="8267700" y="2943225"/>
          <p14:tracePt t="50814" x="8267700" y="2951163"/>
          <p14:tracePt t="50823" x="8267700" y="2959100"/>
          <p14:tracePt t="50831" x="8259763" y="2959100"/>
          <p14:tracePt t="50839" x="8259763" y="2967038"/>
          <p14:tracePt t="50847" x="8259763" y="2974975"/>
          <p14:tracePt t="50863" x="8251825" y="2982913"/>
          <p14:tracePt t="50869" x="8243888" y="2990850"/>
          <p14:tracePt t="50878" x="8235950" y="2998788"/>
          <p14:tracePt t="50885" x="8218488" y="3006725"/>
          <p14:tracePt t="50894" x="8178800" y="3014663"/>
          <p14:tracePt t="50901" x="8147050" y="3038475"/>
          <p14:tracePt t="50911" x="8075613" y="3062288"/>
          <p14:tracePt t="50917" x="8027988" y="3078163"/>
          <p14:tracePt t="50924" x="7924800" y="3117850"/>
          <p14:tracePt t="50931" x="7724775" y="3181350"/>
          <p14:tracePt t="50940" x="7589838" y="3221038"/>
          <p14:tracePt t="50947" x="7350125" y="3286125"/>
          <p14:tracePt t="50957" x="7126288" y="3381375"/>
          <p14:tracePt t="50973" x="6664325" y="3548063"/>
          <p14:tracePt t="50977" x="6434138" y="3660775"/>
          <p14:tracePt t="50985" x="6186488" y="3771900"/>
          <p14:tracePt t="50993" x="5962650" y="3859213"/>
          <p14:tracePt t="51001" x="5756275" y="3963988"/>
          <p14:tracePt t="51010" x="5508625" y="4075113"/>
          <p14:tracePt t="51015" x="5260975" y="4170363"/>
          <p14:tracePt t="51026" x="5046663" y="4233863"/>
          <p14:tracePt t="51031" x="4822825" y="4314825"/>
          <p14:tracePt t="51040" x="4503738" y="4402138"/>
          <p14:tracePt t="51047" x="4241800" y="4465638"/>
          <p14:tracePt t="51056" x="3954463" y="4568825"/>
          <p14:tracePt t="51063" x="3587750" y="4673600"/>
          <p14:tracePt t="51069" x="3284538" y="4776788"/>
          <p14:tracePt t="51078" x="3013075" y="4887913"/>
          <p14:tracePt t="51085" x="2790825" y="4984750"/>
          <p14:tracePt t="51094" x="2693988" y="5024438"/>
          <p14:tracePt t="51101" x="2511425" y="5119688"/>
          <p14:tracePt t="51111" x="2408238" y="5183188"/>
          <p14:tracePt t="51117" x="2335213" y="5230813"/>
          <p14:tracePt t="51124" x="2287588" y="5262563"/>
          <p14:tracePt t="51131" x="2255838" y="5286375"/>
          <p14:tracePt t="51140" x="2239963" y="5302250"/>
          <p14:tracePt t="51147" x="2232025" y="5319713"/>
          <p14:tracePt t="51156" x="2216150" y="5327650"/>
          <p14:tracePt t="51163" x="2216150" y="5343525"/>
          <p14:tracePt t="51171" x="2208213" y="5359400"/>
          <p14:tracePt t="51186" x="2208213" y="5375275"/>
          <p14:tracePt t="51194" x="2208213" y="5383213"/>
          <p14:tracePt t="51202" x="2208213" y="5391150"/>
          <p14:tracePt t="51209" x="2208213" y="5399088"/>
          <p14:tracePt t="51339" x="2216150" y="5399088"/>
          <p14:tracePt t="51347" x="2239963" y="5399088"/>
          <p14:tracePt t="51356" x="2279650" y="5399088"/>
          <p14:tracePt t="51363" x="2335213" y="5375275"/>
          <p14:tracePt t="51372" x="2408238" y="5359400"/>
          <p14:tracePt t="51380" x="2519363" y="5310188"/>
          <p14:tracePt t="51385" x="2598738" y="5270500"/>
          <p14:tracePt t="51394" x="2678113" y="5230813"/>
          <p14:tracePt t="51401" x="2751138" y="5183188"/>
          <p14:tracePt t="51411" x="2854325" y="5119688"/>
          <p14:tracePt t="51417" x="2909888" y="5080000"/>
          <p14:tracePt t="51427" x="2965450" y="5040313"/>
          <p14:tracePt t="51433" x="3013075" y="4992688"/>
          <p14:tracePt t="51440" x="3052763" y="4951413"/>
          <p14:tracePt t="51447" x="3068638" y="4927600"/>
          <p14:tracePt t="51457" x="3125788" y="4879975"/>
          <p14:tracePt t="51463" x="3157538" y="4848225"/>
          <p14:tracePt t="51473" x="3197225" y="4808538"/>
          <p14:tracePt t="51479" x="3236913" y="4776788"/>
          <p14:tracePt t="51485" x="3276600" y="4760913"/>
          <p14:tracePt t="51494" x="3332163" y="4713288"/>
          <p14:tracePt t="51501" x="3379788" y="4689475"/>
          <p14:tracePt t="51510" x="3484563" y="4624388"/>
          <p14:tracePt t="51517" x="3595688" y="4560888"/>
          <p14:tracePt t="51525" x="3730625" y="4489450"/>
          <p14:tracePt t="51531" x="3802063" y="4449763"/>
          <p14:tracePt t="51540" x="4002088" y="4346575"/>
          <p14:tracePt t="51546" x="4121150" y="4281488"/>
          <p14:tracePt t="51556" x="4217988" y="4241800"/>
          <p14:tracePt t="51563" x="4352925" y="4178300"/>
          <p14:tracePt t="51571" x="4551363" y="4106863"/>
          <p14:tracePt t="51577" x="4664075" y="4067175"/>
          <p14:tracePt t="51585" x="4751388" y="4043363"/>
          <p14:tracePt t="51594" x="4814888" y="4035425"/>
          <p14:tracePt t="51601" x="4910138" y="4011613"/>
          <p14:tracePt t="51610" x="4967288" y="4003675"/>
          <p14:tracePt t="51617" x="5062538" y="4003675"/>
          <p14:tracePt t="51625" x="5118100" y="4003675"/>
          <p14:tracePt t="51631" x="5221288" y="4019550"/>
          <p14:tracePt t="51640" x="5300663" y="4035425"/>
          <p14:tracePt t="51647" x="5365750" y="4051300"/>
          <p14:tracePt t="51657" x="5445125" y="4075113"/>
          <p14:tracePt t="51663" x="5595938" y="4106863"/>
          <p14:tracePt t="51672" x="5700713" y="4122738"/>
          <p14:tracePt t="51680" x="5795963" y="4138613"/>
          <p14:tracePt t="51687" x="5994400" y="4178300"/>
          <p14:tracePt t="51694" x="6075363" y="4186238"/>
          <p14:tracePt t="51700" x="6234113" y="4194175"/>
          <p14:tracePt t="51710" x="6353175" y="4202113"/>
          <p14:tracePt t="51717" x="6384925" y="4202113"/>
          <p14:tracePt t="51725" x="6505575" y="4202113"/>
          <p14:tracePt t="51733" x="6577013" y="4202113"/>
          <p14:tracePt t="51740" x="6664325" y="4202113"/>
          <p14:tracePt t="51747" x="6719888" y="4194175"/>
          <p14:tracePt t="51756" x="6784975" y="4178300"/>
          <p14:tracePt t="51763" x="6832600" y="4170363"/>
          <p14:tracePt t="51771" x="6888163" y="4154488"/>
          <p14:tracePt t="51779" x="6927850" y="4138613"/>
          <p14:tracePt t="51785" x="7007225" y="4122738"/>
          <p14:tracePt t="51794" x="7062788" y="4098925"/>
          <p14:tracePt t="51801" x="7110413" y="4090988"/>
          <p14:tracePt t="51811" x="7151688" y="4075113"/>
          <p14:tracePt t="51817" x="7215188" y="4051300"/>
          <p14:tracePt t="51827" x="7254875" y="4035425"/>
          <p14:tracePt t="51832" x="7326313" y="4003675"/>
          <p14:tracePt t="51839" x="7381875" y="3979863"/>
          <p14:tracePt t="51846" x="7413625" y="3948113"/>
          <p14:tracePt t="51855" x="7445375" y="3922713"/>
          <p14:tracePt t="51862" x="7461250" y="3906838"/>
          <p14:tracePt t="51870" x="7477125" y="3890963"/>
          <p14:tracePt t="51878" x="7493000" y="3867150"/>
          <p14:tracePt t="51884" x="7502525" y="3851275"/>
          <p14:tracePt t="51893" x="7518400" y="3835400"/>
          <p14:tracePt t="51901" x="7526338" y="3819525"/>
          <p14:tracePt t="51910" x="7534275" y="3795713"/>
          <p14:tracePt t="51916" x="7534275" y="3779838"/>
          <p14:tracePt t="51925" x="7550150" y="3756025"/>
          <p14:tracePt t="51933" x="7558088" y="3740150"/>
          <p14:tracePt t="51943" x="7566025" y="3716338"/>
          <p14:tracePt t="51946" x="7581900" y="3692525"/>
          <p14:tracePt t="51955" x="7597775" y="3668713"/>
          <p14:tracePt t="51963" x="7605713" y="3652838"/>
          <p14:tracePt t="51971" x="7621588" y="3629025"/>
          <p14:tracePt t="51979" x="7621588" y="3605213"/>
          <p14:tracePt t="51987" x="7637463" y="3571875"/>
          <p14:tracePt t="51996" x="7653338" y="3556000"/>
          <p14:tracePt t="52001" x="7653338" y="3540125"/>
          <p14:tracePt t="52009" x="7669213" y="3516313"/>
          <p14:tracePt t="52017" x="7669213" y="3508375"/>
          <p14:tracePt t="52025" x="7669213" y="3500438"/>
          <p14:tracePt t="52033" x="7669213" y="3492500"/>
          <p14:tracePt t="52047" x="7669213" y="3484563"/>
          <p14:tracePt t="52271" x="7669213" y="3500438"/>
          <p14:tracePt t="52279" x="7669213" y="3532188"/>
          <p14:tracePt t="52287" x="7669213" y="3587750"/>
          <p14:tracePt t="52296" x="7669213" y="3629025"/>
          <p14:tracePt t="52301" x="7669213" y="3684588"/>
          <p14:tracePt t="52310" x="7669213" y="3740150"/>
          <p14:tracePt t="52317" x="7669213" y="3787775"/>
          <p14:tracePt t="52326" x="7669213" y="3811588"/>
          <p14:tracePt t="52333" x="7669213" y="3835400"/>
          <p14:tracePt t="52349" x="7669213" y="3843338"/>
          <p14:tracePt t="52433" x="7669213" y="3835400"/>
          <p14:tracePt t="52441" x="7669213" y="3811588"/>
          <p14:tracePt t="52449" x="7669213" y="3779838"/>
          <p14:tracePt t="52458" x="7669213" y="3732213"/>
          <p14:tracePt t="52463" x="7669213" y="3692525"/>
          <p14:tracePt t="52471" x="7661275" y="3668713"/>
          <p14:tracePt t="52480" x="7653338" y="3613150"/>
          <p14:tracePt t="52487" x="7637463" y="3540125"/>
          <p14:tracePt t="52495" x="7621588" y="3500438"/>
          <p14:tracePt t="52503" x="7621588" y="3476625"/>
          <p14:tracePt t="52509" x="7605713" y="3421063"/>
          <p14:tracePt t="52517" x="7589838" y="3381375"/>
          <p14:tracePt t="52525" x="7581900" y="3341688"/>
          <p14:tracePt t="52533" x="7573963" y="3302000"/>
          <p14:tracePt t="52542" x="7558088" y="3228975"/>
          <p14:tracePt t="52549" x="7550150" y="3197225"/>
          <p14:tracePt t="52556" x="7534275" y="3141663"/>
          <p14:tracePt t="52564" x="7534275" y="3109913"/>
          <p14:tracePt t="52571" x="7526338" y="3070225"/>
          <p14:tracePt t="52580" x="7518400" y="3038475"/>
          <p14:tracePt t="52587" x="7510463" y="2990850"/>
          <p14:tracePt t="52596" x="7502525" y="2959100"/>
          <p14:tracePt t="52603" x="7502525" y="2927350"/>
          <p14:tracePt t="52609" x="7493000" y="2894013"/>
          <p14:tracePt t="52617" x="7493000" y="2878138"/>
          <p14:tracePt t="52625" x="7485063" y="2854325"/>
          <p14:tracePt t="52633" x="7485063" y="2838450"/>
          <p14:tracePt t="52642" x="7485063" y="2822575"/>
          <p14:tracePt t="52649" x="7485063" y="2814638"/>
          <p14:tracePt t="53057" x="7485063" y="2822575"/>
          <p14:tracePt t="53065" x="7485063" y="2830513"/>
          <p14:tracePt t="53081" x="7485063" y="2838450"/>
          <p14:tracePt t="53087" x="7493000" y="2838450"/>
          <p14:tracePt t="53096" x="7493000" y="2846388"/>
          <p14:tracePt t="53103" x="7502525" y="2854325"/>
          <p14:tracePt t="53127" x="7502525" y="2862263"/>
          <p14:tracePt t="53428" x="7502525" y="2870200"/>
          <p14:tracePt t="53435" x="7502525" y="2886075"/>
          <p14:tracePt t="53443" x="7502525" y="2901950"/>
          <p14:tracePt t="53449" x="7502525" y="2909888"/>
          <p14:tracePt t="53460" x="7502525" y="2927350"/>
          <p14:tracePt t="53466" x="7510463" y="2951163"/>
          <p14:tracePt t="53472" x="7510463" y="2974975"/>
          <p14:tracePt t="53480" x="7518400" y="2990850"/>
          <p14:tracePt t="53486" x="7518400" y="2998788"/>
          <p14:tracePt t="53496" x="7518400" y="3006725"/>
          <p14:tracePt t="53502" x="7526338" y="3014663"/>
          <p14:tracePt t="53511" x="7526338" y="3022600"/>
          <p14:tracePt t="53666" x="7534275" y="3022600"/>
          <p14:tracePt t="53673" x="7534275" y="3006725"/>
          <p14:tracePt t="53681" x="7550150" y="2990850"/>
          <p14:tracePt t="53689" x="7558088" y="2967038"/>
          <p14:tracePt t="53697" x="7566025" y="2943225"/>
          <p14:tracePt t="53703" x="7573963" y="2927350"/>
          <p14:tracePt t="53713" x="7581900" y="2901950"/>
          <p14:tracePt t="53719" x="7589838" y="2878138"/>
          <p14:tracePt t="53727" x="7605713" y="2838450"/>
          <p14:tracePt t="53735" x="7613650" y="2814638"/>
          <p14:tracePt t="53743" x="7613650" y="2790825"/>
          <p14:tracePt t="53749" x="7613650" y="2759075"/>
          <p14:tracePt t="53760" x="7621588" y="2727325"/>
          <p14:tracePt t="53765" x="7621588" y="2703513"/>
          <p14:tracePt t="53773" x="7621588" y="2687638"/>
          <p14:tracePt t="53781" x="7621588" y="2679700"/>
          <p14:tracePt t="53789" x="7621588" y="2663825"/>
          <p14:tracePt t="53957" x="7621588" y="2679700"/>
          <p14:tracePt t="53966" x="7621588" y="2703513"/>
          <p14:tracePt t="53973" x="7621588" y="2735263"/>
          <p14:tracePt t="53982" x="7621588" y="2767013"/>
          <p14:tracePt t="53989" x="7613650" y="2814638"/>
          <p14:tracePt t="53998" x="7605713" y="2862263"/>
          <p14:tracePt t="54003" x="7597775" y="2927350"/>
          <p14:tracePt t="54013" x="7581900" y="2967038"/>
          <p14:tracePt t="54019" x="7573963" y="3046413"/>
          <p14:tracePt t="54027" x="7566025" y="3094038"/>
          <p14:tracePt t="54035" x="7558088" y="3189288"/>
          <p14:tracePt t="54042" x="7558088" y="3236913"/>
          <p14:tracePt t="54049" x="7550150" y="3302000"/>
          <p14:tracePt t="54057" x="7550150" y="3349625"/>
          <p14:tracePt t="54065" x="7542213" y="3413125"/>
          <p14:tracePt t="54073" x="7534275" y="3444875"/>
          <p14:tracePt t="54080" x="7526338" y="3492500"/>
          <p14:tracePt t="54089" x="7526338" y="3508375"/>
          <p14:tracePt t="54097" x="7518400" y="3532188"/>
          <p14:tracePt t="54103" x="7518400" y="3540125"/>
          <p14:tracePt t="54113" x="7510463" y="3556000"/>
          <p14:tracePt t="54259" x="7510463" y="3532188"/>
          <p14:tracePt t="54265" x="7510463" y="3508375"/>
          <p14:tracePt t="54273" x="7510463" y="3484563"/>
          <p14:tracePt t="54282" x="7510463" y="3452813"/>
          <p14:tracePt t="54289" x="7510463" y="3421063"/>
          <p14:tracePt t="54298" x="7493000" y="3373438"/>
          <p14:tracePt t="54305" x="7477125" y="3341688"/>
          <p14:tracePt t="54314" x="7461250" y="3294063"/>
          <p14:tracePt t="54319" x="7429500" y="3213100"/>
          <p14:tracePt t="54328" x="7405688" y="3157538"/>
          <p14:tracePt t="54335" x="7389813" y="3133725"/>
          <p14:tracePt t="54344" x="7373938" y="3101975"/>
          <p14:tracePt t="54351" x="7373938" y="3086100"/>
          <p14:tracePt t="54360" x="7366000" y="3086100"/>
          <p14:tracePt t="54365" x="7366000" y="3078163"/>
          <p14:tracePt t="54459" x="7366000" y="3086100"/>
          <p14:tracePt t="54465" x="7366000" y="3109913"/>
          <p14:tracePt t="54473" x="7366000" y="3141663"/>
          <p14:tracePt t="54482" x="7366000" y="3173413"/>
          <p14:tracePt t="54489" x="7373938" y="3197225"/>
          <p14:tracePt t="54498" x="7381875" y="3244850"/>
          <p14:tracePt t="54514" x="7389813" y="3262313"/>
          <p14:tracePt t="54519" x="7397750" y="3262313"/>
          <p14:tracePt t="54714" x="7397750" y="3270250"/>
          <p14:tracePt t="54721" x="7397750" y="3278188"/>
          <p14:tracePt t="54729" x="7397750" y="3286125"/>
          <p14:tracePt t="54735" x="7397750" y="3294063"/>
          <p14:tracePt t="54745" x="7389813" y="3294063"/>
          <p14:tracePt t="54751" x="7389813" y="3302000"/>
          <p14:tracePt t="54852" x="7405688" y="3278188"/>
          <p14:tracePt t="54860" x="7421563" y="3244850"/>
          <p14:tracePt t="54867" x="7429500" y="3221038"/>
          <p14:tracePt t="54876" x="7453313" y="3189288"/>
          <p14:tracePt t="54883" x="7461250" y="3173413"/>
          <p14:tracePt t="54889" x="7477125" y="3133725"/>
          <p14:tracePt t="54898" x="7502525" y="3086100"/>
          <p14:tracePt t="54904" x="7518400" y="3038475"/>
          <p14:tracePt t="54913" x="7526338" y="3006725"/>
          <p14:tracePt t="54921" x="7526338" y="2982913"/>
          <p14:tracePt t="54930" x="7534275" y="2951163"/>
          <p14:tracePt t="54935" x="7534275" y="2919413"/>
          <p14:tracePt t="54945" x="7534275" y="2901950"/>
          <p14:tracePt t="54959" x="7534275" y="2878138"/>
          <p14:tracePt t="55205" x="7534275" y="2870200"/>
          <p14:tracePt t="55213" x="7558088" y="2870200"/>
          <p14:tracePt t="55221" x="7573963" y="2862263"/>
          <p14:tracePt t="55230" x="7589838" y="2854325"/>
          <p14:tracePt t="55237" x="7613650" y="2854325"/>
          <p14:tracePt t="55245" x="7637463" y="2846388"/>
          <p14:tracePt t="55251" x="7661275" y="2846388"/>
          <p14:tracePt t="55261" x="7685088" y="2846388"/>
          <p14:tracePt t="55267" x="7708900" y="2846388"/>
          <p14:tracePt t="55277" x="7724775" y="2846388"/>
          <p14:tracePt t="55283" x="7740650" y="2846388"/>
          <p14:tracePt t="55292" x="7756525" y="2846388"/>
          <p14:tracePt t="55298" x="7772400" y="2846388"/>
          <p14:tracePt t="55305" x="7780338" y="2846388"/>
          <p14:tracePt t="57193" x="7764463" y="2854325"/>
          <p14:tracePt t="57201" x="7716838" y="2894013"/>
          <p14:tracePt t="57207" x="7661275" y="2935288"/>
          <p14:tracePt t="57215" x="7613650" y="2967038"/>
          <p14:tracePt t="57223" x="7581900" y="2982913"/>
          <p14:tracePt t="57234" x="7477125" y="3062288"/>
          <p14:tracePt t="57239" x="7421563" y="3109913"/>
          <p14:tracePt t="57247" x="7358063" y="3157538"/>
          <p14:tracePt t="57255" x="7310438" y="3205163"/>
          <p14:tracePt t="57262" x="7262813" y="3244850"/>
          <p14:tracePt t="57269" x="7199313" y="3294063"/>
          <p14:tracePt t="57279" x="7151688" y="3333750"/>
          <p14:tracePt t="57285" x="7118350" y="3373438"/>
          <p14:tracePt t="57293" x="7094538" y="3405188"/>
          <p14:tracePt t="57302" x="7070725" y="3421063"/>
          <p14:tracePt t="57309" x="7054850" y="3452813"/>
          <p14:tracePt t="57318" x="7038975" y="3468688"/>
          <p14:tracePt t="57323" x="7007225" y="3508375"/>
          <p14:tracePt t="57332" x="6967538" y="3548063"/>
          <p14:tracePt t="57339" x="6935788" y="3595688"/>
          <p14:tracePt t="57347" x="6904038" y="3652838"/>
          <p14:tracePt t="57355" x="6880225" y="3692525"/>
          <p14:tracePt t="57361" x="6856413" y="3748088"/>
          <p14:tracePt t="57369" x="6832600" y="3803650"/>
          <p14:tracePt t="57377" x="6792913" y="3883025"/>
          <p14:tracePt t="57385" x="6777038" y="3922713"/>
          <p14:tracePt t="57395" x="6777038" y="3963988"/>
          <p14:tracePt t="57402" x="6759575" y="4003675"/>
          <p14:tracePt t="57407" x="6751638" y="4043363"/>
          <p14:tracePt t="57417" x="6751638" y="4059238"/>
          <p14:tracePt t="57423" x="6743700" y="4083050"/>
          <p14:tracePt t="57431" x="6735763" y="4114800"/>
          <p14:tracePt t="57439" x="6727825" y="4138613"/>
          <p14:tracePt t="57449" x="6727825" y="4178300"/>
          <p14:tracePt t="57455" x="6719888" y="4202113"/>
          <p14:tracePt t="57462" x="6711950" y="4233863"/>
          <p14:tracePt t="57469" x="6704013" y="4257675"/>
          <p14:tracePt t="57477" x="6696075" y="4298950"/>
          <p14:tracePt t="57485" x="6688138" y="4322763"/>
          <p14:tracePt t="57493" x="6688138" y="4346575"/>
          <p14:tracePt t="57501" x="6688138" y="4354513"/>
          <p14:tracePt t="57509" x="6688138" y="4370388"/>
          <p14:tracePt t="57515" x="6688138" y="4378325"/>
          <p14:tracePt t="57523" x="6688138" y="4394200"/>
          <p14:tracePt t="57539" x="6688138" y="4402138"/>
        </p14:tracePtLst>
      </p14:laserTrace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3B6F8A0-7E77-0FBC-FA12-296ADAB966AE}"/>
              </a:ext>
            </a:extLst>
          </p:cNvPr>
          <p:cNvGrpSpPr/>
          <p:nvPr/>
        </p:nvGrpSpPr>
        <p:grpSpPr>
          <a:xfrm>
            <a:off x="1066799" y="3067872"/>
            <a:ext cx="2006575" cy="1885128"/>
            <a:chOff x="914400" y="1905000"/>
            <a:chExt cx="2577632" cy="207315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233AC16-B3C5-BDF4-9225-3628C622F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4400" y="1905000"/>
              <a:ext cx="2577632" cy="2073158"/>
            </a:xfrm>
            <a:prstGeom prst="rect">
              <a:avLst/>
            </a:prstGeom>
          </p:spPr>
        </p:pic>
        <p:sp>
          <p:nvSpPr>
            <p:cNvPr id="14" name="Down Arrow 9">
              <a:extLst>
                <a:ext uri="{FF2B5EF4-FFF2-40B4-BE49-F238E27FC236}">
                  <a16:creationId xmlns:a16="http://schemas.microsoft.com/office/drawing/2014/main" id="{33CC81B7-1985-A305-DB66-A9BF08022550}"/>
                </a:ext>
              </a:extLst>
            </p:cNvPr>
            <p:cNvSpPr/>
            <p:nvPr/>
          </p:nvSpPr>
          <p:spPr>
            <a:xfrm rot="2233747">
              <a:off x="2236504" y="2165210"/>
              <a:ext cx="312352" cy="1473303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CE7D8B57-6FB0-64FE-0D43-10611C7416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127"/>
          <a:stretch/>
        </p:blipFill>
        <p:spPr>
          <a:xfrm>
            <a:off x="21771" y="2620760"/>
            <a:ext cx="7668257" cy="423724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BAFA2E-4D76-0CE8-9851-E98A7DCD4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-152400" y="6561096"/>
            <a:ext cx="2133600" cy="365125"/>
          </a:xfrm>
        </p:spPr>
        <p:txBody>
          <a:bodyPr/>
          <a:lstStyle/>
          <a:p>
            <a:fld id="{CC076746-6537-4652-828A-4C84AD603A54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412CB4DD-8A5D-16B5-34C9-47978050CAFE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7216"/>
            <a:ext cx="8915400" cy="710724"/>
          </a:xfrm>
          <a:prstGeom prst="rect">
            <a:avLst/>
          </a:prstGeom>
          <a:noFill/>
          <a:effectLst>
            <a:outerShdw blurRad="88900" dist="63499" dir="2580000" algn="ctr" rotWithShape="0">
              <a:schemeClr val="bg2">
                <a:alpha val="79999"/>
              </a:schemeClr>
            </a:outerShdw>
          </a:effectLst>
        </p:spPr>
        <p:txBody>
          <a:bodyPr vert="horz" lIns="26788" tIns="26788" rIns="26788" bIns="2678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b="1" dirty="0">
                <a:latin typeface="AR CENA" panose="02000000000000000000" pitchFamily="2" charset="0"/>
                <a:ea typeface="Helvetica Neue Light" pitchFamily="-110" charset="0"/>
                <a:cs typeface="Helvetica Neue Light" pitchFamily="-110" charset="0"/>
                <a:sym typeface="Gill Sans" pitchFamily="-110" charset="0"/>
              </a:rPr>
              <a:t>The Direct Detection Hunting Ground</a:t>
            </a:r>
            <a:endParaRPr lang="en-US" sz="3600" b="1" dirty="0">
              <a:latin typeface="AR CENA" panose="02000000000000000000" pitchFamily="2" charset="0"/>
              <a:sym typeface="Gill Sans" pitchFamily="-110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C1E960C-DB8C-3050-9BF5-52ABCFE63321}"/>
              </a:ext>
            </a:extLst>
          </p:cNvPr>
          <p:cNvCxnSpPr>
            <a:cxnSpLocks/>
          </p:cNvCxnSpPr>
          <p:nvPr/>
        </p:nvCxnSpPr>
        <p:spPr>
          <a:xfrm flipH="1" flipV="1">
            <a:off x="1763212" y="3138320"/>
            <a:ext cx="1310163" cy="1698791"/>
          </a:xfrm>
          <a:prstGeom prst="straightConnector1">
            <a:avLst/>
          </a:prstGeom>
          <a:ln w="76200" cmpd="sng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A0444B4F-B9D9-1A71-6CF2-0DA025F03E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151" y="3987716"/>
            <a:ext cx="3719078" cy="2902340"/>
          </a:xfrm>
          <a:prstGeom prst="rect">
            <a:avLst/>
          </a:prstGeom>
        </p:spPr>
      </p:pic>
      <p:grpSp>
        <p:nvGrpSpPr>
          <p:cNvPr id="17" name="Group 27">
            <a:extLst>
              <a:ext uri="{FF2B5EF4-FFF2-40B4-BE49-F238E27FC236}">
                <a16:creationId xmlns:a16="http://schemas.microsoft.com/office/drawing/2014/main" id="{80E09A10-791F-B5D6-84D5-EB56529FB023}"/>
              </a:ext>
            </a:extLst>
          </p:cNvPr>
          <p:cNvGrpSpPr>
            <a:grpSpLocks/>
          </p:cNvGrpSpPr>
          <p:nvPr/>
        </p:nvGrpSpPr>
        <p:grpSpPr bwMode="auto">
          <a:xfrm>
            <a:off x="1738217" y="779985"/>
            <a:ext cx="3886387" cy="1295400"/>
            <a:chOff x="1008" y="624"/>
            <a:chExt cx="4416" cy="816"/>
          </a:xfrm>
        </p:grpSpPr>
        <p:sp>
          <p:nvSpPr>
            <p:cNvPr id="18" name="Line 28">
              <a:extLst>
                <a:ext uri="{FF2B5EF4-FFF2-40B4-BE49-F238E27FC236}">
                  <a16:creationId xmlns:a16="http://schemas.microsoft.com/office/drawing/2014/main" id="{8F7A8390-1FD8-6BA6-DE7F-73FDAB467B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1116"/>
              <a:ext cx="2064" cy="0"/>
            </a:xfrm>
            <a:prstGeom prst="line">
              <a:avLst/>
            </a:prstGeom>
            <a:noFill/>
            <a:ln w="38100">
              <a:solidFill>
                <a:srgbClr val="33CCCC"/>
              </a:solidFill>
              <a:round/>
              <a:headEnd type="none" w="sm" len="sm"/>
              <a:tailEnd type="arrow" w="lg" len="lg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Rectangle 29">
              <a:extLst>
                <a:ext uri="{FF2B5EF4-FFF2-40B4-BE49-F238E27FC236}">
                  <a16:creationId xmlns:a16="http://schemas.microsoft.com/office/drawing/2014/main" id="{51211F32-D585-6DAC-DD5A-B4B3A11AD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" y="624"/>
              <a:ext cx="2112" cy="8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30">
              <a:extLst>
                <a:ext uri="{FF2B5EF4-FFF2-40B4-BE49-F238E27FC236}">
                  <a16:creationId xmlns:a16="http://schemas.microsoft.com/office/drawing/2014/main" id="{D3AF14DF-54D2-B874-9C77-633F6C3C2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8" y="783"/>
              <a:ext cx="1733" cy="252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 i="1" dirty="0">
                  <a:solidFill>
                    <a:srgbClr val="33CCCC"/>
                  </a:solidFill>
                  <a:latin typeface="Times New Roman" pitchFamily="18" charset="0"/>
                  <a:sym typeface="Symbol" pitchFamily="18" charset="2"/>
                </a:rPr>
                <a:t>v/c </a:t>
              </a:r>
              <a:r>
                <a:rPr lang="en-US" sz="2000" b="1" dirty="0">
                  <a:solidFill>
                    <a:srgbClr val="33CCCC"/>
                  </a:solidFill>
                  <a:latin typeface="Times New Roman" pitchFamily="18" charset="0"/>
                  <a:sym typeface="Symbol" pitchFamily="18" charset="2"/>
                </a:rPr>
                <a:t>=</a:t>
              </a:r>
              <a:r>
                <a:rPr lang="en-US" sz="2000" b="1" i="1" dirty="0">
                  <a:solidFill>
                    <a:srgbClr val="33CCCC"/>
                  </a:solidFill>
                  <a:latin typeface="Times New Roman" pitchFamily="18" charset="0"/>
                  <a:sym typeface="Symbol" pitchFamily="18" charset="2"/>
                </a:rPr>
                <a:t> </a:t>
              </a:r>
              <a:r>
                <a:rPr lang="en-US" sz="2000" b="1" i="1" baseline="-25000" dirty="0">
                  <a:solidFill>
                    <a:srgbClr val="33CCCC"/>
                  </a:solidFill>
                  <a:latin typeface="Times New Roman" pitchFamily="18" charset="0"/>
                  <a:sym typeface="Wingdings 2" pitchFamily="18" charset="2"/>
                </a:rPr>
                <a:t>  </a:t>
              </a:r>
              <a:r>
                <a:rPr lang="en-US" sz="2000" b="1" i="1" dirty="0">
                  <a:solidFill>
                    <a:srgbClr val="33CCCC"/>
                  </a:solidFill>
                  <a:latin typeface="Times New Roman" pitchFamily="18" charset="0"/>
                  <a:sym typeface="Symbol" pitchFamily="18" charset="2"/>
                </a:rPr>
                <a:t>10</a:t>
              </a:r>
              <a:r>
                <a:rPr lang="en-US" sz="2000" b="1" i="1" baseline="30000" dirty="0">
                  <a:solidFill>
                    <a:srgbClr val="33CCCC"/>
                  </a:solidFill>
                  <a:latin typeface="Times New Roman" pitchFamily="18" charset="0"/>
                  <a:sym typeface="Symbol" pitchFamily="18" charset="2"/>
                </a:rPr>
                <a:t>-4</a:t>
              </a:r>
            </a:p>
          </p:txBody>
        </p:sp>
      </p:grpSp>
      <p:sp>
        <p:nvSpPr>
          <p:cNvPr id="21" name="Oval 25">
            <a:extLst>
              <a:ext uri="{FF2B5EF4-FFF2-40B4-BE49-F238E27FC236}">
                <a16:creationId xmlns:a16="http://schemas.microsoft.com/office/drawing/2014/main" id="{8E48C6D0-2E07-888C-BC54-7CC1501F3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3317" y="1084785"/>
            <a:ext cx="838200" cy="8382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26">
            <a:extLst>
              <a:ext uri="{FF2B5EF4-FFF2-40B4-BE49-F238E27FC236}">
                <a16:creationId xmlns:a16="http://schemas.microsoft.com/office/drawing/2014/main" id="{26DCC78E-0F06-2E6F-05A4-D556D8F90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0317" y="1160985"/>
            <a:ext cx="639763" cy="639763"/>
          </a:xfrm>
          <a:prstGeom prst="ellipse">
            <a:avLst/>
          </a:prstGeom>
          <a:solidFill>
            <a:srgbClr val="33CCCC"/>
          </a:solidFill>
          <a:ln w="9525">
            <a:solidFill>
              <a:srgbClr val="33CCCC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35">
            <a:extLst>
              <a:ext uri="{FF2B5EF4-FFF2-40B4-BE49-F238E27FC236}">
                <a16:creationId xmlns:a16="http://schemas.microsoft.com/office/drawing/2014/main" id="{920747A0-F289-9C68-17F5-AD185CCA816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47717" y="1541985"/>
            <a:ext cx="1676400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none" w="sm" len="sm"/>
            <a:tailEnd type="arrow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Rectangle 36">
            <a:extLst>
              <a:ext uri="{FF2B5EF4-FFF2-40B4-BE49-F238E27FC236}">
                <a16:creationId xmlns:a16="http://schemas.microsoft.com/office/drawing/2014/main" id="{09A81F8D-0DD5-6964-5D06-A6F66529F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1517" y="1084785"/>
            <a:ext cx="1390124" cy="369332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b="1" i="1" dirty="0">
                <a:latin typeface="Times New Roman" pitchFamily="18" charset="0"/>
                <a:sym typeface="Symbol" pitchFamily="18" charset="2"/>
              </a:rPr>
              <a:t>v/c </a:t>
            </a:r>
            <a:r>
              <a:rPr lang="en-US" b="1" dirty="0">
                <a:latin typeface="Times New Roman" pitchFamily="18" charset="0"/>
                <a:sym typeface="Symbol" pitchFamily="18" charset="2"/>
              </a:rPr>
              <a:t>=</a:t>
            </a:r>
            <a:r>
              <a:rPr lang="en-US" b="1" i="1" dirty="0">
                <a:latin typeface="Times New Roman" pitchFamily="18" charset="0"/>
                <a:sym typeface="Symbol" pitchFamily="18" charset="2"/>
              </a:rPr>
              <a:t> </a:t>
            </a:r>
            <a:r>
              <a:rPr lang="en-US" b="1" i="1" baseline="-25000" dirty="0">
                <a:latin typeface="Times New Roman" pitchFamily="18" charset="0"/>
                <a:sym typeface="Wingdings 2" pitchFamily="18" charset="2"/>
              </a:rPr>
              <a:t>  </a:t>
            </a:r>
            <a:r>
              <a:rPr lang="en-US" b="1" i="1" dirty="0">
                <a:latin typeface="Times New Roman" pitchFamily="18" charset="0"/>
                <a:sym typeface="Symbol" pitchFamily="18" charset="2"/>
              </a:rPr>
              <a:t>10</a:t>
            </a:r>
            <a:r>
              <a:rPr lang="en-US" b="1" i="1" baseline="30000" dirty="0">
                <a:latin typeface="Times New Roman" pitchFamily="18" charset="0"/>
                <a:sym typeface="Symbol" pitchFamily="18" charset="2"/>
              </a:rPr>
              <a:t>-4</a:t>
            </a:r>
          </a:p>
        </p:txBody>
      </p:sp>
      <p:sp>
        <p:nvSpPr>
          <p:cNvPr id="25" name="Rectangle 37">
            <a:extLst>
              <a:ext uri="{FF2B5EF4-FFF2-40B4-BE49-F238E27FC236}">
                <a16:creationId xmlns:a16="http://schemas.microsoft.com/office/drawing/2014/main" id="{D1432259-C5A5-C5F5-DE4D-0ED03E4DB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7639" y="862588"/>
            <a:ext cx="2025920" cy="52322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b="1" dirty="0"/>
              <a:t>Rate = N </a:t>
            </a:r>
            <a:r>
              <a:rPr lang="en-US" sz="2800" b="1" dirty="0">
                <a:sym typeface="Symbol" pitchFamily="18" charset="2"/>
              </a:rPr>
              <a:t> 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0B3A71-9FF4-E8CA-3107-FF07069571BD}"/>
              </a:ext>
            </a:extLst>
          </p:cNvPr>
          <p:cNvSpPr txBox="1"/>
          <p:nvPr/>
        </p:nvSpPr>
        <p:spPr>
          <a:xfrm>
            <a:off x="785717" y="1084785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B0F0"/>
                </a:solidFill>
                <a:latin typeface="Calibri" pitchFamily="34" charset="0"/>
                <a:cs typeface="Calibri" pitchFamily="34" charset="0"/>
                <a:sym typeface="Symbol"/>
              </a:rPr>
              <a:t></a:t>
            </a:r>
            <a:r>
              <a:rPr lang="en-US" sz="3600" b="1" baseline="-25000" dirty="0">
                <a:solidFill>
                  <a:srgbClr val="00B0F0"/>
                </a:solidFill>
                <a:latin typeface="Calibri" pitchFamily="34" charset="0"/>
                <a:cs typeface="Calibri" pitchFamily="34" charset="0"/>
                <a:sym typeface="Symbol"/>
              </a:rPr>
              <a:t>0</a:t>
            </a:r>
            <a:endParaRPr lang="en-US" sz="3600" b="1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A8977-086B-5B9F-BB0E-E9DBAF1A1D94}"/>
              </a:ext>
            </a:extLst>
          </p:cNvPr>
          <p:cNvSpPr txBox="1"/>
          <p:nvPr/>
        </p:nvSpPr>
        <p:spPr>
          <a:xfrm>
            <a:off x="3300317" y="1160985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  <a:sym typeface="Symbol"/>
              </a:rPr>
              <a:t>Ge</a:t>
            </a:r>
            <a:endParaRPr lang="en-US" sz="2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A64F30E-4FA7-7398-2E99-E623D6223E1E}"/>
              </a:ext>
            </a:extLst>
          </p:cNvPr>
          <p:cNvSpPr/>
          <p:nvPr/>
        </p:nvSpPr>
        <p:spPr>
          <a:xfrm>
            <a:off x="3633883" y="703785"/>
            <a:ext cx="240963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hangingPunct="0"/>
            <a:r>
              <a:rPr lang="en-US" dirty="0">
                <a:latin typeface="Times New Roman" pitchFamily="18" charset="0"/>
              </a:rPr>
              <a:t>E</a:t>
            </a:r>
            <a:r>
              <a:rPr lang="en-US" baseline="-25000" dirty="0">
                <a:latin typeface="Times New Roman" pitchFamily="18" charset="0"/>
              </a:rPr>
              <a:t>R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 </a:t>
            </a:r>
            <a:r>
              <a:rPr lang="en-US" dirty="0">
                <a:latin typeface="Symbol" pitchFamily="18" charset="2"/>
                <a:sym typeface="Symbol" pitchFamily="18" charset="2"/>
              </a:rPr>
              <a:t>m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v</a:t>
            </a:r>
            <a:r>
              <a:rPr lang="en-US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/</a:t>
            </a:r>
            <a:r>
              <a:rPr lang="en-US" dirty="0" err="1">
                <a:latin typeface="Times New Roman" pitchFamily="18" charset="0"/>
                <a:sym typeface="Symbol" pitchFamily="18" charset="2"/>
              </a:rPr>
              <a:t>m</a:t>
            </a:r>
            <a:r>
              <a:rPr lang="en-US" baseline="-25000" dirty="0" err="1">
                <a:latin typeface="Times New Roman" pitchFamily="18" charset="0"/>
                <a:sym typeface="Symbol" pitchFamily="18" charset="2"/>
              </a:rPr>
              <a:t>Ge</a:t>
            </a:r>
            <a:r>
              <a:rPr lang="en-US" dirty="0">
                <a:latin typeface="Times New Roman" pitchFamily="18" charset="0"/>
                <a:sym typeface="Symbol" pitchFamily="18" charset="2"/>
              </a:rPr>
              <a:t> 10 </a:t>
            </a:r>
            <a:r>
              <a:rPr lang="en-US" dirty="0" err="1">
                <a:latin typeface="Times New Roman" pitchFamily="18" charset="0"/>
                <a:sym typeface="Symbol" pitchFamily="18" charset="2"/>
              </a:rPr>
              <a:t>keV</a:t>
            </a:r>
            <a:endParaRPr lang="en-US" dirty="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AB4CC5-8AC6-1246-68F0-7407111AAE05}"/>
              </a:ext>
            </a:extLst>
          </p:cNvPr>
          <p:cNvSpPr txBox="1"/>
          <p:nvPr/>
        </p:nvSpPr>
        <p:spPr>
          <a:xfrm>
            <a:off x="1629125" y="1775534"/>
            <a:ext cx="4841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Coherence across nuclei gives A</a:t>
            </a:r>
            <a:r>
              <a:rPr lang="en-US" b="1" baseline="30000" dirty="0"/>
              <a:t>2</a:t>
            </a:r>
            <a:r>
              <a:rPr lang="en-US" b="1" dirty="0"/>
              <a:t> boost</a:t>
            </a:r>
          </a:p>
        </p:txBody>
      </p:sp>
      <p:sp>
        <p:nvSpPr>
          <p:cNvPr id="30" name="Text Box 39">
            <a:extLst>
              <a:ext uri="{FF2B5EF4-FFF2-40B4-BE49-F238E27FC236}">
                <a16:creationId xmlns:a16="http://schemas.microsoft.com/office/drawing/2014/main" id="{84C99180-E39A-61CF-0BF3-1E7A6FA50C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2075385"/>
            <a:ext cx="4931229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/>
              <a:t> Low-threshold detector  with &lt;1 </a:t>
            </a:r>
            <a:r>
              <a:rPr lang="en-US" b="1" dirty="0" err="1"/>
              <a:t>ct</a:t>
            </a:r>
            <a:r>
              <a:rPr lang="en-US" b="1" dirty="0"/>
              <a:t>/kg/year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b="1" dirty="0">
                <a:sym typeface="Symbol" pitchFamily="18" charset="2"/>
              </a:rPr>
              <a:t> Challenging Background reduction and rejection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04BA877-5D31-FB51-BA9B-11E005607C94}"/>
              </a:ext>
            </a:extLst>
          </p:cNvPr>
          <p:cNvGrpSpPr/>
          <p:nvPr/>
        </p:nvGrpSpPr>
        <p:grpSpPr>
          <a:xfrm>
            <a:off x="5840903" y="5481202"/>
            <a:ext cx="3333066" cy="1079894"/>
            <a:chOff x="5105400" y="3689153"/>
            <a:chExt cx="3803561" cy="1568647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1D3902A-151B-4B40-D417-043E3C91EAB7}"/>
                </a:ext>
              </a:extLst>
            </p:cNvPr>
            <p:cNvSpPr/>
            <p:nvPr/>
          </p:nvSpPr>
          <p:spPr>
            <a:xfrm>
              <a:off x="5105400" y="3689153"/>
              <a:ext cx="3803561" cy="15686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AD4BC43-FF34-1ED2-07F7-0C6D8A633102}"/>
                </a:ext>
              </a:extLst>
            </p:cNvPr>
            <p:cNvSpPr txBox="1"/>
            <p:nvPr/>
          </p:nvSpPr>
          <p:spPr>
            <a:xfrm>
              <a:off x="5334001" y="4182980"/>
              <a:ext cx="3276600" cy="1028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/>
                <a:t>Background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543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65423" y="0"/>
            <a:ext cx="3268907" cy="2875941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Larger voltage bias</a:t>
            </a:r>
          </a:p>
          <a:p>
            <a:r>
              <a:rPr lang="en-US" dirty="0"/>
              <a:t>More position info</a:t>
            </a:r>
          </a:p>
          <a:p>
            <a:r>
              <a:rPr lang="en-US" dirty="0"/>
              <a:t>Lower Tc for better phonon resolution</a:t>
            </a:r>
          </a:p>
          <a:p>
            <a:r>
              <a:rPr lang="en-US" dirty="0"/>
              <a:t>Resolution few e-h  pair for HV det.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-320503"/>
            <a:ext cx="61722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atin typeface="AR CENA" panose="02000000000000000000"/>
              </a:rPr>
              <a:t>Improved SNOLAB Detectors</a:t>
            </a:r>
          </a:p>
        </p:txBody>
      </p:sp>
      <p:pic>
        <p:nvPicPr>
          <p:cNvPr id="8" name="Picture 7" descr="Screen Shot 2017-05-11 at 3.06.11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072" y="537330"/>
            <a:ext cx="5685237" cy="2574928"/>
          </a:xfrm>
          <a:prstGeom prst="rect">
            <a:avLst/>
          </a:prstGeom>
        </p:spPr>
      </p:pic>
      <p:pic>
        <p:nvPicPr>
          <p:cNvPr id="10" name="Picture 9" descr="Screen Shot 2017-03-06 at 9.17.5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408" y="3051208"/>
            <a:ext cx="5004214" cy="2727572"/>
          </a:xfrm>
          <a:prstGeom prst="rect">
            <a:avLst/>
          </a:prstGeom>
        </p:spPr>
      </p:pic>
      <p:pic>
        <p:nvPicPr>
          <p:cNvPr id="9" name="Picture 8" descr="Screen Shot 2017-05-16 at 11.26.30 AM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59" y="3577700"/>
            <a:ext cx="3068813" cy="22610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1EAB3F1-BA2C-481B-9985-C7B5BC18E7A2}"/>
              </a:ext>
            </a:extLst>
          </p:cNvPr>
          <p:cNvSpPr txBox="1"/>
          <p:nvPr/>
        </p:nvSpPr>
        <p:spPr>
          <a:xfrm>
            <a:off x="-21772" y="5918681"/>
            <a:ext cx="915610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 major advantage of modular detectors:  Provides the ability to develop breakthrough detector technologies that can be rapidly deployed in the same experiment, unlike monolithic detectors like LZ/XENON/DARKSIDE that have a longer development lifecycle for each detector </a:t>
            </a:r>
          </a:p>
        </p:txBody>
      </p:sp>
    </p:spTree>
    <p:extLst>
      <p:ext uri="{BB962C8B-B14F-4D97-AF65-F5344CB8AC3E}">
        <p14:creationId xmlns:p14="http://schemas.microsoft.com/office/powerpoint/2010/main" val="342714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62135" y="6563969"/>
            <a:ext cx="10287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56234" y="138160"/>
            <a:ext cx="733882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/>
              <a:t>SuperCDMS</a:t>
            </a:r>
            <a:r>
              <a:rPr sz="3600" b="1" spc="-85" dirty="0"/>
              <a:t> </a:t>
            </a:r>
            <a:r>
              <a:rPr sz="3600" b="1" dirty="0"/>
              <a:t>experiment</a:t>
            </a:r>
            <a:r>
              <a:rPr sz="3600" b="1" spc="-100" dirty="0"/>
              <a:t> </a:t>
            </a:r>
            <a:r>
              <a:rPr sz="3600" b="1" spc="-10" dirty="0"/>
              <a:t>design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99272" y="1649933"/>
            <a:ext cx="837565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Detector</a:t>
            </a:r>
            <a:endParaRPr sz="1800">
              <a:latin typeface="Calibri"/>
              <a:cs typeface="Calibri"/>
            </a:endParaRPr>
          </a:p>
          <a:p>
            <a:pPr marL="53975" algn="ctr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latin typeface="Calibri"/>
                <a:cs typeface="Calibri"/>
              </a:rPr>
              <a:t>tower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7327" y="5375249"/>
            <a:ext cx="9309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Shielding</a:t>
            </a:r>
            <a:r>
              <a:rPr sz="1800" spc="-10" dirty="0">
                <a:latin typeface="Calibri"/>
                <a:cs typeface="Calibri"/>
              </a:rPr>
              <a:t>: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7327" y="5649569"/>
            <a:ext cx="225298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Char char="-"/>
              <a:tabLst>
                <a:tab pos="299085" algn="l"/>
                <a:tab pos="299720" algn="l"/>
              </a:tabLst>
            </a:pPr>
            <a:r>
              <a:rPr sz="1800" dirty="0">
                <a:latin typeface="Calibri"/>
                <a:cs typeface="Calibri"/>
              </a:rPr>
              <a:t>Cu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cans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800" dirty="0">
                <a:latin typeface="Calibri"/>
                <a:cs typeface="Calibri"/>
              </a:rPr>
              <a:t>Inner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neutron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shield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800" dirty="0">
                <a:latin typeface="Calibri"/>
                <a:cs typeface="Calibri"/>
              </a:rPr>
              <a:t>Pb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gamma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shield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Char char="-"/>
              <a:tabLst>
                <a:tab pos="299085" algn="l"/>
                <a:tab pos="299720" algn="l"/>
              </a:tabLst>
            </a:pPr>
            <a:r>
              <a:rPr sz="1800" dirty="0">
                <a:latin typeface="Calibri"/>
                <a:cs typeface="Calibri"/>
              </a:rPr>
              <a:t>Outer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neutron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shield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558410" y="5959551"/>
            <a:ext cx="218821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E-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Stem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(electronic) </a:t>
            </a:r>
            <a:r>
              <a:rPr sz="1800" dirty="0">
                <a:latin typeface="Calibri"/>
                <a:cs typeface="Calibri"/>
              </a:rPr>
              <a:t>carries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signals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out</a:t>
            </a:r>
            <a:r>
              <a:rPr sz="1800" spc="-20" dirty="0">
                <a:latin typeface="Calibri"/>
                <a:cs typeface="Calibri"/>
              </a:rPr>
              <a:t> from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detectors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57327" y="4622038"/>
            <a:ext cx="33680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C-Stem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(cold)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stem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for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heat </a:t>
            </a:r>
            <a:r>
              <a:rPr sz="1800" dirty="0">
                <a:latin typeface="Calibri"/>
                <a:cs typeface="Calibri"/>
              </a:rPr>
              <a:t>conduction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to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dilution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refrigerator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558410" y="4582159"/>
            <a:ext cx="224536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u="sng" spc="-10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E-</a:t>
            </a:r>
            <a:r>
              <a:rPr sz="1800" u="sng" dirty="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tank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is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the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vacuum </a:t>
            </a:r>
            <a:r>
              <a:rPr sz="1800" dirty="0">
                <a:latin typeface="Calibri"/>
                <a:cs typeface="Calibri"/>
              </a:rPr>
              <a:t>bulkhead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where </a:t>
            </a:r>
            <a:r>
              <a:rPr sz="1800" spc="-25" dirty="0">
                <a:latin typeface="Calibri"/>
                <a:cs typeface="Calibri"/>
              </a:rPr>
              <a:t>the </a:t>
            </a:r>
            <a:r>
              <a:rPr sz="1800" dirty="0">
                <a:latin typeface="Calibri"/>
                <a:cs typeface="Calibri"/>
              </a:rPr>
              <a:t>detector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readout </a:t>
            </a:r>
            <a:r>
              <a:rPr sz="1800" dirty="0">
                <a:latin typeface="Calibri"/>
                <a:cs typeface="Calibri"/>
              </a:rPr>
              <a:t>boards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(DCRCs)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connect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71848" y="454151"/>
            <a:ext cx="8836025" cy="4057015"/>
            <a:chOff x="271848" y="454151"/>
            <a:chExt cx="8836025" cy="4057015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92795" y="2278379"/>
              <a:ext cx="900683" cy="216103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67828" y="454151"/>
              <a:ext cx="1339596" cy="65227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1848" y="645797"/>
              <a:ext cx="7460927" cy="3684550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844283" y="1082801"/>
              <a:ext cx="1096645" cy="643255"/>
            </a:xfrm>
            <a:custGeom>
              <a:avLst/>
              <a:gdLst/>
              <a:ahLst/>
              <a:cxnLst/>
              <a:rect l="l" t="t" r="r" b="b"/>
              <a:pathLst>
                <a:path w="1096645" h="643255">
                  <a:moveTo>
                    <a:pt x="107823" y="481584"/>
                  </a:moveTo>
                  <a:lnTo>
                    <a:pt x="0" y="643127"/>
                  </a:lnTo>
                  <a:lnTo>
                    <a:pt x="193929" y="632333"/>
                  </a:lnTo>
                  <a:lnTo>
                    <a:pt x="173472" y="596519"/>
                  </a:lnTo>
                  <a:lnTo>
                    <a:pt x="140081" y="596519"/>
                  </a:lnTo>
                  <a:lnTo>
                    <a:pt x="111379" y="546226"/>
                  </a:lnTo>
                  <a:lnTo>
                    <a:pt x="136536" y="531853"/>
                  </a:lnTo>
                  <a:lnTo>
                    <a:pt x="107823" y="481584"/>
                  </a:lnTo>
                  <a:close/>
                </a:path>
                <a:path w="1096645" h="643255">
                  <a:moveTo>
                    <a:pt x="136536" y="531853"/>
                  </a:moveTo>
                  <a:lnTo>
                    <a:pt x="111379" y="546226"/>
                  </a:lnTo>
                  <a:lnTo>
                    <a:pt x="140081" y="596519"/>
                  </a:lnTo>
                  <a:lnTo>
                    <a:pt x="165256" y="582135"/>
                  </a:lnTo>
                  <a:lnTo>
                    <a:pt x="136536" y="531853"/>
                  </a:lnTo>
                  <a:close/>
                </a:path>
                <a:path w="1096645" h="643255">
                  <a:moveTo>
                    <a:pt x="165256" y="582135"/>
                  </a:moveTo>
                  <a:lnTo>
                    <a:pt x="140081" y="596519"/>
                  </a:lnTo>
                  <a:lnTo>
                    <a:pt x="173472" y="596519"/>
                  </a:lnTo>
                  <a:lnTo>
                    <a:pt x="165256" y="582135"/>
                  </a:lnTo>
                  <a:close/>
                </a:path>
                <a:path w="1096645" h="643255">
                  <a:moveTo>
                    <a:pt x="1067435" y="0"/>
                  </a:moveTo>
                  <a:lnTo>
                    <a:pt x="136536" y="531853"/>
                  </a:lnTo>
                  <a:lnTo>
                    <a:pt x="165256" y="582135"/>
                  </a:lnTo>
                  <a:lnTo>
                    <a:pt x="1096137" y="50292"/>
                  </a:lnTo>
                  <a:lnTo>
                    <a:pt x="106743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423159" y="4142231"/>
              <a:ext cx="1748155" cy="368935"/>
            </a:xfrm>
            <a:custGeom>
              <a:avLst/>
              <a:gdLst/>
              <a:ahLst/>
              <a:cxnLst/>
              <a:rect l="l" t="t" r="r" b="b"/>
              <a:pathLst>
                <a:path w="1748154" h="368935">
                  <a:moveTo>
                    <a:pt x="1748027" y="0"/>
                  </a:moveTo>
                  <a:lnTo>
                    <a:pt x="0" y="0"/>
                  </a:lnTo>
                  <a:lnTo>
                    <a:pt x="0" y="368808"/>
                  </a:lnTo>
                  <a:lnTo>
                    <a:pt x="1748027" y="368808"/>
                  </a:lnTo>
                  <a:lnTo>
                    <a:pt x="17480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7149083" y="5300471"/>
            <a:ext cx="1932939" cy="1176655"/>
            <a:chOff x="7149083" y="5300471"/>
            <a:chExt cx="1932939" cy="1176655"/>
          </a:xfrm>
        </p:grpSpPr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168895" y="5320283"/>
              <a:ext cx="1869439" cy="1136904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7158989" y="5310377"/>
              <a:ext cx="1912620" cy="1156970"/>
            </a:xfrm>
            <a:custGeom>
              <a:avLst/>
              <a:gdLst/>
              <a:ahLst/>
              <a:cxnLst/>
              <a:rect l="l" t="t" r="r" b="b"/>
              <a:pathLst>
                <a:path w="1912620" h="1156970">
                  <a:moveTo>
                    <a:pt x="0" y="1156716"/>
                  </a:moveTo>
                  <a:lnTo>
                    <a:pt x="1912620" y="1156716"/>
                  </a:lnTo>
                  <a:lnTo>
                    <a:pt x="1912620" y="0"/>
                  </a:lnTo>
                  <a:lnTo>
                    <a:pt x="0" y="0"/>
                  </a:lnTo>
                  <a:lnTo>
                    <a:pt x="0" y="1156716"/>
                  </a:lnTo>
                  <a:close/>
                </a:path>
              </a:pathLst>
            </a:custGeom>
            <a:ln w="198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7644130" y="4662881"/>
            <a:ext cx="837565" cy="5753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Detector</a:t>
            </a:r>
            <a:endParaRPr sz="1800">
              <a:latin typeface="Calibri"/>
              <a:cs typeface="Calibri"/>
            </a:endParaRPr>
          </a:p>
          <a:p>
            <a:pPr marL="52069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latin typeface="Calibri"/>
                <a:cs typeface="Calibri"/>
              </a:rPr>
              <a:t>housing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831073" y="133350"/>
            <a:ext cx="12204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DCRC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boards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502154" y="4160901"/>
            <a:ext cx="15741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Seismic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platform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065520" y="641604"/>
            <a:ext cx="779145" cy="368935"/>
          </a:xfrm>
          <a:custGeom>
            <a:avLst/>
            <a:gdLst/>
            <a:ahLst/>
            <a:cxnLst/>
            <a:rect l="l" t="t" r="r" b="b"/>
            <a:pathLst>
              <a:path w="779145" h="368934">
                <a:moveTo>
                  <a:pt x="778764" y="0"/>
                </a:moveTo>
                <a:lnTo>
                  <a:pt x="0" y="0"/>
                </a:lnTo>
                <a:lnTo>
                  <a:pt x="0" y="368808"/>
                </a:lnTo>
                <a:lnTo>
                  <a:pt x="778764" y="368808"/>
                </a:lnTo>
                <a:lnTo>
                  <a:pt x="7787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145529" y="659384"/>
            <a:ext cx="6140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E-</a:t>
            </a:r>
            <a:r>
              <a:rPr sz="1800" spc="-20" dirty="0">
                <a:latin typeface="Calibri"/>
                <a:cs typeface="Calibri"/>
              </a:rPr>
              <a:t>tank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72592" y="320166"/>
            <a:ext cx="6108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15 </a:t>
            </a:r>
            <a:r>
              <a:rPr sz="1800" spc="-25" dirty="0">
                <a:latin typeface="Calibri"/>
                <a:cs typeface="Calibri"/>
              </a:rPr>
              <a:t>mK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3169920" y="2371851"/>
            <a:ext cx="5544820" cy="2655570"/>
            <a:chOff x="3169920" y="2371851"/>
            <a:chExt cx="5544820" cy="2655570"/>
          </a:xfrm>
        </p:grpSpPr>
        <p:sp>
          <p:nvSpPr>
            <p:cNvPr id="26" name="object 26"/>
            <p:cNvSpPr/>
            <p:nvPr/>
          </p:nvSpPr>
          <p:spPr>
            <a:xfrm>
              <a:off x="7959090" y="3527297"/>
              <a:ext cx="736600" cy="1480820"/>
            </a:xfrm>
            <a:custGeom>
              <a:avLst/>
              <a:gdLst/>
              <a:ahLst/>
              <a:cxnLst/>
              <a:rect l="l" t="t" r="r" b="b"/>
              <a:pathLst>
                <a:path w="736600" h="1480820">
                  <a:moveTo>
                    <a:pt x="0" y="891539"/>
                  </a:moveTo>
                  <a:lnTo>
                    <a:pt x="736092" y="891539"/>
                  </a:lnTo>
                  <a:lnTo>
                    <a:pt x="736092" y="0"/>
                  </a:lnTo>
                  <a:lnTo>
                    <a:pt x="0" y="0"/>
                  </a:lnTo>
                  <a:lnTo>
                    <a:pt x="0" y="891539"/>
                  </a:lnTo>
                  <a:close/>
                </a:path>
                <a:path w="736600" h="1480820">
                  <a:moveTo>
                    <a:pt x="635126" y="936244"/>
                  </a:moveTo>
                  <a:lnTo>
                    <a:pt x="631443" y="148082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169920" y="2371851"/>
              <a:ext cx="4568825" cy="1024890"/>
            </a:xfrm>
            <a:custGeom>
              <a:avLst/>
              <a:gdLst/>
              <a:ahLst/>
              <a:cxnLst/>
              <a:rect l="l" t="t" r="r" b="b"/>
              <a:pathLst>
                <a:path w="4568825" h="1024889">
                  <a:moveTo>
                    <a:pt x="175986" y="56694"/>
                  </a:moveTo>
                  <a:lnTo>
                    <a:pt x="164253" y="113453"/>
                  </a:lnTo>
                  <a:lnTo>
                    <a:pt x="4556633" y="1024763"/>
                  </a:lnTo>
                  <a:lnTo>
                    <a:pt x="4568444" y="967994"/>
                  </a:lnTo>
                  <a:lnTo>
                    <a:pt x="175986" y="56694"/>
                  </a:lnTo>
                  <a:close/>
                </a:path>
                <a:path w="4568825" h="1024889">
                  <a:moveTo>
                    <a:pt x="187706" y="0"/>
                  </a:moveTo>
                  <a:lnTo>
                    <a:pt x="0" y="49784"/>
                  </a:lnTo>
                  <a:lnTo>
                    <a:pt x="152527" y="170180"/>
                  </a:lnTo>
                  <a:lnTo>
                    <a:pt x="164253" y="113453"/>
                  </a:lnTo>
                  <a:lnTo>
                    <a:pt x="135890" y="107569"/>
                  </a:lnTo>
                  <a:lnTo>
                    <a:pt x="147574" y="50800"/>
                  </a:lnTo>
                  <a:lnTo>
                    <a:pt x="177204" y="50800"/>
                  </a:lnTo>
                  <a:lnTo>
                    <a:pt x="187706" y="0"/>
                  </a:lnTo>
                  <a:close/>
                </a:path>
                <a:path w="4568825" h="1024889">
                  <a:moveTo>
                    <a:pt x="147574" y="50800"/>
                  </a:moveTo>
                  <a:lnTo>
                    <a:pt x="135890" y="107569"/>
                  </a:lnTo>
                  <a:lnTo>
                    <a:pt x="164253" y="113453"/>
                  </a:lnTo>
                  <a:lnTo>
                    <a:pt x="175986" y="56694"/>
                  </a:lnTo>
                  <a:lnTo>
                    <a:pt x="147574" y="50800"/>
                  </a:lnTo>
                  <a:close/>
                </a:path>
                <a:path w="4568825" h="1024889">
                  <a:moveTo>
                    <a:pt x="177204" y="50800"/>
                  </a:moveTo>
                  <a:lnTo>
                    <a:pt x="147574" y="50800"/>
                  </a:lnTo>
                  <a:lnTo>
                    <a:pt x="175986" y="56694"/>
                  </a:lnTo>
                  <a:lnTo>
                    <a:pt x="177204" y="508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154249"/>
            <a:ext cx="9103485" cy="4892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3100" spc="-10" dirty="0">
                <a:latin typeface="Arial"/>
                <a:cs typeface="Arial"/>
              </a:rPr>
              <a:t>Dark Matter Searches</a:t>
            </a:r>
            <a:r>
              <a:rPr sz="3100" spc="-10" dirty="0">
                <a:latin typeface="Arial"/>
                <a:cs typeface="Arial"/>
              </a:rPr>
              <a:t>:</a:t>
            </a:r>
            <a:r>
              <a:rPr sz="3100" spc="-175" dirty="0">
                <a:latin typeface="Arial"/>
                <a:cs typeface="Arial"/>
              </a:rPr>
              <a:t> </a:t>
            </a:r>
            <a:r>
              <a:rPr sz="3100" dirty="0">
                <a:latin typeface="Arial"/>
                <a:cs typeface="Arial"/>
              </a:rPr>
              <a:t>A</a:t>
            </a:r>
            <a:r>
              <a:rPr sz="3100" spc="-190" dirty="0">
                <a:latin typeface="Arial"/>
                <a:cs typeface="Arial"/>
              </a:rPr>
              <a:t> </a:t>
            </a:r>
            <a:r>
              <a:rPr sz="3100" dirty="0">
                <a:latin typeface="Arial"/>
                <a:cs typeface="Arial"/>
              </a:rPr>
              <a:t>broadband</a:t>
            </a:r>
            <a:r>
              <a:rPr lang="en-US" sz="3100" spc="-100" dirty="0">
                <a:latin typeface="Arial"/>
                <a:cs typeface="Arial"/>
              </a:rPr>
              <a:t> approach</a:t>
            </a:r>
            <a:endParaRPr sz="3100" dirty="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4152" y="3733800"/>
            <a:ext cx="8338837" cy="1996554"/>
          </a:xfrm>
          <a:prstGeom prst="rect">
            <a:avLst/>
          </a:prstGeom>
        </p:spPr>
      </p:pic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923188" y="1690242"/>
          <a:ext cx="7637144" cy="1547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81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3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54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8765">
                <a:tc>
                  <a:txBody>
                    <a:bodyPr/>
                    <a:lstStyle/>
                    <a:p>
                      <a:pPr marL="31750">
                        <a:lnSpc>
                          <a:spcPts val="171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Traditional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Nuclear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Recoil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ts val="1710"/>
                        </a:lnSpc>
                      </a:pPr>
                      <a:r>
                        <a:rPr sz="1800" spc="-45" dirty="0">
                          <a:latin typeface="Calibri"/>
                          <a:cs typeface="Calibri"/>
                        </a:rPr>
                        <a:t>iZIP,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Background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free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ts val="171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&gt;5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GeV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565">
                <a:tc>
                  <a:txBody>
                    <a:bodyPr/>
                    <a:lstStyle/>
                    <a:p>
                      <a:pPr marL="31750">
                        <a:lnSpc>
                          <a:spcPts val="210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Low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Threshold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Nuclear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Recoil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ts val="2105"/>
                        </a:lnSpc>
                      </a:pPr>
                      <a:r>
                        <a:rPr sz="1800" spc="-45" dirty="0">
                          <a:latin typeface="Calibri"/>
                          <a:cs typeface="Calibri"/>
                        </a:rPr>
                        <a:t>iZIP,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limited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discrimination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ts val="210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&gt;1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GeV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835">
                <a:tc>
                  <a:txBody>
                    <a:bodyPr/>
                    <a:lstStyle/>
                    <a:p>
                      <a:pPr marL="31750">
                        <a:lnSpc>
                          <a:spcPts val="211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HV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mode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ts val="2115"/>
                        </a:lnSpc>
                      </a:pPr>
                      <a:r>
                        <a:rPr sz="1800" spc="-20" dirty="0">
                          <a:latin typeface="Calibri"/>
                          <a:cs typeface="Calibri"/>
                        </a:rPr>
                        <a:t>HV,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discrimination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ts val="211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0.3 - 10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GeV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565">
                <a:tc>
                  <a:txBody>
                    <a:bodyPr/>
                    <a:lstStyle/>
                    <a:p>
                      <a:pPr marL="31750">
                        <a:lnSpc>
                          <a:spcPts val="211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Electron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recoil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ts val="2110"/>
                        </a:lnSpc>
                      </a:pPr>
                      <a:r>
                        <a:rPr sz="1800" spc="-20" dirty="0">
                          <a:latin typeface="Calibri"/>
                          <a:cs typeface="Calibri"/>
                        </a:rPr>
                        <a:t>HV,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discrimination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ts val="2110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0.5 MeV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- 10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GeV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765">
                <a:tc>
                  <a:txBody>
                    <a:bodyPr/>
                    <a:lstStyle/>
                    <a:p>
                      <a:pPr marL="31750">
                        <a:lnSpc>
                          <a:spcPts val="209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Absorption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(Dark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Photons,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ALPs)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93980">
                        <a:lnSpc>
                          <a:spcPts val="2095"/>
                        </a:lnSpc>
                      </a:pPr>
                      <a:r>
                        <a:rPr sz="1800" spc="-20" dirty="0">
                          <a:latin typeface="Calibri"/>
                          <a:cs typeface="Calibri"/>
                        </a:rPr>
                        <a:t>HV,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no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discrimination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3670">
                        <a:lnSpc>
                          <a:spcPts val="2095"/>
                        </a:lnSpc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1 eV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- 500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keV</a:t>
                      </a:r>
                      <a:endParaRPr sz="1800" dirty="0">
                        <a:latin typeface="Calibri"/>
                        <a:cs typeface="Calibri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5968" y="1635251"/>
            <a:ext cx="288036" cy="28803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5968" y="1978151"/>
            <a:ext cx="288036" cy="2880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05968" y="2319527"/>
            <a:ext cx="288036" cy="28803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05968" y="2653283"/>
            <a:ext cx="288036" cy="283861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05968" y="2987039"/>
            <a:ext cx="288036" cy="288036"/>
          </a:xfrm>
          <a:prstGeom prst="rect">
            <a:avLst/>
          </a:prstGeom>
        </p:spPr>
      </p:pic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8859011" y="6602069"/>
            <a:ext cx="2444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pc="-25" smtClean="0"/>
              <a:pPr marL="38100">
                <a:lnSpc>
                  <a:spcPts val="1240"/>
                </a:lnSpc>
              </a:pPr>
              <a:t>32</a:t>
            </a:fld>
            <a:endParaRPr spc="-25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129FE2-DC0C-2332-AFBC-C2FFA00ACA51}"/>
              </a:ext>
            </a:extLst>
          </p:cNvPr>
          <p:cNvSpPr txBox="1"/>
          <p:nvPr/>
        </p:nvSpPr>
        <p:spPr>
          <a:xfrm>
            <a:off x="304800" y="6035649"/>
            <a:ext cx="855421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All major Dark Matter direct detection experiments have rich detector and DAQ systems that allows for rich multi-physics searches with analysis optimized for each search </a:t>
            </a:r>
          </a:p>
        </p:txBody>
      </p:sp>
    </p:spTree>
    <p:extLst>
      <p:ext uri="{BB962C8B-B14F-4D97-AF65-F5344CB8AC3E}">
        <p14:creationId xmlns:p14="http://schemas.microsoft.com/office/powerpoint/2010/main" val="3088363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2876" y="345358"/>
            <a:ext cx="8921203" cy="563015"/>
          </a:xfrm>
          <a:prstGeom prst="rect">
            <a:avLst/>
          </a:prstGeom>
        </p:spPr>
        <p:txBody>
          <a:bodyPr vert="horz" wrap="square" lIns="0" tIns="8930" rIns="0" bIns="0" rtlCol="0" anchor="ctr">
            <a:spAutoFit/>
          </a:bodyPr>
          <a:lstStyle/>
          <a:p>
            <a:pPr marL="8929">
              <a:spcBef>
                <a:spcPts val="70"/>
              </a:spcBef>
            </a:pPr>
            <a:r>
              <a:rPr lang="en-US" sz="3600" spc="-18" dirty="0">
                <a:latin typeface="AR CENA" panose="02000000000000000000"/>
              </a:rPr>
              <a:t>S</a:t>
            </a:r>
            <a:r>
              <a:rPr sz="3600" spc="-18" dirty="0">
                <a:latin typeface="AR CENA" panose="02000000000000000000"/>
              </a:rPr>
              <a:t>ub-</a:t>
            </a:r>
            <a:r>
              <a:rPr sz="3600" dirty="0">
                <a:latin typeface="AR CENA" panose="02000000000000000000"/>
              </a:rPr>
              <a:t>GeV</a:t>
            </a:r>
            <a:r>
              <a:rPr sz="3600" spc="32" dirty="0">
                <a:latin typeface="AR CENA" panose="02000000000000000000"/>
              </a:rPr>
              <a:t> </a:t>
            </a:r>
            <a:r>
              <a:rPr sz="3600" dirty="0">
                <a:latin typeface="AR CENA" panose="02000000000000000000"/>
              </a:rPr>
              <a:t>Dark</a:t>
            </a:r>
            <a:r>
              <a:rPr sz="3600" spc="35" dirty="0">
                <a:latin typeface="AR CENA" panose="02000000000000000000"/>
              </a:rPr>
              <a:t> </a:t>
            </a:r>
            <a:r>
              <a:rPr sz="3600" spc="74" dirty="0">
                <a:latin typeface="AR CENA" panose="02000000000000000000"/>
              </a:rPr>
              <a:t>Matter</a:t>
            </a:r>
            <a:r>
              <a:rPr lang="en-US" sz="3600" spc="74" dirty="0">
                <a:latin typeface="AR CENA" panose="02000000000000000000"/>
              </a:rPr>
              <a:t> Electron Recoils</a:t>
            </a:r>
            <a:endParaRPr sz="3600" dirty="0">
              <a:latin typeface="AR CENA" panose="0200000000000000000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2876" y="1219200"/>
            <a:ext cx="8921204" cy="48451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6446" indent="-169658">
              <a:lnSpc>
                <a:spcPts val="3143"/>
              </a:lnSpc>
              <a:buSzPct val="144827"/>
              <a:buChar char="•"/>
              <a:tabLst>
                <a:tab pos="196446" algn="l"/>
              </a:tabLst>
            </a:pPr>
            <a:r>
              <a:rPr sz="2039" b="1" dirty="0">
                <a:latin typeface="Arial"/>
                <a:cs typeface="Arial"/>
              </a:rPr>
              <a:t>Need</a:t>
            </a:r>
            <a:r>
              <a:rPr sz="2039" b="1" spc="32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to</a:t>
            </a:r>
            <a:r>
              <a:rPr sz="2039" b="1" spc="32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look</a:t>
            </a:r>
            <a:r>
              <a:rPr sz="2039" b="1" spc="32" dirty="0">
                <a:latin typeface="Arial"/>
                <a:cs typeface="Arial"/>
              </a:rPr>
              <a:t> </a:t>
            </a:r>
            <a:r>
              <a:rPr sz="2039" b="1" spc="35" dirty="0">
                <a:latin typeface="Arial"/>
                <a:cs typeface="Arial"/>
              </a:rPr>
              <a:t>at</a:t>
            </a:r>
            <a:r>
              <a:rPr sz="2039" b="1" spc="32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electron</a:t>
            </a:r>
            <a:r>
              <a:rPr sz="2039" b="1" spc="32" dirty="0">
                <a:latin typeface="Arial"/>
                <a:cs typeface="Arial"/>
              </a:rPr>
              <a:t> </a:t>
            </a:r>
            <a:r>
              <a:rPr sz="2039" b="1" spc="-7" dirty="0">
                <a:latin typeface="Arial"/>
                <a:cs typeface="Arial"/>
              </a:rPr>
              <a:t>signals</a:t>
            </a:r>
            <a:endParaRPr sz="2039" dirty="0">
              <a:latin typeface="Arial"/>
              <a:cs typeface="Arial"/>
            </a:endParaRPr>
          </a:p>
          <a:p>
            <a:pPr marL="437539" lvl="1" indent="-169658">
              <a:spcBef>
                <a:spcPts val="464"/>
              </a:spcBef>
              <a:buSzPct val="144827"/>
              <a:buChar char="•"/>
              <a:tabLst>
                <a:tab pos="437539" algn="l"/>
                <a:tab pos="6843023" algn="l"/>
              </a:tabLst>
            </a:pPr>
            <a:r>
              <a:rPr sz="2039" b="1" dirty="0">
                <a:latin typeface="Arial"/>
                <a:cs typeface="Arial"/>
              </a:rPr>
              <a:t>Electrons</a:t>
            </a:r>
            <a:r>
              <a:rPr sz="2039" b="1" spc="-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emitted</a:t>
            </a:r>
            <a:r>
              <a:rPr sz="2039" b="1" spc="-1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as</a:t>
            </a:r>
            <a:r>
              <a:rPr sz="2039" b="1" spc="-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a</a:t>
            </a:r>
            <a:r>
              <a:rPr sz="2039" b="1" spc="-1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secondary</a:t>
            </a:r>
            <a:r>
              <a:rPr sz="2039" b="1" spc="-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process</a:t>
            </a:r>
            <a:r>
              <a:rPr sz="2039" b="1" spc="-11" dirty="0">
                <a:latin typeface="Arial"/>
                <a:cs typeface="Arial"/>
              </a:rPr>
              <a:t> </a:t>
            </a:r>
            <a:r>
              <a:rPr sz="2039" b="1" spc="-7" dirty="0">
                <a:latin typeface="Arial"/>
                <a:cs typeface="Arial"/>
              </a:rPr>
              <a:t>(Migdal,</a:t>
            </a:r>
            <a:r>
              <a:rPr sz="2039" b="1" dirty="0">
                <a:latin typeface="Arial"/>
                <a:cs typeface="Arial"/>
              </a:rPr>
              <a:t>	</a:t>
            </a:r>
            <a:r>
              <a:rPr sz="2039" b="1" spc="-7" dirty="0">
                <a:latin typeface="Arial"/>
                <a:cs typeface="Arial"/>
              </a:rPr>
              <a:t>Bremsstrahlung)</a:t>
            </a:r>
            <a:endParaRPr sz="2039" dirty="0">
              <a:latin typeface="Arial"/>
              <a:cs typeface="Arial"/>
            </a:endParaRPr>
          </a:p>
          <a:p>
            <a:pPr marL="437539" lvl="1" indent="-169658">
              <a:spcBef>
                <a:spcPts val="534"/>
              </a:spcBef>
              <a:buSzPct val="144827"/>
              <a:buChar char="•"/>
              <a:tabLst>
                <a:tab pos="437539" algn="l"/>
              </a:tabLst>
            </a:pPr>
            <a:r>
              <a:rPr sz="2039" b="1" dirty="0">
                <a:latin typeface="Arial"/>
                <a:cs typeface="Arial"/>
              </a:rPr>
              <a:t>Dark</a:t>
            </a:r>
            <a:r>
              <a:rPr sz="2039" b="1" spc="98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matter</a:t>
            </a:r>
            <a:r>
              <a:rPr sz="2039" b="1" spc="102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interacts</a:t>
            </a:r>
            <a:r>
              <a:rPr sz="2039" b="1" spc="102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with</a:t>
            </a:r>
            <a:r>
              <a:rPr sz="2039" b="1" spc="98" dirty="0">
                <a:latin typeface="Arial"/>
                <a:cs typeface="Arial"/>
              </a:rPr>
              <a:t> </a:t>
            </a:r>
            <a:r>
              <a:rPr sz="2039" b="1" spc="-7" dirty="0">
                <a:latin typeface="Arial"/>
                <a:cs typeface="Arial"/>
              </a:rPr>
              <a:t>electrons</a:t>
            </a:r>
            <a:endParaRPr lang="en-US" sz="2039" b="1" spc="-7" dirty="0">
              <a:latin typeface="Arial"/>
              <a:cs typeface="Arial"/>
            </a:endParaRPr>
          </a:p>
          <a:p>
            <a:pPr marL="437539" lvl="1" indent="-169658">
              <a:spcBef>
                <a:spcPts val="534"/>
              </a:spcBef>
              <a:buSzPct val="144827"/>
              <a:buChar char="•"/>
              <a:tabLst>
                <a:tab pos="437539" algn="l"/>
              </a:tabLst>
            </a:pPr>
            <a:endParaRPr sz="2039" dirty="0">
              <a:latin typeface="Arial"/>
              <a:cs typeface="Arial"/>
            </a:endParaRPr>
          </a:p>
          <a:p>
            <a:pPr marL="196446" indent="-169658">
              <a:spcBef>
                <a:spcPts val="534"/>
              </a:spcBef>
              <a:buSzPct val="144827"/>
              <a:buChar char="•"/>
              <a:tabLst>
                <a:tab pos="196446" algn="l"/>
              </a:tabLst>
            </a:pPr>
            <a:r>
              <a:rPr sz="2039" b="1" spc="-7" dirty="0">
                <a:latin typeface="Arial"/>
                <a:cs typeface="Arial"/>
              </a:rPr>
              <a:t>Require:</a:t>
            </a:r>
            <a:r>
              <a:rPr sz="2039" b="1" spc="1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detect</a:t>
            </a:r>
            <a:r>
              <a:rPr sz="2039" b="1" spc="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down</a:t>
            </a:r>
            <a:r>
              <a:rPr sz="2039" b="1" spc="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to</a:t>
            </a:r>
            <a:r>
              <a:rPr sz="2039" b="1" spc="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a</a:t>
            </a:r>
            <a:r>
              <a:rPr sz="2039" b="1" spc="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few</a:t>
            </a:r>
            <a:r>
              <a:rPr sz="2039" b="1" spc="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or</a:t>
            </a:r>
            <a:r>
              <a:rPr sz="2039" b="1" spc="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even</a:t>
            </a:r>
            <a:r>
              <a:rPr sz="2039" b="1" spc="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single</a:t>
            </a:r>
            <a:r>
              <a:rPr sz="2039" b="1" spc="14" dirty="0">
                <a:latin typeface="Arial"/>
                <a:cs typeface="Arial"/>
              </a:rPr>
              <a:t> </a:t>
            </a:r>
            <a:r>
              <a:rPr sz="2039" b="1" spc="-7" dirty="0">
                <a:latin typeface="Arial"/>
                <a:cs typeface="Arial"/>
              </a:rPr>
              <a:t>electrons</a:t>
            </a:r>
            <a:endParaRPr lang="en-US" sz="2039" b="1" spc="-7" dirty="0">
              <a:latin typeface="Arial"/>
              <a:cs typeface="Arial"/>
            </a:endParaRPr>
          </a:p>
          <a:p>
            <a:pPr marL="196446" indent="-169658">
              <a:spcBef>
                <a:spcPts val="534"/>
              </a:spcBef>
              <a:buSzPct val="144827"/>
              <a:buChar char="•"/>
              <a:tabLst>
                <a:tab pos="196446" algn="l"/>
              </a:tabLst>
            </a:pPr>
            <a:endParaRPr sz="2039" dirty="0">
              <a:latin typeface="Arial"/>
              <a:cs typeface="Arial"/>
            </a:endParaRPr>
          </a:p>
          <a:p>
            <a:pPr marL="196446" indent="-169658">
              <a:spcBef>
                <a:spcPts val="534"/>
              </a:spcBef>
              <a:buSzPct val="144827"/>
              <a:buChar char="•"/>
              <a:tabLst>
                <a:tab pos="196446" algn="l"/>
              </a:tabLst>
            </a:pPr>
            <a:r>
              <a:rPr sz="2039" b="1" dirty="0">
                <a:latin typeface="Arial"/>
                <a:cs typeface="Arial"/>
              </a:rPr>
              <a:t>Reducing</a:t>
            </a:r>
            <a:r>
              <a:rPr sz="2039" b="1" spc="1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the</a:t>
            </a:r>
            <a:r>
              <a:rPr sz="2039" b="1" spc="1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“few-electron”</a:t>
            </a:r>
            <a:r>
              <a:rPr sz="2039" b="1" spc="1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background</a:t>
            </a:r>
            <a:r>
              <a:rPr sz="2039" b="1" spc="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to</a:t>
            </a:r>
            <a:r>
              <a:rPr sz="2039" b="1" spc="1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improve</a:t>
            </a:r>
            <a:r>
              <a:rPr sz="2039" b="1" spc="11" dirty="0">
                <a:latin typeface="Arial"/>
                <a:cs typeface="Arial"/>
              </a:rPr>
              <a:t> </a:t>
            </a:r>
            <a:r>
              <a:rPr sz="2039" b="1" spc="-7" dirty="0">
                <a:latin typeface="Arial"/>
                <a:cs typeface="Arial"/>
              </a:rPr>
              <a:t>sensitivity</a:t>
            </a:r>
            <a:endParaRPr sz="2039" dirty="0">
              <a:latin typeface="Arial"/>
              <a:cs typeface="Arial"/>
            </a:endParaRPr>
          </a:p>
          <a:p>
            <a:pPr marL="196446" marR="249129" indent="-169658">
              <a:lnSpc>
                <a:spcPct val="93600"/>
              </a:lnSpc>
              <a:spcBef>
                <a:spcPts val="689"/>
              </a:spcBef>
              <a:buSzPct val="144827"/>
              <a:buChar char="•"/>
              <a:tabLst>
                <a:tab pos="196446" algn="l"/>
              </a:tabLst>
            </a:pPr>
            <a:endParaRPr lang="en-US" sz="2039" b="1" spc="-18" dirty="0">
              <a:latin typeface="Arial"/>
              <a:cs typeface="Arial"/>
            </a:endParaRPr>
          </a:p>
          <a:p>
            <a:pPr marL="196446" marR="249129" indent="-169658">
              <a:lnSpc>
                <a:spcPct val="93600"/>
              </a:lnSpc>
              <a:spcBef>
                <a:spcPts val="689"/>
              </a:spcBef>
              <a:buSzPct val="144827"/>
              <a:buChar char="•"/>
              <a:tabLst>
                <a:tab pos="196446" algn="l"/>
              </a:tabLst>
            </a:pPr>
            <a:r>
              <a:rPr sz="2039" b="1" spc="-18" dirty="0">
                <a:latin typeface="Arial"/>
                <a:cs typeface="Arial"/>
              </a:rPr>
              <a:t>Existing</a:t>
            </a:r>
            <a:r>
              <a:rPr sz="2039" b="1" spc="2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large</a:t>
            </a:r>
            <a:r>
              <a:rPr sz="2039" b="1" spc="2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experiments</a:t>
            </a:r>
            <a:r>
              <a:rPr sz="2039" b="1" spc="2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(LUX/LZ,</a:t>
            </a:r>
            <a:r>
              <a:rPr sz="2039" b="1" spc="2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DarkSide,</a:t>
            </a:r>
            <a:r>
              <a:rPr sz="2039" b="1" spc="21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XENON,</a:t>
            </a:r>
            <a:r>
              <a:rPr sz="2039" b="1" spc="21" dirty="0">
                <a:latin typeface="Arial"/>
                <a:cs typeface="Arial"/>
              </a:rPr>
              <a:t> </a:t>
            </a:r>
            <a:r>
              <a:rPr sz="2039" b="1" spc="-7" dirty="0">
                <a:latin typeface="Arial"/>
                <a:cs typeface="Arial"/>
              </a:rPr>
              <a:t>SuperCDMS) </a:t>
            </a:r>
            <a:r>
              <a:rPr sz="2039" b="1" dirty="0">
                <a:latin typeface="Arial"/>
                <a:cs typeface="Arial"/>
              </a:rPr>
              <a:t>can</a:t>
            </a:r>
            <a:r>
              <a:rPr sz="2039" b="1" spc="-32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perform</a:t>
            </a:r>
            <a:r>
              <a:rPr sz="2039" b="1" spc="-28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simultaneous</a:t>
            </a:r>
            <a:r>
              <a:rPr sz="2039" b="1" spc="-32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search</a:t>
            </a:r>
            <a:r>
              <a:rPr sz="2039" b="1" spc="-28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while</a:t>
            </a:r>
            <a:r>
              <a:rPr sz="2039" b="1" spc="-32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searching</a:t>
            </a:r>
            <a:r>
              <a:rPr sz="2039" b="1" spc="-28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for</a:t>
            </a:r>
            <a:r>
              <a:rPr sz="2039" b="1" spc="-28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heavy</a:t>
            </a:r>
            <a:r>
              <a:rPr sz="2039" b="1" spc="-32" dirty="0">
                <a:latin typeface="Arial"/>
                <a:cs typeface="Arial"/>
              </a:rPr>
              <a:t> </a:t>
            </a:r>
            <a:r>
              <a:rPr sz="2039" b="1" spc="-7" dirty="0">
                <a:latin typeface="Arial"/>
                <a:cs typeface="Arial"/>
              </a:rPr>
              <a:t>WIMPs</a:t>
            </a:r>
            <a:endParaRPr sz="2039" dirty="0">
              <a:latin typeface="Arial"/>
              <a:cs typeface="Arial"/>
            </a:endParaRPr>
          </a:p>
          <a:p>
            <a:pPr marL="196446" marR="241093" indent="-169658">
              <a:lnSpc>
                <a:spcPct val="93600"/>
              </a:lnSpc>
              <a:spcBef>
                <a:spcPts val="946"/>
              </a:spcBef>
              <a:buSzPct val="144827"/>
              <a:buChar char="•"/>
              <a:tabLst>
                <a:tab pos="196446" algn="l"/>
              </a:tabLst>
            </a:pPr>
            <a:endParaRPr lang="en-US" sz="2039" b="1" dirty="0">
              <a:latin typeface="Arial"/>
              <a:cs typeface="Arial"/>
            </a:endParaRPr>
          </a:p>
          <a:p>
            <a:pPr marL="196446" marR="241093" indent="-169658">
              <a:lnSpc>
                <a:spcPct val="93600"/>
              </a:lnSpc>
              <a:spcBef>
                <a:spcPts val="946"/>
              </a:spcBef>
              <a:buSzPct val="144827"/>
              <a:buChar char="•"/>
              <a:tabLst>
                <a:tab pos="196446" algn="l"/>
              </a:tabLst>
            </a:pPr>
            <a:r>
              <a:rPr sz="2039" b="1" dirty="0">
                <a:latin typeface="Arial"/>
                <a:cs typeface="Arial"/>
              </a:rPr>
              <a:t>Smaller</a:t>
            </a:r>
            <a:r>
              <a:rPr sz="2039" b="1" spc="-18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target</a:t>
            </a:r>
            <a:r>
              <a:rPr sz="2039" b="1" spc="-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experiments:</a:t>
            </a:r>
            <a:r>
              <a:rPr sz="2039" b="1" spc="-1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DAMIC,</a:t>
            </a:r>
            <a:r>
              <a:rPr sz="2039" b="1" spc="-18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SENSEI</a:t>
            </a:r>
            <a:r>
              <a:rPr sz="2039" b="1" spc="-14" dirty="0">
                <a:latin typeface="Arial"/>
                <a:cs typeface="Arial"/>
              </a:rPr>
              <a:t> </a:t>
            </a:r>
            <a:r>
              <a:rPr lang="en-US" sz="2039" b="1" dirty="0">
                <a:latin typeface="Arial"/>
                <a:cs typeface="Arial"/>
              </a:rPr>
              <a:t>aim </a:t>
            </a:r>
            <a:r>
              <a:rPr sz="2039" b="1" spc="-18" dirty="0">
                <a:latin typeface="Arial"/>
                <a:cs typeface="Arial"/>
              </a:rPr>
              <a:t>to </a:t>
            </a:r>
            <a:r>
              <a:rPr sz="2039" b="1" dirty="0">
                <a:latin typeface="Arial"/>
                <a:cs typeface="Arial"/>
              </a:rPr>
              <a:t>achieve</a:t>
            </a:r>
            <a:r>
              <a:rPr sz="2039" b="1" spc="74" dirty="0">
                <a:latin typeface="Arial"/>
                <a:cs typeface="Arial"/>
              </a:rPr>
              <a:t> </a:t>
            </a:r>
            <a:r>
              <a:rPr lang="en-US" sz="2039" b="1" spc="74" dirty="0">
                <a:latin typeface="Arial"/>
                <a:cs typeface="Arial"/>
              </a:rPr>
              <a:t>very low </a:t>
            </a:r>
            <a:r>
              <a:rPr sz="2039" b="1" dirty="0">
                <a:latin typeface="Arial"/>
                <a:cs typeface="Arial"/>
              </a:rPr>
              <a:t>single-to-few</a:t>
            </a:r>
            <a:r>
              <a:rPr sz="2039" b="1" spc="74" dirty="0">
                <a:latin typeface="Arial"/>
                <a:cs typeface="Arial"/>
              </a:rPr>
              <a:t> </a:t>
            </a:r>
            <a:r>
              <a:rPr sz="2039" b="1" dirty="0">
                <a:latin typeface="Arial"/>
                <a:cs typeface="Arial"/>
              </a:rPr>
              <a:t>electron</a:t>
            </a:r>
            <a:r>
              <a:rPr sz="2039" b="1" spc="77" dirty="0">
                <a:latin typeface="Arial"/>
                <a:cs typeface="Arial"/>
              </a:rPr>
              <a:t> </a:t>
            </a:r>
            <a:r>
              <a:rPr sz="2039" b="1" spc="-7" dirty="0">
                <a:latin typeface="Arial"/>
                <a:cs typeface="Arial"/>
              </a:rPr>
              <a:t>background</a:t>
            </a:r>
            <a:endParaRPr sz="2039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90461" y="1424939"/>
          <a:ext cx="5012690" cy="51187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063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6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20" dirty="0">
                          <a:latin typeface="Calibri"/>
                          <a:cs typeface="Calibri"/>
                        </a:rPr>
                        <a:t>Plan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10" dirty="0">
                          <a:latin typeface="Calibri"/>
                          <a:cs typeface="Calibri"/>
                        </a:rPr>
                        <a:t>Status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Seismic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Platform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Installed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3T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Gantry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Crane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Installed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Radon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Reduction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System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Installed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4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Cleanroom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Installed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25" dirty="0">
                          <a:latin typeface="Calibri"/>
                          <a:cs typeface="Calibri"/>
                        </a:rPr>
                        <a:t>DAQ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Installed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Computing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18224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Offsite,</a:t>
                      </a:r>
                      <a:r>
                        <a:rPr sz="1800" spc="-7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data</a:t>
                      </a:r>
                      <a:r>
                        <a:rPr sz="1800" spc="-6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transferred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SLAC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and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others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Calibration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Preparing</a:t>
                      </a:r>
                      <a:r>
                        <a:rPr sz="1800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to</a:t>
                      </a:r>
                      <a:r>
                        <a:rPr sz="1800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ship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Readout</a:t>
                      </a:r>
                      <a:r>
                        <a:rPr sz="18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Electronics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Complete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Dilution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Refrigerator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Received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from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vendor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Shielding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Received</a:t>
                      </a:r>
                      <a:r>
                        <a:rPr sz="18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from</a:t>
                      </a:r>
                      <a:r>
                        <a:rPr sz="1800" spc="-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vendor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Detector</a:t>
                      </a:r>
                      <a:r>
                        <a:rPr sz="1800" spc="-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Towers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Scheduling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Work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SNOBOX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In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Development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36370" y="31242"/>
            <a:ext cx="6737984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100" dirty="0">
                <a:latin typeface="Arial"/>
                <a:cs typeface="Arial"/>
              </a:rPr>
              <a:t>SuperCDMS</a:t>
            </a:r>
            <a:r>
              <a:rPr sz="3100" spc="-105" dirty="0">
                <a:latin typeface="Arial"/>
                <a:cs typeface="Arial"/>
              </a:rPr>
              <a:t> </a:t>
            </a:r>
            <a:r>
              <a:rPr sz="3100" dirty="0">
                <a:latin typeface="Arial"/>
                <a:cs typeface="Arial"/>
              </a:rPr>
              <a:t>installation</a:t>
            </a:r>
            <a:r>
              <a:rPr sz="3100" spc="-120" dirty="0">
                <a:latin typeface="Arial"/>
                <a:cs typeface="Arial"/>
              </a:rPr>
              <a:t> </a:t>
            </a:r>
            <a:r>
              <a:rPr sz="3100" dirty="0">
                <a:latin typeface="Arial"/>
                <a:cs typeface="Arial"/>
              </a:rPr>
              <a:t>in</a:t>
            </a:r>
            <a:r>
              <a:rPr sz="3100" spc="-120" dirty="0">
                <a:latin typeface="Arial"/>
                <a:cs typeface="Arial"/>
              </a:rPr>
              <a:t> </a:t>
            </a:r>
            <a:r>
              <a:rPr sz="3100" spc="-10" dirty="0">
                <a:latin typeface="Arial"/>
                <a:cs typeface="Arial"/>
              </a:rPr>
              <a:t>progress</a:t>
            </a:r>
            <a:endParaRPr sz="3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8923" y="789559"/>
            <a:ext cx="38271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58850" marR="5080" indent="-946785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Component</a:t>
            </a:r>
            <a:r>
              <a:rPr sz="1800" b="1" spc="-6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deliveries</a:t>
            </a:r>
            <a:r>
              <a:rPr sz="1800" b="1" spc="-6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to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SNOLAB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by</a:t>
            </a:r>
            <a:r>
              <a:rPr sz="1800" b="1" spc="-25" dirty="0">
                <a:latin typeface="Calibri"/>
                <a:cs typeface="Calibri"/>
              </a:rPr>
              <a:t> the </a:t>
            </a:r>
            <a:r>
              <a:rPr sz="1800" b="1" dirty="0">
                <a:latin typeface="Calibri"/>
                <a:cs typeface="Calibri"/>
              </a:rPr>
              <a:t>construction</a:t>
            </a:r>
            <a:r>
              <a:rPr sz="1800" b="1" spc="-7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project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375147" y="636269"/>
            <a:ext cx="3685540" cy="4867275"/>
            <a:chOff x="5375147" y="636269"/>
            <a:chExt cx="3685540" cy="486727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02579" y="719327"/>
              <a:ext cx="2702052" cy="151180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90231" y="1676400"/>
              <a:ext cx="1869948" cy="1502664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6555485" y="636269"/>
              <a:ext cx="1607820" cy="338455"/>
            </a:xfrm>
            <a:custGeom>
              <a:avLst/>
              <a:gdLst/>
              <a:ahLst/>
              <a:cxnLst/>
              <a:rect l="l" t="t" r="r" b="b"/>
              <a:pathLst>
                <a:path w="1607820" h="338455">
                  <a:moveTo>
                    <a:pt x="1607820" y="0"/>
                  </a:moveTo>
                  <a:lnTo>
                    <a:pt x="0" y="0"/>
                  </a:lnTo>
                  <a:lnTo>
                    <a:pt x="0" y="338327"/>
                  </a:lnTo>
                  <a:lnTo>
                    <a:pt x="1607820" y="338327"/>
                  </a:lnTo>
                  <a:lnTo>
                    <a:pt x="16078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75147" y="2293619"/>
              <a:ext cx="1732788" cy="2308860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190231" y="3241547"/>
              <a:ext cx="1723644" cy="2261616"/>
            </a:xfrm>
            <a:prstGeom prst="rect">
              <a:avLst/>
            </a:prstGeom>
          </p:spPr>
        </p:pic>
      </p:grpSp>
      <p:grpSp>
        <p:nvGrpSpPr>
          <p:cNvPr id="11" name="object 11"/>
          <p:cNvGrpSpPr/>
          <p:nvPr/>
        </p:nvGrpSpPr>
        <p:grpSpPr>
          <a:xfrm>
            <a:off x="5275326" y="4664964"/>
            <a:ext cx="3563620" cy="2089150"/>
            <a:chOff x="5275326" y="4664964"/>
            <a:chExt cx="3563620" cy="2089150"/>
          </a:xfrm>
        </p:grpSpPr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2580" y="4664964"/>
              <a:ext cx="1731264" cy="1918716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275326" y="6107430"/>
              <a:ext cx="3563620" cy="646430"/>
            </a:xfrm>
            <a:custGeom>
              <a:avLst/>
              <a:gdLst/>
              <a:ahLst/>
              <a:cxnLst/>
              <a:rect l="l" t="t" r="r" b="b"/>
              <a:pathLst>
                <a:path w="3563620" h="646429">
                  <a:moveTo>
                    <a:pt x="3563112" y="0"/>
                  </a:moveTo>
                  <a:lnTo>
                    <a:pt x="0" y="0"/>
                  </a:lnTo>
                  <a:lnTo>
                    <a:pt x="0" y="646176"/>
                  </a:lnTo>
                  <a:lnTo>
                    <a:pt x="3563112" y="646176"/>
                  </a:lnTo>
                  <a:lnTo>
                    <a:pt x="35631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275326" y="6107429"/>
            <a:ext cx="3563620" cy="646430"/>
          </a:xfrm>
          <a:prstGeom prst="rect">
            <a:avLst/>
          </a:prstGeom>
          <a:ln w="25907">
            <a:solidFill>
              <a:srgbClr val="5B9BD4"/>
            </a:solidFill>
          </a:ln>
        </p:spPr>
        <p:txBody>
          <a:bodyPr vert="horz" wrap="square" lIns="0" tIns="54610" rIns="0" bIns="0" rtlCol="0">
            <a:spAutoFit/>
          </a:bodyPr>
          <a:lstStyle/>
          <a:p>
            <a:pPr marL="1143635" marR="116205" indent="-1019810">
              <a:lnSpc>
                <a:spcPts val="2110"/>
              </a:lnSpc>
              <a:spcBef>
                <a:spcPts val="430"/>
              </a:spcBef>
            </a:pPr>
            <a:r>
              <a:rPr sz="1800" b="1" dirty="0">
                <a:latin typeface="Arial"/>
                <a:cs typeface="Arial"/>
              </a:rPr>
              <a:t>Plan</a:t>
            </a:r>
            <a:r>
              <a:rPr sz="1800" b="1" spc="-2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is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to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start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commissioning </a:t>
            </a:r>
            <a:r>
              <a:rPr sz="1800" b="1" dirty="0">
                <a:latin typeface="Arial"/>
                <a:cs typeface="Arial"/>
              </a:rPr>
              <a:t>run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in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2023!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555485" y="636269"/>
            <a:ext cx="1607820" cy="338455"/>
          </a:xfrm>
          <a:prstGeom prst="rect">
            <a:avLst/>
          </a:prstGeom>
          <a:ln w="25907">
            <a:solidFill>
              <a:srgbClr val="000000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0"/>
              </a:spcBef>
            </a:pPr>
            <a:r>
              <a:rPr sz="1600" b="1" dirty="0">
                <a:latin typeface="Calibri"/>
                <a:cs typeface="Calibri"/>
              </a:rPr>
              <a:t>Seismic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Platform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8146542" y="1421130"/>
            <a:ext cx="940435" cy="338455"/>
          </a:xfrm>
          <a:custGeom>
            <a:avLst/>
            <a:gdLst/>
            <a:ahLst/>
            <a:cxnLst/>
            <a:rect l="l" t="t" r="r" b="b"/>
            <a:pathLst>
              <a:path w="940434" h="338455">
                <a:moveTo>
                  <a:pt x="940307" y="0"/>
                </a:moveTo>
                <a:lnTo>
                  <a:pt x="0" y="0"/>
                </a:lnTo>
                <a:lnTo>
                  <a:pt x="0" y="338327"/>
                </a:lnTo>
                <a:lnTo>
                  <a:pt x="940307" y="338327"/>
                </a:lnTo>
                <a:lnTo>
                  <a:pt x="94030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8146542" y="1421130"/>
            <a:ext cx="940435" cy="338455"/>
          </a:xfrm>
          <a:prstGeom prst="rect">
            <a:avLst/>
          </a:prstGeom>
          <a:ln w="25907">
            <a:solidFill>
              <a:srgbClr val="000000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254"/>
              </a:spcBef>
            </a:pPr>
            <a:r>
              <a:rPr sz="1600" spc="-10" dirty="0">
                <a:latin typeface="Calibri"/>
                <a:cs typeface="Calibri"/>
              </a:rPr>
              <a:t>Shielding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293614" y="2279142"/>
            <a:ext cx="1643380" cy="585470"/>
          </a:xfrm>
          <a:custGeom>
            <a:avLst/>
            <a:gdLst/>
            <a:ahLst/>
            <a:cxnLst/>
            <a:rect l="l" t="t" r="r" b="b"/>
            <a:pathLst>
              <a:path w="1643379" h="585469">
                <a:moveTo>
                  <a:pt x="1642872" y="0"/>
                </a:moveTo>
                <a:lnTo>
                  <a:pt x="0" y="0"/>
                </a:lnTo>
                <a:lnTo>
                  <a:pt x="0" y="585215"/>
                </a:lnTo>
                <a:lnTo>
                  <a:pt x="1642872" y="585215"/>
                </a:lnTo>
                <a:lnTo>
                  <a:pt x="164287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5293614" y="2279142"/>
            <a:ext cx="1643380" cy="585470"/>
          </a:xfrm>
          <a:prstGeom prst="rect">
            <a:avLst/>
          </a:prstGeom>
          <a:ln w="25907">
            <a:solidFill>
              <a:srgbClr val="000000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254"/>
              </a:spcBef>
            </a:pPr>
            <a:r>
              <a:rPr sz="1600" b="1" dirty="0">
                <a:latin typeface="Calibri"/>
                <a:cs typeface="Calibri"/>
              </a:rPr>
              <a:t>Radon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Reduction</a:t>
            </a:r>
            <a:endParaRPr sz="1600">
              <a:latin typeface="Calibri"/>
              <a:cs typeface="Calibri"/>
            </a:endParaRPr>
          </a:p>
          <a:p>
            <a:pPr marL="90805">
              <a:lnSpc>
                <a:spcPct val="100000"/>
              </a:lnSpc>
            </a:pPr>
            <a:r>
              <a:rPr sz="1600" b="1" spc="-10" dirty="0">
                <a:latin typeface="Calibri"/>
                <a:cs typeface="Calibri"/>
              </a:rPr>
              <a:t>System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7767066" y="3210305"/>
            <a:ext cx="1228725" cy="368935"/>
          </a:xfrm>
          <a:custGeom>
            <a:avLst/>
            <a:gdLst/>
            <a:ahLst/>
            <a:cxnLst/>
            <a:rect l="l" t="t" r="r" b="b"/>
            <a:pathLst>
              <a:path w="1228725" h="368935">
                <a:moveTo>
                  <a:pt x="1228344" y="0"/>
                </a:moveTo>
                <a:lnTo>
                  <a:pt x="0" y="0"/>
                </a:lnTo>
                <a:lnTo>
                  <a:pt x="0" y="368808"/>
                </a:lnTo>
                <a:lnTo>
                  <a:pt x="1228344" y="368808"/>
                </a:lnTo>
                <a:lnTo>
                  <a:pt x="12283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7767066" y="3210305"/>
            <a:ext cx="1228725" cy="368935"/>
          </a:xfrm>
          <a:prstGeom prst="rect">
            <a:avLst/>
          </a:prstGeom>
          <a:ln w="25907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240"/>
              </a:spcBef>
            </a:pPr>
            <a:r>
              <a:rPr sz="1800" b="1" spc="-10" dirty="0">
                <a:latin typeface="Calibri"/>
                <a:cs typeface="Calibri"/>
              </a:rPr>
              <a:t>Calibration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525006" y="5628894"/>
            <a:ext cx="2147570" cy="370840"/>
          </a:xfrm>
          <a:custGeom>
            <a:avLst/>
            <a:gdLst/>
            <a:ahLst/>
            <a:cxnLst/>
            <a:rect l="l" t="t" r="r" b="b"/>
            <a:pathLst>
              <a:path w="2147570" h="370839">
                <a:moveTo>
                  <a:pt x="2147316" y="0"/>
                </a:moveTo>
                <a:lnTo>
                  <a:pt x="0" y="0"/>
                </a:lnTo>
                <a:lnTo>
                  <a:pt x="0" y="370331"/>
                </a:lnTo>
                <a:lnTo>
                  <a:pt x="2147316" y="370331"/>
                </a:lnTo>
                <a:lnTo>
                  <a:pt x="214731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6525006" y="5628894"/>
            <a:ext cx="2147570" cy="370840"/>
          </a:xfrm>
          <a:prstGeom prst="rect">
            <a:avLst/>
          </a:prstGeom>
          <a:ln w="25907">
            <a:solidFill>
              <a:srgbClr val="000000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5"/>
              </a:spcBef>
            </a:pPr>
            <a:r>
              <a:rPr sz="1800" b="1" dirty="0">
                <a:latin typeface="Calibri"/>
                <a:cs typeface="Calibri"/>
              </a:rPr>
              <a:t>Dilution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Refrigerator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5293614" y="6072378"/>
            <a:ext cx="2070100" cy="0"/>
          </a:xfrm>
          <a:custGeom>
            <a:avLst/>
            <a:gdLst/>
            <a:ahLst/>
            <a:cxnLst/>
            <a:rect l="l" t="t" r="r" b="b"/>
            <a:pathLst>
              <a:path w="2070100">
                <a:moveTo>
                  <a:pt x="2069972" y="0"/>
                </a:moveTo>
                <a:lnTo>
                  <a:pt x="0" y="0"/>
                </a:lnTo>
              </a:path>
            </a:pathLst>
          </a:custGeom>
          <a:ln w="5029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 txBox="1">
            <a:spLocks noGrp="1"/>
          </p:cNvSpPr>
          <p:nvPr>
            <p:ph type="sldNum" sz="quarter" idx="7"/>
          </p:nvPr>
        </p:nvSpPr>
        <p:spPr>
          <a:xfrm>
            <a:off x="8859011" y="6602069"/>
            <a:ext cx="2444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pc="-25" smtClean="0"/>
              <a:pPr marL="38100">
                <a:lnSpc>
                  <a:spcPts val="1240"/>
                </a:lnSpc>
              </a:pPr>
              <a:t>34</a:t>
            </a:fld>
            <a:endParaRPr spc="-25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544" y="1225296"/>
            <a:ext cx="3457955" cy="193547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3068" y="3718559"/>
            <a:ext cx="2171700" cy="2892552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432304" y="3718559"/>
            <a:ext cx="2191512" cy="292150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87140" y="1225296"/>
            <a:ext cx="2410967" cy="193547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721352" y="3718559"/>
            <a:ext cx="2226563" cy="2921508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236370" y="31242"/>
            <a:ext cx="6737984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100" dirty="0">
                <a:latin typeface="Arial"/>
                <a:cs typeface="Arial"/>
              </a:rPr>
              <a:t>SuperCDMS</a:t>
            </a:r>
            <a:r>
              <a:rPr sz="3100" spc="-105" dirty="0">
                <a:latin typeface="Arial"/>
                <a:cs typeface="Arial"/>
              </a:rPr>
              <a:t> </a:t>
            </a:r>
            <a:r>
              <a:rPr sz="3100" dirty="0">
                <a:latin typeface="Arial"/>
                <a:cs typeface="Arial"/>
              </a:rPr>
              <a:t>installation</a:t>
            </a:r>
            <a:r>
              <a:rPr sz="3100" spc="-120" dirty="0">
                <a:latin typeface="Arial"/>
                <a:cs typeface="Arial"/>
              </a:rPr>
              <a:t> </a:t>
            </a:r>
            <a:r>
              <a:rPr sz="3100" dirty="0">
                <a:latin typeface="Arial"/>
                <a:cs typeface="Arial"/>
              </a:rPr>
              <a:t>in</a:t>
            </a:r>
            <a:r>
              <a:rPr sz="3100" spc="-120" dirty="0">
                <a:latin typeface="Arial"/>
                <a:cs typeface="Arial"/>
              </a:rPr>
              <a:t> </a:t>
            </a:r>
            <a:r>
              <a:rPr sz="3100" spc="-10" dirty="0">
                <a:latin typeface="Arial"/>
                <a:cs typeface="Arial"/>
              </a:rPr>
              <a:t>progress</a:t>
            </a:r>
            <a:endParaRPr sz="31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394703" y="1225296"/>
            <a:ext cx="2580131" cy="1935479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771138" y="603630"/>
            <a:ext cx="13690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Inner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lead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and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xfrm>
            <a:off x="8859011" y="6602069"/>
            <a:ext cx="2444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pc="-25" smtClean="0"/>
              <a:pPr marL="38100">
                <a:lnSpc>
                  <a:spcPts val="1240"/>
                </a:lnSpc>
              </a:pPr>
              <a:t>35</a:t>
            </a:fld>
            <a:endParaRPr spc="-25" dirty="0"/>
          </a:p>
        </p:txBody>
      </p:sp>
      <p:sp>
        <p:nvSpPr>
          <p:cNvPr id="10" name="object 10"/>
          <p:cNvSpPr txBox="1"/>
          <p:nvPr/>
        </p:nvSpPr>
        <p:spPr>
          <a:xfrm>
            <a:off x="147624" y="877951"/>
            <a:ext cx="54546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636010" algn="l"/>
              </a:tabLst>
            </a:pPr>
            <a:r>
              <a:rPr sz="2700" baseline="1543" dirty="0">
                <a:latin typeface="Calibri"/>
                <a:cs typeface="Calibri"/>
              </a:rPr>
              <a:t>Seismic</a:t>
            </a:r>
            <a:r>
              <a:rPr sz="2700" spc="-44" baseline="1543" dirty="0">
                <a:latin typeface="Calibri"/>
                <a:cs typeface="Calibri"/>
              </a:rPr>
              <a:t> </a:t>
            </a:r>
            <a:r>
              <a:rPr sz="2700" spc="-15" baseline="1543" dirty="0">
                <a:latin typeface="Calibri"/>
                <a:cs typeface="Calibri"/>
              </a:rPr>
              <a:t>platform</a:t>
            </a:r>
            <a:r>
              <a:rPr sz="2700" baseline="1543" dirty="0">
                <a:latin typeface="Calibri"/>
                <a:cs typeface="Calibri"/>
              </a:rPr>
              <a:t>	</a:t>
            </a:r>
            <a:r>
              <a:rPr sz="1800" dirty="0">
                <a:latin typeface="Calibri"/>
                <a:cs typeface="Calibri"/>
              </a:rPr>
              <a:t>polyethylene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shield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13372" y="855345"/>
            <a:ext cx="9328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Hardware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43052" y="3355085"/>
            <a:ext cx="18110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Radon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filter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system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411983" y="3362071"/>
            <a:ext cx="16611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Chilled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waterloop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710176" y="3371215"/>
            <a:ext cx="17310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Calibration</a:t>
            </a:r>
            <a:r>
              <a:rPr sz="1800" spc="-8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system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059930" y="4490465"/>
            <a:ext cx="1941830" cy="923925"/>
          </a:xfrm>
          <a:prstGeom prst="rect">
            <a:avLst/>
          </a:prstGeom>
          <a:ln w="25907">
            <a:solidFill>
              <a:srgbClr val="5B9BD4"/>
            </a:solidFill>
          </a:ln>
        </p:spPr>
        <p:txBody>
          <a:bodyPr vert="horz" wrap="square" lIns="0" tIns="43180" rIns="0" bIns="0" rtlCol="0">
            <a:spAutoFit/>
          </a:bodyPr>
          <a:lstStyle/>
          <a:p>
            <a:pPr marL="91440" marR="165100">
              <a:lnSpc>
                <a:spcPct val="98900"/>
              </a:lnSpc>
              <a:spcBef>
                <a:spcPts val="340"/>
              </a:spcBef>
            </a:pPr>
            <a:r>
              <a:rPr sz="1800" b="1" dirty="0">
                <a:latin typeface="Arial"/>
                <a:cs typeface="Arial"/>
              </a:rPr>
              <a:t>Plan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is to</a:t>
            </a:r>
            <a:r>
              <a:rPr sz="1800" b="1" spc="-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start commissioning </a:t>
            </a:r>
            <a:r>
              <a:rPr sz="1800" b="1" dirty="0">
                <a:latin typeface="Arial"/>
                <a:cs typeface="Arial"/>
              </a:rPr>
              <a:t>run</a:t>
            </a:r>
            <a:r>
              <a:rPr sz="1800" b="1" spc="-2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in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2023!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1F9DB-8D5C-564A-BD31-8F7A05F60E9D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75297"/>
            <a:ext cx="9144000" cy="622175"/>
          </a:xfrm>
        </p:spPr>
        <p:txBody>
          <a:bodyPr>
            <a:noAutofit/>
          </a:bodyPr>
          <a:lstStyle/>
          <a:p>
            <a:r>
              <a:rPr lang="en-US" sz="3200" dirty="0">
                <a:latin typeface="AR CENA" panose="02000000000000000000"/>
              </a:rPr>
              <a:t>SNOLAB Upgrades to Reach Neutrino Floor</a:t>
            </a:r>
          </a:p>
        </p:txBody>
      </p:sp>
      <p:pic>
        <p:nvPicPr>
          <p:cNvPr id="7" name="Picture 6" descr="Screen Shot 2017-05-15 at 11.50.06 A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500" y="1083244"/>
            <a:ext cx="7323455" cy="512373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83072A70-60ED-2095-D970-14FA68FF07F2}"/>
              </a:ext>
            </a:extLst>
          </p:cNvPr>
          <p:cNvGrpSpPr/>
          <p:nvPr/>
        </p:nvGrpSpPr>
        <p:grpSpPr>
          <a:xfrm>
            <a:off x="2155252" y="3628400"/>
            <a:ext cx="4829453" cy="1846723"/>
            <a:chOff x="2155252" y="3628400"/>
            <a:chExt cx="4829453" cy="1846723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4210668" y="4712655"/>
              <a:ext cx="0" cy="467923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2155252" y="3628400"/>
              <a:ext cx="519998" cy="467923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4301158" y="4644126"/>
              <a:ext cx="268354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More exposure,</a:t>
              </a:r>
            </a:p>
            <a:p>
              <a:r>
                <a:rPr lang="en-US" sz="2400" b="1" dirty="0">
                  <a:solidFill>
                    <a:srgbClr val="FF0000"/>
                  </a:solidFill>
                </a:rPr>
                <a:t>Lower Backgrounds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239911" y="3945922"/>
              <a:ext cx="146070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Lower </a:t>
              </a:r>
            </a:p>
            <a:p>
              <a:r>
                <a:rPr lang="en-US" sz="2400" b="1" dirty="0">
                  <a:solidFill>
                    <a:srgbClr val="FF0000"/>
                  </a:solidFill>
                </a:rPr>
                <a:t>Threshold</a:t>
              </a:r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 flipH="1">
            <a:off x="6817272" y="5180578"/>
            <a:ext cx="167433" cy="467923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50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16" y="0"/>
            <a:ext cx="9124784" cy="772207"/>
          </a:xfrm>
        </p:spPr>
        <p:txBody>
          <a:bodyPr>
            <a:normAutofit/>
          </a:bodyPr>
          <a:lstStyle/>
          <a:p>
            <a:r>
              <a:rPr lang="en-US" sz="3200" b="1" dirty="0"/>
              <a:t>Single-e sensitive </a:t>
            </a:r>
            <a:r>
              <a:rPr lang="en-US" sz="3200" b="1" dirty="0" err="1"/>
              <a:t>HVeV</a:t>
            </a:r>
            <a:r>
              <a:rPr lang="en-US" sz="3200" b="1" dirty="0"/>
              <a:t> Detector (gram -scale)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37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90736" y="609600"/>
            <a:ext cx="5674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Single-e sensitivity has been demonstrated at gram-scale (1cm</a:t>
            </a:r>
            <a:r>
              <a:rPr lang="en-US" baseline="30000" dirty="0"/>
              <a:t>2</a:t>
            </a:r>
            <a:r>
              <a:rPr lang="en-US" dirty="0"/>
              <a:t>x4mm) Si detector. Run 1 at Stanford and Run 2 at Northwestern provided world leading low-mass sensitivity</a:t>
            </a:r>
          </a:p>
        </p:txBody>
      </p:sp>
      <p:pic>
        <p:nvPicPr>
          <p:cNvPr id="6" name="Picture 5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53344A2-AA33-9177-12A0-534040C9E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841" y="1558544"/>
            <a:ext cx="4025159" cy="5424742"/>
          </a:xfrm>
          <a:prstGeom prst="rect">
            <a:avLst/>
          </a:prstGeom>
        </p:spPr>
      </p:pic>
      <p:pic>
        <p:nvPicPr>
          <p:cNvPr id="10" name="object 6">
            <a:extLst>
              <a:ext uri="{FF2B5EF4-FFF2-40B4-BE49-F238E27FC236}">
                <a16:creationId xmlns:a16="http://schemas.microsoft.com/office/drawing/2014/main" id="{FCB100B4-132F-44FC-0EA7-E90BD2F0C76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776" y="660750"/>
            <a:ext cx="3200400" cy="1572069"/>
          </a:xfrm>
          <a:prstGeom prst="rect">
            <a:avLst/>
          </a:prstGeom>
        </p:spPr>
      </p:pic>
      <p:pic>
        <p:nvPicPr>
          <p:cNvPr id="11" name="object 8">
            <a:extLst>
              <a:ext uri="{FF2B5EF4-FFF2-40B4-BE49-F238E27FC236}">
                <a16:creationId xmlns:a16="http://schemas.microsoft.com/office/drawing/2014/main" id="{BA19BA7D-1179-D5E0-2056-71D19856047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2400" y="2590685"/>
            <a:ext cx="3810000" cy="28195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CC1F001-310B-24DC-8E7E-6CECD8D6BBFC}"/>
              </a:ext>
            </a:extLst>
          </p:cNvPr>
          <p:cNvSpPr txBox="1"/>
          <p:nvPr/>
        </p:nvSpPr>
        <p:spPr>
          <a:xfrm>
            <a:off x="1859746" y="619725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b="0" i="0" dirty="0">
                <a:solidFill>
                  <a:srgbClr val="201F1E"/>
                </a:solidFill>
                <a:effectLst/>
                <a:latin typeface="Segoe UI" panose="020B0502040204020203" pitchFamily="34" charset="0"/>
              </a:rPr>
              <a:t>Phys. Rev. D 102, 091101(R)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1128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3543"/>
            <a:ext cx="2784764" cy="529669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AR CENA"/>
              </a:rPr>
              <a:t>Hybrid HV Detector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38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51981" y="6000254"/>
            <a:ext cx="3821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Phonon-mediated High-voltage Detector with Background Rejection for Low-mass Dark Matter and Reactor Coherent Neutrino Scattering Experiments: </a:t>
            </a:r>
            <a:r>
              <a:rPr lang="en-US" sz="1200" dirty="0">
                <a:hlinkClick r:id="rId3"/>
              </a:rPr>
              <a:t>https://inspirehep.net/literature/1802528</a:t>
            </a:r>
            <a:endParaRPr lang="en-US" sz="12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672" y="-45341"/>
            <a:ext cx="4115328" cy="210274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877671" y="1751563"/>
            <a:ext cx="2134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Charge transport from LV region to HV almost 100%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086335" y="152400"/>
            <a:ext cx="761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55</a:t>
            </a:r>
            <a:r>
              <a:rPr lang="en-US" dirty="0"/>
              <a:t>Fe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62600" y="1763405"/>
            <a:ext cx="761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241</a:t>
            </a:r>
            <a:r>
              <a:rPr lang="en-US" dirty="0"/>
              <a:t>Am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6178" y="474475"/>
            <a:ext cx="2682994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Main idea</a:t>
            </a:r>
            <a:r>
              <a:rPr lang="en-US" sz="1400" dirty="0"/>
              <a:t>: Monolithic detector with a LV and a HV side – LV to measure primary phonons like </a:t>
            </a:r>
            <a:r>
              <a:rPr lang="en-US" sz="1400" dirty="0" err="1"/>
              <a:t>iZIP</a:t>
            </a:r>
            <a:r>
              <a:rPr lang="en-US" sz="1400" dirty="0"/>
              <a:t> and HV to measure NTL phonons. Do it without significant NTL pollution from HV to LV. </a:t>
            </a:r>
            <a:r>
              <a:rPr lang="en-US" sz="1400" b="1" dirty="0"/>
              <a:t>~100gm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8022" y="0"/>
            <a:ext cx="2438399" cy="196377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57448" y="3941277"/>
            <a:ext cx="4871223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Discrimination improves at low energies due to the </a:t>
            </a:r>
            <a:r>
              <a:rPr lang="en-US" sz="2000" dirty="0" err="1"/>
              <a:t>Lindhard</a:t>
            </a:r>
            <a:r>
              <a:rPr lang="en-US" sz="2000" dirty="0"/>
              <a:t> suppression of NR ionization. Funded by DOE for DM and CE</a:t>
            </a:r>
            <a:r>
              <a:rPr lang="en-US" sz="2000" dirty="0">
                <a:sym typeface="Symbol" panose="05050102010706020507" pitchFamily="18" charset="2"/>
              </a:rPr>
              <a:t></a:t>
            </a:r>
            <a:r>
              <a:rPr lang="en-US" sz="2000" dirty="0"/>
              <a:t>NS searches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2918" y="1852784"/>
            <a:ext cx="8546773" cy="1797214"/>
            <a:chOff x="62918" y="1852784"/>
            <a:chExt cx="8546773" cy="1797214"/>
          </a:xfrm>
        </p:grpSpPr>
        <p:graphicFrame>
          <p:nvGraphicFramePr>
            <p:cNvPr id="35" name="Object 34">
              <a:extLst>
                <a:ext uri="{FF2B5EF4-FFF2-40B4-BE49-F238E27FC236}">
                  <a16:creationId xmlns:a16="http://schemas.microsoft.com/office/drawing/2014/main" id="{312469ED-AF16-6849-BF94-E47644AA8A7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767815" y="2238710"/>
            <a:ext cx="4841876" cy="1411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085920" imgH="901440" progId="Equation.3">
                    <p:embed/>
                  </p:oleObj>
                </mc:Choice>
                <mc:Fallback>
                  <p:oleObj name="Equation" r:id="rId6" imgW="3085920" imgH="901440" progId="Equation.3">
                    <p:embed/>
                    <p:pic>
                      <p:nvPicPr>
                        <p:cNvPr id="35" name="Object 34">
                          <a:extLst>
                            <a:ext uri="{FF2B5EF4-FFF2-40B4-BE49-F238E27FC236}">
                              <a16:creationId xmlns:a16="http://schemas.microsoft.com/office/drawing/2014/main" id="{312469ED-AF16-6849-BF94-E47644AA8A7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67815" y="2238710"/>
                          <a:ext cx="4841876" cy="14112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18" y="1859471"/>
              <a:ext cx="1764428" cy="1352670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6477" y="1852784"/>
              <a:ext cx="1666869" cy="1390420"/>
            </a:xfrm>
            <a:prstGeom prst="rect">
              <a:avLst/>
            </a:prstGeom>
          </p:spPr>
        </p:pic>
      </p:grp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F0E72BBB-6702-4C44-8440-753EEC35715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2" r="12276" b="-709"/>
          <a:stretch/>
        </p:blipFill>
        <p:spPr>
          <a:xfrm>
            <a:off x="5237747" y="3598214"/>
            <a:ext cx="3906253" cy="32597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9165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383"/>
    </mc:Choice>
    <mc:Fallback xmlns="">
      <p:transition spd="slow" advTm="893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1" grpId="0" animBg="1"/>
    </p:bldLst>
  </p:timing>
  <p:extLst>
    <p:ext uri="{3A86A75C-4F4B-4683-9AE1-C65F6400EC91}">
      <p14:laserTraceLst xmlns:p14="http://schemas.microsoft.com/office/powerpoint/2010/main">
        <p14:tracePtLst>
          <p14:tracePt t="18302" x="7167563" y="4330700"/>
          <p14:tracePt t="18307" x="7231063" y="4067175"/>
          <p14:tracePt t="18315" x="7286625" y="3795713"/>
          <p14:tracePt t="18324" x="7294563" y="3613150"/>
          <p14:tracePt t="18333" x="7294563" y="3460750"/>
          <p14:tracePt t="18340" x="7294563" y="3357563"/>
          <p14:tracePt t="18348" x="7294563" y="3228975"/>
          <p14:tracePt t="18355" x="7294563" y="3078163"/>
          <p14:tracePt t="18361" x="7294563" y="2967038"/>
          <p14:tracePt t="18369" x="7294563" y="2822575"/>
          <p14:tracePt t="18377" x="7294563" y="2687638"/>
          <p14:tracePt t="18385" x="7294563" y="2584450"/>
          <p14:tracePt t="18394" x="7286625" y="2471738"/>
          <p14:tracePt t="18402" x="7278688" y="2344738"/>
          <p14:tracePt t="18408" x="7270750" y="2249488"/>
          <p14:tracePt t="18418" x="7254875" y="2184400"/>
          <p14:tracePt t="18424" x="7239000" y="2097088"/>
          <p14:tracePt t="18432" x="7207250" y="2017713"/>
          <p14:tracePt t="18440" x="7183438" y="1954213"/>
          <p14:tracePt t="18447" x="7159625" y="1914525"/>
          <p14:tracePt t="18455" x="7135813" y="1865313"/>
          <p14:tracePt t="18461" x="7126288" y="1841500"/>
          <p14:tracePt t="18469" x="7102475" y="1793875"/>
          <p14:tracePt t="18478" x="7078663" y="1738313"/>
          <p14:tracePt t="18486" x="7062788" y="1706563"/>
          <p14:tracePt t="18493" x="7054850" y="1682750"/>
          <p14:tracePt t="18501" x="7046913" y="1674813"/>
          <p14:tracePt t="18507" x="7031038" y="1651000"/>
          <p14:tracePt t="18516" x="7007225" y="1603375"/>
          <p14:tracePt t="18523" x="7007225" y="1587500"/>
          <p14:tracePt t="18532" x="6991350" y="1571625"/>
          <p14:tracePt t="18539" x="6983413" y="1555750"/>
          <p14:tracePt t="18547" x="6967538" y="1547813"/>
          <p14:tracePt t="18556" x="6967538" y="1538288"/>
          <p14:tracePt t="18563" x="6959600" y="1530350"/>
          <p14:tracePt t="18670" x="6959600" y="1522413"/>
          <p14:tracePt t="18678" x="6959600" y="1514475"/>
          <p14:tracePt t="18686" x="6951663" y="1498600"/>
          <p14:tracePt t="18694" x="6951663" y="1482725"/>
          <p14:tracePt t="18702" x="6951663" y="1474788"/>
          <p14:tracePt t="18710" x="6951663" y="1466850"/>
          <p14:tracePt t="18716" x="6951663" y="1450975"/>
          <p14:tracePt t="18724" x="6943725" y="1427163"/>
          <p14:tracePt t="18732" x="6935788" y="1419225"/>
          <p14:tracePt t="18739" x="6927850" y="1395413"/>
          <p14:tracePt t="18748" x="6919913" y="1379538"/>
          <p14:tracePt t="18755" x="6904038" y="1363663"/>
          <p14:tracePt t="18762" x="6896100" y="1347788"/>
          <p14:tracePt t="18769" x="6888163" y="1347788"/>
          <p14:tracePt t="18778" x="6888163" y="1331913"/>
          <p14:tracePt t="18785" x="6872288" y="1316038"/>
          <p14:tracePt t="18794" x="6864350" y="1308100"/>
          <p14:tracePt t="18802" x="6848475" y="1284288"/>
          <p14:tracePt t="18810" x="6832600" y="1276350"/>
          <p14:tracePt t="18815" x="6824663" y="1268413"/>
          <p14:tracePt t="18823" x="6808788" y="1268413"/>
          <p14:tracePt t="18831" x="6808788" y="1260475"/>
          <p14:tracePt t="18909" x="6800850" y="1260475"/>
          <p14:tracePt t="18918" x="6792913" y="1260475"/>
          <p14:tracePt t="18923" x="6743700" y="1260475"/>
          <p14:tracePt t="18931" x="6711950" y="1260475"/>
          <p14:tracePt t="18939" x="6648450" y="1260475"/>
          <p14:tracePt t="18947" x="6577013" y="1260475"/>
          <p14:tracePt t="18956" x="6521450" y="1260475"/>
          <p14:tracePt t="18964" x="6434138" y="1260475"/>
          <p14:tracePt t="18969" x="6369050" y="1260475"/>
          <p14:tracePt t="18977" x="6281738" y="1268413"/>
          <p14:tracePt t="18985" x="6226175" y="1276350"/>
          <p14:tracePt t="18994" x="6186488" y="1284288"/>
          <p14:tracePt t="19002" x="6146800" y="1292225"/>
          <p14:tracePt t="19010" x="6115050" y="1300163"/>
          <p14:tracePt t="19020" x="6107113" y="1300163"/>
          <p14:tracePt t="19023" x="6099175" y="1300163"/>
          <p14:tracePt t="19110" x="6083300" y="1316038"/>
          <p14:tracePt t="19117" x="6075363" y="1339850"/>
          <p14:tracePt t="19123" x="6067425" y="1339850"/>
          <p14:tracePt t="19132" x="6059488" y="1355725"/>
          <p14:tracePt t="19140" x="6043613" y="1379538"/>
          <p14:tracePt t="19149" x="6034088" y="1411288"/>
          <p14:tracePt t="19155" x="6018213" y="1427163"/>
          <p14:tracePt t="19165" x="6010275" y="1443038"/>
          <p14:tracePt t="19171" x="6002338" y="1450975"/>
          <p14:tracePt t="19177" x="6002338" y="1458913"/>
          <p14:tracePt t="19185" x="5994400" y="1466850"/>
          <p14:tracePt t="19193" x="5994400" y="1474788"/>
          <p14:tracePt t="19219" x="5994400" y="1482725"/>
          <p14:tracePt t="19232" x="5994400" y="1490663"/>
          <p14:tracePt t="19256" x="5994400" y="1498600"/>
          <p14:tracePt t="19265" x="6002338" y="1498600"/>
          <p14:tracePt t="19271" x="6010275" y="1498600"/>
          <p14:tracePt t="19280" x="6034088" y="1506538"/>
          <p14:tracePt t="19285" x="6051550" y="1514475"/>
          <p14:tracePt t="19293" x="6083300" y="1522413"/>
          <p14:tracePt t="19301" x="6138863" y="1538288"/>
          <p14:tracePt t="19309" x="6178550" y="1547813"/>
          <p14:tracePt t="19318" x="6218238" y="1555750"/>
          <p14:tracePt t="19325" x="6265863" y="1563688"/>
          <p14:tracePt t="19331" x="6281738" y="1563688"/>
          <p14:tracePt t="19339" x="6361113" y="1587500"/>
          <p14:tracePt t="19348" x="6402388" y="1587500"/>
          <p14:tracePt t="19356" x="6489700" y="1603375"/>
          <p14:tracePt t="19365" x="6561138" y="1611313"/>
          <p14:tracePt t="19371" x="6632575" y="1627188"/>
          <p14:tracePt t="19377" x="6704013" y="1635125"/>
          <p14:tracePt t="19386" x="6769100" y="1643063"/>
          <p14:tracePt t="19394" x="6856413" y="1651000"/>
          <p14:tracePt t="19402" x="6919913" y="1658938"/>
          <p14:tracePt t="19409" x="7023100" y="1674813"/>
          <p14:tracePt t="19418" x="7110413" y="1682750"/>
          <p14:tracePt t="19425" x="7175500" y="1690688"/>
          <p14:tracePt t="19432" x="7254875" y="1698625"/>
          <p14:tracePt t="19439" x="7318375" y="1706563"/>
          <p14:tracePt t="19448" x="7405688" y="1714500"/>
          <p14:tracePt t="19456" x="7510463" y="1714500"/>
          <p14:tracePt t="19465" x="7534275" y="1714500"/>
          <p14:tracePt t="19471" x="7621588" y="1714500"/>
          <p14:tracePt t="19482" x="7645400" y="1714500"/>
          <p14:tracePt t="19487" x="7724775" y="1714500"/>
          <p14:tracePt t="19493" x="7740650" y="1706563"/>
          <p14:tracePt t="19502" x="7780338" y="1706563"/>
          <p14:tracePt t="19509" x="7812088" y="1690688"/>
          <p14:tracePt t="19518" x="7835900" y="1682750"/>
          <p14:tracePt t="19525" x="7859713" y="1674813"/>
          <p14:tracePt t="19534" x="7877175" y="1674813"/>
          <p14:tracePt t="19539" x="7885113" y="1658938"/>
          <p14:tracePt t="19547" x="7900988" y="1651000"/>
          <p14:tracePt t="19555" x="7908925" y="1635125"/>
          <p14:tracePt t="19565" x="7924800" y="1627188"/>
          <p14:tracePt t="19572" x="7932738" y="1619250"/>
          <p14:tracePt t="19582" x="7948613" y="1595438"/>
          <p14:tracePt t="19586" x="7964488" y="1587500"/>
          <p14:tracePt t="19594" x="7972425" y="1571625"/>
          <p14:tracePt t="19610" x="7972425" y="1555750"/>
          <p14:tracePt t="19618" x="7972425" y="1538288"/>
          <p14:tracePt t="19625" x="7972425" y="1522413"/>
          <p14:tracePt t="19631" x="7972425" y="1506538"/>
          <p14:tracePt t="19639" x="7964488" y="1474788"/>
          <p14:tracePt t="19649" x="7948613" y="1450975"/>
          <p14:tracePt t="19656" x="7908925" y="1411288"/>
          <p14:tracePt t="19665" x="7869238" y="1371600"/>
          <p14:tracePt t="19672" x="7851775" y="1347788"/>
          <p14:tracePt t="19680" x="7804150" y="1308100"/>
          <p14:tracePt t="19687" x="7740650" y="1260475"/>
          <p14:tracePt t="19693" x="7693025" y="1220788"/>
          <p14:tracePt t="19702" x="7645400" y="1187450"/>
          <p14:tracePt t="19709" x="7621588" y="1171575"/>
          <p14:tracePt t="19718" x="7589838" y="1139825"/>
          <p14:tracePt t="19725" x="7573963" y="1123950"/>
          <p14:tracePt t="19735" x="7526338" y="1092200"/>
          <p14:tracePt t="19741" x="7485063" y="1060450"/>
          <p14:tracePt t="19747" x="7437438" y="1028700"/>
          <p14:tracePt t="19755" x="7389813" y="989013"/>
          <p14:tracePt t="19764" x="7373938" y="973138"/>
          <p14:tracePt t="19771" x="7326313" y="941388"/>
          <p14:tracePt t="19779" x="7302500" y="917575"/>
          <p14:tracePt t="19787" x="7270750" y="901700"/>
          <p14:tracePt t="19793" x="7254875" y="877888"/>
          <p14:tracePt t="19802" x="7246938" y="877888"/>
          <p14:tracePt t="19808" x="7223125" y="852488"/>
          <p14:tracePt t="19818" x="7207250" y="836613"/>
          <p14:tracePt t="19825" x="7199313" y="836613"/>
          <p14:tracePt t="19834" x="7183438" y="828675"/>
          <p14:tracePt t="19838" x="7183438" y="820738"/>
          <p14:tracePt t="19996" x="7175500" y="820738"/>
          <p14:tracePt t="20001" x="7175500" y="828675"/>
          <p14:tracePt t="20009" x="7167563" y="844550"/>
          <p14:tracePt t="20018" x="7151688" y="862013"/>
          <p14:tracePt t="20025" x="7151688" y="885825"/>
          <p14:tracePt t="20034" x="7135813" y="933450"/>
          <p14:tracePt t="20042" x="7118350" y="965200"/>
          <p14:tracePt t="20049" x="7110413" y="1012825"/>
          <p14:tracePt t="20055" x="7102475" y="1068388"/>
          <p14:tracePt t="20065" x="7094538" y="1123950"/>
          <p14:tracePt t="20071" x="7094538" y="1139825"/>
          <p14:tracePt t="20079" x="7086600" y="1220788"/>
          <p14:tracePt t="20088" x="7086600" y="1268413"/>
          <p14:tracePt t="20093" x="7086600" y="1316038"/>
          <p14:tracePt t="20102" x="7086600" y="1339850"/>
          <p14:tracePt t="20109" x="7086600" y="1371600"/>
          <p14:tracePt t="20118" x="7086600" y="1403350"/>
          <p14:tracePt t="20124" x="7086600" y="1435100"/>
          <p14:tracePt t="20134" x="7086600" y="1443038"/>
          <p14:tracePt t="20318" x="7094538" y="1443038"/>
          <p14:tracePt t="20325" x="7102475" y="1443038"/>
          <p14:tracePt t="20333" x="7118350" y="1443038"/>
          <p14:tracePt t="20342" x="7143750" y="1435100"/>
          <p14:tracePt t="20350" x="7167563" y="1427163"/>
          <p14:tracePt t="20355" x="7239000" y="1427163"/>
          <p14:tracePt t="20363" x="7270750" y="1427163"/>
          <p14:tracePt t="20371" x="7397750" y="1427163"/>
          <p14:tracePt t="20378" x="7510463" y="1427163"/>
          <p14:tracePt t="20387" x="7597775" y="1427163"/>
          <p14:tracePt t="20395" x="7732713" y="1427163"/>
          <p14:tracePt t="20403" x="7851775" y="1450975"/>
          <p14:tracePt t="20411" x="7948613" y="1450975"/>
          <p14:tracePt t="20418" x="8043863" y="1458913"/>
          <p14:tracePt t="20425" x="8107363" y="1458913"/>
          <p14:tracePt t="20433" x="8154988" y="1458913"/>
          <p14:tracePt t="20441" x="8186738" y="1458913"/>
          <p14:tracePt t="20465" x="8194675" y="1458913"/>
          <p14:tracePt t="20526" x="8186738" y="1450975"/>
          <p14:tracePt t="20533" x="8170863" y="1443038"/>
          <p14:tracePt t="20541" x="8147050" y="1427163"/>
          <p14:tracePt t="20550" x="8099425" y="1411288"/>
          <p14:tracePt t="20557" x="8043863" y="1395413"/>
          <p14:tracePt t="20563" x="7980363" y="1379538"/>
          <p14:tracePt t="20571" x="7916863" y="1371600"/>
          <p14:tracePt t="20580" x="7796213" y="1355725"/>
          <p14:tracePt t="20587" x="7716838" y="1347788"/>
          <p14:tracePt t="20596" x="7629525" y="1339850"/>
          <p14:tracePt t="20604" x="7526338" y="1339850"/>
          <p14:tracePt t="20612" x="7429500" y="1339850"/>
          <p14:tracePt t="20617" x="7318375" y="1339850"/>
          <p14:tracePt t="20626" x="7239000" y="1339850"/>
          <p14:tracePt t="20634" x="7175500" y="1339850"/>
          <p14:tracePt t="20642" x="7094538" y="1339850"/>
          <p14:tracePt t="20650" x="7038975" y="1339850"/>
          <p14:tracePt t="20658" x="6991350" y="1347788"/>
          <p14:tracePt t="20664" x="6967538" y="1355725"/>
          <p14:tracePt t="20671" x="6959600" y="1355725"/>
          <p14:tracePt t="20680" x="6951663" y="1363663"/>
          <p14:tracePt t="20718" x="6943725" y="1363663"/>
          <p14:tracePt t="20789" x="6943725" y="1371600"/>
          <p14:tracePt t="20804" x="6943725" y="1379538"/>
          <p14:tracePt t="20988" x="6927850" y="1379538"/>
          <p14:tracePt t="20996" x="6904038" y="1363663"/>
          <p14:tracePt t="21004" x="6896100" y="1355725"/>
          <p14:tracePt t="21012" x="6880225" y="1347788"/>
          <p14:tracePt t="21017" x="6864350" y="1339850"/>
          <p14:tracePt t="21026" x="6848475" y="1323975"/>
          <p14:tracePt t="21034" x="6824663" y="1316038"/>
          <p14:tracePt t="21041" x="6808788" y="1300163"/>
          <p14:tracePt t="21049" x="6784975" y="1292225"/>
          <p14:tracePt t="21057" x="6759575" y="1284288"/>
          <p14:tracePt t="21064" x="6727825" y="1268413"/>
          <p14:tracePt t="21070" x="6696075" y="1252538"/>
          <p14:tracePt t="21078" x="6672263" y="1244600"/>
          <p14:tracePt t="21086" x="6648450" y="1228725"/>
          <p14:tracePt t="21095" x="6632575" y="1220788"/>
          <p14:tracePt t="21102" x="6608763" y="1212850"/>
          <p14:tracePt t="21111" x="6592888" y="1204913"/>
          <p14:tracePt t="21119" x="6584950" y="1195388"/>
          <p14:tracePt t="21125" x="6577013" y="1195388"/>
          <p14:tracePt t="21134" x="6569075" y="1195388"/>
          <p14:tracePt t="21141" x="6561138" y="1187450"/>
          <p14:tracePt t="21149" x="6545263" y="1179513"/>
          <p14:tracePt t="21157" x="6537325" y="1179513"/>
          <p14:tracePt t="21166" x="6529388" y="1171575"/>
          <p14:tracePt t="21173" x="6521450" y="1171575"/>
          <p14:tracePt t="21179" x="6513513" y="1171575"/>
          <p14:tracePt t="21187" x="6497638" y="1171575"/>
          <p14:tracePt t="21195" x="6481763" y="1163638"/>
          <p14:tracePt t="21204" x="6465888" y="1163638"/>
          <p14:tracePt t="21211" x="6450013" y="1163638"/>
          <p14:tracePt t="21220" x="6434138" y="1155700"/>
          <p14:tracePt t="21227" x="6418263" y="1155700"/>
          <p14:tracePt t="21233" x="6392863" y="1147763"/>
          <p14:tracePt t="21241" x="6369050" y="1147763"/>
          <p14:tracePt t="21250" x="6345238" y="1147763"/>
          <p14:tracePt t="21257" x="6305550" y="1147763"/>
          <p14:tracePt t="21268" x="6273800" y="1139825"/>
          <p14:tracePt t="21274" x="6234113" y="1139825"/>
          <p14:tracePt t="21280" x="6218238" y="1131888"/>
          <p14:tracePt t="21288" x="6194425" y="1131888"/>
          <p14:tracePt t="21296" x="6154738" y="1131888"/>
          <p14:tracePt t="21304" x="6130925" y="1123950"/>
          <p14:tracePt t="21311" x="6115050" y="1123950"/>
          <p14:tracePt t="21320" x="6091238" y="1123950"/>
          <p14:tracePt t="21325" x="6083300" y="1123950"/>
          <p14:tracePt t="21333" x="6067425" y="1123950"/>
          <p14:tracePt t="21341" x="6059488" y="1123950"/>
          <p14:tracePt t="21388" x="6051550" y="1123950"/>
          <p14:tracePt t="21404" x="6043613" y="1123950"/>
          <p14:tracePt t="21412" x="6026150" y="1123950"/>
          <p14:tracePt t="21419" x="6010275" y="1123950"/>
          <p14:tracePt t="21428" x="5994400" y="1123950"/>
          <p14:tracePt t="21435" x="5970588" y="1131888"/>
          <p14:tracePt t="21442" x="5954713" y="1131888"/>
          <p14:tracePt t="21451" x="5930900" y="1131888"/>
          <p14:tracePt t="21458" x="5915025" y="1131888"/>
          <p14:tracePt t="21468" x="5891213" y="1139825"/>
          <p14:tracePt t="21473" x="5875338" y="1139825"/>
          <p14:tracePt t="21482" x="5867400" y="1147763"/>
          <p14:tracePt t="21487" x="5851525" y="1147763"/>
          <p14:tracePt t="21495" x="5835650" y="1147763"/>
          <p14:tracePt t="21511" x="5819775" y="1155700"/>
          <p14:tracePt t="21520" x="5803900" y="1155700"/>
          <p14:tracePt t="21527" x="5795963" y="1163638"/>
          <p14:tracePt t="21536" x="5788025" y="1171575"/>
          <p14:tracePt t="21541" x="5764213" y="1179513"/>
          <p14:tracePt t="21550" x="5748338" y="1187450"/>
          <p14:tracePt t="21558" x="5748338" y="1195388"/>
          <p14:tracePt t="21567" x="5732463" y="1204913"/>
          <p14:tracePt t="21573" x="5716588" y="1212850"/>
          <p14:tracePt t="21584" x="5700713" y="1228725"/>
          <p14:tracePt t="21588" x="5684838" y="1244600"/>
          <p14:tracePt t="21596" x="5659438" y="1252538"/>
          <p14:tracePt t="21604" x="5651500" y="1276350"/>
          <p14:tracePt t="21611" x="5635625" y="1284288"/>
          <p14:tracePt t="21621" x="5627688" y="1292225"/>
          <p14:tracePt t="21627" x="5619750" y="1300163"/>
          <p14:tracePt t="21641" x="5611813" y="1316038"/>
          <p14:tracePt t="21650" x="5603875" y="1316038"/>
          <p14:tracePt t="21668" x="5603875" y="1323975"/>
          <p14:tracePt t="21674" x="5595938" y="1323975"/>
          <p14:tracePt t="21685" x="5595938" y="1331913"/>
          <p14:tracePt t="21696" x="5595938" y="1339850"/>
          <p14:tracePt t="21720" x="5595938" y="1347788"/>
          <p14:tracePt t="21742" x="5588000" y="1355725"/>
          <p14:tracePt t="21758" x="5588000" y="1363663"/>
          <p14:tracePt t="21767" x="5588000" y="1379538"/>
          <p14:tracePt t="21783" x="5588000" y="1395413"/>
          <p14:tracePt t="21790" x="5595938" y="1403350"/>
          <p14:tracePt t="21796" x="5603875" y="1411288"/>
          <p14:tracePt t="21804" x="5619750" y="1427163"/>
          <p14:tracePt t="21812" x="5635625" y="1435100"/>
          <p14:tracePt t="21821" x="5651500" y="1450975"/>
          <p14:tracePt t="21828" x="5676900" y="1458913"/>
          <p14:tracePt t="21836" x="5708650" y="1474788"/>
          <p14:tracePt t="21844" x="5756275" y="1490663"/>
          <p14:tracePt t="21851" x="5780088" y="1498600"/>
          <p14:tracePt t="21857" x="5883275" y="1530350"/>
          <p14:tracePt t="21867" x="5970588" y="1555750"/>
          <p14:tracePt t="21873" x="6043613" y="1571625"/>
          <p14:tracePt t="21881" x="6162675" y="1595438"/>
          <p14:tracePt t="21889" x="6242050" y="1603375"/>
          <p14:tracePt t="21895" x="6376988" y="1619250"/>
          <p14:tracePt t="21903" x="6505575" y="1635125"/>
          <p14:tracePt t="21911" x="6704013" y="1651000"/>
          <p14:tracePt t="21919" x="6840538" y="1658938"/>
          <p14:tracePt t="21927" x="6927850" y="1658938"/>
          <p14:tracePt t="21937" x="7135813" y="1658938"/>
          <p14:tracePt t="21941" x="7286625" y="1658938"/>
          <p14:tracePt t="21951" x="7389813" y="1658938"/>
          <p14:tracePt t="21957" x="7566025" y="1658938"/>
          <p14:tracePt t="21969" x="7693025" y="1651000"/>
          <p14:tracePt t="21973" x="7788275" y="1643063"/>
          <p14:tracePt t="21982" x="7924800" y="1611313"/>
          <p14:tracePt t="21990" x="8027988" y="1587500"/>
          <p14:tracePt t="21996" x="8131175" y="1563688"/>
          <p14:tracePt t="22005" x="8226425" y="1538288"/>
          <p14:tracePt t="22011" x="8299450" y="1522413"/>
          <p14:tracePt t="22020" x="8323263" y="1514475"/>
          <p14:tracePt t="22027" x="8394700" y="1498600"/>
          <p14:tracePt t="22036" x="8410575" y="1490663"/>
          <p14:tracePt t="22043" x="8426450" y="1490663"/>
          <p14:tracePt t="22053" x="8434388" y="1482725"/>
          <p14:tracePt t="22057" x="8434388" y="1474788"/>
          <p14:tracePt t="22181" x="8434388" y="1466850"/>
          <p14:tracePt t="22189" x="8418513" y="1443038"/>
          <p14:tracePt t="22195" x="8370888" y="1411288"/>
          <p14:tracePt t="22204" x="8323263" y="1387475"/>
          <p14:tracePt t="22211" x="8251825" y="1363663"/>
          <p14:tracePt t="22221" x="8218488" y="1347788"/>
          <p14:tracePt t="22228" x="8123238" y="1308100"/>
          <p14:tracePt t="22235" x="8043863" y="1284288"/>
          <p14:tracePt t="22243" x="7972425" y="1252538"/>
          <p14:tracePt t="22250" x="7804150" y="1212850"/>
          <p14:tracePt t="22257" x="7700963" y="1187450"/>
          <p14:tracePt t="22265" x="7621588" y="1179513"/>
          <p14:tracePt t="22273" x="7469188" y="1147763"/>
          <p14:tracePt t="22282" x="7389813" y="1139825"/>
          <p14:tracePt t="22290" x="7286625" y="1139825"/>
          <p14:tracePt t="22299" x="7207250" y="1139825"/>
          <p14:tracePt t="22306" x="7143750" y="1139825"/>
          <p14:tracePt t="22312" x="7062788" y="1139825"/>
          <p14:tracePt t="22319" x="6991350" y="1139825"/>
          <p14:tracePt t="22328" x="6911975" y="1155700"/>
          <p14:tracePt t="22335" x="6864350" y="1171575"/>
          <p14:tracePt t="22344" x="6800850" y="1195388"/>
          <p14:tracePt t="22352" x="6719888" y="1236663"/>
          <p14:tracePt t="22360" x="6672263" y="1268413"/>
          <p14:tracePt t="22365" x="6624638" y="1300163"/>
          <p14:tracePt t="22373" x="6584950" y="1331913"/>
          <p14:tracePt t="22380" x="6553200" y="1363663"/>
          <p14:tracePt t="22389" x="6513513" y="1387475"/>
          <p14:tracePt t="22397" x="6497638" y="1395413"/>
          <p14:tracePt t="22405" x="6481763" y="1419225"/>
          <p14:tracePt t="22411" x="6473825" y="1427163"/>
          <p14:tracePt t="22420" x="6465888" y="1435100"/>
          <p14:tracePt t="22427" x="6465888" y="1443038"/>
          <p14:tracePt t="22437" x="6465888" y="1450975"/>
          <p14:tracePt t="22452" x="6465888" y="1458913"/>
          <p14:tracePt t="22465" x="6465888" y="1466850"/>
          <p14:tracePt t="22481" x="6473825" y="1482725"/>
          <p14:tracePt t="22497" x="6481763" y="1490663"/>
          <p14:tracePt t="22504" x="6489700" y="1498600"/>
          <p14:tracePt t="22512" x="6497638" y="1498600"/>
          <p14:tracePt t="22519" x="6505575" y="1506538"/>
          <p14:tracePt t="22527" x="6521450" y="1506538"/>
          <p14:tracePt t="22535" x="6537325" y="1514475"/>
          <p14:tracePt t="22543" x="6553200" y="1514475"/>
          <p14:tracePt t="22551" x="6569075" y="1514475"/>
          <p14:tracePt t="22560" x="6592888" y="1514475"/>
          <p14:tracePt t="22566" x="6624638" y="1514475"/>
          <p14:tracePt t="22575" x="6648450" y="1514475"/>
          <p14:tracePt t="22581" x="6680200" y="1514475"/>
          <p14:tracePt t="22590" x="6727825" y="1514475"/>
          <p14:tracePt t="22597" x="6751638" y="1506538"/>
          <p14:tracePt t="22605" x="6784975" y="1490663"/>
          <p14:tracePt t="22613" x="6800850" y="1482725"/>
          <p14:tracePt t="22728" x="6784975" y="1482725"/>
          <p14:tracePt t="22735" x="6759575" y="1506538"/>
          <p14:tracePt t="22744" x="6719888" y="1530350"/>
          <p14:tracePt t="22752" x="6672263" y="1563688"/>
          <p14:tracePt t="22760" x="6624638" y="1587500"/>
          <p14:tracePt t="22768" x="6592888" y="1611313"/>
          <p14:tracePt t="22774" x="6561138" y="1635125"/>
          <p14:tracePt t="22782" x="6513513" y="1682750"/>
          <p14:tracePt t="22790" x="6497638" y="1698625"/>
          <p14:tracePt t="22798" x="6457950" y="1738313"/>
          <p14:tracePt t="22806" x="6434138" y="1762125"/>
          <p14:tracePt t="22814" x="6418263" y="1785938"/>
          <p14:tracePt t="22822" x="6392863" y="1825625"/>
          <p14:tracePt t="22827" x="6384925" y="1841500"/>
          <p14:tracePt t="22837" x="6376988" y="1857375"/>
          <p14:tracePt t="22843" x="6376988" y="1873250"/>
          <p14:tracePt t="22907" x="6402388" y="1873250"/>
          <p14:tracePt t="22913" x="6450013" y="1841500"/>
          <p14:tracePt t="22921" x="6481763" y="1817688"/>
          <p14:tracePt t="22927" x="6561138" y="1754188"/>
          <p14:tracePt t="22935" x="6616700" y="1698625"/>
          <p14:tracePt t="22943" x="6648450" y="1674813"/>
          <p14:tracePt t="22951" x="6719888" y="1587500"/>
          <p14:tracePt t="22959" x="6751638" y="1547813"/>
          <p14:tracePt t="22967" x="6777038" y="1506538"/>
          <p14:tracePt t="22973" x="6792913" y="1458913"/>
          <p14:tracePt t="22981" x="6792913" y="1450975"/>
          <p14:tracePt t="22989" x="6792913" y="1443038"/>
          <p14:tracePt t="23036" x="6784975" y="1450975"/>
          <p14:tracePt t="23044" x="6759575" y="1466850"/>
          <p14:tracePt t="23052" x="6696075" y="1506538"/>
          <p14:tracePt t="23059" x="6672263" y="1538288"/>
          <p14:tracePt t="23067" x="6656388" y="1547813"/>
          <p14:tracePt t="23075" x="6648450" y="1579563"/>
          <p14:tracePt t="23081" x="6640513" y="1595438"/>
          <p14:tracePt t="23089" x="6632575" y="1603375"/>
          <p14:tracePt t="23097" x="6632575" y="1611313"/>
          <p14:tracePt t="23105" x="6632575" y="1619250"/>
          <p14:tracePt t="23243" x="6624638" y="1627188"/>
          <p14:tracePt t="23251" x="6600825" y="1651000"/>
          <p14:tracePt t="23259" x="6569075" y="1666875"/>
          <p14:tracePt t="23268" x="6561138" y="1690688"/>
          <p14:tracePt t="23275" x="6545263" y="1714500"/>
          <p14:tracePt t="23283" x="6537325" y="1730375"/>
          <p14:tracePt t="23289" x="6537325" y="1738313"/>
          <p14:tracePt t="23297" x="6537325" y="1746250"/>
          <p14:tracePt t="23330" x="6561138" y="1738313"/>
          <p14:tracePt t="23336" x="6648450" y="1674813"/>
          <p14:tracePt t="23343" x="6751638" y="1611313"/>
          <p14:tracePt t="23352" x="6832600" y="1538288"/>
          <p14:tracePt t="23359" x="6911975" y="1474788"/>
          <p14:tracePt t="23369" x="7023100" y="1387475"/>
          <p14:tracePt t="23375" x="7102475" y="1316038"/>
          <p14:tracePt t="23385" x="7151688" y="1268413"/>
          <p14:tracePt t="23390" x="7167563" y="1252538"/>
          <p14:tracePt t="23407" x="7167563" y="1244600"/>
          <p14:tracePt t="23430" x="7151688" y="1276350"/>
          <p14:tracePt t="23436" x="7110413" y="1323975"/>
          <p14:tracePt t="23444" x="6999288" y="1474788"/>
          <p14:tracePt t="23453" x="6919913" y="1571625"/>
          <p14:tracePt t="23460" x="6800850" y="1746250"/>
          <p14:tracePt t="23469" x="6727825" y="1849438"/>
          <p14:tracePt t="23475" x="6704013" y="1890713"/>
          <p14:tracePt t="23486" x="6656388" y="1970088"/>
          <p14:tracePt t="23490" x="6632575" y="2009775"/>
          <p14:tracePt t="23497" x="6616700" y="2017713"/>
          <p14:tracePt t="23505" x="6616700" y="2025650"/>
          <p14:tracePt t="23543" x="6616700" y="2017713"/>
          <p14:tracePt t="23551" x="6616700" y="1993900"/>
          <p14:tracePt t="23559" x="6616700" y="1970088"/>
          <p14:tracePt t="23569" x="6608763" y="1938338"/>
          <p14:tracePt t="23576" x="6608763" y="1930400"/>
          <p14:tracePt t="23585" x="6600825" y="1914525"/>
          <p14:tracePt t="23591" x="6600825" y="1906588"/>
          <p14:tracePt t="23598" x="6592888" y="1898650"/>
          <p14:tracePt t="23746" x="6592888" y="1890713"/>
          <p14:tracePt t="23752" x="6592888" y="1873250"/>
          <p14:tracePt t="23760" x="6600825" y="1865313"/>
          <p14:tracePt t="23807" x="6600825" y="1873250"/>
          <p14:tracePt t="23814" x="6561138" y="1898650"/>
          <p14:tracePt t="23821" x="6489700" y="1993900"/>
          <p14:tracePt t="23830" x="6442075" y="2057400"/>
          <p14:tracePt t="23838" x="6337300" y="2208213"/>
          <p14:tracePt t="23845" x="6297613" y="2289175"/>
          <p14:tracePt t="23853" x="6226175" y="2408238"/>
          <p14:tracePt t="23859" x="6186488" y="2479675"/>
          <p14:tracePt t="23869" x="6154738" y="2511425"/>
          <p14:tracePt t="23875" x="6138863" y="2535238"/>
          <p14:tracePt t="23884" x="6115050" y="2559050"/>
          <p14:tracePt t="23891" x="6099175" y="2566988"/>
          <p14:tracePt t="23896" x="6091238" y="2566988"/>
          <p14:tracePt t="23906" x="6083300" y="2576513"/>
          <p14:tracePt t="23921" x="6075363" y="2576513"/>
          <p14:tracePt t="23937" x="6051550" y="2576513"/>
          <p14:tracePt t="23945" x="6026150" y="2576513"/>
          <p14:tracePt t="23952" x="5994400" y="2576513"/>
          <p14:tracePt t="23959" x="5962650" y="2566988"/>
          <p14:tracePt t="23969" x="5915025" y="2566988"/>
          <p14:tracePt t="23975" x="5891213" y="2566988"/>
          <p14:tracePt t="23985" x="5859463" y="2566988"/>
          <p14:tracePt t="23991" x="5835650" y="2566988"/>
          <p14:tracePt t="24000" x="5819775" y="2566988"/>
          <p14:tracePt t="24008" x="5795963" y="2566988"/>
          <p14:tracePt t="24014" x="5780088" y="2566988"/>
          <p14:tracePt t="24022" x="5772150" y="2559050"/>
          <p14:tracePt t="24030" x="5756275" y="2551113"/>
          <p14:tracePt t="24037" x="5748338" y="2551113"/>
          <p14:tracePt t="24045" x="5732463" y="2551113"/>
          <p14:tracePt t="24054" x="5700713" y="2543175"/>
          <p14:tracePt t="24059" x="5684838" y="2527300"/>
          <p14:tracePt t="24069" x="5651500" y="2519363"/>
          <p14:tracePt t="24075" x="5643563" y="2519363"/>
          <p14:tracePt t="24082" x="5627688" y="2511425"/>
          <p14:tracePt t="24090" x="5611813" y="2503488"/>
          <p14:tracePt t="24098" x="5603875" y="2487613"/>
          <p14:tracePt t="24104" x="5595938" y="2479675"/>
          <p14:tracePt t="24112" x="5595938" y="2463800"/>
          <p14:tracePt t="24129" x="5595938" y="2455863"/>
          <p14:tracePt t="24138" x="5595938" y="2439988"/>
          <p14:tracePt t="24145" x="5595938" y="2416175"/>
          <p14:tracePt t="24152" x="5595938" y="2392363"/>
          <p14:tracePt t="24159" x="5595938" y="2368550"/>
          <p14:tracePt t="24169" x="5595938" y="2352675"/>
          <p14:tracePt t="24175" x="5595938" y="2336800"/>
          <p14:tracePt t="24191" x="5595938" y="2328863"/>
          <p14:tracePt t="24230" x="5595938" y="2336800"/>
          <p14:tracePt t="24237" x="5595938" y="2360613"/>
          <p14:tracePt t="24246" x="5595938" y="2392363"/>
          <p14:tracePt t="24254" x="5595938" y="2416175"/>
          <p14:tracePt t="24259" x="5595938" y="2439988"/>
          <p14:tracePt t="24275" x="5595938" y="2455863"/>
          <p14:tracePt t="24284" x="5595938" y="2463800"/>
          <p14:tracePt t="24313" x="5619750" y="2416175"/>
          <p14:tracePt t="24321" x="5643563" y="2352675"/>
          <p14:tracePt t="24329" x="5659438" y="2297113"/>
          <p14:tracePt t="24338" x="5684838" y="2224088"/>
          <p14:tracePt t="24345" x="5724525" y="2144713"/>
          <p14:tracePt t="24353" x="5756275" y="2073275"/>
          <p14:tracePt t="24361" x="5788025" y="2009775"/>
          <p14:tracePt t="24368" x="5819775" y="1938338"/>
          <p14:tracePt t="24375" x="5843588" y="1914525"/>
          <p14:tracePt t="24384" x="5883275" y="1865313"/>
          <p14:tracePt t="24392" x="5930900" y="1825625"/>
          <p14:tracePt t="24400" x="5970588" y="1801813"/>
          <p14:tracePt t="24408" x="5994400" y="1793875"/>
          <p14:tracePt t="24413" x="6002338" y="1793875"/>
          <p14:tracePt t="24421" x="6010275" y="1793875"/>
          <p14:tracePt t="24445" x="6018213" y="1793875"/>
          <p14:tracePt t="24454" x="6026150" y="1801813"/>
          <p14:tracePt t="24462" x="6043613" y="1833563"/>
          <p14:tracePt t="24468" x="6067425" y="1849438"/>
          <p14:tracePt t="24475" x="6083300" y="1865313"/>
          <p14:tracePt t="24485" x="6099175" y="1881188"/>
          <p14:tracePt t="24492" x="6107113" y="1881188"/>
          <p14:tracePt t="24522" x="6138863" y="1857375"/>
          <p14:tracePt t="24529" x="6154738" y="1841500"/>
          <p14:tracePt t="24538" x="6186488" y="1801813"/>
          <p14:tracePt t="24545" x="6210300" y="1770063"/>
          <p14:tracePt t="24554" x="6242050" y="1738313"/>
          <p14:tracePt t="24559" x="6281738" y="1674813"/>
          <p14:tracePt t="24568" x="6313488" y="1635125"/>
          <p14:tracePt t="24575" x="6329363" y="1611313"/>
          <p14:tracePt t="24584" x="6337300" y="1603375"/>
          <p14:tracePt t="24591" x="6345238" y="1603375"/>
          <p14:tracePt t="24638" x="6345238" y="1611313"/>
          <p14:tracePt t="24645" x="6369050" y="1643063"/>
          <p14:tracePt t="24653" x="6402388" y="1682750"/>
          <p14:tracePt t="24661" x="6418263" y="1698625"/>
          <p14:tracePt t="24667" x="6426200" y="1706563"/>
          <p14:tracePt t="24675" x="6434138" y="1706563"/>
          <p14:tracePt t="24684" x="6442075" y="1706563"/>
          <p14:tracePt t="24699" x="6465888" y="1690688"/>
          <p14:tracePt t="24707" x="6497638" y="1651000"/>
          <p14:tracePt t="24713" x="6513513" y="1627188"/>
          <p14:tracePt t="24724" x="6537325" y="1587500"/>
          <p14:tracePt t="24729" x="6561138" y="1538288"/>
          <p14:tracePt t="24738" x="6584950" y="1490663"/>
          <p14:tracePt t="24746" x="6608763" y="1466850"/>
          <p14:tracePt t="24754" x="6624638" y="1435100"/>
          <p14:tracePt t="24762" x="6632575" y="1427163"/>
          <p14:tracePt t="24768" x="6632575" y="1419225"/>
          <p14:tracePt t="24816" x="6640513" y="1419225"/>
          <p14:tracePt t="24821" x="6640513" y="1427163"/>
          <p14:tracePt t="24830" x="6656388" y="1450975"/>
          <p14:tracePt t="24838" x="6672263" y="1458913"/>
          <p14:tracePt t="24870" x="6680200" y="1458913"/>
          <p14:tracePt t="24877" x="6696075" y="1450975"/>
          <p14:tracePt t="24883" x="6727825" y="1427163"/>
          <p14:tracePt t="24892" x="6751638" y="1395413"/>
          <p14:tracePt t="24900" x="6777038" y="1363663"/>
          <p14:tracePt t="24908" x="6792913" y="1347788"/>
          <p14:tracePt t="24916" x="6816725" y="1323975"/>
          <p14:tracePt t="24923" x="6832600" y="1308100"/>
          <p14:tracePt t="24970" x="6840538" y="1308100"/>
          <p14:tracePt t="24977" x="6856413" y="1331913"/>
          <p14:tracePt t="24983" x="6880225" y="1363663"/>
          <p14:tracePt t="24992" x="6919913" y="1403350"/>
          <p14:tracePt t="25000" x="6927850" y="1419225"/>
          <p14:tracePt t="25008" x="6967538" y="1427163"/>
          <p14:tracePt t="25016" x="6975475" y="1435100"/>
          <p14:tracePt t="25024" x="6983413" y="1435100"/>
          <p14:tracePt t="25038" x="6991350" y="1435100"/>
          <p14:tracePt t="25045" x="6999288" y="1419225"/>
          <p14:tracePt t="25054" x="7015163" y="1411288"/>
          <p14:tracePt t="25062" x="7023100" y="1387475"/>
          <p14:tracePt t="25071" x="7038975" y="1371600"/>
          <p14:tracePt t="25076" x="7038975" y="1347788"/>
          <p14:tracePt t="25084" x="7046913" y="1339850"/>
          <p14:tracePt t="25092" x="7054850" y="1331913"/>
          <p14:tracePt t="26196" x="7054850" y="1339850"/>
          <p14:tracePt t="26211" x="7054850" y="1355725"/>
          <p14:tracePt t="26217" x="7062788" y="1355725"/>
          <p14:tracePt t="26223" x="7062788" y="1363663"/>
          <p14:tracePt t="26263" x="7062788" y="1371600"/>
          <p14:tracePt t="26285" x="7062788" y="1379538"/>
          <p14:tracePt t="26293" x="7062788" y="1387475"/>
          <p14:tracePt t="26301" x="7070725" y="1387475"/>
          <p14:tracePt t="26309" x="7070725" y="1395413"/>
          <p14:tracePt t="26332" x="7078663" y="1395413"/>
          <p14:tracePt t="26355" x="7078663" y="1403350"/>
          <p14:tracePt t="26386" x="7078663" y="1411288"/>
          <p14:tracePt t="26394" x="7078663" y="1419225"/>
          <p14:tracePt t="26410" x="7078663" y="1427163"/>
          <p14:tracePt t="26431" x="7078663" y="1435100"/>
          <p14:tracePt t="26872" x="7086600" y="1443038"/>
          <p14:tracePt t="26880" x="7086600" y="1450975"/>
          <p14:tracePt t="26902" x="7086600" y="1458913"/>
          <p14:tracePt t="26972" x="7086600" y="1466850"/>
          <p14:tracePt t="27012" x="7086600" y="1474788"/>
          <p14:tracePt t="27042" x="7086600" y="1482725"/>
          <p14:tracePt t="27056" x="7094538" y="1490663"/>
          <p14:tracePt t="27294" x="7094538" y="1482725"/>
          <p14:tracePt t="27302" x="7102475" y="1466850"/>
          <p14:tracePt t="27310" x="7102475" y="1443038"/>
          <p14:tracePt t="27318" x="7102475" y="1435100"/>
          <p14:tracePt t="27326" x="7102475" y="1419225"/>
          <p14:tracePt t="27334" x="7102475" y="1395413"/>
          <p14:tracePt t="27341" x="7102475" y="1355725"/>
          <p14:tracePt t="27348" x="7102475" y="1308100"/>
          <p14:tracePt t="27356" x="7102475" y="1268413"/>
          <p14:tracePt t="27364" x="7102475" y="1236663"/>
          <p14:tracePt t="27374" x="7102475" y="1212850"/>
          <p14:tracePt t="27380" x="7102475" y="1187450"/>
          <p14:tracePt t="27390" x="7102475" y="1155700"/>
          <p14:tracePt t="27396" x="7102475" y="1147763"/>
          <p14:tracePt t="27404" x="7102475" y="1123950"/>
          <p14:tracePt t="27410" x="7102475" y="1108075"/>
          <p14:tracePt t="27417" x="7102475" y="1076325"/>
          <p14:tracePt t="27434" x="7102475" y="1052513"/>
          <p14:tracePt t="27441" x="7102475" y="1036638"/>
          <p14:tracePt t="27450" x="7102475" y="1004888"/>
          <p14:tracePt t="27456" x="7102475" y="981075"/>
          <p14:tracePt t="27463" x="7102475" y="965200"/>
          <p14:tracePt t="27471" x="7102475" y="949325"/>
          <p14:tracePt t="27478" x="7102475" y="933450"/>
          <p14:tracePt t="27487" x="7102475" y="925513"/>
          <p14:tracePt t="27501" x="7102475" y="909638"/>
          <p14:tracePt t="27526" x="7102475" y="901700"/>
          <p14:tracePt t="27626" x="7102475" y="893763"/>
          <p14:tracePt t="27641" x="7102475" y="877888"/>
          <p14:tracePt t="27657" x="7102475" y="869950"/>
          <p14:tracePt t="27689" x="7102475" y="862013"/>
          <p14:tracePt t="27796" x="7102475" y="844550"/>
          <p14:tracePt t="28541" x="7094538" y="844550"/>
          <p14:tracePt t="28548" x="7086600" y="844550"/>
          <p14:tracePt t="28565" x="7078663" y="852488"/>
          <p14:tracePt t="28572" x="7070725" y="862013"/>
          <p14:tracePt t="28581" x="7070725" y="869950"/>
          <p14:tracePt t="28589" x="7070725" y="877888"/>
          <p14:tracePt t="28595" x="7062788" y="885825"/>
          <p14:tracePt t="28603" x="7062788" y="901700"/>
          <p14:tracePt t="28611" x="7062788" y="909638"/>
          <p14:tracePt t="28619" x="7054850" y="925513"/>
          <p14:tracePt t="28627" x="7054850" y="941388"/>
          <p14:tracePt t="28635" x="7054850" y="957263"/>
          <p14:tracePt t="28641" x="7054850" y="973138"/>
          <p14:tracePt t="28649" x="7054850" y="996950"/>
          <p14:tracePt t="28659" x="7054850" y="1012825"/>
          <p14:tracePt t="28666" x="7054850" y="1028700"/>
          <p14:tracePt t="28674" x="7054850" y="1044575"/>
          <p14:tracePt t="28682" x="7062788" y="1060450"/>
          <p14:tracePt t="28688" x="7070725" y="1068388"/>
          <p14:tracePt t="28696" x="7070725" y="1084263"/>
          <p14:tracePt t="28704" x="7070725" y="1092200"/>
          <p14:tracePt t="28713" x="7078663" y="1100138"/>
          <p14:tracePt t="28719" x="7078663" y="1108075"/>
          <p14:tracePt t="28727" x="7078663" y="1123950"/>
          <p14:tracePt t="28733" x="7086600" y="1131888"/>
          <p14:tracePt t="28741" x="7086600" y="1139825"/>
          <p14:tracePt t="28749" x="7086600" y="1163638"/>
          <p14:tracePt t="28757" x="7086600" y="1187450"/>
          <p14:tracePt t="28765" x="7086600" y="1212850"/>
          <p14:tracePt t="28773" x="7086600" y="1228725"/>
          <p14:tracePt t="28782" x="7094538" y="1252538"/>
          <p14:tracePt t="28791" x="7094538" y="1276350"/>
          <p14:tracePt t="28796" x="7094538" y="1284288"/>
          <p14:tracePt t="28804" x="7094538" y="1292225"/>
          <p14:tracePt t="28812" x="7094538" y="1300163"/>
          <p14:tracePt t="28958" x="7094538" y="1292225"/>
          <p14:tracePt t="28966" x="7094538" y="1268413"/>
          <p14:tracePt t="28974" x="7094538" y="1252538"/>
          <p14:tracePt t="28982" x="7094538" y="1236663"/>
          <p14:tracePt t="28991" x="7094538" y="1212850"/>
          <p14:tracePt t="28996" x="7094538" y="1179513"/>
          <p14:tracePt t="29004" x="7094538" y="1163638"/>
          <p14:tracePt t="29012" x="7094538" y="1116013"/>
          <p14:tracePt t="29019" x="7086600" y="1084263"/>
          <p14:tracePt t="29029" x="7086600" y="1060450"/>
          <p14:tracePt t="29036" x="7078663" y="1028700"/>
          <p14:tracePt t="29045" x="7078663" y="996950"/>
          <p14:tracePt t="29049" x="7078663" y="973138"/>
          <p14:tracePt t="29058" x="7078663" y="941388"/>
          <p14:tracePt t="29066" x="7078663" y="901700"/>
          <p14:tracePt t="29075" x="7078663" y="877888"/>
          <p14:tracePt t="29082" x="7078663" y="852488"/>
          <p14:tracePt t="29091" x="7070725" y="836613"/>
          <p14:tracePt t="29097" x="7070725" y="820738"/>
          <p14:tracePt t="29103" x="7070725" y="804863"/>
          <p14:tracePt t="29112" x="7070725" y="788988"/>
          <p14:tracePt t="29119" x="7070725" y="781050"/>
          <p14:tracePt t="29128" x="7070725" y="765175"/>
          <p14:tracePt t="29152" x="7070725" y="757238"/>
          <p14:tracePt t="29382" x="7054850" y="741363"/>
          <p14:tracePt t="29391" x="7046913" y="725488"/>
          <p14:tracePt t="29397" x="7031038" y="717550"/>
          <p14:tracePt t="29406" x="7007225" y="701675"/>
          <p14:tracePt t="29412" x="6999288" y="693738"/>
          <p14:tracePt t="29420" x="6991350" y="685800"/>
          <p14:tracePt t="29428" x="6983413" y="685800"/>
          <p14:tracePt t="29436" x="6983413" y="677863"/>
          <p14:tracePt t="29652" x="6983413" y="669925"/>
          <p14:tracePt t="29659" x="6975475" y="661988"/>
          <p14:tracePt t="29668" x="6967538" y="654050"/>
          <p14:tracePt t="29675" x="6967538" y="646113"/>
          <p14:tracePt t="29682" x="6959600" y="638175"/>
          <p14:tracePt t="29691" x="6943725" y="630238"/>
          <p14:tracePt t="29698" x="6935788" y="630238"/>
          <p14:tracePt t="29706" x="6911975" y="614363"/>
          <p14:tracePt t="29714" x="6888163" y="606425"/>
          <p14:tracePt t="29720" x="6864350" y="598488"/>
          <p14:tracePt t="29730" x="6840538" y="598488"/>
          <p14:tracePt t="29735" x="6816725" y="598488"/>
          <p14:tracePt t="29744" x="6800850" y="598488"/>
          <p14:tracePt t="29751" x="6784975" y="598488"/>
          <p14:tracePt t="29759" x="6769100" y="590550"/>
          <p14:tracePt t="29768" x="6759575" y="590550"/>
          <p14:tracePt t="29891" x="6751638" y="582613"/>
          <p14:tracePt t="29898" x="6743700" y="566738"/>
          <p14:tracePt t="29906" x="6735763" y="558800"/>
          <p14:tracePt t="29914" x="6719888" y="542925"/>
          <p14:tracePt t="29922" x="6711950" y="527050"/>
          <p14:tracePt t="29930" x="6704013" y="509588"/>
          <p14:tracePt t="29935" x="6680200" y="501650"/>
          <p14:tracePt t="29944" x="6664325" y="485775"/>
          <p14:tracePt t="29951" x="6648450" y="477838"/>
          <p14:tracePt t="29959" x="6632575" y="469900"/>
          <p14:tracePt t="29968" x="6616700" y="461963"/>
          <p14:tracePt t="29976" x="6608763" y="454025"/>
          <p14:tracePt t="29981" x="6592888" y="454025"/>
          <p14:tracePt t="29998" x="6584950" y="454025"/>
          <p14:tracePt t="30006" x="6577013" y="454025"/>
          <p14:tracePt t="30059" x="6553200" y="454025"/>
          <p14:tracePt t="30067" x="6537325" y="461963"/>
          <p14:tracePt t="30075" x="6513513" y="469900"/>
          <p14:tracePt t="30081" x="6505575" y="469900"/>
          <p14:tracePt t="30090" x="6473825" y="485775"/>
          <p14:tracePt t="30097" x="6442075" y="509588"/>
          <p14:tracePt t="30106" x="6426200" y="509588"/>
          <p14:tracePt t="30114" x="6410325" y="519113"/>
          <p14:tracePt t="30122" x="6402388" y="534988"/>
          <p14:tracePt t="30130" x="6384925" y="534988"/>
          <p14:tracePt t="30135" x="6384925" y="542925"/>
          <p14:tracePt t="30144" x="6376988" y="542925"/>
          <p14:tracePt t="30150" x="6376988" y="550863"/>
          <p14:tracePt t="30159" x="6369050" y="558800"/>
          <p14:tracePt t="30166" x="6361113" y="566738"/>
          <p14:tracePt t="30174" x="6361113" y="574675"/>
          <p14:tracePt t="30183" x="6361113" y="590550"/>
          <p14:tracePt t="30189" x="6361113" y="606425"/>
          <p14:tracePt t="30197" x="6361113" y="614363"/>
          <p14:tracePt t="30205" x="6361113" y="630238"/>
          <p14:tracePt t="30213" x="6361113" y="638175"/>
          <p14:tracePt t="30221" x="6369050" y="669925"/>
          <p14:tracePt t="30229" x="6384925" y="685800"/>
          <p14:tracePt t="30237" x="6410325" y="701675"/>
          <p14:tracePt t="30244" x="6426200" y="725488"/>
          <p14:tracePt t="30251" x="6450013" y="741363"/>
          <p14:tracePt t="30259" x="6497638" y="757238"/>
          <p14:tracePt t="30267" x="6513513" y="773113"/>
          <p14:tracePt t="30275" x="6561138" y="781050"/>
          <p14:tracePt t="30283" x="6616700" y="804863"/>
          <p14:tracePt t="30291" x="6656388" y="812800"/>
          <p14:tracePt t="30297" x="6696075" y="820738"/>
          <p14:tracePt t="30305" x="6759575" y="836613"/>
          <p14:tracePt t="30313" x="6816725" y="844550"/>
          <p14:tracePt t="30321" x="6832600" y="844550"/>
          <p14:tracePt t="30329" x="6896100" y="852488"/>
          <p14:tracePt t="30337" x="6951663" y="852488"/>
          <p14:tracePt t="30343" x="7015163" y="852488"/>
          <p14:tracePt t="30351" x="7046913" y="852488"/>
          <p14:tracePt t="30360" x="7102475" y="852488"/>
          <p14:tracePt t="30367" x="7159625" y="852488"/>
          <p14:tracePt t="30376" x="7231063" y="852488"/>
          <p14:tracePt t="30384" x="7278688" y="852488"/>
          <p14:tracePt t="30390" x="7310438" y="844550"/>
          <p14:tracePt t="30398" x="7366000" y="828675"/>
          <p14:tracePt t="30406" x="7421563" y="812800"/>
          <p14:tracePt t="30414" x="7461250" y="804863"/>
          <p14:tracePt t="30422" x="7518400" y="781050"/>
          <p14:tracePt t="30430" x="7550150" y="757238"/>
          <p14:tracePt t="30439" x="7589838" y="733425"/>
          <p14:tracePt t="30443" x="7621588" y="709613"/>
          <p14:tracePt t="30452" x="7637463" y="701675"/>
          <p14:tracePt t="30460" x="7653338" y="685800"/>
          <p14:tracePt t="30467" x="7669213" y="661988"/>
          <p14:tracePt t="30475" x="7685088" y="654050"/>
          <p14:tracePt t="30484" x="7693025" y="638175"/>
          <p14:tracePt t="30493" x="7700963" y="614363"/>
          <p14:tracePt t="30498" x="7708900" y="590550"/>
          <p14:tracePt t="30513" x="7708900" y="566738"/>
          <p14:tracePt t="30520" x="7708900" y="550863"/>
          <p14:tracePt t="30529" x="7708900" y="534988"/>
          <p14:tracePt t="30536" x="7708900" y="519113"/>
          <p14:tracePt t="30545" x="7708900" y="501650"/>
          <p14:tracePt t="30550" x="7708900" y="493713"/>
          <p14:tracePt t="30558" x="7708900" y="485775"/>
          <p14:tracePt t="30567" x="7700963" y="477838"/>
          <p14:tracePt t="30575" x="7693025" y="477838"/>
          <p14:tracePt t="30583" x="7677150" y="469900"/>
          <p14:tracePt t="30591" x="7653338" y="461963"/>
          <p14:tracePt t="30597" x="7629525" y="461963"/>
          <p14:tracePt t="30605" x="7581900" y="454025"/>
          <p14:tracePt t="30612" x="7518400" y="446088"/>
          <p14:tracePt t="30621" x="7381875" y="438150"/>
          <p14:tracePt t="30628" x="7310438" y="438150"/>
          <p14:tracePt t="30637" x="7191375" y="438150"/>
          <p14:tracePt t="30643" x="7118350" y="438150"/>
          <p14:tracePt t="30651" x="7038975" y="438150"/>
          <p14:tracePt t="30658" x="6927850" y="438150"/>
          <p14:tracePt t="30667" x="6832600" y="438150"/>
          <p14:tracePt t="30675" x="6800850" y="438150"/>
          <p14:tracePt t="30683" x="6704013" y="438150"/>
          <p14:tracePt t="30691" x="6608763" y="438150"/>
          <p14:tracePt t="30699" x="6577013" y="438150"/>
          <p14:tracePt t="30705" x="6537325" y="446088"/>
          <p14:tracePt t="30713" x="6481763" y="461963"/>
          <p14:tracePt t="30721" x="6442075" y="477838"/>
          <p14:tracePt t="30729" x="6418263" y="493713"/>
          <p14:tracePt t="30737" x="6402388" y="493713"/>
          <p14:tracePt t="30746" x="6376988" y="519113"/>
          <p14:tracePt t="30752" x="6361113" y="534988"/>
          <p14:tracePt t="30758" x="6337300" y="566738"/>
          <p14:tracePt t="30767" x="6329363" y="582613"/>
          <p14:tracePt t="30776" x="6313488" y="598488"/>
          <p14:tracePt t="30785" x="6305550" y="606425"/>
          <p14:tracePt t="30793" x="6305550" y="630238"/>
          <p14:tracePt t="30800" x="6305550" y="638175"/>
          <p14:tracePt t="30814" x="6305550" y="646113"/>
          <p14:tracePt t="30868" x="6305550" y="654050"/>
          <p14:tracePt t="30877" x="6313488" y="654050"/>
          <p14:tracePt t="30883" x="6353175" y="669925"/>
          <p14:tracePt t="30893" x="6402388" y="685800"/>
          <p14:tracePt t="30900" x="6473825" y="701675"/>
          <p14:tracePt t="30907" x="6529388" y="709613"/>
          <p14:tracePt t="30914" x="6616700" y="717550"/>
          <p14:tracePt t="30922" x="6719888" y="733425"/>
          <p14:tracePt t="30930" x="6816725" y="741363"/>
          <p14:tracePt t="30938" x="6872288" y="741363"/>
          <p14:tracePt t="30946" x="6967538" y="741363"/>
          <p14:tracePt t="30954" x="7007225" y="741363"/>
          <p14:tracePt t="30961" x="7054850" y="741363"/>
          <p14:tracePt t="30967" x="7078663" y="741363"/>
          <p14:tracePt t="30976" x="7086600" y="741363"/>
          <p14:tracePt t="30984" x="7102475" y="741363"/>
          <p14:tracePt t="31014" x="7110413" y="741363"/>
          <p14:tracePt t="31038" x="7110413" y="733425"/>
          <p14:tracePt t="31054" x="7110413" y="725488"/>
          <p14:tracePt t="31076" x="7110413" y="717550"/>
          <p14:tracePt t="31154" x="7102475" y="717550"/>
          <p14:tracePt t="31160" x="7062788" y="733425"/>
          <p14:tracePt t="31168" x="7031038" y="749300"/>
          <p14:tracePt t="31178" x="7007225" y="757238"/>
          <p14:tracePt t="31184" x="6991350" y="781050"/>
          <p14:tracePt t="31194" x="6975475" y="796925"/>
          <p14:tracePt t="31199" x="6967538" y="804863"/>
          <p14:tracePt t="31205" x="6959600" y="828675"/>
          <p14:tracePt t="31213" x="6959600" y="836613"/>
          <p14:tracePt t="31230" x="6959600" y="844550"/>
          <p14:tracePt t="31245" x="6967538" y="852488"/>
          <p14:tracePt t="31254" x="6983413" y="852488"/>
          <p14:tracePt t="31260" x="6991350" y="852488"/>
          <p14:tracePt t="31267" x="7015163" y="852488"/>
          <p14:tracePt t="31277" x="7038975" y="852488"/>
          <p14:tracePt t="31284" x="7070725" y="844550"/>
          <p14:tracePt t="31293" x="7094538" y="836613"/>
          <p14:tracePt t="31300" x="7118350" y="828675"/>
          <p14:tracePt t="31308" x="7143750" y="804863"/>
          <p14:tracePt t="31316" x="7175500" y="781050"/>
          <p14:tracePt t="31322" x="7191375" y="757238"/>
          <p14:tracePt t="31331" x="7199313" y="749300"/>
          <p14:tracePt t="31338" x="7215188" y="717550"/>
          <p14:tracePt t="31347" x="7215188" y="693738"/>
          <p14:tracePt t="31353" x="7215188" y="661988"/>
          <p14:tracePt t="31361" x="7199313" y="638175"/>
          <p14:tracePt t="31369" x="7175500" y="606425"/>
          <p14:tracePt t="31377" x="7143750" y="582613"/>
          <p14:tracePt t="31383" x="7094538" y="558800"/>
          <p14:tracePt t="31393" x="7046913" y="534988"/>
          <p14:tracePt t="31399" x="6991350" y="519113"/>
          <p14:tracePt t="31408" x="6943725" y="509588"/>
          <p14:tracePt t="31416" x="6911975" y="509588"/>
          <p14:tracePt t="31422" x="6872288" y="509588"/>
          <p14:tracePt t="31431" x="6848475" y="509588"/>
          <p14:tracePt t="31437" x="6824663" y="509588"/>
          <p14:tracePt t="31446" x="6800850" y="534988"/>
          <p14:tracePt t="31453" x="6769100" y="566738"/>
          <p14:tracePt t="31461" x="6743700" y="590550"/>
          <p14:tracePt t="31467" x="6727825" y="606425"/>
          <p14:tracePt t="31476" x="6711950" y="638175"/>
          <p14:tracePt t="31483" x="6696075" y="669925"/>
          <p14:tracePt t="31494" x="6688138" y="693738"/>
          <p14:tracePt t="31500" x="6680200" y="717550"/>
          <p14:tracePt t="31508" x="6680200" y="741363"/>
          <p14:tracePt t="31516" x="6680200" y="765175"/>
          <p14:tracePt t="31522" x="6680200" y="781050"/>
          <p14:tracePt t="31529" x="6688138" y="796925"/>
          <p14:tracePt t="31538" x="6696075" y="812800"/>
          <p14:tracePt t="31547" x="6711950" y="828675"/>
          <p14:tracePt t="31554" x="6719888" y="828675"/>
          <p14:tracePt t="31561" x="6727825" y="836613"/>
          <p14:tracePt t="31569" x="6743700" y="844550"/>
          <p14:tracePt t="31576" x="6751638" y="844550"/>
          <p14:tracePt t="31592" x="6759575" y="844550"/>
          <p14:tracePt t="31630" x="6769100" y="844550"/>
          <p14:tracePt t="31638" x="6769100" y="836613"/>
          <p14:tracePt t="31653" x="6777038" y="828675"/>
          <p14:tracePt t="35411" x="6777038" y="844550"/>
          <p14:tracePt t="35419" x="6743700" y="869950"/>
          <p14:tracePt t="35428" x="6735763" y="893763"/>
          <p14:tracePt t="35434" x="6719888" y="917575"/>
          <p14:tracePt t="35535" x="6719888" y="933450"/>
          <p14:tracePt t="35543" x="6719888" y="949325"/>
          <p14:tracePt t="35549" x="6735763" y="965200"/>
          <p14:tracePt t="35557" x="6743700" y="981075"/>
          <p14:tracePt t="35565" x="6759575" y="996950"/>
          <p14:tracePt t="35573" x="6769100" y="1004888"/>
          <p14:tracePt t="35581" x="6777038" y="1012825"/>
          <p14:tracePt t="35657" x="6784975" y="1028700"/>
          <p14:tracePt t="35665" x="6792913" y="1044575"/>
          <p14:tracePt t="35673" x="6808788" y="1052513"/>
          <p14:tracePt t="35681" x="6816725" y="1076325"/>
          <p14:tracePt t="35688" x="6832600" y="1100138"/>
          <p14:tracePt t="35697" x="6856413" y="1139825"/>
          <p14:tracePt t="35705" x="6864350" y="1147763"/>
          <p14:tracePt t="35713" x="6888163" y="1187450"/>
          <p14:tracePt t="35719" x="6911975" y="1212850"/>
          <p14:tracePt t="35727" x="6927850" y="1228725"/>
          <p14:tracePt t="35735" x="6935788" y="1244600"/>
          <p14:tracePt t="35743" x="6943725" y="1252538"/>
          <p14:tracePt t="35750" x="6951663" y="1260475"/>
          <p14:tracePt t="35757" x="6959600" y="1268413"/>
          <p14:tracePt t="35811" x="6967538" y="1276350"/>
          <p14:tracePt t="35819" x="6967538" y="1284288"/>
          <p14:tracePt t="35827" x="6967538" y="1292225"/>
          <p14:tracePt t="35836" x="6967538" y="1308100"/>
          <p14:tracePt t="35844" x="6975475" y="1316038"/>
          <p14:tracePt t="35853" x="6983413" y="1323975"/>
          <p14:tracePt t="35858" x="6991350" y="1339850"/>
          <p14:tracePt t="35866" x="6991350" y="1347788"/>
          <p14:tracePt t="35873" x="6991350" y="1363663"/>
          <p14:tracePt t="35882" x="6991350" y="1371600"/>
          <p14:tracePt t="35889" x="6999288" y="1379538"/>
          <p14:tracePt t="35899" x="6999288" y="1387475"/>
          <p14:tracePt t="35914" x="6999288" y="1395413"/>
          <p14:tracePt t="36059" x="7007225" y="1395413"/>
          <p14:tracePt t="36068" x="7007225" y="1363663"/>
          <p14:tracePt t="36073" x="7015163" y="1316038"/>
          <p14:tracePt t="36082" x="7023100" y="1284288"/>
          <p14:tracePt t="36089" x="7031038" y="1220788"/>
          <p14:tracePt t="36098" x="7038975" y="1163638"/>
          <p14:tracePt t="36106" x="7038975" y="1123950"/>
          <p14:tracePt t="36115" x="7038975" y="1068388"/>
          <p14:tracePt t="36121" x="7046913" y="1004888"/>
          <p14:tracePt t="36128" x="7046913" y="973138"/>
          <p14:tracePt t="36136" x="7046913" y="949325"/>
          <p14:tracePt t="36143" x="7046913" y="925513"/>
          <p14:tracePt t="36152" x="7046913" y="909638"/>
          <p14:tracePt t="36159" x="7054850" y="885825"/>
          <p14:tracePt t="36168" x="7054850" y="877888"/>
          <p14:tracePt t="36173" x="7062788" y="862013"/>
          <p14:tracePt t="36181" x="7062788" y="852488"/>
          <p14:tracePt t="36330" x="7062788" y="836613"/>
          <p14:tracePt t="36344" x="7062788" y="820738"/>
          <p14:tracePt t="36352" x="7062788" y="796925"/>
          <p14:tracePt t="36360" x="7062788" y="781050"/>
          <p14:tracePt t="36367" x="7062788" y="773113"/>
          <p14:tracePt t="36376" x="7062788" y="757238"/>
          <p14:tracePt t="36382" x="7062788" y="733425"/>
          <p14:tracePt t="36390" x="7062788" y="717550"/>
          <p14:tracePt t="36399" x="7062788" y="709613"/>
          <p14:tracePt t="36405" x="7062788" y="701675"/>
          <p14:tracePt t="36415" x="7062788" y="685800"/>
          <p14:tracePt t="36428" x="7062788" y="677863"/>
          <p14:tracePt t="36444" x="7062788" y="669925"/>
          <p14:tracePt t="36560" x="7062788" y="677863"/>
          <p14:tracePt t="36567" x="7062788" y="701675"/>
          <p14:tracePt t="36576" x="7062788" y="725488"/>
          <p14:tracePt t="36583" x="7062788" y="749300"/>
          <p14:tracePt t="36590" x="7062788" y="765175"/>
          <p14:tracePt t="36599" x="7062788" y="781050"/>
          <p14:tracePt t="36606" x="7062788" y="796925"/>
          <p14:tracePt t="36615" x="7062788" y="812800"/>
          <p14:tracePt t="36622" x="7062788" y="828675"/>
          <p14:tracePt t="36630" x="7054850" y="862013"/>
          <p14:tracePt t="36637" x="7038975" y="909638"/>
          <p14:tracePt t="36643" x="7023100" y="941388"/>
          <p14:tracePt t="36651" x="7015163" y="965200"/>
          <p14:tracePt t="36659" x="6999288" y="1020763"/>
          <p14:tracePt t="36668" x="6999288" y="1068388"/>
          <p14:tracePt t="36675" x="6983413" y="1123950"/>
          <p14:tracePt t="36681" x="6975475" y="1139825"/>
          <p14:tracePt t="36689" x="6959600" y="1195388"/>
          <p14:tracePt t="36698" x="6935788" y="1268413"/>
          <p14:tracePt t="36705" x="6919913" y="1308100"/>
          <p14:tracePt t="36714" x="6904038" y="1339850"/>
          <p14:tracePt t="36722" x="6896100" y="1355725"/>
          <p14:tracePt t="36732" x="6888163" y="1379538"/>
          <p14:tracePt t="36736" x="6872288" y="1403350"/>
          <p14:tracePt t="36744" x="6864350" y="1419225"/>
          <p14:tracePt t="36751" x="6848475" y="1443038"/>
          <p14:tracePt t="36769" x="6824663" y="1466850"/>
          <p14:tracePt t="36776" x="6808788" y="1482725"/>
          <p14:tracePt t="36783" x="6792913" y="1506538"/>
          <p14:tracePt t="36790" x="6777038" y="1522413"/>
          <p14:tracePt t="36798" x="6759575" y="1538288"/>
          <p14:tracePt t="36805" x="6751638" y="1555750"/>
          <p14:tracePt t="36992" x="6751638" y="1563688"/>
          <p14:tracePt t="36997" x="6769100" y="1571625"/>
          <p14:tracePt t="37005" x="6800850" y="1587500"/>
          <p14:tracePt t="37014" x="6840538" y="1603375"/>
          <p14:tracePt t="37021" x="6864350" y="1619250"/>
          <p14:tracePt t="37029" x="6896100" y="1619250"/>
          <p14:tracePt t="37037" x="6943725" y="1643063"/>
          <p14:tracePt t="37046" x="6967538" y="1651000"/>
          <p14:tracePt t="37053" x="6999288" y="1666875"/>
          <p14:tracePt t="37060" x="7015163" y="1674813"/>
          <p14:tracePt t="37067" x="7023100" y="1674813"/>
          <p14:tracePt t="37076" x="7038975" y="1690688"/>
          <p14:tracePt t="37083" x="7046913" y="1690688"/>
          <p14:tracePt t="37091" x="7062788" y="1706563"/>
          <p14:tracePt t="37200" x="7054850" y="1706563"/>
          <p14:tracePt t="37205" x="7023100" y="1706563"/>
          <p14:tracePt t="37214" x="6983413" y="1706563"/>
          <p14:tracePt t="37221" x="6927850" y="1706563"/>
          <p14:tracePt t="37230" x="6864350" y="1706563"/>
          <p14:tracePt t="37238" x="6808788" y="1706563"/>
          <p14:tracePt t="37246" x="6735763" y="1706563"/>
          <p14:tracePt t="37251" x="6680200" y="1706563"/>
          <p14:tracePt t="37260" x="6592888" y="1698625"/>
          <p14:tracePt t="37268" x="6545263" y="1690688"/>
          <p14:tracePt t="37276" x="6521450" y="1690688"/>
          <p14:tracePt t="37283" x="6473825" y="1682750"/>
          <p14:tracePt t="37291" x="6450013" y="1682750"/>
          <p14:tracePt t="37300" x="6434138" y="1682750"/>
          <p14:tracePt t="37305" x="6426200" y="1682750"/>
          <p14:tracePt t="37638" x="6418263" y="1682750"/>
          <p14:tracePt t="37645" x="6392863" y="1682750"/>
          <p14:tracePt t="37654" x="6361113" y="1682750"/>
          <p14:tracePt t="37662" x="6337300" y="1682750"/>
          <p14:tracePt t="37668" x="6313488" y="1682750"/>
          <p14:tracePt t="37675" x="6297613" y="1682750"/>
          <p14:tracePt t="37684" x="6281738" y="1682750"/>
          <p14:tracePt t="37692" x="6273800" y="1682750"/>
          <p14:tracePt t="37701" x="6257925" y="1690688"/>
          <p14:tracePt t="38223" x="6265863" y="1690688"/>
          <p14:tracePt t="38233" x="6337300" y="1666875"/>
          <p14:tracePt t="38239" x="6410325" y="1651000"/>
          <p14:tracePt t="38245" x="6481763" y="1643063"/>
          <p14:tracePt t="38254" x="6561138" y="1635125"/>
          <p14:tracePt t="38262" x="6624638" y="1635125"/>
          <p14:tracePt t="38269" x="6735763" y="1635125"/>
          <p14:tracePt t="38278" x="6816725" y="1635125"/>
          <p14:tracePt t="38284" x="6943725" y="1635125"/>
          <p14:tracePt t="38291" x="6991350" y="1635125"/>
          <p14:tracePt t="38299" x="7094538" y="1635125"/>
          <p14:tracePt t="38307" x="7167563" y="1635125"/>
          <p14:tracePt t="38317" x="7223125" y="1635125"/>
          <p14:tracePt t="38324" x="7278688" y="1635125"/>
          <p14:tracePt t="38333" x="7318375" y="1635125"/>
          <p14:tracePt t="38338" x="7366000" y="1635125"/>
          <p14:tracePt t="38345" x="7397750" y="1635125"/>
          <p14:tracePt t="38354" x="7421563" y="1635125"/>
          <p14:tracePt t="38361" x="7461250" y="1635125"/>
          <p14:tracePt t="38370" x="7493000" y="1635125"/>
          <p14:tracePt t="38377" x="7526338" y="1635125"/>
          <p14:tracePt t="38386" x="7558088" y="1635125"/>
          <p14:tracePt t="38391" x="7566025" y="1635125"/>
          <p14:tracePt t="38399" x="7589838" y="1635125"/>
          <p14:tracePt t="38407" x="7605713" y="1635125"/>
          <p14:tracePt t="38416" x="7621588" y="1635125"/>
          <p14:tracePt t="38424" x="7629525" y="1635125"/>
          <p14:tracePt t="38432" x="7637463" y="1635125"/>
          <p14:tracePt t="38440" x="7645400" y="1635125"/>
          <p14:tracePt t="38446" x="7653338" y="1635125"/>
          <p14:tracePt t="38454" x="7661275" y="1635125"/>
          <p14:tracePt t="38469" x="7669213" y="1635125"/>
          <p14:tracePt t="38478" x="7677150" y="1635125"/>
          <p14:tracePt t="38486" x="7685088" y="1635125"/>
          <p14:tracePt t="38491" x="7700963" y="1635125"/>
          <p14:tracePt t="38500" x="7716838" y="1635125"/>
          <p14:tracePt t="38507" x="7732713" y="1635125"/>
          <p14:tracePt t="38517" x="7756525" y="1635125"/>
          <p14:tracePt t="38523" x="7764463" y="1635125"/>
          <p14:tracePt t="38532" x="7780338" y="1635125"/>
          <p14:tracePt t="38538" x="7804150" y="1635125"/>
          <p14:tracePt t="38546" x="7820025" y="1635125"/>
          <p14:tracePt t="38554" x="7835900" y="1635125"/>
          <p14:tracePt t="38562" x="7859713" y="1635125"/>
          <p14:tracePt t="38569" x="7885113" y="1635125"/>
          <p14:tracePt t="38577" x="7908925" y="1635125"/>
          <p14:tracePt t="38585" x="7940675" y="1635125"/>
          <p14:tracePt t="38593" x="7964488" y="1635125"/>
          <p14:tracePt t="38599" x="7988300" y="1635125"/>
          <p14:tracePt t="38607" x="8012113" y="1635125"/>
          <p14:tracePt t="38617" x="8035925" y="1635125"/>
          <p14:tracePt t="38623" x="8043863" y="1635125"/>
          <p14:tracePt t="38632" x="8059738" y="1635125"/>
          <p14:tracePt t="38646" x="8067675" y="1635125"/>
          <p14:tracePt t="40749" x="8051800" y="1635125"/>
          <p14:tracePt t="40757" x="8027988" y="1627188"/>
          <p14:tracePt t="40763" x="7972425" y="1611313"/>
          <p14:tracePt t="40772" x="7900988" y="1603375"/>
          <p14:tracePt t="40778" x="7772400" y="1579563"/>
          <p14:tracePt t="40788" x="7700963" y="1555750"/>
          <p14:tracePt t="40794" x="7629525" y="1538288"/>
          <p14:tracePt t="40803" x="7558088" y="1530350"/>
          <p14:tracePt t="40810" x="7493000" y="1514475"/>
          <p14:tracePt t="40820" x="7381875" y="1498600"/>
          <p14:tracePt t="40825" x="7342188" y="1498600"/>
          <p14:tracePt t="40833" x="7310438" y="1490663"/>
          <p14:tracePt t="40841" x="7286625" y="1490663"/>
          <p14:tracePt t="40849" x="7270750" y="1490663"/>
          <p14:tracePt t="40926" x="7262813" y="1490663"/>
          <p14:tracePt t="40933" x="7254875" y="1490663"/>
          <p14:tracePt t="40941" x="7246938" y="1498600"/>
          <p14:tracePt t="40949" x="7239000" y="1498600"/>
          <p14:tracePt t="40959" x="7239000" y="1506538"/>
          <p14:tracePt t="41103" x="7239000" y="1498600"/>
          <p14:tracePt t="41111" x="7239000" y="1474788"/>
          <p14:tracePt t="41119" x="7239000" y="1435100"/>
          <p14:tracePt t="41127" x="7239000" y="1371600"/>
          <p14:tracePt t="41133" x="7239000" y="1331913"/>
          <p14:tracePt t="41141" x="7239000" y="1228725"/>
          <p14:tracePt t="41149" x="7239000" y="1171575"/>
          <p14:tracePt t="41158" x="7239000" y="1084263"/>
          <p14:tracePt t="41165" x="7239000" y="1044575"/>
          <p14:tracePt t="41171" x="7231063" y="989013"/>
          <p14:tracePt t="41179" x="7215188" y="933450"/>
          <p14:tracePt t="41187" x="7207250" y="885825"/>
          <p14:tracePt t="41195" x="7191375" y="852488"/>
          <p14:tracePt t="41204" x="7175500" y="812800"/>
          <p14:tracePt t="41211" x="7175500" y="804863"/>
          <p14:tracePt t="41220" x="7175500" y="796925"/>
          <p14:tracePt t="41225" x="7159625" y="781050"/>
          <p14:tracePt t="41420" x="7143750" y="781050"/>
          <p14:tracePt t="41428" x="7126288" y="796925"/>
          <p14:tracePt t="41434" x="7118350" y="812800"/>
          <p14:tracePt t="41442" x="7110413" y="820738"/>
          <p14:tracePt t="41450" x="7102475" y="828675"/>
          <p14:tracePt t="41466" x="7102475" y="836613"/>
          <p14:tracePt t="41698" x="7094538" y="852488"/>
          <p14:tracePt t="41704" x="7086600" y="877888"/>
          <p14:tracePt t="41711" x="7086600" y="901700"/>
          <p14:tracePt t="41720" x="7078663" y="933450"/>
          <p14:tracePt t="41728" x="7078663" y="957263"/>
          <p14:tracePt t="41737" x="7078663" y="996950"/>
          <p14:tracePt t="41742" x="7078663" y="1028700"/>
          <p14:tracePt t="41750" x="7078663" y="1052513"/>
          <p14:tracePt t="41758" x="7078663" y="1076325"/>
          <p14:tracePt t="41766" x="7078663" y="1092200"/>
          <p14:tracePt t="41774" x="7086600" y="1100138"/>
          <p14:tracePt t="42012" x="7086600" y="1131888"/>
          <p14:tracePt t="42020" x="7086600" y="1147763"/>
          <p14:tracePt t="42027" x="7086600" y="1163638"/>
          <p14:tracePt t="42037" x="7094538" y="1171575"/>
          <p14:tracePt t="42044" x="7094538" y="1187450"/>
          <p14:tracePt t="42082" x="7102475" y="1187450"/>
          <p14:tracePt t="42159" x="7102475" y="1195388"/>
          <p14:tracePt t="42165" x="7102475" y="1212850"/>
          <p14:tracePt t="42174" x="7102475" y="1228725"/>
          <p14:tracePt t="42181" x="7102475" y="1244600"/>
          <p14:tracePt t="42189" x="7102475" y="1260475"/>
          <p14:tracePt t="42197" x="7102475" y="1284288"/>
          <p14:tracePt t="42205" x="7102475" y="1292225"/>
          <p14:tracePt t="42211" x="7102475" y="1308100"/>
          <p14:tracePt t="42221" x="7102475" y="1323975"/>
          <p14:tracePt t="42238" x="7102475" y="1331913"/>
          <p14:tracePt t="42243" x="7102475" y="1339850"/>
          <p14:tracePt t="42256" x="7102475" y="1347788"/>
          <p14:tracePt t="42273" x="7102475" y="1355725"/>
          <p14:tracePt t="42290" x="7102475" y="1371600"/>
          <p14:tracePt t="42305" x="7102475" y="1379538"/>
          <p14:tracePt t="42320" x="7102475" y="1395413"/>
          <p14:tracePt t="42335" x="7094538" y="1403350"/>
          <p14:tracePt t="42343" x="7094538" y="1419225"/>
          <p14:tracePt t="42590" x="7094538" y="1427163"/>
          <p14:tracePt t="42828" x="7094538" y="1435100"/>
          <p14:tracePt t="42836" x="7094538" y="1443038"/>
          <p14:tracePt t="42852" x="7094538" y="1450975"/>
          <p14:tracePt t="42889" x="7094538" y="1458913"/>
          <p14:tracePt t="42944" x="7094538" y="1466850"/>
          <p14:tracePt t="43052" x="7102475" y="1458913"/>
          <p14:tracePt t="43060" x="7102475" y="1435100"/>
          <p14:tracePt t="43068" x="7102475" y="1395413"/>
          <p14:tracePt t="43076" x="7102475" y="1363663"/>
          <p14:tracePt t="43084" x="7102475" y="1316038"/>
          <p14:tracePt t="43090" x="7102475" y="1292225"/>
          <p14:tracePt t="43098" x="7102475" y="1260475"/>
          <p14:tracePt t="43107" x="7102475" y="1212850"/>
          <p14:tracePt t="43114" x="7102475" y="1195388"/>
          <p14:tracePt t="43123" x="7094538" y="1163638"/>
          <p14:tracePt t="43129" x="7086600" y="1123950"/>
          <p14:tracePt t="43135" x="7086600" y="1108075"/>
          <p14:tracePt t="43144" x="7078663" y="1092200"/>
          <p14:tracePt t="43151" x="7078663" y="1068388"/>
          <p14:tracePt t="43160" x="7078663" y="1052513"/>
          <p14:tracePt t="43167" x="7078663" y="1036638"/>
          <p14:tracePt t="43176" x="7078663" y="1028700"/>
          <p14:tracePt t="43184" x="7078663" y="1012825"/>
          <p14:tracePt t="43190" x="7078663" y="996950"/>
          <p14:tracePt t="43198" x="7078663" y="989013"/>
          <p14:tracePt t="43206" x="7078663" y="981075"/>
          <p14:tracePt t="43213" x="7078663" y="965200"/>
          <p14:tracePt t="43221" x="7078663" y="957263"/>
          <p14:tracePt t="43230" x="7078663" y="949325"/>
          <p14:tracePt t="43239" x="7078663" y="933450"/>
          <p14:tracePt t="43245" x="7078663" y="917575"/>
          <p14:tracePt t="43251" x="7086600" y="901700"/>
          <p14:tracePt t="43260" x="7086600" y="893763"/>
          <p14:tracePt t="43267" x="7086600" y="877888"/>
          <p14:tracePt t="43276" x="7086600" y="862013"/>
          <p14:tracePt t="43283" x="7086600" y="852488"/>
          <p14:tracePt t="43289" x="7094538" y="828675"/>
          <p14:tracePt t="43297" x="7094538" y="820738"/>
          <p14:tracePt t="43304" x="7094538" y="812800"/>
          <p14:tracePt t="43313" x="7094538" y="796925"/>
          <p14:tracePt t="43321" x="7094538" y="781050"/>
          <p14:tracePt t="43329" x="7094538" y="765175"/>
          <p14:tracePt t="43335" x="7094538" y="757238"/>
          <p14:tracePt t="43343" x="7094538" y="749300"/>
          <p14:tracePt t="43351" x="7094538" y="741363"/>
          <p14:tracePt t="43359" x="7094538" y="733425"/>
          <p14:tracePt t="43367" x="7094538" y="717550"/>
          <p14:tracePt t="43375" x="7094538" y="709613"/>
          <p14:tracePt t="43383" x="7086600" y="701675"/>
          <p14:tracePt t="43392" x="7078663" y="685800"/>
          <p14:tracePt t="43405" x="7070725" y="677863"/>
          <p14:tracePt t="43413" x="7062788" y="669925"/>
          <p14:tracePt t="43422" x="7046913" y="654050"/>
          <p14:tracePt t="43429" x="7038975" y="646113"/>
          <p14:tracePt t="43439" x="7023100" y="638175"/>
          <p14:tracePt t="43445" x="7007225" y="622300"/>
          <p14:tracePt t="43452" x="6991350" y="614363"/>
          <p14:tracePt t="43461" x="6975475" y="614363"/>
          <p14:tracePt t="43468" x="6959600" y="606425"/>
          <p14:tracePt t="43476" x="6935788" y="598488"/>
          <p14:tracePt t="43484" x="6927850" y="590550"/>
          <p14:tracePt t="43491" x="6911975" y="590550"/>
          <p14:tracePt t="43500" x="6904038" y="590550"/>
          <p14:tracePt t="43506" x="6888163" y="590550"/>
          <p14:tracePt t="43513" x="6872288" y="590550"/>
          <p14:tracePt t="43522" x="6856413" y="590550"/>
          <p14:tracePt t="43530" x="6840538" y="590550"/>
          <p14:tracePt t="43540" x="6824663" y="590550"/>
          <p14:tracePt t="43546" x="6800850" y="590550"/>
          <p14:tracePt t="43552" x="6784975" y="590550"/>
          <p14:tracePt t="43561" x="6759575" y="590550"/>
          <p14:tracePt t="43568" x="6751638" y="590550"/>
          <p14:tracePt t="43576" x="6727825" y="590550"/>
          <p14:tracePt t="43584" x="6704013" y="590550"/>
          <p14:tracePt t="43592" x="6680200" y="590550"/>
          <p14:tracePt t="43598" x="6656388" y="590550"/>
          <p14:tracePt t="43606" x="6640513" y="590550"/>
          <p14:tracePt t="43614" x="6624638" y="590550"/>
          <p14:tracePt t="43623" x="6616700" y="590550"/>
          <p14:tracePt t="43630" x="6608763" y="590550"/>
          <p14:tracePt t="43887" x="6624638" y="574675"/>
          <p14:tracePt t="43891" x="6648450" y="566738"/>
          <p14:tracePt t="43900" x="6664325" y="558800"/>
          <p14:tracePt t="43909" x="6704013" y="542925"/>
          <p14:tracePt t="43914" x="6727825" y="542925"/>
          <p14:tracePt t="43921" x="6759575" y="527050"/>
          <p14:tracePt t="43929" x="6800850" y="519113"/>
          <p14:tracePt t="43937" x="6832600" y="519113"/>
          <p14:tracePt t="43945" x="6856413" y="519113"/>
          <p14:tracePt t="43953" x="6880225" y="519113"/>
          <p14:tracePt t="43961" x="6904038" y="519113"/>
          <p14:tracePt t="43967" x="6919913" y="519113"/>
          <p14:tracePt t="43975" x="6943725" y="519113"/>
          <p14:tracePt t="44120" x="7310438" y="693738"/>
          <p14:tracePt t="44122" x="7389813" y="717550"/>
          <p14:tracePt t="44285" x="7373938" y="717550"/>
          <p14:tracePt t="44292" x="7334250" y="693738"/>
          <p14:tracePt t="44299" x="7286625" y="685800"/>
          <p14:tracePt t="44308" x="7231063" y="669925"/>
          <p14:tracePt t="44315" x="7159625" y="654050"/>
          <p14:tracePt t="44323" x="7102475" y="654050"/>
          <p14:tracePt t="44330" x="7038975" y="646113"/>
          <p14:tracePt t="44338" x="6959600" y="646113"/>
          <p14:tracePt t="44345" x="6911975" y="646113"/>
          <p14:tracePt t="44353" x="6848475" y="646113"/>
          <p14:tracePt t="44360" x="6808788" y="654050"/>
          <p14:tracePt t="44367" x="6751638" y="669925"/>
          <p14:tracePt t="44376" x="6704013" y="685800"/>
          <p14:tracePt t="44383" x="6672263" y="693738"/>
          <p14:tracePt t="44392" x="6632575" y="709613"/>
          <p14:tracePt t="44399" x="6616700" y="725488"/>
          <p14:tracePt t="44409" x="6600825" y="733425"/>
          <p14:tracePt t="44413" x="6592888" y="741363"/>
          <p14:tracePt t="44422" x="6577013" y="749300"/>
          <p14:tracePt t="44429" x="6569075" y="765175"/>
          <p14:tracePt t="44438" x="6561138" y="765175"/>
          <p14:tracePt t="44446" x="6561138" y="773113"/>
          <p14:tracePt t="44454" x="6553200" y="781050"/>
          <p14:tracePt t="44462" x="6545263" y="788988"/>
          <p14:tracePt t="44468" x="6545263" y="796925"/>
          <p14:tracePt t="44475" x="6545263" y="804863"/>
          <p14:tracePt t="44483" x="6545263" y="820738"/>
          <p14:tracePt t="44499" x="6553200" y="828675"/>
          <p14:tracePt t="44507" x="6561138" y="836613"/>
          <p14:tracePt t="44513" x="6569075" y="844550"/>
          <p14:tracePt t="44523" x="6592888" y="852488"/>
          <p14:tracePt t="44530" x="6608763" y="862013"/>
          <p14:tracePt t="44538" x="6648450" y="869950"/>
          <p14:tracePt t="44546" x="6704013" y="869950"/>
          <p14:tracePt t="44554" x="6751638" y="877888"/>
          <p14:tracePt t="44562" x="6848475" y="877888"/>
          <p14:tracePt t="44570" x="6951663" y="877888"/>
          <p14:tracePt t="44575" x="7038975" y="877888"/>
          <p14:tracePt t="44584" x="7102475" y="877888"/>
          <p14:tracePt t="44592" x="7191375" y="844550"/>
          <p14:tracePt t="44599" x="7262813" y="820738"/>
          <p14:tracePt t="44608" x="7366000" y="781050"/>
          <p14:tracePt t="44615" x="7381875" y="765175"/>
          <p14:tracePt t="44623" x="7453313" y="717550"/>
          <p14:tracePt t="44629" x="7461250" y="709613"/>
          <p14:tracePt t="44637" x="7477125" y="685800"/>
          <p14:tracePt t="44645" x="7502525" y="646113"/>
          <p14:tracePt t="44653" x="7518400" y="622300"/>
          <p14:tracePt t="44661" x="7518400" y="598488"/>
          <p14:tracePt t="44667" x="7518400" y="574675"/>
          <p14:tracePt t="44675" x="7518400" y="558800"/>
          <p14:tracePt t="44685" x="7518400" y="542925"/>
          <p14:tracePt t="44691" x="7510463" y="527050"/>
          <p14:tracePt t="44700" x="7493000" y="509588"/>
          <p14:tracePt t="44707" x="7485063" y="493713"/>
          <p14:tracePt t="44716" x="7469188" y="493713"/>
          <p14:tracePt t="44723" x="7445375" y="477838"/>
          <p14:tracePt t="44729" x="7421563" y="469900"/>
          <p14:tracePt t="44737" x="7397750" y="469900"/>
          <p14:tracePt t="44745" x="7366000" y="469900"/>
          <p14:tracePt t="44753" x="7326313" y="469900"/>
          <p14:tracePt t="44761" x="7294563" y="469900"/>
          <p14:tracePt t="44769" x="7239000" y="469900"/>
          <p14:tracePt t="44776" x="7191375" y="469900"/>
          <p14:tracePt t="44783" x="7151688" y="485775"/>
          <p14:tracePt t="44791" x="7102475" y="493713"/>
          <p14:tracePt t="44799" x="7046913" y="519113"/>
          <p14:tracePt t="44807" x="7007225" y="534988"/>
          <p14:tracePt t="44815" x="6959600" y="558800"/>
          <p14:tracePt t="44824" x="6927850" y="582613"/>
          <p14:tracePt t="44829" x="6896100" y="598488"/>
          <p14:tracePt t="44838" x="6880225" y="614363"/>
          <p14:tracePt t="44845" x="6856413" y="630238"/>
          <p14:tracePt t="44854" x="6832600" y="661988"/>
          <p14:tracePt t="44862" x="6816725" y="685800"/>
          <p14:tracePt t="44870" x="6808788" y="725488"/>
          <p14:tracePt t="44878" x="6800850" y="741363"/>
          <p14:tracePt t="44884" x="6800850" y="781050"/>
          <p14:tracePt t="44895" x="6800850" y="812800"/>
          <p14:tracePt t="44898" x="6800850" y="844550"/>
          <p14:tracePt t="44906" x="6824663" y="885825"/>
          <p14:tracePt t="44915" x="6832600" y="901700"/>
          <p14:tracePt t="44923" x="6864350" y="933450"/>
          <p14:tracePt t="44928" x="6896100" y="957263"/>
          <p14:tracePt t="44936" x="6927850" y="973138"/>
          <p14:tracePt t="44945" x="6943725" y="973138"/>
          <p14:tracePt t="44953" x="6959600" y="973138"/>
          <p14:tracePt t="44969" x="6967538" y="973138"/>
          <p14:tracePt t="44976" x="6975475" y="973138"/>
          <p14:tracePt t="44983" x="6983413" y="965200"/>
          <p14:tracePt t="44991" x="6991350" y="957263"/>
          <p14:tracePt t="44999" x="7007225" y="933450"/>
          <p14:tracePt t="45008" x="7015163" y="925513"/>
          <p14:tracePt t="45015" x="7015163" y="917575"/>
          <p14:tracePt t="45024" x="7015163" y="901700"/>
          <p14:tracePt t="45029" x="7023100" y="885825"/>
          <p14:tracePt t="45045" x="7023100" y="877888"/>
          <p14:tracePt t="45116" x="7015163" y="893763"/>
          <p14:tracePt t="45124" x="6983413" y="941388"/>
          <p14:tracePt t="45131" x="6951663" y="981075"/>
          <p14:tracePt t="45138" x="6896100" y="1068388"/>
          <p14:tracePt t="45145" x="6840538" y="1163638"/>
          <p14:tracePt t="45153" x="6792913" y="1252538"/>
          <p14:tracePt t="45161" x="6759575" y="1300163"/>
          <p14:tracePt t="45169" x="6735763" y="1387475"/>
          <p14:tracePt t="45177" x="6719888" y="1443038"/>
          <p14:tracePt t="45183" x="6704013" y="1482725"/>
          <p14:tracePt t="45193" x="6696075" y="1538288"/>
          <p14:tracePt t="45199" x="6688138" y="1595438"/>
          <p14:tracePt t="45207" x="6688138" y="1643063"/>
          <p14:tracePt t="45215" x="6680200" y="1706563"/>
          <p14:tracePt t="45224" x="6680200" y="1746250"/>
          <p14:tracePt t="45232" x="6680200" y="1801813"/>
          <p14:tracePt t="45237" x="6680200" y="1849438"/>
          <p14:tracePt t="45246" x="6680200" y="1898650"/>
          <p14:tracePt t="45254" x="6688138" y="1954213"/>
          <p14:tracePt t="45262" x="6696075" y="2009775"/>
          <p14:tracePt t="45268" x="6704013" y="2073275"/>
          <p14:tracePt t="45276" x="6711950" y="2112963"/>
          <p14:tracePt t="45284" x="6719888" y="2152650"/>
          <p14:tracePt t="45291" x="6727825" y="2233613"/>
          <p14:tracePt t="45299" x="6727825" y="2249488"/>
          <p14:tracePt t="45307" x="6727825" y="2312988"/>
          <p14:tracePt t="45316" x="6735763" y="2376488"/>
          <p14:tracePt t="45324" x="6735763" y="2424113"/>
          <p14:tracePt t="45332" x="6735763" y="2519363"/>
          <p14:tracePt t="45342" x="6735763" y="2566988"/>
          <p14:tracePt t="45346" x="6735763" y="2647950"/>
          <p14:tracePt t="45353" x="6727825" y="2679700"/>
          <p14:tracePt t="45362" x="6727825" y="2743200"/>
          <p14:tracePt t="45369" x="6719888" y="2830513"/>
          <p14:tracePt t="45378" x="6719888" y="2846388"/>
          <p14:tracePt t="45385" x="6719888" y="2894013"/>
          <p14:tracePt t="45391" x="6719888" y="2919413"/>
          <p14:tracePt t="45398" x="6719888" y="2943225"/>
          <p14:tracePt t="45407" x="6719888" y="2974975"/>
          <p14:tracePt t="45415" x="6719888" y="2998788"/>
          <p14:tracePt t="45423" x="6719888" y="3030538"/>
          <p14:tracePt t="45431" x="6711950" y="3054350"/>
          <p14:tracePt t="45437" x="6711950" y="3101975"/>
          <p14:tracePt t="45444" x="6711950" y="3109913"/>
          <p14:tracePt t="45453" x="6711950" y="3149600"/>
          <p14:tracePt t="45461" x="6711950" y="3181350"/>
          <p14:tracePt t="45469" x="6711950" y="3205163"/>
          <p14:tracePt t="45477" x="6711950" y="3228975"/>
          <p14:tracePt t="45485" x="6704013" y="3252788"/>
          <p14:tracePt t="45494" x="6704013" y="3270250"/>
          <p14:tracePt t="45499" x="6696075" y="3294063"/>
          <p14:tracePt t="45508" x="6696075" y="3309938"/>
          <p14:tracePt t="45516" x="6696075" y="3325813"/>
          <p14:tracePt t="45525" x="6696075" y="3333750"/>
          <p14:tracePt t="45531" x="6688138" y="3341688"/>
          <p14:tracePt t="45541" x="6688138" y="3349625"/>
          <p14:tracePt t="45662" x="6688138" y="3325813"/>
          <p14:tracePt t="45670" x="6688138" y="3205163"/>
          <p14:tracePt t="45679" x="6688138" y="3094038"/>
          <p14:tracePt t="45686" x="6688138" y="2935288"/>
          <p14:tracePt t="45693" x="6672263" y="2854325"/>
          <p14:tracePt t="45700" x="6656388" y="2671763"/>
          <p14:tracePt t="45708" x="6648450" y="2616200"/>
          <p14:tracePt t="45715" x="6632575" y="2511425"/>
          <p14:tracePt t="45723" x="6624638" y="2447925"/>
          <p14:tracePt t="45730" x="6608763" y="2400300"/>
          <p14:tracePt t="45739" x="6600825" y="2360613"/>
          <p14:tracePt t="45744" x="6600825" y="2336800"/>
          <p14:tracePt t="45753" x="6592888" y="2305050"/>
          <p14:tracePt t="45761" x="6592888" y="2289175"/>
          <p14:tracePt t="45769" x="6592888" y="2281238"/>
          <p14:tracePt t="45777" x="6592888" y="2273300"/>
          <p14:tracePt t="45962" x="6584950" y="2281238"/>
          <p14:tracePt t="45969" x="6577013" y="2305050"/>
          <p14:tracePt t="45978" x="6545263" y="2392363"/>
          <p14:tracePt t="45986" x="6521450" y="2447925"/>
          <p14:tracePt t="45994" x="6489700" y="2535238"/>
          <p14:tracePt t="46002" x="6442075" y="2647950"/>
          <p14:tracePt t="46009" x="6426200" y="2695575"/>
          <p14:tracePt t="46015" x="6402388" y="2798763"/>
          <p14:tracePt t="46024" x="6384925" y="2846388"/>
          <p14:tracePt t="46031" x="6369050" y="2901950"/>
          <p14:tracePt t="46040" x="6361113" y="2951163"/>
          <p14:tracePt t="46047" x="6361113" y="2974975"/>
          <p14:tracePt t="46053" x="6353175" y="3006725"/>
          <p14:tracePt t="46061" x="6345238" y="3030538"/>
          <p14:tracePt t="46069" x="6345238" y="3054350"/>
          <p14:tracePt t="46078" x="6345238" y="3070225"/>
          <p14:tracePt t="46085" x="6345238" y="3078163"/>
          <p14:tracePt t="46486" x="6345238" y="3101975"/>
          <p14:tracePt t="46493" x="6345238" y="3133725"/>
          <p14:tracePt t="46503" x="6337300" y="3181350"/>
          <p14:tracePt t="46509" x="6337300" y="3213100"/>
          <p14:tracePt t="46518" x="6329363" y="3270250"/>
          <p14:tracePt t="46525" x="6321425" y="3325813"/>
          <p14:tracePt t="46530" x="6305550" y="3365500"/>
          <p14:tracePt t="46539" x="6289675" y="3436938"/>
          <p14:tracePt t="46547" x="6273800" y="3492500"/>
          <p14:tracePt t="46555" x="6257925" y="3556000"/>
          <p14:tracePt t="46563" x="6234113" y="3613150"/>
          <p14:tracePt t="46571" x="6210300" y="3660775"/>
          <p14:tracePt t="46578" x="6170613" y="3716338"/>
          <p14:tracePt t="46585" x="6138863" y="3763963"/>
          <p14:tracePt t="46594" x="6115050" y="3811588"/>
          <p14:tracePt t="46601" x="6091238" y="3851275"/>
          <p14:tracePt t="46611" x="6067425" y="3875088"/>
          <p14:tracePt t="46617" x="6026150" y="3906838"/>
          <p14:tracePt t="46624" x="5978525" y="3938588"/>
          <p14:tracePt t="46631" x="5946775" y="3956050"/>
          <p14:tracePt t="46640" x="5891213" y="3963988"/>
          <p14:tracePt t="46648" x="5843588" y="3971925"/>
          <p14:tracePt t="46656" x="5780088" y="3971925"/>
          <p14:tracePt t="46664" x="5740400" y="3971925"/>
          <p14:tracePt t="46672" x="5684838" y="3971925"/>
          <p14:tracePt t="46678" x="5564188" y="3963988"/>
          <p14:tracePt t="46686" x="5484813" y="3948113"/>
          <p14:tracePt t="46695" x="5413375" y="3914775"/>
          <p14:tracePt t="46702" x="5341938" y="3898900"/>
          <p14:tracePt t="46710" x="5268913" y="3875088"/>
          <p14:tracePt t="46718" x="5141913" y="3835400"/>
          <p14:tracePt t="46726" x="5022850" y="3787775"/>
          <p14:tracePt t="46731" x="4951413" y="3756025"/>
          <p14:tracePt t="46739" x="4886325" y="3732213"/>
          <p14:tracePt t="46747" x="4799013" y="3684588"/>
          <p14:tracePt t="46755" x="4743450" y="3644900"/>
          <p14:tracePt t="46763" x="4695825" y="3621088"/>
          <p14:tracePt t="46771" x="4624388" y="3563938"/>
          <p14:tracePt t="46779" x="4600575" y="3540125"/>
          <p14:tracePt t="46785" x="4559300" y="3500438"/>
          <p14:tracePt t="46793" x="4527550" y="3468688"/>
          <p14:tracePt t="46801" x="4511675" y="3444875"/>
          <p14:tracePt t="46811" x="4487863" y="3421063"/>
          <p14:tracePt t="46816" x="4479925" y="3405188"/>
          <p14:tracePt t="46824" x="4464050" y="3389313"/>
          <p14:tracePt t="46833" x="4456113" y="3381375"/>
          <p14:tracePt t="46839" x="4448175" y="3373438"/>
          <p14:tracePt t="46847" x="4440238" y="3365500"/>
          <p14:tracePt t="47064" x="4424363" y="3365500"/>
          <p14:tracePt t="47072" x="4416425" y="3365500"/>
          <p14:tracePt t="47080" x="4400550" y="3365500"/>
          <p14:tracePt t="47085" x="4384675" y="3365500"/>
          <p14:tracePt t="47093" x="4376738" y="3381375"/>
          <p14:tracePt t="47102" x="4368800" y="3381375"/>
          <p14:tracePt t="47110" x="4368800" y="3389313"/>
          <p14:tracePt t="47156" x="4376738" y="3389313"/>
          <p14:tracePt t="47164" x="4432300" y="3389313"/>
          <p14:tracePt t="47172" x="4511675" y="3389313"/>
          <p14:tracePt t="47180" x="4567238" y="3389313"/>
          <p14:tracePt t="47188" x="4640263" y="3381375"/>
          <p14:tracePt t="47194" x="4703763" y="3373438"/>
          <p14:tracePt t="47201" x="4791075" y="3365500"/>
          <p14:tracePt t="47209" x="4910138" y="3333750"/>
          <p14:tracePt t="47217" x="4991100" y="3309938"/>
          <p14:tracePt t="47226" x="5046663" y="3286125"/>
          <p14:tracePt t="47234" x="5118100" y="3244850"/>
          <p14:tracePt t="47240" x="5181600" y="3205163"/>
          <p14:tracePt t="47248" x="5213350" y="3181350"/>
          <p14:tracePt t="47256" x="5253038" y="3141663"/>
          <p14:tracePt t="47264" x="5253038" y="3117850"/>
          <p14:tracePt t="47271" x="5268913" y="3094038"/>
          <p14:tracePt t="47280" x="5284788" y="3030538"/>
          <p14:tracePt t="47287" x="5284788" y="2998788"/>
          <p14:tracePt t="47293" x="5284788" y="2974975"/>
          <p14:tracePt t="47301" x="5284788" y="2943225"/>
          <p14:tracePt t="47310" x="5276850" y="2886075"/>
          <p14:tracePt t="47317" x="5253038" y="2846388"/>
          <p14:tracePt t="47326" x="5237163" y="2822575"/>
          <p14:tracePt t="47333" x="5213350" y="2806700"/>
          <p14:tracePt t="47344" x="5189538" y="2790825"/>
          <p14:tracePt t="47348" x="5157788" y="2774950"/>
          <p14:tracePt t="47356" x="5133975" y="2767013"/>
          <p14:tracePt t="47364" x="5086350" y="2751138"/>
          <p14:tracePt t="47371" x="5078413" y="2751138"/>
          <p14:tracePt t="47380" x="5054600" y="2751138"/>
          <p14:tracePt t="47387" x="5022850" y="2751138"/>
          <p14:tracePt t="47396" x="4983163" y="2751138"/>
          <p14:tracePt t="47401" x="4943475" y="2759075"/>
          <p14:tracePt t="47410" x="4894263" y="2782888"/>
          <p14:tracePt t="47417" x="4862513" y="2798763"/>
          <p14:tracePt t="47425" x="4854575" y="2814638"/>
          <p14:tracePt t="47433" x="4846638" y="2838450"/>
          <p14:tracePt t="47441" x="4846638" y="2862263"/>
          <p14:tracePt t="47449" x="4862513" y="2894013"/>
          <p14:tracePt t="47455" x="4870450" y="2909888"/>
          <p14:tracePt t="47463" x="4926013" y="2935288"/>
          <p14:tracePt t="47472" x="5022850" y="2974975"/>
          <p14:tracePt t="47480" x="5110163" y="2990850"/>
          <p14:tracePt t="47487" x="5229225" y="3006725"/>
          <p14:tracePt t="47496" x="5341938" y="3014663"/>
          <p14:tracePt t="47501" x="5453063" y="3030538"/>
          <p14:tracePt t="47509" x="5580063" y="3030538"/>
          <p14:tracePt t="47517" x="5684838" y="3030538"/>
          <p14:tracePt t="47525" x="5732463" y="3030538"/>
          <p14:tracePt t="47533" x="5827713" y="3014663"/>
          <p14:tracePt t="47542" x="5859463" y="3014663"/>
          <p14:tracePt t="47547" x="5907088" y="2990850"/>
          <p14:tracePt t="47555" x="5954713" y="2959100"/>
          <p14:tracePt t="47564" x="5962650" y="2935288"/>
          <p14:tracePt t="47572" x="5978525" y="2901950"/>
          <p14:tracePt t="47581" x="5978525" y="2886075"/>
          <p14:tracePt t="47588" x="5978525" y="2862263"/>
          <p14:tracePt t="47596" x="5978525" y="2830513"/>
          <p14:tracePt t="47601" x="5978525" y="2798763"/>
          <p14:tracePt t="47610" x="5978525" y="2774950"/>
          <p14:tracePt t="47617" x="5978525" y="2751138"/>
          <p14:tracePt t="47626" x="5978525" y="2735263"/>
          <p14:tracePt t="47633" x="5970588" y="2711450"/>
          <p14:tracePt t="47643" x="5954713" y="2695575"/>
          <p14:tracePt t="47649" x="5930900" y="2687638"/>
          <p14:tracePt t="47655" x="5915025" y="2671763"/>
          <p14:tracePt t="47664" x="5883275" y="2663825"/>
          <p14:tracePt t="47671" x="5827713" y="2647950"/>
          <p14:tracePt t="47680" x="5795963" y="2647950"/>
          <p14:tracePt t="47687" x="5732463" y="2647950"/>
          <p14:tracePt t="47696" x="5651500" y="2647950"/>
          <p14:tracePt t="47703" x="5580063" y="2647950"/>
          <p14:tracePt t="47709" x="5484813" y="2647950"/>
          <p14:tracePt t="47718" x="5389563" y="2663825"/>
          <p14:tracePt t="47726" x="5326063" y="2671763"/>
          <p14:tracePt t="47734" x="5205413" y="2671763"/>
          <p14:tracePt t="47743" x="5141913" y="2671763"/>
          <p14:tracePt t="47751" x="5094288" y="2671763"/>
          <p14:tracePt t="47756" x="5014913" y="2671763"/>
          <p14:tracePt t="47765" x="4967288" y="2671763"/>
          <p14:tracePt t="47771" x="4943475" y="2671763"/>
          <p14:tracePt t="47780" x="4894263" y="2663825"/>
          <p14:tracePt t="47787" x="4870450" y="2655888"/>
          <p14:tracePt t="47795" x="4854575" y="2647950"/>
          <p14:tracePt t="47804" x="4830763" y="2640013"/>
          <p14:tracePt t="47810" x="4814888" y="2632075"/>
          <p14:tracePt t="47829" x="4783138" y="2616200"/>
          <p14:tracePt t="47833" x="4743450" y="2600325"/>
          <p14:tracePt t="47842" x="4719638" y="2592388"/>
          <p14:tracePt t="47849" x="4679950" y="2592388"/>
          <p14:tracePt t="47855" x="4640263" y="2584450"/>
          <p14:tracePt t="47864" x="4600575" y="2576513"/>
          <p14:tracePt t="47871" x="4576763" y="2566988"/>
          <p14:tracePt t="47881" x="4503738" y="2551113"/>
          <p14:tracePt t="47887" x="4471988" y="2543175"/>
          <p14:tracePt t="47895" x="4440238" y="2543175"/>
          <p14:tracePt t="47904" x="4432300" y="2535238"/>
          <p14:tracePt t="47910" x="4400550" y="2535238"/>
          <p14:tracePt t="47918" x="4384675" y="2535238"/>
          <p14:tracePt t="47927" x="4368800" y="2527300"/>
          <p14:tracePt t="47933" x="4360863" y="2519363"/>
          <p14:tracePt t="47943" x="4352925" y="2519363"/>
          <p14:tracePt t="47962" x="4344988" y="2511425"/>
          <p14:tracePt t="47966" x="4344988" y="2503488"/>
          <p14:tracePt t="48014" x="4337050" y="2503488"/>
          <p14:tracePt t="48017" x="4337050" y="2495550"/>
          <p14:tracePt t="48104" x="4352925" y="2495550"/>
          <p14:tracePt t="48111" x="4384675" y="2495550"/>
          <p14:tracePt t="48117" x="4487863" y="2503488"/>
          <p14:tracePt t="48126" x="4584700" y="2503488"/>
          <p14:tracePt t="48133" x="4703763" y="2511425"/>
          <p14:tracePt t="48143" x="4910138" y="2511425"/>
          <p14:tracePt t="48149" x="5022850" y="2511425"/>
          <p14:tracePt t="48157" x="5237163" y="2503488"/>
          <p14:tracePt t="48163" x="5461000" y="2471738"/>
          <p14:tracePt t="48171" x="5716588" y="2432050"/>
          <p14:tracePt t="48179" x="5907088" y="2376488"/>
          <p14:tracePt t="48187" x="6083300" y="2328863"/>
          <p14:tracePt t="48196" x="6202363" y="2281238"/>
          <p14:tracePt t="48203" x="6337300" y="2224088"/>
          <p14:tracePt t="48211" x="6418263" y="2192338"/>
          <p14:tracePt t="48217" x="6497638" y="2152650"/>
          <p14:tracePt t="48226" x="6529388" y="2136775"/>
          <p14:tracePt t="48233" x="6569075" y="2120900"/>
          <p14:tracePt t="48242" x="6584950" y="2105025"/>
          <p14:tracePt t="48249" x="6600825" y="2097088"/>
          <p14:tracePt t="48258" x="6632575" y="2073275"/>
          <p14:tracePt t="48265" x="6656388" y="2065338"/>
          <p14:tracePt t="48272" x="6696075" y="2041525"/>
          <p14:tracePt t="48282" x="6719888" y="2017713"/>
          <p14:tracePt t="48288" x="6743700" y="1993900"/>
          <p14:tracePt t="48298" x="6777038" y="1946275"/>
          <p14:tracePt t="48302" x="6792913" y="1914525"/>
          <p14:tracePt t="48312" x="6808788" y="1873250"/>
          <p14:tracePt t="48316" x="6832600" y="1793875"/>
          <p14:tracePt t="48325" x="6832600" y="1730375"/>
          <p14:tracePt t="48332" x="6848475" y="1643063"/>
          <p14:tracePt t="48341" x="6848475" y="1603375"/>
          <p14:tracePt t="48349" x="6840538" y="1490663"/>
          <p14:tracePt t="48357" x="6832600" y="1450975"/>
          <p14:tracePt t="48365" x="6808788" y="1339850"/>
          <p14:tracePt t="48371" x="6808788" y="1316038"/>
          <p14:tracePt t="48380" x="6792913" y="1236663"/>
          <p14:tracePt t="48386" x="6777038" y="1155700"/>
          <p14:tracePt t="48396" x="6759575" y="1100138"/>
          <p14:tracePt t="48404" x="6743700" y="1052513"/>
          <p14:tracePt t="48413" x="6743700" y="1036638"/>
          <p14:tracePt t="48419" x="6727825" y="996950"/>
          <p14:tracePt t="48428" x="6727825" y="965200"/>
          <p14:tracePt t="48433" x="6719888" y="941388"/>
          <p14:tracePt t="48441" x="6711950" y="901700"/>
          <p14:tracePt t="48449" x="6711950" y="885825"/>
          <p14:tracePt t="48457" x="6711950" y="869950"/>
          <p14:tracePt t="48465" x="6711950" y="852488"/>
          <p14:tracePt t="48471" x="6711950" y="836613"/>
          <p14:tracePt t="48480" x="6711950" y="820738"/>
          <p14:tracePt t="48487" x="6711950" y="796925"/>
          <p14:tracePt t="48495" x="6711950" y="781050"/>
          <p14:tracePt t="48504" x="6711950" y="773113"/>
          <p14:tracePt t="48513" x="6711950" y="757238"/>
          <p14:tracePt t="48518" x="6711950" y="749300"/>
          <p14:tracePt t="48527" x="6711950" y="725488"/>
          <p14:tracePt t="48534" x="6711950" y="709613"/>
          <p14:tracePt t="48541" x="6711950" y="693738"/>
          <p14:tracePt t="48550" x="6711950" y="677863"/>
          <p14:tracePt t="48557" x="6711950" y="669925"/>
          <p14:tracePt t="48565" x="6711950" y="661988"/>
          <p14:tracePt t="48571" x="6711950" y="646113"/>
          <p14:tracePt t="48580" x="6711950" y="638175"/>
          <p14:tracePt t="48587" x="6711950" y="630238"/>
          <p14:tracePt t="48595" x="6711950" y="622300"/>
          <p14:tracePt t="48611" x="6711950" y="606425"/>
          <p14:tracePt t="48619" x="6711950" y="598488"/>
          <p14:tracePt t="48628" x="6711950" y="590550"/>
          <p14:tracePt t="48633" x="6711950" y="574675"/>
          <p14:tracePt t="48642" x="6704013" y="558800"/>
          <p14:tracePt t="48650" x="6704013" y="542925"/>
          <p14:tracePt t="48657" x="6704013" y="527050"/>
          <p14:tracePt t="48666" x="6704013" y="493713"/>
          <p14:tracePt t="48674" x="6704013" y="477838"/>
          <p14:tracePt t="48682" x="6704013" y="454025"/>
          <p14:tracePt t="48687" x="6704013" y="438150"/>
          <p14:tracePt t="48695" x="6704013" y="414338"/>
          <p14:tracePt t="48703" x="6704013" y="398463"/>
          <p14:tracePt t="48711" x="6704013" y="382588"/>
          <p14:tracePt t="48719" x="6704013" y="358775"/>
          <p14:tracePt t="48727" x="6704013" y="350838"/>
          <p14:tracePt t="48741" x="6704013" y="342900"/>
          <p14:tracePt t="48749" x="6704013" y="334963"/>
          <p14:tracePt t="48904" x="6704013" y="342900"/>
          <p14:tracePt t="48911" x="6696075" y="382588"/>
          <p14:tracePt t="48920" x="6672263" y="438150"/>
          <p14:tracePt t="48927" x="6648450" y="501650"/>
          <p14:tracePt t="48936" x="6632575" y="590550"/>
          <p14:tracePt t="48942" x="6600825" y="733425"/>
          <p14:tracePt t="48950" x="6584950" y="852488"/>
          <p14:tracePt t="48958" x="6569075" y="973138"/>
          <p14:tracePt t="48966" x="6553200" y="1108075"/>
          <p14:tracePt t="48974" x="6553200" y="1179513"/>
          <p14:tracePt t="48982" x="6553200" y="1292225"/>
          <p14:tracePt t="48987" x="6553200" y="1355725"/>
          <p14:tracePt t="48995" x="6553200" y="1419225"/>
          <p14:tracePt t="49003" x="6553200" y="1506538"/>
          <p14:tracePt t="49011" x="6561138" y="1563688"/>
          <p14:tracePt t="49019" x="6577013" y="1603375"/>
          <p14:tracePt t="49028" x="6577013" y="1627188"/>
          <p14:tracePt t="49033" x="6584950" y="1643063"/>
          <p14:tracePt t="49042" x="6584950" y="1651000"/>
          <p14:tracePt t="49050" x="6584950" y="1658938"/>
          <p14:tracePt t="49058" x="6584950" y="1666875"/>
          <p14:tracePt t="49066" x="6584950" y="1682750"/>
          <p14:tracePt t="49073" x="6584950" y="1698625"/>
          <p14:tracePt t="49082" x="6584950" y="1706563"/>
          <p14:tracePt t="49089" x="6584950" y="1722438"/>
          <p14:tracePt t="49095" x="6584950" y="1738313"/>
          <p14:tracePt t="49103" x="6584950" y="1762125"/>
          <p14:tracePt t="49112" x="6584950" y="1770063"/>
          <p14:tracePt t="49119" x="6584950" y="1778000"/>
          <p14:tracePt t="49128" x="6584950" y="1785938"/>
          <p14:tracePt t="49190" x="6584950" y="1793875"/>
          <p14:tracePt t="49197" x="6584950" y="1801813"/>
          <p14:tracePt t="49204" x="6584950" y="1809750"/>
          <p14:tracePt t="49212" x="6584950" y="1825625"/>
          <p14:tracePt t="49220" x="6584950" y="1833563"/>
          <p14:tracePt t="49228" x="6584950" y="1849438"/>
          <p14:tracePt t="49236" x="6584950" y="1857375"/>
          <p14:tracePt t="49242" x="6584950" y="1865313"/>
          <p14:tracePt t="49250" x="6584950" y="1873250"/>
          <p14:tracePt t="49344" x="6553200" y="1873250"/>
          <p14:tracePt t="49349" x="6513513" y="1881188"/>
          <p14:tracePt t="49357" x="6434138" y="1898650"/>
          <p14:tracePt t="49366" x="6376988" y="1914525"/>
          <p14:tracePt t="49375" x="6249988" y="1954213"/>
          <p14:tracePt t="49382" x="6154738" y="1985963"/>
          <p14:tracePt t="49390" x="6043613" y="2017713"/>
          <p14:tracePt t="49396" x="5930900" y="2057400"/>
          <p14:tracePt t="49404" x="5692775" y="2136775"/>
          <p14:tracePt t="49412" x="5580063" y="2176463"/>
          <p14:tracePt t="49420" x="5500688" y="2200275"/>
          <p14:tracePt t="49428" x="5341938" y="2249488"/>
          <p14:tracePt t="49436" x="5245100" y="2297113"/>
          <p14:tracePt t="49444" x="5189538" y="2320925"/>
          <p14:tracePt t="49449" x="5102225" y="2360613"/>
          <p14:tracePt t="49457" x="5046663" y="2376488"/>
          <p14:tracePt t="49465" x="4959350" y="2400300"/>
          <p14:tracePt t="49473" x="4846638" y="2408238"/>
          <p14:tracePt t="49482" x="4814888" y="2416175"/>
          <p14:tracePt t="49489" x="4759325" y="2416175"/>
          <p14:tracePt t="49498" x="4711700" y="2416175"/>
          <p14:tracePt t="49505" x="4664075" y="2416175"/>
          <p14:tracePt t="49512" x="4640263" y="2416175"/>
          <p14:tracePt t="49519" x="4608513" y="2416175"/>
          <p14:tracePt t="49527" x="4592638" y="2416175"/>
          <p14:tracePt t="49535" x="4576763" y="2416175"/>
          <p14:tracePt t="49544" x="4559300" y="2416175"/>
          <p14:tracePt t="49551" x="4543425" y="2416175"/>
          <p14:tracePt t="49557" x="4527550" y="2416175"/>
          <p14:tracePt t="49566" x="4511675" y="2416175"/>
          <p14:tracePt t="49573" x="4495800" y="2424113"/>
          <p14:tracePt t="49582" x="4479925" y="2424113"/>
          <p14:tracePt t="49589" x="4464050" y="2432050"/>
          <p14:tracePt t="49599" x="4448175" y="2439988"/>
          <p14:tracePt t="49603" x="4432300" y="2439988"/>
          <p14:tracePt t="49611" x="4424363" y="2447925"/>
          <p14:tracePt t="49619" x="4408488" y="2455863"/>
          <p14:tracePt t="49635" x="4400550" y="2455863"/>
          <p14:tracePt t="49706" x="4384675" y="2455863"/>
          <p14:tracePt t="49711" x="4368800" y="2439988"/>
          <p14:tracePt t="49720" x="4344988" y="2416175"/>
          <p14:tracePt t="49729" x="4313238" y="2384425"/>
          <p14:tracePt t="49735" x="4289425" y="2368550"/>
          <p14:tracePt t="49744" x="4257675" y="2344738"/>
          <p14:tracePt t="49751" x="4217988" y="2312988"/>
          <p14:tracePt t="49759" x="4184650" y="2297113"/>
          <p14:tracePt t="49765" x="4160838" y="2281238"/>
          <p14:tracePt t="49773" x="4152900" y="2273300"/>
          <p14:tracePt t="49782" x="4129088" y="2273300"/>
          <p14:tracePt t="49803" x="4121150" y="2273300"/>
          <p14:tracePt t="49860" x="4113213" y="2273300"/>
          <p14:tracePt t="49865" x="4105275" y="2273300"/>
          <p14:tracePt t="49874" x="4097338" y="2273300"/>
          <p14:tracePt t="49881" x="4089400" y="2273300"/>
          <p14:tracePt t="49890" x="4081463" y="2273300"/>
          <p14:tracePt t="49912" x="4065588" y="2281238"/>
          <p14:tracePt t="49919" x="4065588" y="2289175"/>
          <p14:tracePt t="49936" x="4057650" y="2297113"/>
          <p14:tracePt t="49951" x="4057650" y="2305050"/>
          <p14:tracePt t="49958" x="4057650" y="2328863"/>
          <p14:tracePt t="49966" x="4057650" y="2344738"/>
          <p14:tracePt t="49973" x="4065588" y="2360613"/>
          <p14:tracePt t="49982" x="4081463" y="2376488"/>
          <p14:tracePt t="49989" x="4097338" y="2400300"/>
          <p14:tracePt t="49998" x="4137025" y="2408238"/>
          <p14:tracePt t="50005" x="4168775" y="2424113"/>
          <p14:tracePt t="50011" x="4217988" y="2439988"/>
          <p14:tracePt t="50019" x="4265613" y="2455863"/>
          <p14:tracePt t="50029" x="4305300" y="2463800"/>
          <p14:tracePt t="50035" x="4352925" y="2463800"/>
          <p14:tracePt t="50046" x="4384675" y="2463800"/>
          <p14:tracePt t="50052" x="4392613" y="2463800"/>
          <p14:tracePt t="50062" x="4416425" y="2463800"/>
          <p14:tracePt t="50068" x="4424363" y="2463800"/>
          <p14:tracePt t="50174" x="4424363" y="2455863"/>
          <p14:tracePt t="50236" x="4448175" y="2471738"/>
          <p14:tracePt t="50245" x="4535488" y="2487613"/>
          <p14:tracePt t="50251" x="4592638" y="2495550"/>
          <p14:tracePt t="50260" x="4695825" y="2503488"/>
          <p14:tracePt t="50266" x="4926013" y="2519363"/>
          <p14:tracePt t="50273" x="5030788" y="2519363"/>
          <p14:tracePt t="50281" x="5253038" y="2519363"/>
          <p14:tracePt t="50289" x="5484813" y="2487613"/>
          <p14:tracePt t="50299" x="5740400" y="2432050"/>
          <p14:tracePt t="50305" x="5978525" y="2368550"/>
          <p14:tracePt t="50313" x="6154738" y="2305050"/>
          <p14:tracePt t="50319" x="6273800" y="2249488"/>
          <p14:tracePt t="50328" x="6473825" y="2112963"/>
          <p14:tracePt t="50335" x="6569075" y="2041525"/>
          <p14:tracePt t="50344" x="6640513" y="1962150"/>
          <p14:tracePt t="50351" x="6680200" y="1890713"/>
          <p14:tracePt t="50360" x="6704013" y="1817688"/>
          <p14:tracePt t="50367" x="6719888" y="1738313"/>
          <p14:tracePt t="50373" x="6719888" y="1682750"/>
          <p14:tracePt t="50382" x="6719888" y="1627188"/>
          <p14:tracePt t="50390" x="6696075" y="1587500"/>
          <p14:tracePt t="50399" x="6680200" y="1547813"/>
          <p14:tracePt t="50405" x="6664325" y="1530350"/>
          <p14:tracePt t="50413" x="6640513" y="1506538"/>
          <p14:tracePt t="50421" x="6616700" y="1482725"/>
          <p14:tracePt t="50428" x="6616700" y="1474788"/>
          <p14:tracePt t="50434" x="6600825" y="1458913"/>
          <p14:tracePt t="50442" x="6592888" y="1450975"/>
          <p14:tracePt t="50451" x="6592888" y="1435100"/>
          <p14:tracePt t="50458" x="6584950" y="1427163"/>
          <p14:tracePt t="50466" x="6577013" y="1411288"/>
          <p14:tracePt t="50472" x="6577013" y="1403350"/>
          <p14:tracePt t="50481" x="6577013" y="1387475"/>
          <p14:tracePt t="50489" x="6577013" y="1379538"/>
          <p14:tracePt t="50498" x="6577013" y="1371600"/>
          <p14:tracePt t="50505" x="6577013" y="1363663"/>
          <p14:tracePt t="50551" x="6569075" y="1363663"/>
          <p14:tracePt t="50559" x="6505575" y="1387475"/>
          <p14:tracePt t="50567" x="6465888" y="1419225"/>
          <p14:tracePt t="50575" x="6410325" y="1466850"/>
          <p14:tracePt t="50582" x="6281738" y="1603375"/>
          <p14:tracePt t="50589" x="6202363" y="1714500"/>
          <p14:tracePt t="50599" x="6083300" y="1849438"/>
          <p14:tracePt t="50605" x="6010275" y="1978025"/>
          <p14:tracePt t="50614" x="5962650" y="2073275"/>
          <p14:tracePt t="50621" x="5930900" y="2160588"/>
          <p14:tracePt t="50629" x="5891213" y="2273300"/>
          <p14:tracePt t="50635" x="5859463" y="2344738"/>
          <p14:tracePt t="50643" x="5835650" y="2400300"/>
          <p14:tracePt t="50650" x="5811838" y="2455863"/>
          <p14:tracePt t="50659" x="5795963" y="2471738"/>
          <p14:tracePt t="50667" x="5780088" y="2503488"/>
          <p14:tracePt t="50675" x="5756275" y="2543175"/>
          <p14:tracePt t="50683" x="5732463" y="2576513"/>
          <p14:tracePt t="50688" x="5716588" y="2608263"/>
          <p14:tracePt t="50697" x="5692775" y="2647950"/>
          <p14:tracePt t="50705" x="5676900" y="2671763"/>
          <p14:tracePt t="50713" x="5651500" y="2719388"/>
          <p14:tracePt t="50721" x="5643563" y="2767013"/>
          <p14:tracePt t="50729" x="5643563" y="2782888"/>
          <p14:tracePt t="50735" x="5643563" y="2798763"/>
          <p14:tracePt t="50743" x="5643563" y="2806700"/>
          <p14:tracePt t="50868" x="5643563" y="2822575"/>
          <p14:tracePt t="50875" x="5651500" y="2830513"/>
          <p14:tracePt t="50884" x="5684838" y="2854325"/>
          <p14:tracePt t="50895" x="5732463" y="2886075"/>
          <p14:tracePt t="50897" x="5748338" y="2894013"/>
          <p14:tracePt t="50905" x="5795963" y="2935288"/>
          <p14:tracePt t="50914" x="5843588" y="2967038"/>
          <p14:tracePt t="50921" x="5915025" y="2998788"/>
          <p14:tracePt t="50929" x="5962650" y="3030538"/>
          <p14:tracePt t="50935" x="6010275" y="3054350"/>
          <p14:tracePt t="50942" x="6091238" y="3094038"/>
          <p14:tracePt t="50951" x="6154738" y="3133725"/>
          <p14:tracePt t="50959" x="6202363" y="3165475"/>
          <p14:tracePt t="50967" x="6249988" y="3189288"/>
          <p14:tracePt t="50974" x="6289675" y="3205163"/>
          <p14:tracePt t="50984" x="6313488" y="3221038"/>
          <p14:tracePt t="50988" x="6329363" y="3228975"/>
          <p14:tracePt t="50998" x="6337300" y="3236913"/>
          <p14:tracePt t="51005" x="6345238" y="3236913"/>
          <p14:tracePt t="51076" x="6345238" y="3244850"/>
          <p14:tracePt t="51084" x="6329363" y="3262313"/>
          <p14:tracePt t="51092" x="6297613" y="3270250"/>
          <p14:tracePt t="51098" x="6257925" y="3294063"/>
          <p14:tracePt t="51106" x="6202363" y="3309938"/>
          <p14:tracePt t="51114" x="6154738" y="3317875"/>
          <p14:tracePt t="51121" x="6051550" y="3325813"/>
          <p14:tracePt t="51130" x="5938838" y="3325813"/>
          <p14:tracePt t="51137" x="5835650" y="3325813"/>
          <p14:tracePt t="51146" x="5724525" y="3325813"/>
          <p14:tracePt t="51151" x="5556250" y="3325813"/>
          <p14:tracePt t="51159" x="5492750" y="3317875"/>
          <p14:tracePt t="51166" x="5310188" y="3286125"/>
          <p14:tracePt t="51175" x="5253038" y="3270250"/>
          <p14:tracePt t="51183" x="5141913" y="3236913"/>
          <p14:tracePt t="51189" x="5054600" y="3205163"/>
          <p14:tracePt t="51199" x="4991100" y="3173413"/>
          <p14:tracePt t="51205" x="4918075" y="3133725"/>
          <p14:tracePt t="51213" x="4894263" y="3109913"/>
          <p14:tracePt t="51221" x="4862513" y="3086100"/>
          <p14:tracePt t="51230" x="4830763" y="3054350"/>
          <p14:tracePt t="51237" x="4814888" y="3030538"/>
          <p14:tracePt t="51243" x="4791075" y="2998788"/>
          <p14:tracePt t="51251" x="4775200" y="2982913"/>
          <p14:tracePt t="51260" x="4759325" y="2959100"/>
          <p14:tracePt t="51268" x="4759325" y="2951163"/>
          <p14:tracePt t="51275" x="4751388" y="2935288"/>
          <p14:tracePt t="51284" x="4735513" y="2909888"/>
          <p14:tracePt t="51291" x="4735513" y="2894013"/>
          <p14:tracePt t="51298" x="4719638" y="2878138"/>
          <p14:tracePt t="51306" x="4719638" y="2862263"/>
          <p14:tracePt t="51314" x="4711700" y="2854325"/>
          <p14:tracePt t="51350" x="4703763" y="2854325"/>
          <p14:tracePt t="51405" x="4711700" y="2862263"/>
          <p14:tracePt t="51413" x="4719638" y="2886075"/>
          <p14:tracePt t="51421" x="4743450" y="2927350"/>
          <p14:tracePt t="51429" x="4759325" y="2951163"/>
          <p14:tracePt t="51438" x="4791075" y="3014663"/>
          <p14:tracePt t="51447" x="4830763" y="3070225"/>
          <p14:tracePt t="51452" x="4886325" y="3141663"/>
          <p14:tracePt t="51460" x="4959350" y="3228975"/>
          <p14:tracePt t="51469" x="4999038" y="3278188"/>
          <p14:tracePt t="51476" x="5078413" y="3365500"/>
          <p14:tracePt t="51484" x="5149850" y="3429000"/>
          <p14:tracePt t="51491" x="5205413" y="3484563"/>
          <p14:tracePt t="51497" x="5276850" y="3556000"/>
          <p14:tracePt t="51505" x="5365750" y="3644900"/>
          <p14:tracePt t="51514" x="5429250" y="3724275"/>
          <p14:tracePt t="51521" x="5484813" y="3795713"/>
          <p14:tracePt t="51531" x="5548313" y="3875088"/>
          <p14:tracePt t="51537" x="5588000" y="3922713"/>
          <p14:tracePt t="51548" x="5651500" y="4027488"/>
          <p14:tracePt t="51552" x="5684838" y="4083050"/>
          <p14:tracePt t="51560" x="5740400" y="4154488"/>
          <p14:tracePt t="51567" x="5756275" y="4194175"/>
          <p14:tracePt t="51575" x="5780088" y="4241800"/>
          <p14:tracePt t="51584" x="5788025" y="4265613"/>
          <p14:tracePt t="51591" x="5795963" y="4273550"/>
          <p14:tracePt t="51808" x="5795963" y="4265613"/>
          <p14:tracePt t="51813" x="5795963" y="4257675"/>
          <p14:tracePt t="51838" x="5795963" y="4249738"/>
          <p14:tracePt t="51892" x="5788025" y="4249738"/>
          <p14:tracePt t="54226" x="5788025" y="4241800"/>
          <p14:tracePt t="54233" x="5788025" y="4217988"/>
          <p14:tracePt t="54239" x="5811838" y="4122738"/>
          <p14:tracePt t="54249" x="5843588" y="4059238"/>
          <p14:tracePt t="54255" x="5867400" y="3995738"/>
          <p14:tracePt t="54264" x="5891213" y="3938588"/>
          <p14:tracePt t="54272" x="5946775" y="3835400"/>
          <p14:tracePt t="54279" x="5970588" y="3771900"/>
          <p14:tracePt t="54288" x="6002338" y="3692525"/>
          <p14:tracePt t="54293" x="6026150" y="3629025"/>
          <p14:tracePt t="54304" x="6059488" y="3524250"/>
          <p14:tracePt t="54309" x="6059488" y="3492500"/>
          <p14:tracePt t="54317" x="6075363" y="3405188"/>
          <p14:tracePt t="54326" x="6075363" y="3333750"/>
          <p14:tracePt t="54333" x="6075363" y="3294063"/>
          <p14:tracePt t="54342" x="6067425" y="3244850"/>
          <p14:tracePt t="54347" x="6059488" y="3205163"/>
          <p14:tracePt t="54354" x="6051550" y="3189288"/>
          <p14:tracePt t="54362" x="6043613" y="3181350"/>
          <p14:tracePt t="54555" x="6034088" y="3181350"/>
          <p14:tracePt t="54563" x="6010275" y="3205163"/>
          <p14:tracePt t="54571" x="5986463" y="3244850"/>
          <p14:tracePt t="54579" x="5970588" y="3286125"/>
          <p14:tracePt t="54588" x="5962650" y="3317875"/>
          <p14:tracePt t="54596" x="5946775" y="3373438"/>
          <p14:tracePt t="54602" x="5938838" y="3436938"/>
          <p14:tracePt t="54609" x="5938838" y="3460750"/>
          <p14:tracePt t="54619" x="5938838" y="3516313"/>
          <p14:tracePt t="54625" x="5938838" y="3556000"/>
          <p14:tracePt t="54633" x="5938838" y="3613150"/>
          <p14:tracePt t="54641" x="5938838" y="3668713"/>
          <p14:tracePt t="54649" x="5938838" y="3700463"/>
          <p14:tracePt t="54654" x="5938838" y="3748088"/>
          <p14:tracePt t="54663" x="5946775" y="3779838"/>
          <p14:tracePt t="54671" x="5962650" y="3827463"/>
          <p14:tracePt t="54679" x="5970588" y="3867150"/>
          <p14:tracePt t="54686" x="5978525" y="3914775"/>
          <p14:tracePt t="54695" x="5986463" y="3948113"/>
          <p14:tracePt t="54702" x="5994400" y="4003675"/>
          <p14:tracePt t="54709" x="6002338" y="4067175"/>
          <p14:tracePt t="54717" x="6002338" y="4090988"/>
          <p14:tracePt t="54725" x="6010275" y="4154488"/>
          <p14:tracePt t="54734" x="6010275" y="4194175"/>
          <p14:tracePt t="54741" x="6010275" y="4233863"/>
          <p14:tracePt t="54750" x="6010275" y="4273550"/>
          <p14:tracePt t="54758" x="6010275" y="4298950"/>
          <p14:tracePt t="54763" x="6010275" y="4322763"/>
          <p14:tracePt t="54772" x="6010275" y="4338638"/>
          <p14:tracePt t="54787" x="6010275" y="4346575"/>
          <p14:tracePt t="54795" x="6010275" y="4354513"/>
          <p14:tracePt t="54958" x="6002338" y="4354513"/>
          <p14:tracePt t="54966" x="5978525" y="4338638"/>
          <p14:tracePt t="54972" x="5907088" y="4306888"/>
          <p14:tracePt t="54979" x="5859463" y="4281488"/>
          <p14:tracePt t="54988" x="5772150" y="4249738"/>
          <p14:tracePt t="54995" x="5716588" y="4233863"/>
          <p14:tracePt t="55004" x="5627688" y="4210050"/>
          <p14:tracePt t="55011" x="5508625" y="4194175"/>
          <p14:tracePt t="55017" x="5389563" y="4170363"/>
          <p14:tracePt t="55025" x="5300663" y="4162425"/>
          <p14:tracePt t="55034" x="5237163" y="4154488"/>
          <p14:tracePt t="55041" x="5165725" y="4146550"/>
          <p14:tracePt t="55051" x="5086350" y="4130675"/>
          <p14:tracePt t="55057" x="4991100" y="4114800"/>
          <p14:tracePt t="55064" x="4933950" y="4114800"/>
          <p14:tracePt t="55072" x="4902200" y="4106863"/>
          <p14:tracePt t="55080" x="4870450" y="4106863"/>
          <p14:tracePt t="55088" x="4862513" y="4106863"/>
          <p14:tracePt t="55095" x="4838700" y="4106863"/>
          <p14:tracePt t="55203" x="4846638" y="4106863"/>
          <p14:tracePt t="55212" x="4862513" y="4122738"/>
          <p14:tracePt t="55217" x="4878388" y="4130675"/>
          <p14:tracePt t="55225" x="4894263" y="4130675"/>
          <p14:tracePt t="55234" x="4910138" y="4138613"/>
          <p14:tracePt t="55251" x="4926013" y="4146550"/>
          <p14:tracePt t="55258" x="4933950" y="4154488"/>
          <p14:tracePt t="55268" x="4943475" y="4162425"/>
          <p14:tracePt t="55272" x="4951413" y="4186238"/>
          <p14:tracePt t="55280" x="4967288" y="4194175"/>
          <p14:tracePt t="55290" x="4975225" y="4210050"/>
          <p14:tracePt t="55296" x="4991100" y="4225925"/>
          <p14:tracePt t="55305" x="5006975" y="4249738"/>
          <p14:tracePt t="55311" x="5014913" y="4265613"/>
          <p14:tracePt t="55321" x="5038725" y="4291013"/>
          <p14:tracePt t="55325" x="5062538" y="4322763"/>
          <p14:tracePt t="55334" x="5086350" y="4346575"/>
          <p14:tracePt t="55341" x="5126038" y="4386263"/>
          <p14:tracePt t="55350" x="5165725" y="4433888"/>
          <p14:tracePt t="55357" x="5181600" y="4449763"/>
          <p14:tracePt t="55366" x="5213350" y="4481513"/>
          <p14:tracePt t="55373" x="5237163" y="4505325"/>
          <p14:tracePt t="55381" x="5268913" y="4552950"/>
          <p14:tracePt t="55388" x="5300663" y="4584700"/>
          <p14:tracePt t="55396" x="5318125" y="4608513"/>
          <p14:tracePt t="55406" x="5334000" y="4624388"/>
          <p14:tracePt t="55412" x="5349875" y="4649788"/>
          <p14:tracePt t="55421" x="5357813" y="4657725"/>
          <p14:tracePt t="55425" x="5365750" y="4665663"/>
          <p14:tracePt t="58116" x="5373688" y="4665663"/>
          <p14:tracePt t="58121" x="5389563" y="4665663"/>
          <p14:tracePt t="58129" x="5445125" y="4665663"/>
          <p14:tracePt t="58138" x="5524500" y="4657725"/>
          <p14:tracePt t="58145" x="5540375" y="4657725"/>
          <p14:tracePt t="58154" x="5556250" y="4649788"/>
          <p14:tracePt t="58161" x="5564188" y="4649788"/>
          <p14:tracePt t="58167" x="5580063" y="4641850"/>
          <p14:tracePt t="58184" x="5595938" y="4641850"/>
          <p14:tracePt t="58191" x="5635625" y="4633913"/>
          <p14:tracePt t="58200" x="5708650" y="4624388"/>
          <p14:tracePt t="58208" x="5724525" y="4624388"/>
          <p14:tracePt t="58217" x="5788025" y="4608513"/>
          <p14:tracePt t="58221" x="5827713" y="4592638"/>
          <p14:tracePt t="58229" x="5851525" y="4584700"/>
          <p14:tracePt t="58237" x="5875338" y="4568825"/>
          <p14:tracePt t="58245" x="5899150" y="4545013"/>
          <p14:tracePt t="58253" x="5907088" y="4521200"/>
          <p14:tracePt t="58261" x="5915025" y="4489450"/>
          <p14:tracePt t="58267" x="5922963" y="4449763"/>
          <p14:tracePt t="58275" x="5930900" y="4410075"/>
          <p14:tracePt t="58283" x="5938838" y="4362450"/>
          <p14:tracePt t="58292" x="5938838" y="4298950"/>
          <p14:tracePt t="58300" x="5938838" y="4225925"/>
          <p14:tracePt t="58308" x="5938838" y="4090988"/>
          <p14:tracePt t="58315" x="5930900" y="4003675"/>
          <p14:tracePt t="58321" x="5922963" y="3930650"/>
          <p14:tracePt t="58329" x="5899150" y="3779838"/>
          <p14:tracePt t="58338" x="5883275" y="3684588"/>
          <p14:tracePt t="58345" x="5875338" y="3605213"/>
          <p14:tracePt t="58353" x="5851525" y="3413125"/>
          <p14:tracePt t="58361" x="5835650" y="3302000"/>
          <p14:tracePt t="58369" x="5819775" y="3181350"/>
          <p14:tracePt t="58375" x="5795963" y="3117850"/>
          <p14:tracePt t="58384" x="5780088" y="2998788"/>
          <p14:tracePt t="58392" x="5772150" y="2935288"/>
          <p14:tracePt t="58400" x="5756275" y="2846388"/>
          <p14:tracePt t="58408" x="5740400" y="2767013"/>
          <p14:tracePt t="58416" x="5732463" y="2743200"/>
          <p14:tracePt t="58424" x="5716588" y="2687638"/>
          <p14:tracePt t="58429" x="5700713" y="2655888"/>
          <p14:tracePt t="58437" x="5700713" y="2640013"/>
          <p14:tracePt t="58445" x="5692775" y="2632075"/>
          <p14:tracePt t="58531" x="5684838" y="2647950"/>
          <p14:tracePt t="58537" x="5659438" y="2695575"/>
          <p14:tracePt t="58545" x="5635625" y="2727325"/>
          <p14:tracePt t="58554" x="5588000" y="2798763"/>
          <p14:tracePt t="58561" x="5556250" y="2846388"/>
          <p14:tracePt t="58572" x="5461000" y="2943225"/>
          <p14:tracePt t="58577" x="5405438" y="2990850"/>
          <p14:tracePt t="58584" x="5341938" y="3046413"/>
          <p14:tracePt t="58592" x="5237163" y="3117850"/>
          <p14:tracePt t="58599" x="5102225" y="3221038"/>
          <p14:tracePt t="58607" x="5038725" y="3278188"/>
          <p14:tracePt t="58615" x="4894263" y="3373438"/>
          <p14:tracePt t="58623" x="4806950" y="3429000"/>
          <p14:tracePt t="58629" x="4656138" y="3532188"/>
          <p14:tracePt t="58637" x="4592638" y="3571875"/>
          <p14:tracePt t="58646" x="4487863" y="3636963"/>
          <p14:tracePt t="58654" x="4416425" y="3676650"/>
          <p14:tracePt t="58662" x="4368800" y="3708400"/>
          <p14:tracePt t="58672" x="4352925" y="3708400"/>
          <p14:tracePt t="58677" x="4321175" y="3732213"/>
          <p14:tracePt t="58692" x="4313238" y="3740150"/>
          <p14:tracePt t="58770" x="4313238" y="3756025"/>
          <p14:tracePt t="58778" x="4313238" y="3779838"/>
          <p14:tracePt t="58787" x="4313238" y="3803650"/>
          <p14:tracePt t="58792" x="4313238" y="3835400"/>
          <p14:tracePt t="58800" x="4305300" y="3883025"/>
          <p14:tracePt t="58808" x="4305300" y="3906838"/>
          <p14:tracePt t="58816" x="4305300" y="3930650"/>
          <p14:tracePt t="58823" x="4313238" y="3971925"/>
          <p14:tracePt t="58832" x="4329113" y="3995738"/>
          <p14:tracePt t="58841" x="4344988" y="4027488"/>
          <p14:tracePt t="58845" x="4368800" y="4051300"/>
          <p14:tracePt t="58854" x="4408488" y="4083050"/>
          <p14:tracePt t="58862" x="4432300" y="4098925"/>
          <p14:tracePt t="58871" x="4503738" y="4146550"/>
          <p14:tracePt t="58877" x="4527550" y="4154488"/>
          <p14:tracePt t="58889" x="4584700" y="4186238"/>
          <p14:tracePt t="58903" x="4743450" y="4241800"/>
          <p14:tracePt t="58907" x="4799013" y="4257675"/>
          <p14:tracePt t="58915" x="4854575" y="4273550"/>
          <p14:tracePt t="58923" x="4878388" y="4281488"/>
          <p14:tracePt t="58931" x="4918075" y="4291013"/>
          <p14:tracePt t="58937" x="4943475" y="4298950"/>
          <p14:tracePt t="58945" x="4983163" y="4298950"/>
          <p14:tracePt t="58954" x="4999038" y="4298950"/>
          <p14:tracePt t="58961" x="5014913" y="4306888"/>
          <p14:tracePt t="59041" x="5022850" y="4314825"/>
          <p14:tracePt t="59046" x="5030788" y="4314825"/>
          <p14:tracePt t="59054" x="5038725" y="4330700"/>
          <p14:tracePt t="59061" x="5046663" y="4346575"/>
          <p14:tracePt t="59071" x="5062538" y="4354513"/>
          <p14:tracePt t="59077" x="5062538" y="4362450"/>
          <p14:tracePt t="59088" x="5078413" y="4370388"/>
          <p14:tracePt t="59092" x="5078413" y="4378325"/>
          <p14:tracePt t="59099" x="5086350" y="4386263"/>
          <p14:tracePt t="59109" x="5094288" y="4394200"/>
          <p14:tracePt t="59115" x="5102225" y="4402138"/>
          <p14:tracePt t="59123" x="5110163" y="4402138"/>
          <p14:tracePt t="59131" x="5110163" y="4410075"/>
          <p14:tracePt t="59139" x="5118100" y="4418013"/>
          <p14:tracePt t="59145" x="5126038" y="4418013"/>
          <p14:tracePt t="59153" x="5126038" y="4425950"/>
          <p14:tracePt t="59161" x="5133975" y="4425950"/>
          <p14:tracePt t="59170" x="5141913" y="4433888"/>
          <p14:tracePt t="59194" x="5149850" y="4441825"/>
          <p14:tracePt t="59203" x="5157788" y="4449763"/>
          <p14:tracePt t="59209" x="5165725" y="4449763"/>
          <p14:tracePt t="59216" x="5181600" y="4449763"/>
          <p14:tracePt t="59223" x="5205413" y="4457700"/>
          <p14:tracePt t="59231" x="5229225" y="4465638"/>
          <p14:tracePt t="59239" x="5260975" y="4481513"/>
          <p14:tracePt t="59247" x="5276850" y="4481513"/>
          <p14:tracePt t="59253" x="5310188" y="4489450"/>
          <p14:tracePt t="59261" x="5341938" y="4489450"/>
          <p14:tracePt t="59270" x="5389563" y="4497388"/>
          <p14:tracePt t="59277" x="5461000" y="4513263"/>
          <p14:tracePt t="59286" x="5516563" y="4521200"/>
          <p14:tracePt t="59294" x="5588000" y="4537075"/>
          <p14:tracePt t="59300" x="5611813" y="4537075"/>
          <p14:tracePt t="59309" x="5708650" y="4537075"/>
          <p14:tracePt t="59316" x="5740400" y="4537075"/>
          <p14:tracePt t="59323" x="5819775" y="4537075"/>
          <p14:tracePt t="59332" x="5859463" y="4537075"/>
          <p14:tracePt t="59339" x="5899150" y="4537075"/>
          <p14:tracePt t="59348" x="5946775" y="4537075"/>
          <p14:tracePt t="59355" x="5986463" y="4537075"/>
          <p14:tracePt t="59362" x="6002338" y="4537075"/>
          <p14:tracePt t="59371" x="6034088" y="4537075"/>
          <p14:tracePt t="59377" x="6059488" y="4537075"/>
          <p14:tracePt t="59386" x="6091238" y="4537075"/>
          <p14:tracePt t="59394" x="6107113" y="4537075"/>
          <p14:tracePt t="59402" x="6130925" y="4537075"/>
          <p14:tracePt t="59416" x="6154738" y="4537075"/>
          <p14:tracePt t="59423" x="6170613" y="4537075"/>
          <p14:tracePt t="59431" x="6186488" y="4529138"/>
          <p14:tracePt t="59439" x="6202363" y="4529138"/>
          <p14:tracePt t="59447" x="6210300" y="4529138"/>
          <p14:tracePt t="59454" x="6218238" y="4529138"/>
          <p14:tracePt t="59562" x="6218238" y="4537075"/>
          <p14:tracePt t="59571" x="6218238" y="4560888"/>
          <p14:tracePt t="59577" x="6218238" y="4584700"/>
          <p14:tracePt t="59586" x="6242050" y="4633913"/>
          <p14:tracePt t="59594" x="6289675" y="4705350"/>
          <p14:tracePt t="59602" x="6321425" y="4752975"/>
          <p14:tracePt t="59607" x="6369050" y="4840288"/>
          <p14:tracePt t="59616" x="6450013" y="4927600"/>
          <p14:tracePt t="59625" x="6497638" y="5000625"/>
          <p14:tracePt t="59631" x="6537325" y="5048250"/>
          <p14:tracePt t="59639" x="6672263" y="5191125"/>
          <p14:tracePt t="59647" x="6711950" y="5238750"/>
          <p14:tracePt t="59655" x="6784975" y="5319713"/>
          <p14:tracePt t="59661" x="6832600" y="5359400"/>
          <p14:tracePt t="59670" x="6904038" y="5438775"/>
          <p14:tracePt t="59677" x="6919913" y="5462588"/>
          <p14:tracePt t="59686" x="6951663" y="5502275"/>
          <p14:tracePt t="59694" x="6959600" y="5518150"/>
          <p14:tracePt t="59701" x="6959600" y="5534025"/>
          <p14:tracePt t="59715" x="6959600" y="5549900"/>
          <p14:tracePt t="59732" x="6959600" y="5557838"/>
          <p14:tracePt t="59739" x="6951663" y="5581650"/>
          <p14:tracePt t="59748" x="6951663" y="5589588"/>
          <p14:tracePt t="59756" x="6935788" y="5605463"/>
          <p14:tracePt t="59764" x="6927850" y="5613400"/>
          <p14:tracePt t="59770" x="6911975" y="5621338"/>
          <p14:tracePt t="59777" x="6911975" y="5629275"/>
          <p14:tracePt t="59785" x="6911975" y="5637213"/>
          <p14:tracePt t="59793" x="6904038" y="5637213"/>
          <p14:tracePt t="59801" x="6904038" y="5645150"/>
          <p14:tracePt t="59809" x="6896100" y="5653088"/>
          <p14:tracePt t="59848" x="6896100" y="5662613"/>
          <p14:tracePt t="59970" x="6896100" y="5637213"/>
          <p14:tracePt t="59977" x="6904038" y="5613400"/>
          <p14:tracePt t="59986" x="6904038" y="5589588"/>
          <p14:tracePt t="59994" x="6919913" y="5565775"/>
          <p14:tracePt t="60003" x="6927850" y="5549900"/>
          <p14:tracePt t="60010" x="6943725" y="5526088"/>
          <p14:tracePt t="60016" x="6959600" y="5502275"/>
          <p14:tracePt t="60024" x="6975475" y="5470525"/>
          <p14:tracePt t="60032" x="6991350" y="5454650"/>
          <p14:tracePt t="60039" x="7007225" y="5430838"/>
          <p14:tracePt t="60048" x="7015163" y="5422900"/>
          <p14:tracePt t="60056" x="7023100" y="5414963"/>
          <p14:tracePt t="60064" x="7031038" y="5399088"/>
          <p14:tracePt t="60069" x="7046913" y="5399088"/>
          <p14:tracePt t="60077" x="7046913" y="5391150"/>
          <p14:tracePt t="60087" x="7054850" y="5391150"/>
          <p14:tracePt t="60094" x="7062788" y="5383213"/>
          <p14:tracePt t="60101" x="7078663" y="5375275"/>
          <p14:tracePt t="60110" x="7094538" y="5367338"/>
          <p14:tracePt t="60118" x="7102475" y="5367338"/>
          <p14:tracePt t="60123" x="7110413" y="5359400"/>
          <p14:tracePt t="60131" x="7118350" y="5359400"/>
          <p14:tracePt t="60139" x="7126288" y="5359400"/>
          <p14:tracePt t="60148" x="7135813" y="5351463"/>
          <p14:tracePt t="60210" x="7143750" y="5343525"/>
          <p14:tracePt t="60217" x="7151688" y="5343525"/>
          <p14:tracePt t="60223" x="7175500" y="5327650"/>
          <p14:tracePt t="60239" x="7199313" y="5319713"/>
          <p14:tracePt t="60247" x="7239000" y="5294313"/>
          <p14:tracePt t="60256" x="7278688" y="5270500"/>
          <p14:tracePt t="60263" x="7302500" y="5262563"/>
          <p14:tracePt t="60271" x="7350125" y="5230813"/>
          <p14:tracePt t="60277" x="7389813" y="5207000"/>
          <p14:tracePt t="60285" x="7413625" y="5191125"/>
          <p14:tracePt t="60294" x="7445375" y="5167313"/>
          <p14:tracePt t="60301" x="7469188" y="5143500"/>
          <p14:tracePt t="60310" x="7493000" y="5127625"/>
          <p14:tracePt t="60317" x="7502525" y="5119688"/>
          <p14:tracePt t="60323" x="7510463" y="5103813"/>
          <p14:tracePt t="60338" x="7518400" y="5095875"/>
          <p14:tracePt t="60356" x="7518400" y="5087938"/>
          <p14:tracePt t="60374" x="7518400" y="5080000"/>
          <p14:tracePt t="60394" x="7518400" y="5072063"/>
          <p14:tracePt t="60664" x="7510463" y="5072063"/>
          <p14:tracePt t="60679" x="7502525" y="5072063"/>
          <p14:tracePt t="60689" x="7493000" y="5072063"/>
          <p14:tracePt t="60695" x="7485063" y="5072063"/>
          <p14:tracePt t="60702" x="7469188" y="5072063"/>
          <p14:tracePt t="60710" x="7461250" y="5072063"/>
          <p14:tracePt t="60717" x="7445375" y="5064125"/>
          <p14:tracePt t="60726" x="7437438" y="5064125"/>
          <p14:tracePt t="60734" x="7421563" y="5064125"/>
          <p14:tracePt t="60740" x="7405688" y="5064125"/>
          <p14:tracePt t="60747" x="7389813" y="5064125"/>
          <p14:tracePt t="60755" x="7373938" y="5064125"/>
          <p14:tracePt t="60763" x="7358063" y="5064125"/>
          <p14:tracePt t="60773" x="7350125" y="5064125"/>
          <p14:tracePt t="60780" x="7342188" y="5064125"/>
          <p14:tracePt t="60789" x="7334250" y="5064125"/>
          <p14:tracePt t="60794" x="7326313" y="5064125"/>
          <p14:tracePt t="60802" x="7318375" y="5064125"/>
          <p14:tracePt t="60810" x="7310438" y="5064125"/>
          <p14:tracePt t="60825" x="7294563" y="5064125"/>
          <p14:tracePt t="60833" x="7286625" y="5064125"/>
          <p14:tracePt t="60841" x="7278688" y="5064125"/>
          <p14:tracePt t="60849" x="7270750" y="5064125"/>
          <p14:tracePt t="60858" x="7262813" y="5064125"/>
          <p14:tracePt t="60863" x="7254875" y="5064125"/>
          <p14:tracePt t="61050" x="7278688" y="5064125"/>
          <p14:tracePt t="61056" x="7302500" y="5056188"/>
          <p14:tracePt t="61063" x="7342188" y="5048250"/>
          <p14:tracePt t="61073" x="7366000" y="5040313"/>
          <p14:tracePt t="61080" x="7389813" y="5040313"/>
          <p14:tracePt t="61088" x="7405688" y="5032375"/>
          <p14:tracePt t="61095" x="7413625" y="5024438"/>
          <p14:tracePt t="61103" x="7429500" y="5024438"/>
          <p14:tracePt t="61225" x="7437438" y="5024438"/>
          <p14:tracePt t="61233" x="7461250" y="5024438"/>
          <p14:tracePt t="61241" x="7485063" y="5016500"/>
          <p14:tracePt t="61250" x="7493000" y="5008563"/>
          <p14:tracePt t="61256" x="7518400" y="5000625"/>
          <p14:tracePt t="61264" x="7534275" y="5000625"/>
          <p14:tracePt t="61273" x="7558088" y="4992688"/>
          <p14:tracePt t="61279" x="7581900" y="4976813"/>
          <p14:tracePt t="61287" x="7597775" y="4967288"/>
          <p14:tracePt t="61295" x="7613650" y="4959350"/>
          <p14:tracePt t="61303" x="7621588" y="4951413"/>
          <p14:tracePt t="61310" x="7645400" y="4935538"/>
          <p14:tracePt t="61317" x="7653338" y="4927600"/>
          <p14:tracePt t="61327" x="7661275" y="4919663"/>
          <p14:tracePt t="61333" x="7661275" y="4911725"/>
          <p14:tracePt t="61343" x="7669213" y="4903788"/>
          <p14:tracePt t="61427" x="7645400" y="4903788"/>
          <p14:tracePt t="61434" x="7621588" y="4911725"/>
          <p14:tracePt t="61441" x="7566025" y="4927600"/>
          <p14:tracePt t="61449" x="7510463" y="4951413"/>
          <p14:tracePt t="61457" x="7445375" y="4967288"/>
          <p14:tracePt t="61463" x="7389813" y="4976813"/>
          <p14:tracePt t="61473" x="7334250" y="4984750"/>
          <p14:tracePt t="61479" x="7302500" y="4984750"/>
          <p14:tracePt t="61488" x="7254875" y="4984750"/>
          <p14:tracePt t="61496" x="7239000" y="4984750"/>
          <p14:tracePt t="61504" x="7223125" y="4984750"/>
          <p14:tracePt t="61511" x="7215188" y="4984750"/>
          <p14:tracePt t="61541" x="7215188" y="4976813"/>
          <p14:tracePt t="61549" x="7215188" y="4967288"/>
          <p14:tracePt t="61558" x="7215188" y="4959350"/>
          <p14:tracePt t="61564" x="7215188" y="4951413"/>
          <p14:tracePt t="61573" x="7215188" y="4943475"/>
          <p14:tracePt t="61579" x="7215188" y="4927600"/>
          <p14:tracePt t="61587" x="7223125" y="4911725"/>
          <p14:tracePt t="61595" x="7246938" y="4887913"/>
          <p14:tracePt t="61604" x="7286625" y="4856163"/>
          <p14:tracePt t="61612" x="7318375" y="4824413"/>
          <p14:tracePt t="61617" x="7350125" y="4792663"/>
          <p14:tracePt t="61627" x="7397750" y="4768850"/>
          <p14:tracePt t="61633" x="7453313" y="4737100"/>
          <p14:tracePt t="61643" x="7493000" y="4721225"/>
          <p14:tracePt t="61649" x="7550150" y="4689475"/>
          <p14:tracePt t="61657" x="7597775" y="4673600"/>
          <p14:tracePt t="61665" x="7661275" y="4649788"/>
          <p14:tracePt t="61674" x="7685088" y="4633913"/>
          <p14:tracePt t="61679" x="7700963" y="4633913"/>
          <p14:tracePt t="61688" x="7724775" y="4633913"/>
          <p14:tracePt t="61696" x="7732713" y="4624388"/>
          <p14:tracePt t="61704" x="7740650" y="4624388"/>
          <p14:tracePt t="61804" x="7732713" y="4624388"/>
          <p14:tracePt t="61812" x="7724775" y="4624388"/>
          <p14:tracePt t="61819" x="7700963" y="4624388"/>
          <p14:tracePt t="61826" x="7693025" y="4616450"/>
          <p14:tracePt t="61834" x="7685088" y="4616450"/>
          <p14:tracePt t="61843" x="7669213" y="4616450"/>
          <p14:tracePt t="61896" x="7669213" y="4608513"/>
          <p14:tracePt t="61903" x="7685088" y="4600575"/>
          <p14:tracePt t="61912" x="7700963" y="4592638"/>
          <p14:tracePt t="61919" x="7716838" y="4584700"/>
          <p14:tracePt t="61926" x="7756525" y="4568825"/>
          <p14:tracePt t="61933" x="7788275" y="4568825"/>
          <p14:tracePt t="61941" x="7812088" y="4560888"/>
          <p14:tracePt t="61949" x="7835900" y="4552950"/>
          <p14:tracePt t="61957" x="7843838" y="4545013"/>
          <p14:tracePt t="61966" x="7851775" y="4545013"/>
          <p14:tracePt t="62012" x="7843838" y="4545013"/>
          <p14:tracePt t="62020" x="7788275" y="4545013"/>
          <p14:tracePt t="62028" x="7716838" y="4545013"/>
          <p14:tracePt t="62034" x="7653338" y="4552950"/>
          <p14:tracePt t="62042" x="7581900" y="4568825"/>
          <p14:tracePt t="62049" x="7534275" y="4568825"/>
          <p14:tracePt t="62057" x="7461250" y="4576763"/>
          <p14:tracePt t="62065" x="7397750" y="4576763"/>
          <p14:tracePt t="62074" x="7342188" y="4576763"/>
          <p14:tracePt t="62079" x="7302500" y="4576763"/>
          <p14:tracePt t="62087" x="7270750" y="4576763"/>
          <p14:tracePt t="62095" x="7246938" y="4576763"/>
          <p14:tracePt t="62103" x="7231063" y="4576763"/>
          <p14:tracePt t="62188" x="7223125" y="4576763"/>
          <p14:tracePt t="62195" x="7207250" y="4576763"/>
          <p14:tracePt t="62204" x="7199313" y="4576763"/>
          <p14:tracePt t="62212" x="7191375" y="4576763"/>
          <p14:tracePt t="62228" x="7183438" y="4568825"/>
          <p14:tracePt t="62242" x="7167563" y="4568825"/>
          <p14:tracePt t="62357" x="7167563" y="4560888"/>
          <p14:tracePt t="62420" x="7167563" y="4552950"/>
          <p14:tracePt t="62427" x="7167563" y="4545013"/>
          <p14:tracePt t="62436" x="7183438" y="4529138"/>
          <p14:tracePt t="62442" x="7215188" y="4521200"/>
          <p14:tracePt t="62449" x="7239000" y="4513263"/>
          <p14:tracePt t="62458" x="7278688" y="4497388"/>
          <p14:tracePt t="62465" x="7326313" y="4489450"/>
          <p14:tracePt t="62475" x="7413625" y="4481513"/>
          <p14:tracePt t="62481" x="7453313" y="4473575"/>
          <p14:tracePt t="62491" x="7550150" y="4465638"/>
          <p14:tracePt t="62496" x="7661275" y="4457700"/>
          <p14:tracePt t="62504" x="7732713" y="4457700"/>
          <p14:tracePt t="62512" x="7796213" y="4449763"/>
          <p14:tracePt t="62519" x="7885113" y="4449763"/>
          <p14:tracePt t="62528" x="7940675" y="4449763"/>
          <p14:tracePt t="62535" x="8020050" y="4441825"/>
          <p14:tracePt t="62543" x="8075613" y="4441825"/>
          <p14:tracePt t="62549" x="8131175" y="4433888"/>
          <p14:tracePt t="62557" x="8170863" y="4433888"/>
          <p14:tracePt t="62565" x="8186738" y="4433888"/>
          <p14:tracePt t="62575" x="8210550" y="4425950"/>
          <p14:tracePt t="62581" x="8226425" y="4425950"/>
          <p14:tracePt t="62591" x="8235950" y="4418013"/>
          <p14:tracePt t="62597" x="8243888" y="4418013"/>
          <p14:tracePt t="62757" x="8226425" y="4441825"/>
          <p14:tracePt t="62766" x="8194675" y="4497388"/>
          <p14:tracePt t="62774" x="8170863" y="4545013"/>
          <p14:tracePt t="62782" x="8115300" y="4657725"/>
          <p14:tracePt t="62791" x="8027988" y="4848225"/>
          <p14:tracePt t="62797" x="7948613" y="4992688"/>
          <p14:tracePt t="62806" x="7893050" y="5080000"/>
          <p14:tracePt t="62813" x="7788275" y="5278438"/>
          <p14:tracePt t="62819" x="7732713" y="5359400"/>
          <p14:tracePt t="62828" x="7621588" y="5494338"/>
          <p14:tracePt t="62835" x="7526338" y="5573713"/>
          <p14:tracePt t="62846" x="7485063" y="5605463"/>
          <p14:tracePt t="62851" x="7429500" y="5645150"/>
          <p14:tracePt t="62858" x="7350125" y="5678488"/>
          <p14:tracePt t="62865" x="7318375" y="5694363"/>
          <p14:tracePt t="62875" x="7286625" y="5702300"/>
          <p14:tracePt t="62881" x="7262813" y="5702300"/>
          <p14:tracePt t="62893" x="7254875" y="5702300"/>
          <p14:tracePt t="62909" x="7246938" y="5702300"/>
          <p14:tracePt t="62936" x="7239000" y="5702300"/>
          <p14:tracePt t="62943" x="7231063" y="5710238"/>
          <p14:tracePt t="62951" x="7223125" y="5710238"/>
          <p14:tracePt t="62959" x="7215188" y="5710238"/>
          <p14:tracePt t="62965" x="7191375" y="5710238"/>
          <p14:tracePt t="62974" x="7175500" y="5710238"/>
          <p14:tracePt t="62981" x="7167563" y="5718175"/>
          <p14:tracePt t="62989" x="7159625" y="5718175"/>
          <p14:tracePt t="62997" x="7143750" y="5718175"/>
          <p14:tracePt t="63004" x="7135813" y="5718175"/>
          <p14:tracePt t="63012" x="7126288" y="5726113"/>
          <p14:tracePt t="63020" x="7110413" y="5734050"/>
          <p14:tracePt t="63101" x="7135813" y="5734050"/>
          <p14:tracePt t="63107" x="7183438" y="5718175"/>
          <p14:tracePt t="63112" x="7239000" y="5694363"/>
          <p14:tracePt t="63118" x="7294563" y="5678488"/>
          <p14:tracePt t="63127" x="7405688" y="5637213"/>
          <p14:tracePt t="63135" x="7558088" y="5597525"/>
          <p14:tracePt t="63144" x="7669213" y="5565775"/>
          <p14:tracePt t="63151" x="7869238" y="5510213"/>
          <p14:tracePt t="63160" x="8043863" y="5454650"/>
          <p14:tracePt t="63165" x="8202613" y="5407025"/>
          <p14:tracePt t="63174" x="8275638" y="5383213"/>
          <p14:tracePt t="63181" x="8378825" y="5351463"/>
          <p14:tracePt t="63189" x="8418513" y="5335588"/>
          <p14:tracePt t="63197" x="8497888" y="5294313"/>
          <p14:tracePt t="63205" x="8513763" y="5294313"/>
          <p14:tracePt t="63212" x="8529638" y="5278438"/>
          <p14:tracePt t="63423" x="8521700" y="5278438"/>
          <p14:tracePt t="63458" x="8513763" y="5278438"/>
          <p14:tracePt t="63497" x="8505825" y="5278438"/>
          <p14:tracePt t="63512" x="8489950" y="5278438"/>
          <p14:tracePt t="63521" x="8474075" y="5278438"/>
          <p14:tracePt t="63528" x="8450263" y="5278438"/>
          <p14:tracePt t="63535" x="8418513" y="5286375"/>
          <p14:tracePt t="63543" x="8378825" y="5286375"/>
          <p14:tracePt t="63551" x="8347075" y="5286375"/>
          <p14:tracePt t="63559" x="8323263" y="5286375"/>
          <p14:tracePt t="63567" x="8251825" y="5286375"/>
          <p14:tracePt t="63575" x="8210550" y="5286375"/>
          <p14:tracePt t="63581" x="8178800" y="5286375"/>
          <p14:tracePt t="63589" x="8154988" y="5286375"/>
          <p14:tracePt t="63597" x="8131175" y="5286375"/>
          <p14:tracePt t="63606" x="8107363" y="5286375"/>
          <p14:tracePt t="63614" x="8107363" y="5278438"/>
          <p14:tracePt t="63627" x="8099425" y="5278438"/>
          <p14:tracePt t="63652" x="8099425" y="5270500"/>
          <p14:tracePt t="63675" x="8083550" y="5262563"/>
          <p14:tracePt t="63691" x="8075613" y="5254625"/>
          <p14:tracePt t="63698" x="8067675" y="5238750"/>
          <p14:tracePt t="63708" x="8059738" y="5230813"/>
          <p14:tracePt t="63715" x="8051800" y="5199063"/>
          <p14:tracePt t="63722" x="8035925" y="5159375"/>
          <p14:tracePt t="63727" x="8027988" y="5127625"/>
          <p14:tracePt t="63735" x="8004175" y="5072063"/>
          <p14:tracePt t="63745" x="7980363" y="5032375"/>
          <p14:tracePt t="63751" x="7956550" y="4976813"/>
          <p14:tracePt t="63759" x="7940675" y="4943475"/>
          <p14:tracePt t="63767" x="7924800" y="4911725"/>
          <p14:tracePt t="63776" x="7900988" y="4872038"/>
          <p14:tracePt t="63781" x="7885113" y="4856163"/>
          <p14:tracePt t="63790" x="7877175" y="4840288"/>
          <p14:tracePt t="63798" x="7869238" y="4824413"/>
          <p14:tracePt t="63814" x="7859713" y="4824413"/>
          <p14:tracePt t="63868" x="7851775" y="4816475"/>
          <p14:tracePt t="63875" x="7843838" y="4816475"/>
          <p14:tracePt t="63882" x="7827963" y="4816475"/>
          <p14:tracePt t="63890" x="7780338" y="4816475"/>
          <p14:tracePt t="63897" x="7748588" y="4816475"/>
          <p14:tracePt t="63906" x="7708900" y="4808538"/>
          <p14:tracePt t="63914" x="7693025" y="4808538"/>
          <p14:tracePt t="63921" x="7653338" y="4808538"/>
          <p14:tracePt t="63929" x="7605713" y="4808538"/>
          <p14:tracePt t="63937" x="7566025" y="4808538"/>
          <p14:tracePt t="63943" x="7526338" y="4808538"/>
          <p14:tracePt t="63951" x="7493000" y="4808538"/>
          <p14:tracePt t="63958" x="7469188" y="4808538"/>
          <p14:tracePt t="63967" x="7453313" y="4808538"/>
          <p14:tracePt t="63975" x="7437438" y="4808538"/>
          <p14:tracePt t="63981" x="7413625" y="4808538"/>
          <p14:tracePt t="63989" x="7389813" y="4808538"/>
          <p14:tracePt t="63997" x="7381875" y="4808538"/>
          <p14:tracePt t="64013" x="7373938" y="4808538"/>
          <p14:tracePt t="64052" x="7366000" y="4800600"/>
          <p14:tracePt t="64059" x="7358063" y="4800600"/>
          <p14:tracePt t="64068" x="7326313" y="4776788"/>
          <p14:tracePt t="64077" x="7318375" y="4776788"/>
          <p14:tracePt t="64083" x="7278688" y="4752975"/>
          <p14:tracePt t="64090" x="7239000" y="4737100"/>
          <p14:tracePt t="64098" x="7199313" y="4729163"/>
          <p14:tracePt t="64106" x="7159625" y="4721225"/>
          <p14:tracePt t="64116" x="7135813" y="4721225"/>
          <p14:tracePt t="64122" x="7102475" y="4721225"/>
          <p14:tracePt t="64130" x="7046913" y="4721225"/>
          <p14:tracePt t="64137" x="7015163" y="4721225"/>
          <p14:tracePt t="64145" x="6967538" y="4729163"/>
          <p14:tracePt t="64151" x="6959600" y="4745038"/>
          <p14:tracePt t="64158" x="6904038" y="4760913"/>
          <p14:tracePt t="64167" x="6864350" y="4800600"/>
          <p14:tracePt t="64175" x="6840538" y="4832350"/>
          <p14:tracePt t="64183" x="6824663" y="4856163"/>
          <p14:tracePt t="64190" x="6800850" y="4895850"/>
          <p14:tracePt t="64198" x="6800850" y="4927600"/>
          <p14:tracePt t="64207" x="6800850" y="4951413"/>
          <p14:tracePt t="64214" x="6800850" y="4967288"/>
          <p14:tracePt t="64222" x="6800850" y="4984750"/>
          <p14:tracePt t="64230" x="6800850" y="5008563"/>
          <p14:tracePt t="64235" x="6800850" y="5024438"/>
          <p14:tracePt t="64251" x="6808788" y="5040313"/>
          <p14:tracePt t="64259" x="6816725" y="5040313"/>
          <p14:tracePt t="64267" x="6824663" y="5056188"/>
          <p14:tracePt t="64284" x="6832600" y="5056188"/>
          <p14:tracePt t="64290" x="6840538" y="5064125"/>
          <p14:tracePt t="64297" x="6856413" y="5064125"/>
          <p14:tracePt t="64305" x="6872288" y="5072063"/>
          <p14:tracePt t="64313" x="6896100" y="5080000"/>
          <p14:tracePt t="64321" x="6911975" y="5080000"/>
          <p14:tracePt t="64330" x="6943725" y="5080000"/>
          <p14:tracePt t="64337" x="6975475" y="5080000"/>
          <p14:tracePt t="64344" x="6983413" y="5080000"/>
          <p14:tracePt t="64351" x="7007225" y="5080000"/>
          <p14:tracePt t="64360" x="7023100" y="5080000"/>
          <p14:tracePt t="64367" x="7046913" y="5072063"/>
          <p14:tracePt t="64377" x="7062788" y="5064125"/>
          <p14:tracePt t="64383" x="7062788" y="5056188"/>
          <p14:tracePt t="64394" x="7078663" y="5032375"/>
          <p14:tracePt t="64399" x="7078663" y="5024438"/>
          <p14:tracePt t="64405" x="7086600" y="5008563"/>
          <p14:tracePt t="64414" x="7086600" y="4992688"/>
          <p14:tracePt t="64421" x="7086600" y="4976813"/>
          <p14:tracePt t="64430" x="7086600" y="4951413"/>
          <p14:tracePt t="64437" x="7086600" y="4935538"/>
          <p14:tracePt t="64450" x="7078663" y="4927600"/>
          <p14:tracePt t="64458" x="7062788" y="4911725"/>
          <p14:tracePt t="64466" x="7054850" y="4911725"/>
          <p14:tracePt t="64475" x="7046913" y="4895850"/>
          <p14:tracePt t="64483" x="7038975" y="4895850"/>
          <p14:tracePt t="64489" x="7023100" y="4895850"/>
          <p14:tracePt t="64497" x="6991350" y="4895850"/>
          <p14:tracePt t="64505" x="6967538" y="4895850"/>
          <p14:tracePt t="64514" x="6935788" y="4895850"/>
          <p14:tracePt t="64521" x="6880225" y="4895850"/>
          <p14:tracePt t="64530" x="6792913" y="4911725"/>
          <p14:tracePt t="64537" x="6743700" y="4919663"/>
          <p14:tracePt t="64544" x="6680200" y="4935538"/>
          <p14:tracePt t="64551" x="6640513" y="4951413"/>
          <p14:tracePt t="64560" x="6569075" y="4976813"/>
          <p14:tracePt t="64568" x="6553200" y="4984750"/>
          <p14:tracePt t="64578" x="6513513" y="5008563"/>
          <p14:tracePt t="64583" x="6505575" y="5024438"/>
          <p14:tracePt t="64593" x="6497638" y="5032375"/>
          <p14:tracePt t="64599" x="6489700" y="5048250"/>
          <p14:tracePt t="64613" x="6489700" y="5064125"/>
          <p14:tracePt t="64622" x="6489700" y="5080000"/>
          <p14:tracePt t="64630" x="6513513" y="5103813"/>
          <p14:tracePt t="64639" x="6513513" y="5111750"/>
          <p14:tracePt t="64645" x="6529388" y="5119688"/>
          <p14:tracePt t="64652" x="6569075" y="5151438"/>
          <p14:tracePt t="64659" x="6632575" y="5175250"/>
          <p14:tracePt t="64668" x="6664325" y="5183188"/>
          <p14:tracePt t="64677" x="6777038" y="5222875"/>
          <p14:tracePt t="64684" x="6880225" y="5238750"/>
          <p14:tracePt t="64693" x="6983413" y="5254625"/>
          <p14:tracePt t="64701" x="7046913" y="5262563"/>
          <p14:tracePt t="64708" x="7207250" y="5262563"/>
          <p14:tracePt t="64717" x="7270750" y="5262563"/>
          <p14:tracePt t="64721" x="7373938" y="5262563"/>
          <p14:tracePt t="64730" x="7421563" y="5262563"/>
          <p14:tracePt t="64737" x="7477125" y="5238750"/>
          <p14:tracePt t="64746" x="7493000" y="5222875"/>
          <p14:tracePt t="64753" x="7510463" y="5207000"/>
          <p14:tracePt t="64759" x="7526338" y="5167313"/>
          <p14:tracePt t="64767" x="7526338" y="5143500"/>
          <p14:tracePt t="64775" x="7526338" y="5103813"/>
          <p14:tracePt t="64783" x="7526338" y="5080000"/>
          <p14:tracePt t="64792" x="7518400" y="5040313"/>
          <p14:tracePt t="64798" x="7493000" y="5008563"/>
          <p14:tracePt t="64805" x="7461250" y="4959350"/>
          <p14:tracePt t="64813" x="7421563" y="4935538"/>
          <p14:tracePt t="64821" x="7373938" y="4903788"/>
          <p14:tracePt t="64830" x="7326313" y="4887913"/>
          <p14:tracePt t="64838" x="7286625" y="4864100"/>
          <p14:tracePt t="64848" x="7215188" y="4856163"/>
          <p14:tracePt t="64851" x="7183438" y="4856163"/>
          <p14:tracePt t="64860" x="7135813" y="4856163"/>
          <p14:tracePt t="64867" x="7062788" y="4856163"/>
          <p14:tracePt t="64877" x="6999288" y="4864100"/>
          <p14:tracePt t="64883" x="6927850" y="4879975"/>
          <p14:tracePt t="64894" x="6856413" y="4911725"/>
          <p14:tracePt t="64900" x="6816725" y="4935538"/>
          <p14:tracePt t="64908" x="6751638" y="4976813"/>
          <p14:tracePt t="64916" x="6719888" y="5008563"/>
          <p14:tracePt t="64922" x="6704013" y="5032375"/>
          <p14:tracePt t="64932" x="6688138" y="5056188"/>
          <p14:tracePt t="64937" x="6680200" y="5087938"/>
          <p14:tracePt t="64959" x="6680200" y="5143500"/>
          <p14:tracePt t="64963" x="6680200" y="5159375"/>
          <p14:tracePt t="64967" x="6688138" y="5175250"/>
          <p14:tracePt t="64976" x="6704013" y="5183188"/>
          <p14:tracePt t="64983" x="6719888" y="5199063"/>
          <p14:tracePt t="64991" x="6743700" y="5207000"/>
          <p14:tracePt t="64999" x="6777038" y="5207000"/>
          <p14:tracePt t="65005" x="6800850" y="5207000"/>
          <p14:tracePt t="65014" x="6840538" y="5214938"/>
          <p14:tracePt t="65021" x="6880225" y="5214938"/>
          <p14:tracePt t="65030" x="6935788" y="5214938"/>
          <p14:tracePt t="65037" x="7007225" y="5214938"/>
          <p14:tracePt t="65045" x="7054850" y="5214938"/>
          <p14:tracePt t="65053" x="7086600" y="5214938"/>
          <p14:tracePt t="65060" x="7126288" y="5207000"/>
          <p14:tracePt t="65067" x="7151688" y="5183188"/>
          <p14:tracePt t="65077" x="7167563" y="5167313"/>
          <p14:tracePt t="65083" x="7183438" y="5135563"/>
          <p14:tracePt t="65092" x="7199313" y="5111750"/>
          <p14:tracePt t="65099" x="7199313" y="5095875"/>
          <p14:tracePt t="65109" x="7199313" y="5072063"/>
          <p14:tracePt t="65115" x="7199313" y="5056188"/>
          <p14:tracePt t="65121" x="7199313" y="5040313"/>
          <p14:tracePt t="65129" x="7199313" y="5024438"/>
          <p14:tracePt t="65137" x="7199313" y="5016500"/>
          <p14:tracePt t="65145" x="7191375" y="5008563"/>
          <p14:tracePt t="65154" x="7183438" y="5000625"/>
          <p14:tracePt t="65161" x="7167563" y="4984750"/>
          <p14:tracePt t="65168" x="7151688" y="4984750"/>
          <p14:tracePt t="65177" x="7135813" y="4984750"/>
          <p14:tracePt t="65183" x="7110413" y="4984750"/>
          <p14:tracePt t="65192" x="7070725" y="4984750"/>
          <p14:tracePt t="65200" x="7023100" y="5000625"/>
          <p14:tracePt t="65208" x="6951663" y="5024438"/>
          <p14:tracePt t="65216" x="6888163" y="5064125"/>
          <p14:tracePt t="65222" x="6840538" y="5087938"/>
          <p14:tracePt t="65232" x="6792913" y="5127625"/>
          <p14:tracePt t="65238" x="6777038" y="5143500"/>
          <p14:tracePt t="65246" x="6743700" y="5175250"/>
          <p14:tracePt t="65254" x="6735763" y="5199063"/>
          <p14:tracePt t="65261" x="6727825" y="5214938"/>
          <p14:tracePt t="65267" x="6727825" y="5230813"/>
          <p14:tracePt t="65277" x="6727825" y="5246688"/>
          <p14:tracePt t="65283" x="6727825" y="5254625"/>
          <p14:tracePt t="65291" x="6743700" y="5262563"/>
          <p14:tracePt t="65299" x="6759575" y="5262563"/>
          <p14:tracePt t="65307" x="6769100" y="5262563"/>
          <p14:tracePt t="65313" x="6784975" y="5262563"/>
          <p14:tracePt t="65321" x="6808788" y="5262563"/>
          <p14:tracePt t="65330" x="6832600" y="5262563"/>
          <p14:tracePt t="65337" x="6848475" y="5262563"/>
          <p14:tracePt t="65345" x="6880225" y="5262563"/>
          <p14:tracePt t="65353" x="6904038" y="5262563"/>
          <p14:tracePt t="65361" x="6911975" y="5254625"/>
          <p14:tracePt t="65367" x="6935788" y="5246688"/>
          <p14:tracePt t="65377" x="6951663" y="5230813"/>
          <p14:tracePt t="65383" x="6975475" y="5214938"/>
          <p14:tracePt t="65394" x="6991350" y="5199063"/>
          <p14:tracePt t="65402" x="6999288" y="5183188"/>
          <p14:tracePt t="65408" x="7015163" y="5167313"/>
          <p14:tracePt t="65416" x="7023100" y="5151438"/>
          <p14:tracePt t="65422" x="7031038" y="5135563"/>
          <p14:tracePt t="65430" x="7038975" y="5127625"/>
          <p14:tracePt t="65437" x="7038975" y="5111750"/>
          <p14:tracePt t="65445" x="7046913" y="5095875"/>
          <p14:tracePt t="65453" x="7046913" y="5087938"/>
          <p14:tracePt t="65461" x="7046913" y="5080000"/>
          <p14:tracePt t="65476" x="7046913" y="5072063"/>
          <p14:tracePt t="65483" x="7046913" y="5064125"/>
          <p14:tracePt t="65499" x="7038975" y="5056188"/>
          <p14:tracePt t="65507" x="7023100" y="5048250"/>
          <p14:tracePt t="65515" x="6999288" y="5040313"/>
          <p14:tracePt t="65523" x="6975475" y="5040313"/>
          <p14:tracePt t="65529" x="6943725" y="5040313"/>
          <p14:tracePt t="65538" x="6904038" y="5040313"/>
          <p14:tracePt t="65546" x="6856413" y="5040313"/>
          <p14:tracePt t="65553" x="6832600" y="5040313"/>
          <p14:tracePt t="65562" x="6777038" y="5040313"/>
          <p14:tracePt t="65570" x="6719888" y="5048250"/>
          <p14:tracePt t="65577" x="6672263" y="5072063"/>
          <p14:tracePt t="65583" x="6616700" y="5087938"/>
          <p14:tracePt t="65592" x="6577013" y="5103813"/>
          <p14:tracePt t="65600" x="6529388" y="5135563"/>
          <p14:tracePt t="65608" x="6497638" y="5159375"/>
          <p14:tracePt t="65616" x="6457950" y="5199063"/>
          <p14:tracePt t="65621" x="6434138" y="5238750"/>
          <p14:tracePt t="65629" x="6418263" y="5286375"/>
          <p14:tracePt t="65637" x="6418263" y="5302250"/>
          <p14:tracePt t="65648" x="6418263" y="5351463"/>
          <p14:tracePt t="65653" x="6418263" y="5407025"/>
          <p14:tracePt t="65662" x="6426200" y="5462588"/>
          <p14:tracePt t="65669" x="6450013" y="5494338"/>
          <p14:tracePt t="65675" x="6481763" y="5541963"/>
          <p14:tracePt t="65683" x="6521450" y="5573713"/>
          <p14:tracePt t="65691" x="6553200" y="5597525"/>
          <p14:tracePt t="65699" x="6600825" y="5613400"/>
          <p14:tracePt t="65707" x="6656388" y="5629275"/>
          <p14:tracePt t="65716" x="6704013" y="5629275"/>
          <p14:tracePt t="65723" x="6769100" y="5629275"/>
          <p14:tracePt t="65732" x="6800850" y="5629275"/>
          <p14:tracePt t="65737" x="6856413" y="5629275"/>
          <p14:tracePt t="65745" x="6896100" y="5613400"/>
          <p14:tracePt t="65753" x="6935788" y="5597525"/>
          <p14:tracePt t="65763" x="6975475" y="5565775"/>
          <p14:tracePt t="65770" x="7015163" y="5526088"/>
          <p14:tracePt t="65779" x="7031038" y="5502275"/>
          <p14:tracePt t="65784" x="7054850" y="5454650"/>
          <p14:tracePt t="65791" x="7070725" y="5407025"/>
          <p14:tracePt t="65799" x="7078663" y="5375275"/>
          <p14:tracePt t="65806" x="7086600" y="5327650"/>
          <p14:tracePt t="65815" x="7086600" y="5286375"/>
          <p14:tracePt t="65823" x="7086600" y="5238750"/>
          <p14:tracePt t="65830" x="7086600" y="5214938"/>
          <p14:tracePt t="65837" x="7070725" y="5175250"/>
          <p14:tracePt t="65845" x="7046913" y="5127625"/>
          <p14:tracePt t="65853" x="7031038" y="5095875"/>
          <p14:tracePt t="65860" x="7007225" y="5072063"/>
          <p14:tracePt t="65869" x="6991350" y="5056188"/>
          <p14:tracePt t="65875" x="6975475" y="5048250"/>
          <p14:tracePt t="65883" x="6951663" y="5048250"/>
          <p14:tracePt t="65893" x="6943725" y="5048250"/>
          <p14:tracePt t="65899" x="6935788" y="5048250"/>
          <p14:tracePt t="65908" x="6919913" y="5048250"/>
          <p14:tracePt t="65927" x="6864350" y="5072063"/>
          <p14:tracePt t="65933" x="6824663" y="5103813"/>
          <p14:tracePt t="65937" x="6800850" y="5127625"/>
          <p14:tracePt t="65946" x="6777038" y="5151438"/>
          <p14:tracePt t="65953" x="6743700" y="5207000"/>
          <p14:tracePt t="65960" x="6743700" y="5222875"/>
          <p14:tracePt t="65969" x="6743700" y="5254625"/>
          <p14:tracePt t="65977" x="6743700" y="5286375"/>
          <p14:tracePt t="65985" x="6743700" y="5310188"/>
          <p14:tracePt t="65992" x="6743700" y="5335588"/>
          <p14:tracePt t="66000" x="6751638" y="5351463"/>
          <p14:tracePt t="66016" x="6769100" y="5359400"/>
          <p14:tracePt t="66024" x="6777038" y="5359400"/>
          <p14:tracePt t="66038" x="6792913" y="5359400"/>
          <p14:tracePt t="66046" x="6808788" y="5351463"/>
          <p14:tracePt t="66053" x="6816725" y="5351463"/>
          <p14:tracePt t="66062" x="6832600" y="5343525"/>
          <p14:tracePt t="66069" x="6840538" y="5327650"/>
          <p14:tracePt t="66078" x="6856413" y="5310188"/>
          <p14:tracePt t="66083" x="6872288" y="5294313"/>
          <p14:tracePt t="66091" x="6888163" y="5270500"/>
          <p14:tracePt t="66099" x="6911975" y="5214938"/>
          <p14:tracePt t="66107" x="6919913" y="5199063"/>
          <p14:tracePt t="66116" x="6935788" y="5167313"/>
          <p14:tracePt t="66124" x="6943725" y="5119688"/>
          <p14:tracePt t="66132" x="6959600" y="5080000"/>
          <p14:tracePt t="66137" x="6959600" y="5056188"/>
          <p14:tracePt t="66145" x="6959600" y="5024438"/>
          <p14:tracePt t="66153" x="6959600" y="4992688"/>
          <p14:tracePt t="66161" x="6959600" y="4967288"/>
          <p14:tracePt t="66168" x="6959600" y="4951413"/>
          <p14:tracePt t="66177" x="6959600" y="4935538"/>
          <p14:tracePt t="66184" x="6951663" y="4935538"/>
          <p14:tracePt t="66214" x="6951663" y="4927600"/>
          <p14:tracePt t="66231" x="6943725" y="4927600"/>
          <p14:tracePt t="66239" x="6919913" y="4935538"/>
          <p14:tracePt t="66245" x="6904038" y="4951413"/>
          <p14:tracePt t="66253" x="6872288" y="4967288"/>
          <p14:tracePt t="66261" x="6840538" y="5000625"/>
          <p14:tracePt t="66269" x="6808788" y="5040313"/>
          <p14:tracePt t="66278" x="6792913" y="5064125"/>
          <p14:tracePt t="66286" x="6784975" y="5087938"/>
          <p14:tracePt t="66296" x="6784975" y="5111750"/>
          <p14:tracePt t="66300" x="6784975" y="5119688"/>
          <p14:tracePt t="66332" x="6800850" y="5119688"/>
          <p14:tracePt t="66337" x="6808788" y="5119688"/>
          <p14:tracePt t="66347" x="6824663" y="5103813"/>
          <p14:tracePt t="66353" x="6848475" y="5087938"/>
          <p14:tracePt t="66362" x="6856413" y="5064125"/>
          <p14:tracePt t="66369" x="6872288" y="5032375"/>
          <p14:tracePt t="66377" x="6880225" y="5016500"/>
          <p14:tracePt t="66385" x="6880225" y="4984750"/>
          <p14:tracePt t="66391" x="6880225" y="4935538"/>
          <p14:tracePt t="66399" x="6880225" y="4903788"/>
          <p14:tracePt t="66407" x="6864350" y="4840288"/>
          <p14:tracePt t="66415" x="6848475" y="4808538"/>
          <p14:tracePt t="66424" x="6792913" y="4760913"/>
          <p14:tracePt t="66432" x="6743700" y="4721225"/>
          <p14:tracePt t="66439" x="6719888" y="4713288"/>
          <p14:tracePt t="66450" x="6688138" y="4697413"/>
          <p14:tracePt t="66453" x="6632575" y="4697413"/>
          <p14:tracePt t="66463" x="6616700" y="4697413"/>
          <p14:tracePt t="66469" x="6584950" y="4697413"/>
          <p14:tracePt t="66476" x="6545263" y="4713288"/>
          <p14:tracePt t="66484" x="6505575" y="4752975"/>
          <p14:tracePt t="66493" x="6489700" y="4768850"/>
          <p14:tracePt t="66500" x="6465888" y="4832350"/>
          <p14:tracePt t="66506" x="6450013" y="4887913"/>
          <p14:tracePt t="66514" x="6450013" y="4959350"/>
          <p14:tracePt t="66522" x="6457950" y="5016500"/>
          <p14:tracePt t="66531" x="6473825" y="5056188"/>
          <p14:tracePt t="66539" x="6529388" y="5111750"/>
          <p14:tracePt t="66546" x="6592888" y="5159375"/>
          <p14:tracePt t="66553" x="6640513" y="5183188"/>
          <p14:tracePt t="66560" x="6751638" y="5207000"/>
          <p14:tracePt t="66569" x="6848475" y="5214938"/>
          <p14:tracePt t="66578" x="6904038" y="5222875"/>
          <p14:tracePt t="66585" x="7015163" y="5222875"/>
          <p14:tracePt t="66595" x="7102475" y="5222875"/>
          <p14:tracePt t="66600" x="7151688" y="5207000"/>
          <p14:tracePt t="66607" x="7199313" y="5191125"/>
          <p14:tracePt t="66616" x="7246938" y="5159375"/>
          <p14:tracePt t="66624" x="7270750" y="5127625"/>
          <p14:tracePt t="66633" x="7278688" y="5111750"/>
          <p14:tracePt t="66640" x="7286625" y="5087938"/>
          <p14:tracePt t="66648" x="7286625" y="5072063"/>
          <p14:tracePt t="66654" x="7286625" y="5056188"/>
          <p14:tracePt t="66663" x="7286625" y="5040313"/>
          <p14:tracePt t="66669" x="7278688" y="5024438"/>
          <p14:tracePt t="66679" x="7270750" y="5024438"/>
          <p14:tracePt t="66685" x="7270750" y="5016500"/>
          <p14:tracePt t="66740" x="7262813" y="5016500"/>
          <p14:tracePt t="66755" x="7246938" y="5016500"/>
          <p14:tracePt t="66761" x="7223125" y="5016500"/>
          <p14:tracePt t="66768" x="7199313" y="5040313"/>
          <p14:tracePt t="66778" x="7167563" y="5056188"/>
          <p14:tracePt t="66785" x="7151688" y="5072063"/>
          <p14:tracePt t="66794" x="7126288" y="5103813"/>
          <p14:tracePt t="66801" x="7110413" y="5127625"/>
          <p14:tracePt t="66807" x="7094538" y="5159375"/>
          <p14:tracePt t="66817" x="7086600" y="5191125"/>
          <p14:tracePt t="66823" x="7086600" y="5214938"/>
          <p14:tracePt t="66832" x="7086600" y="5230813"/>
          <p14:tracePt t="66839" x="7086600" y="5246688"/>
          <p14:tracePt t="66847" x="7086600" y="5262563"/>
          <p14:tracePt t="66854" x="7094538" y="5262563"/>
          <p14:tracePt t="66862" x="7094538" y="5270500"/>
          <p14:tracePt t="66910" x="7102475" y="5254625"/>
          <p14:tracePt t="66916" x="7102475" y="5246688"/>
          <p14:tracePt t="66924" x="7110413" y="5230813"/>
          <p14:tracePt t="66931" x="7110413" y="5214938"/>
          <p14:tracePt t="66939" x="7110413" y="5207000"/>
          <p14:tracePt t="66948" x="7110413" y="5191125"/>
          <p14:tracePt t="66955" x="7110413" y="5167313"/>
          <p14:tracePt t="66963" x="7102475" y="5119688"/>
          <p14:tracePt t="66969" x="7094538" y="5111750"/>
          <p14:tracePt t="66978" x="7070725" y="5072063"/>
          <p14:tracePt t="66985" x="7046913" y="5048250"/>
          <p14:tracePt t="66996" x="7015163" y="5032375"/>
          <p14:tracePt t="67001" x="6991350" y="5016500"/>
          <p14:tracePt t="67008" x="6975475" y="5016500"/>
          <p14:tracePt t="67017" x="6951663" y="5016500"/>
          <p14:tracePt t="67023" x="6896100" y="5024438"/>
          <p14:tracePt t="67031" x="6848475" y="5056188"/>
          <p14:tracePt t="67040" x="6816725" y="5072063"/>
          <p14:tracePt t="67050" x="6759575" y="5111750"/>
          <p14:tracePt t="67055" x="6688138" y="5151438"/>
          <p14:tracePt t="67063" x="6640513" y="5214938"/>
          <p14:tracePt t="67070" x="6616700" y="5238750"/>
          <p14:tracePt t="67080" x="6592888" y="5278438"/>
          <p14:tracePt t="67085" x="6584950" y="5310188"/>
          <p14:tracePt t="67094" x="6584950" y="5335588"/>
          <p14:tracePt t="67101" x="6584950" y="5343525"/>
          <p14:tracePt t="67109" x="6592888" y="5359400"/>
          <p14:tracePt t="67116" x="6608763" y="5367338"/>
          <p14:tracePt t="67123" x="6632575" y="5383213"/>
          <p14:tracePt t="67132" x="6672263" y="5383213"/>
          <p14:tracePt t="67142" x="6719888" y="5383213"/>
          <p14:tracePt t="67149" x="6777038" y="5383213"/>
          <p14:tracePt t="67157" x="6816725" y="5383213"/>
          <p14:tracePt t="67164" x="6904038" y="5367338"/>
          <p14:tracePt t="67169" x="6967538" y="5343525"/>
          <p14:tracePt t="67179" x="6999288" y="5319713"/>
          <p14:tracePt t="67185" x="7038975" y="5278438"/>
          <p14:tracePt t="67193" x="7070725" y="5262563"/>
          <p14:tracePt t="67201" x="7102475" y="5199063"/>
          <p14:tracePt t="67209" x="7110413" y="5159375"/>
          <p14:tracePt t="67218" x="7118350" y="5111750"/>
          <p14:tracePt t="67223" x="7118350" y="5087938"/>
          <p14:tracePt t="67232" x="7118350" y="5048250"/>
          <p14:tracePt t="67239" x="7118350" y="5032375"/>
          <p14:tracePt t="67247" x="7094538" y="5008563"/>
          <p14:tracePt t="67255" x="7078663" y="4984750"/>
          <p14:tracePt t="67264" x="7070725" y="4984750"/>
          <p14:tracePt t="67269" x="7062788" y="4984750"/>
          <p14:tracePt t="67280" x="7054850" y="4984750"/>
          <p14:tracePt t="67285" x="7031038" y="4984750"/>
          <p14:tracePt t="67295" x="6999288" y="5016500"/>
          <p14:tracePt t="67302" x="6959600" y="5056188"/>
          <p14:tracePt t="67310" x="6927850" y="5095875"/>
          <p14:tracePt t="67317" x="6904038" y="5151438"/>
          <p14:tracePt t="67324" x="6896100" y="5191125"/>
          <p14:tracePt t="67333" x="6896100" y="5246688"/>
          <p14:tracePt t="67339" x="6896100" y="5270500"/>
          <p14:tracePt t="67347" x="6919913" y="5294313"/>
          <p14:tracePt t="67355" x="6935788" y="5310188"/>
          <p14:tracePt t="67363" x="6967538" y="5335588"/>
          <p14:tracePt t="67371" x="7015163" y="5343525"/>
          <p14:tracePt t="67377" x="7062788" y="5343525"/>
          <p14:tracePt t="67384" x="7102475" y="5351463"/>
          <p14:tracePt t="67393" x="7159625" y="5351463"/>
          <p14:tracePt t="67401" x="7199313" y="5351463"/>
          <p14:tracePt t="67409" x="7239000" y="5351463"/>
          <p14:tracePt t="67417" x="7246938" y="5343525"/>
          <p14:tracePt t="67425" x="7262813" y="5335588"/>
          <p14:tracePt t="67432" x="7262813" y="5319713"/>
          <p14:tracePt t="67439" x="7270750" y="5294313"/>
          <p14:tracePt t="67449" x="7270750" y="5262563"/>
          <p14:tracePt t="67456" x="7270750" y="5254625"/>
          <p14:tracePt t="67464" x="7270750" y="5207000"/>
          <p14:tracePt t="67472" x="7254875" y="5159375"/>
          <p14:tracePt t="67479" x="7231063" y="5119688"/>
          <p14:tracePt t="67485" x="7191375" y="5072063"/>
          <p14:tracePt t="67494" x="7135813" y="5024438"/>
          <p14:tracePt t="67502" x="7070725" y="4967288"/>
          <p14:tracePt t="67509" x="7015163" y="4943475"/>
          <p14:tracePt t="67517" x="6935788" y="4911725"/>
          <p14:tracePt t="67523" x="6896100" y="4903788"/>
          <p14:tracePt t="67532" x="6824663" y="4903788"/>
          <p14:tracePt t="67539" x="6759575" y="4919663"/>
          <p14:tracePt t="67548" x="6735763" y="4943475"/>
          <p14:tracePt t="67555" x="6664325" y="5000625"/>
          <p14:tracePt t="67563" x="6616700" y="5080000"/>
          <p14:tracePt t="67571" x="6600825" y="5103813"/>
          <p14:tracePt t="67578" x="6545263" y="5246688"/>
          <p14:tracePt t="67585" x="6545263" y="5302250"/>
          <p14:tracePt t="67593" x="6545263" y="5367338"/>
          <p14:tracePt t="67601" x="6545263" y="5414963"/>
          <p14:tracePt t="67609" x="6545263" y="5446713"/>
          <p14:tracePt t="67617" x="6577013" y="5470525"/>
          <p14:tracePt t="67625" x="6592888" y="5486400"/>
          <p14:tracePt t="67632" x="6616700" y="5494338"/>
          <p14:tracePt t="67638" x="6632575" y="5494338"/>
          <p14:tracePt t="67648" x="6680200" y="5494338"/>
          <p14:tracePt t="67655" x="6719888" y="5494338"/>
          <p14:tracePt t="67662" x="6816725" y="5462588"/>
          <p14:tracePt t="67671" x="6832600" y="5454650"/>
          <p14:tracePt t="67679" x="6904038" y="5414963"/>
          <p14:tracePt t="67685" x="6951663" y="5383213"/>
          <p14:tracePt t="67693" x="6999288" y="5351463"/>
          <p14:tracePt t="67701" x="7023100" y="5327650"/>
          <p14:tracePt t="67709" x="7062788" y="5254625"/>
          <p14:tracePt t="67717" x="7070725" y="5238750"/>
          <p14:tracePt t="67725" x="7086600" y="5183188"/>
          <p14:tracePt t="67732" x="7094538" y="5135563"/>
          <p14:tracePt t="67739" x="7102475" y="5087938"/>
          <p14:tracePt t="67747" x="7110413" y="5032375"/>
          <p14:tracePt t="67756" x="7110413" y="4976813"/>
          <p14:tracePt t="67764" x="7110413" y="4943475"/>
          <p14:tracePt t="67772" x="7102475" y="4911725"/>
          <p14:tracePt t="67779" x="7102475" y="4887913"/>
          <p14:tracePt t="67785" x="7094538" y="4872038"/>
          <p14:tracePt t="67794" x="7086600" y="4864100"/>
          <p14:tracePt t="67840" x="7070725" y="4864100"/>
          <p14:tracePt t="67847" x="7046913" y="4872038"/>
          <p14:tracePt t="67855" x="7023100" y="4903788"/>
          <p14:tracePt t="67863" x="6991350" y="4919663"/>
          <p14:tracePt t="67871" x="6959600" y="4951413"/>
          <p14:tracePt t="67880" x="6943725" y="4967288"/>
          <p14:tracePt t="67896" x="6872288" y="5040313"/>
          <p14:tracePt t="67903" x="6848475" y="5080000"/>
          <p14:tracePt t="67909" x="6824663" y="5111750"/>
          <p14:tracePt t="67918" x="6800850" y="5143500"/>
          <p14:tracePt t="67925" x="6792913" y="5167313"/>
          <p14:tracePt t="67934" x="6792913" y="5183188"/>
          <p14:tracePt t="67941" x="6792913" y="5199063"/>
          <p14:tracePt t="67946" x="6792913" y="5207000"/>
          <p14:tracePt t="67955" x="6792913" y="5222875"/>
          <p14:tracePt t="68102" x="6792913" y="5214938"/>
          <p14:tracePt t="73115" x="6800850" y="5214938"/>
          <p14:tracePt t="73125" x="6800850" y="5222875"/>
          <p14:tracePt t="73131" x="6816725" y="5238750"/>
          <p14:tracePt t="73140" x="6824663" y="5254625"/>
          <p14:tracePt t="73148" x="6824663" y="5262563"/>
          <p14:tracePt t="73156" x="6832600" y="5262563"/>
          <p14:tracePt t="73163" x="6832600" y="5270500"/>
          <p14:tracePt t="73255" x="6832600" y="5278438"/>
          <p14:tracePt t="73263" x="6832600" y="5294313"/>
          <p14:tracePt t="73272" x="6816725" y="5310188"/>
          <p14:tracePt t="73277" x="6792913" y="5351463"/>
          <p14:tracePt t="73285" x="6769100" y="5391150"/>
          <p14:tracePt t="73295" x="6743700" y="5422900"/>
          <p14:tracePt t="73302" x="6727825" y="5454650"/>
          <p14:tracePt t="73311" x="6696075" y="5486400"/>
          <p14:tracePt t="73319" x="6688138" y="5494338"/>
          <p14:tracePt t="73324" x="6656388" y="5510213"/>
          <p14:tracePt t="73331" x="6632575" y="5534025"/>
          <p14:tracePt t="73340" x="6616700" y="5549900"/>
          <p14:tracePt t="73348" x="6592888" y="5549900"/>
          <p14:tracePt t="73357" x="6584950" y="5565775"/>
          <p14:tracePt t="73364" x="6577013" y="5565775"/>
          <p14:tracePt t="73377" x="6569075" y="5565775"/>
          <p14:tracePt t="73385" x="6569075" y="5573713"/>
          <p14:tracePt t="73409" x="6561138" y="5573713"/>
          <p14:tracePt t="73417" x="6561138" y="5581650"/>
          <p14:tracePt t="73425" x="6553200" y="5589588"/>
          <p14:tracePt t="73431" x="6537325" y="5597525"/>
          <p14:tracePt t="73439" x="6537325" y="5605463"/>
          <p14:tracePt t="73447" x="6521450" y="5613400"/>
          <p14:tracePt t="73456" x="6513513" y="5621338"/>
          <p14:tracePt t="73463" x="6497638" y="5637213"/>
          <p14:tracePt t="73473" x="6473825" y="5645150"/>
          <p14:tracePt t="73479" x="6457950" y="5670550"/>
          <p14:tracePt t="73487" x="6442075" y="5678488"/>
          <p14:tracePt t="73493" x="6426200" y="5694363"/>
          <p14:tracePt t="73503" x="6410325" y="5710238"/>
          <p14:tracePt t="73510" x="6392863" y="5726113"/>
          <p14:tracePt t="73519" x="6376988" y="5741988"/>
          <p14:tracePt t="73525" x="6376988" y="5749925"/>
          <p14:tracePt t="73531" x="6361113" y="5757863"/>
          <p14:tracePt t="73539" x="6361113" y="5773738"/>
          <p14:tracePt t="73547" x="6345238" y="5773738"/>
          <p14:tracePt t="73556" x="6345238" y="5789613"/>
          <p14:tracePt t="73563" x="6329363" y="5797550"/>
          <p14:tracePt t="73572" x="6329363" y="5805488"/>
          <p14:tracePt t="73577" x="6313488" y="5813425"/>
          <p14:tracePt t="73586" x="6305550" y="5829300"/>
          <p14:tracePt t="73594" x="6289675" y="5837238"/>
          <p14:tracePt t="73602" x="6281738" y="5845175"/>
          <p14:tracePt t="73619" x="6265863" y="5853113"/>
          <p14:tracePt t="73625" x="6257925" y="5861050"/>
          <p14:tracePt t="73631" x="6249988" y="5861050"/>
          <p14:tracePt t="73640" x="6242050" y="5868988"/>
          <p14:tracePt t="73647" x="6234113" y="5868988"/>
          <p14:tracePt t="73780" x="6226175" y="5876925"/>
          <p14:tracePt t="73903" x="6218238" y="5884863"/>
          <p14:tracePt t="73910" x="6194425" y="5892800"/>
          <p14:tracePt t="73919" x="6178550" y="5900738"/>
          <p14:tracePt t="73926" x="6162675" y="5916613"/>
          <p14:tracePt t="73935" x="6138863" y="5916613"/>
          <p14:tracePt t="73941" x="6107113" y="5932488"/>
          <p14:tracePt t="73948" x="6099175" y="5940425"/>
          <p14:tracePt t="73956" x="6075363" y="5948363"/>
          <p14:tracePt t="73964" x="6051550" y="5964238"/>
          <p14:tracePt t="73973" x="6026150" y="5972175"/>
          <p14:tracePt t="73979" x="6018213" y="5972175"/>
          <p14:tracePt t="74072" x="6051550" y="5956300"/>
          <p14:tracePt t="74080" x="6099175" y="5924550"/>
          <p14:tracePt t="74087" x="6138863" y="5900738"/>
          <p14:tracePt t="74095" x="6234113" y="5853113"/>
          <p14:tracePt t="74103" x="6321425" y="5813425"/>
          <p14:tracePt t="74110" x="6376988" y="5781675"/>
          <p14:tracePt t="74119" x="6489700" y="5749925"/>
          <p14:tracePt t="74126" x="6592888" y="5710238"/>
          <p14:tracePt t="74134" x="6688138" y="5678488"/>
          <p14:tracePt t="74142" x="6735763" y="5662613"/>
          <p14:tracePt t="74149" x="6816725" y="5645150"/>
          <p14:tracePt t="74157" x="6864350" y="5629275"/>
          <p14:tracePt t="74163" x="6880225" y="5629275"/>
          <p14:tracePt t="74172" x="6888163" y="5629275"/>
          <p14:tracePt t="74188" x="6888163" y="5621338"/>
          <p14:tracePt t="74225" x="6880225" y="5629275"/>
          <p14:tracePt t="74233" x="6864350" y="5645150"/>
          <p14:tracePt t="74241" x="6808788" y="5678488"/>
          <p14:tracePt t="74247" x="6769100" y="5694363"/>
          <p14:tracePt t="74256" x="6727825" y="5710238"/>
          <p14:tracePt t="74264" x="6672263" y="5726113"/>
          <p14:tracePt t="74273" x="6608763" y="5741988"/>
          <p14:tracePt t="74280" x="6529388" y="5741988"/>
          <p14:tracePt t="74287" x="6473825" y="5741988"/>
          <p14:tracePt t="74296" x="6384925" y="5741988"/>
          <p14:tracePt t="74303" x="6281738" y="5718175"/>
          <p14:tracePt t="74309" x="6242050" y="5710238"/>
          <p14:tracePt t="74319" x="6210300" y="5702300"/>
          <p14:tracePt t="74325" x="6170613" y="5678488"/>
          <p14:tracePt t="74334" x="6170613" y="5670550"/>
          <p14:tracePt t="74364" x="6170613" y="5662613"/>
          <p14:tracePt t="74371" x="6170613" y="5653088"/>
          <p14:tracePt t="74425" x="6162675" y="5653088"/>
          <p14:tracePt t="74434" x="6154738" y="5662613"/>
          <p14:tracePt t="74442" x="6154738" y="5702300"/>
          <p14:tracePt t="74449" x="6154738" y="5765800"/>
          <p14:tracePt t="74455" x="6154738" y="5789613"/>
          <p14:tracePt t="74463" x="6194425" y="5876925"/>
          <p14:tracePt t="74471" x="6242050" y="5956300"/>
          <p14:tracePt t="74479" x="6313488" y="6037263"/>
          <p14:tracePt t="74488" x="6345238" y="6069013"/>
          <p14:tracePt t="74495" x="6426200" y="6124575"/>
          <p14:tracePt t="74504" x="6521450" y="6180138"/>
          <p14:tracePt t="74509" x="6577013" y="6196013"/>
          <p14:tracePt t="74519" x="6632575" y="6211888"/>
          <p14:tracePt t="74527" x="6680200" y="6211888"/>
          <p14:tracePt t="74533" x="6696075" y="6211888"/>
          <p14:tracePt t="74542" x="6704013" y="6211888"/>
          <p14:tracePt t="74618" x="6696075" y="6211888"/>
          <p14:tracePt t="74626" x="6672263" y="6203950"/>
          <p14:tracePt t="74634" x="6624638" y="6188075"/>
          <p14:tracePt t="74642" x="6592888" y="6180138"/>
          <p14:tracePt t="74649" x="6529388" y="6164263"/>
          <p14:tracePt t="74658" x="6450013" y="6164263"/>
          <p14:tracePt t="74666" x="6410325" y="6164263"/>
          <p14:tracePt t="74673" x="6313488" y="6164263"/>
          <p14:tracePt t="74679" x="6249988" y="6164263"/>
          <p14:tracePt t="74687" x="6202363" y="6172200"/>
          <p14:tracePt t="74695" x="6178550" y="6172200"/>
          <p14:tracePt t="74703" x="6178550" y="6188075"/>
          <p14:tracePt t="74750" x="6202363" y="6188075"/>
          <p14:tracePt t="74758" x="6257925" y="6180138"/>
          <p14:tracePt t="74766" x="6321425" y="6172200"/>
          <p14:tracePt t="74773" x="6361113" y="6156325"/>
          <p14:tracePt t="74779" x="6410325" y="6148388"/>
          <p14:tracePt t="74787" x="6465888" y="6124575"/>
          <p14:tracePt t="74795" x="6497638" y="6108700"/>
          <p14:tracePt t="74803" x="6513513" y="6100763"/>
          <p14:tracePt t="74811" x="6513513" y="6092825"/>
          <p14:tracePt t="74865" x="6473825" y="6092825"/>
          <p14:tracePt t="74873" x="6402388" y="6108700"/>
          <p14:tracePt t="74879" x="6345238" y="6124575"/>
          <p14:tracePt t="74889" x="6218238" y="6156325"/>
          <p14:tracePt t="74903" x="6075363" y="6203950"/>
          <p14:tracePt t="74910" x="6018213" y="6235700"/>
          <p14:tracePt t="74917" x="5978525" y="6251575"/>
          <p14:tracePt t="74924" x="5962650" y="6275388"/>
          <p14:tracePt t="75120" x="5954713" y="6275388"/>
          <p14:tracePt t="75125" x="5946775" y="6275388"/>
          <p14:tracePt t="75133" x="5930900" y="6275388"/>
          <p14:tracePt t="75195" x="5946775" y="6259513"/>
          <p14:tracePt t="75206" x="5970588" y="6235700"/>
          <p14:tracePt t="75212" x="5994400" y="6211888"/>
          <p14:tracePt t="75221" x="6018213" y="6172200"/>
          <p14:tracePt t="75226" x="6051550" y="6140450"/>
          <p14:tracePt t="75233" x="6091238" y="6092825"/>
          <p14:tracePt t="75240" x="6099175" y="6076950"/>
          <p14:tracePt t="75249" x="6138863" y="6029325"/>
          <p14:tracePt t="75257" x="6162675" y="5995988"/>
          <p14:tracePt t="75265" x="6170613" y="5972175"/>
          <p14:tracePt t="75273" x="6178550" y="5956300"/>
          <p14:tracePt t="75279" x="6178550" y="5932488"/>
          <p14:tracePt t="75295" x="6178550" y="5924550"/>
          <p14:tracePt t="75350" x="6146800" y="5940425"/>
          <p14:tracePt t="75358" x="6099175" y="5972175"/>
          <p14:tracePt t="75365" x="6083300" y="5980113"/>
          <p14:tracePt t="75373" x="6043613" y="6021388"/>
          <p14:tracePt t="75379" x="6026150" y="6029325"/>
          <p14:tracePt t="75388" x="6018213" y="6045200"/>
          <p14:tracePt t="75395" x="6010275" y="6053138"/>
          <p14:tracePt t="75473" x="6018213" y="6053138"/>
          <p14:tracePt t="75481" x="6034088" y="6053138"/>
          <p14:tracePt t="75488" x="6051550" y="6045200"/>
          <p14:tracePt t="75495" x="6051550" y="6037263"/>
          <p14:tracePt t="75505" x="6067425" y="6037263"/>
          <p14:tracePt t="75512" x="6067425" y="6029325"/>
          <p14:tracePt t="75521" x="6075363" y="6029325"/>
          <p14:tracePt t="75542" x="6075363" y="6021388"/>
          <p14:tracePt t="75650" x="6083300" y="6021388"/>
          <p14:tracePt t="75681" x="6051550" y="6029325"/>
          <p14:tracePt t="75689" x="6018213" y="6053138"/>
          <p14:tracePt t="75698" x="6002338" y="6061075"/>
          <p14:tracePt t="75704" x="5954713" y="6076950"/>
          <p14:tracePt t="75711" x="5883275" y="6116638"/>
          <p14:tracePt t="75722" x="5859463" y="6124575"/>
          <p14:tracePt t="75727" x="5803900" y="6140450"/>
          <p14:tracePt t="75738" x="5724525" y="6172200"/>
          <p14:tracePt t="75743" x="5708650" y="6172200"/>
          <p14:tracePt t="75749" x="5676900" y="6180138"/>
          <p14:tracePt t="75759" x="5643563" y="6188075"/>
          <p14:tracePt t="75765" x="5627688" y="6188075"/>
          <p14:tracePt t="75774" x="5619750" y="6196013"/>
          <p14:tracePt t="75904" x="5619750" y="6188075"/>
          <p14:tracePt t="75911" x="5651500" y="6180138"/>
          <p14:tracePt t="75920" x="5676900" y="6172200"/>
          <p14:tracePt t="75927" x="5692775" y="6164263"/>
          <p14:tracePt t="75936" x="5732463" y="6156325"/>
          <p14:tracePt t="75943" x="5788025" y="6148388"/>
          <p14:tracePt t="75952" x="5859463" y="6140450"/>
          <p14:tracePt t="75958" x="5915025" y="6140450"/>
          <p14:tracePt t="75965" x="5962650" y="6140450"/>
          <p14:tracePt t="75974" x="5994400" y="6140450"/>
          <p14:tracePt t="75989" x="6002338" y="6140450"/>
          <p14:tracePt t="76052" x="5986463" y="6148388"/>
          <p14:tracePt t="76057" x="5970588" y="6148388"/>
          <p14:tracePt t="76065" x="5962650" y="6156325"/>
          <p14:tracePt t="76074" x="5938838" y="6164263"/>
          <p14:tracePt t="76081" x="5922963" y="6164263"/>
          <p14:tracePt t="76091" x="5899150" y="6164263"/>
          <p14:tracePt t="76098" x="5883275" y="6164263"/>
          <p14:tracePt t="76106" x="5875338" y="6164263"/>
          <p14:tracePt t="76182" x="5875338" y="6156325"/>
          <p14:tracePt t="76189" x="5899150" y="6148388"/>
          <p14:tracePt t="76197" x="5915025" y="6124575"/>
          <p14:tracePt t="76205" x="5938838" y="6116638"/>
          <p14:tracePt t="76211" x="5970588" y="6100763"/>
          <p14:tracePt t="76223" x="6002338" y="6076950"/>
          <p14:tracePt t="76227" x="6026150" y="6069013"/>
          <p14:tracePt t="76236" x="6034088" y="6061075"/>
          <p14:tracePt t="76260" x="6034088" y="6053138"/>
          <p14:tracePt t="76298" x="6010275" y="6061075"/>
          <p14:tracePt t="76305" x="5954713" y="6076950"/>
          <p14:tracePt t="76311" x="5867400" y="6108700"/>
          <p14:tracePt t="76318" x="5811838" y="6116638"/>
          <p14:tracePt t="76326" x="5724525" y="6140450"/>
          <p14:tracePt t="76334" x="5667375" y="6164263"/>
          <p14:tracePt t="76342" x="5619750" y="6180138"/>
          <p14:tracePt t="76350" x="5603875" y="6188075"/>
          <p14:tracePt t="76358" x="5595938" y="6188075"/>
          <p14:tracePt t="76551" x="5595938" y="6180138"/>
          <p14:tracePt t="76613" x="5595938" y="6172200"/>
          <p14:tracePt t="76621" x="5611813" y="6172200"/>
          <p14:tracePt t="76628" x="5627688" y="6156325"/>
          <p14:tracePt t="76636" x="5635625" y="6148388"/>
          <p14:tracePt t="76644" x="5659438" y="6132513"/>
          <p14:tracePt t="76652" x="5676900" y="6124575"/>
          <p14:tracePt t="76660" x="5692775" y="6108700"/>
          <p14:tracePt t="76668" x="5732463" y="6076950"/>
          <p14:tracePt t="76676" x="5740400" y="6061075"/>
          <p14:tracePt t="76681" x="5764213" y="6045200"/>
          <p14:tracePt t="76689" x="5772150" y="6029325"/>
          <p14:tracePt t="76697" x="5788025" y="6013450"/>
          <p14:tracePt t="76707" x="5795963" y="5980113"/>
          <p14:tracePt t="76713" x="5803900" y="5956300"/>
          <p14:tracePt t="76720" x="5819775" y="5940425"/>
          <p14:tracePt t="76727" x="5819775" y="5916613"/>
          <p14:tracePt t="76735" x="5819775" y="5900738"/>
          <p14:tracePt t="76743" x="5819775" y="5892800"/>
          <p14:tracePt t="78176" x="5819775" y="5900738"/>
          <p14:tracePt t="78183" x="5811838" y="5908675"/>
          <p14:tracePt t="78191" x="5803900" y="5924550"/>
          <p14:tracePt t="78199" x="5788025" y="5940425"/>
          <p14:tracePt t="78208" x="5780088" y="5948363"/>
          <p14:tracePt t="78216" x="5764213" y="5964238"/>
          <p14:tracePt t="78224" x="5748338" y="5972175"/>
          <p14:tracePt t="78229" x="5748338" y="5980113"/>
          <p14:tracePt t="78462" x="5732463" y="5980113"/>
          <p14:tracePt t="78469" x="5708650" y="5980113"/>
          <p14:tracePt t="78478" x="5676900" y="5980113"/>
          <p14:tracePt t="78483" x="5611813" y="5980113"/>
          <p14:tracePt t="78491" x="5500688" y="5964238"/>
          <p14:tracePt t="78499" x="5437188" y="5964238"/>
          <p14:tracePt t="78508" x="5357813" y="5956300"/>
          <p14:tracePt t="78515" x="5292725" y="5956300"/>
          <p14:tracePt t="78524" x="5189538" y="5948363"/>
          <p14:tracePt t="78531" x="5141913" y="5940425"/>
          <p14:tracePt t="78537" x="5094288" y="5940425"/>
          <p14:tracePt t="78546" x="5078413" y="5940425"/>
          <p14:tracePt t="78553" x="5070475" y="5940425"/>
          <p14:tracePt t="78930" x="5078413" y="5940425"/>
          <p14:tracePt t="78938" x="5102225" y="5940425"/>
          <p14:tracePt t="78946" x="5110163" y="5940425"/>
          <p14:tracePt t="78954" x="5118100" y="5940425"/>
          <p14:tracePt t="78960" x="5133975" y="5940425"/>
          <p14:tracePt t="78968" x="5149850" y="5940425"/>
          <p14:tracePt t="78984" x="5157788" y="5940425"/>
          <p14:tracePt t="79000" x="5165725" y="5940425"/>
          <p14:tracePt t="79054" x="5173663" y="5940425"/>
          <p14:tracePt t="79060" x="5189538" y="5940425"/>
          <p14:tracePt t="79068" x="5221288" y="5940425"/>
          <p14:tracePt t="79076" x="5260975" y="5940425"/>
          <p14:tracePt t="79084" x="5310188" y="5940425"/>
          <p14:tracePt t="79093" x="5365750" y="5940425"/>
          <p14:tracePt t="79100" x="5429250" y="5948363"/>
          <p14:tracePt t="79110" x="5500688" y="5948363"/>
          <p14:tracePt t="79114" x="5556250" y="5948363"/>
          <p14:tracePt t="79122" x="5651500" y="5948363"/>
          <p14:tracePt t="79130" x="5700713" y="5948363"/>
          <p14:tracePt t="79139" x="5756275" y="5948363"/>
          <p14:tracePt t="79146" x="5788025" y="5948363"/>
          <p14:tracePt t="79154" x="5803900" y="5948363"/>
          <p14:tracePt t="79160" x="5819775" y="5948363"/>
          <p14:tracePt t="79177" x="5827713" y="5948363"/>
          <p14:tracePt t="81473" x="5827713" y="5900738"/>
          <p14:tracePt t="81481" x="5819775" y="5829300"/>
          <p14:tracePt t="81487" x="5795963" y="5789613"/>
          <p14:tracePt t="81496" x="5748338" y="5694363"/>
          <p14:tracePt t="81504" x="5684838" y="5605463"/>
          <p14:tracePt t="81513" x="5627688" y="5526088"/>
          <p14:tracePt t="81519" x="5556250" y="5446713"/>
          <p14:tracePt t="81528" x="5500688" y="5399088"/>
          <p14:tracePt t="81535" x="5334000" y="5246688"/>
          <p14:tracePt t="81544" x="5221288" y="5167313"/>
          <p14:tracePt t="81549" x="5086350" y="5080000"/>
          <p14:tracePt t="81557" x="4999038" y="5016500"/>
          <p14:tracePt t="81565" x="4926013" y="4976813"/>
          <p14:tracePt t="81573" x="4783138" y="4911725"/>
          <p14:tracePt t="81582" x="4727575" y="4887913"/>
          <p14:tracePt t="81587" x="4679950" y="4879975"/>
          <p14:tracePt t="81595" x="4656138" y="4872038"/>
          <p14:tracePt t="81648" x="4679950" y="4872038"/>
          <p14:tracePt t="81656" x="4711700" y="4879975"/>
          <p14:tracePt t="81664" x="4767263" y="4879975"/>
          <p14:tracePt t="81673" x="4870450" y="4879975"/>
          <p14:tracePt t="81681" x="5102225" y="4887913"/>
          <p14:tracePt t="81689" x="5276850" y="4903788"/>
          <p14:tracePt t="81697" x="5500688" y="4911725"/>
          <p14:tracePt t="81703" x="5619750" y="4911725"/>
          <p14:tracePt t="81711" x="5811838" y="4911725"/>
          <p14:tracePt t="81719" x="5915025" y="4903788"/>
          <p14:tracePt t="81727" x="5962650" y="4887913"/>
          <p14:tracePt t="81737" x="6002338" y="4864100"/>
          <p14:tracePt t="81749" x="6002338" y="4848225"/>
          <p14:tracePt t="81757" x="6002338" y="4840288"/>
          <p14:tracePt t="81774" x="6002338" y="4832350"/>
          <p14:tracePt t="81789" x="5994400" y="4832350"/>
          <p14:tracePt t="81797" x="5970588" y="4832350"/>
          <p14:tracePt t="81804" x="5922963" y="4832350"/>
          <p14:tracePt t="81811" x="5859463" y="4832350"/>
          <p14:tracePt t="81819" x="5780088" y="4856163"/>
          <p14:tracePt t="81827" x="5724525" y="4879975"/>
          <p14:tracePt t="81836" x="5676900" y="4911725"/>
          <p14:tracePt t="81844" x="5659438" y="4943475"/>
          <p14:tracePt t="81849" x="5651500" y="4959350"/>
          <p14:tracePt t="81858" x="5651500" y="4967288"/>
          <p14:tracePt t="81874" x="5651500" y="4976813"/>
          <p14:tracePt t="81893" x="5676900" y="4976813"/>
          <p14:tracePt t="81898" x="5724525" y="4984750"/>
          <p14:tracePt t="81903" x="5803900" y="4984750"/>
          <p14:tracePt t="81910" x="5867400" y="4984750"/>
          <p14:tracePt t="81919" x="5938838" y="4984750"/>
          <p14:tracePt t="81927" x="6002338" y="4984750"/>
          <p14:tracePt t="81935" x="6075363" y="4976813"/>
          <p14:tracePt t="81943" x="6115050" y="4967288"/>
          <p14:tracePt t="81948" x="6130925" y="4967288"/>
          <p14:tracePt t="82002" x="6115050" y="4976813"/>
          <p14:tracePt t="82011" x="6091238" y="5016500"/>
          <p14:tracePt t="82019" x="6059488" y="5056188"/>
          <p14:tracePt t="82027" x="6051550" y="5087938"/>
          <p14:tracePt t="82035" x="6043613" y="5119688"/>
          <p14:tracePt t="82043" x="6043613" y="5135563"/>
          <p14:tracePt t="82049" x="6043613" y="5159375"/>
          <p14:tracePt t="82058" x="6043613" y="5183188"/>
          <p14:tracePt t="82066" x="6043613" y="5199063"/>
          <p14:tracePt t="82189" x="6043613" y="5207000"/>
          <p14:tracePt t="82206" x="6043613" y="5222875"/>
          <p14:tracePt t="82228" x="6043613" y="5230813"/>
          <p14:tracePt t="82251" x="6043613" y="5238750"/>
          <p14:tracePt t="82260" x="6043613" y="5246688"/>
          <p14:tracePt t="82306" x="6043613" y="5254625"/>
          <p14:tracePt t="82335" x="6043613" y="5262563"/>
          <p14:tracePt t="82398" x="6026150" y="5262563"/>
          <p14:tracePt t="82405" x="5978525" y="5262563"/>
          <p14:tracePt t="82411" x="5907088" y="5238750"/>
          <p14:tracePt t="82419" x="5772150" y="5199063"/>
          <p14:tracePt t="82428" x="5692775" y="5175250"/>
          <p14:tracePt t="82435" x="5492750" y="5119688"/>
          <p14:tracePt t="82445" x="5292725" y="5072063"/>
          <p14:tracePt t="82451" x="5062538" y="5016500"/>
          <p14:tracePt t="82461" x="4959350" y="5000625"/>
          <p14:tracePt t="82466" x="4759325" y="4967288"/>
          <p14:tracePt t="82474" x="4664075" y="4967288"/>
          <p14:tracePt t="82482" x="4584700" y="4967288"/>
          <p14:tracePt t="82489" x="4559300" y="4976813"/>
          <p14:tracePt t="82498" x="4551363" y="4984750"/>
          <p14:tracePt t="82505" x="4543425" y="5000625"/>
          <p14:tracePt t="82514" x="4543425" y="5024438"/>
          <p14:tracePt t="82521" x="4543425" y="5048250"/>
          <p14:tracePt t="82527" x="4551363" y="5048250"/>
          <p14:tracePt t="82535" x="4576763" y="5072063"/>
          <p14:tracePt t="82545" x="4600575" y="5080000"/>
          <p14:tracePt t="82551" x="4664075" y="5095875"/>
          <p14:tracePt t="82562" x="4759325" y="5103813"/>
          <p14:tracePt t="82567" x="4799013" y="5103813"/>
          <p14:tracePt t="82573" x="4894263" y="5087938"/>
          <p14:tracePt t="82582" x="4951413" y="5072063"/>
          <p14:tracePt t="82589" x="4999038" y="5048250"/>
          <p14:tracePt t="82598" x="5046663" y="5016500"/>
          <p14:tracePt t="82605" x="5078413" y="4984750"/>
          <p14:tracePt t="82614" x="5102225" y="4935538"/>
          <p14:tracePt t="82619" x="5102225" y="4887913"/>
          <p14:tracePt t="82628" x="5102225" y="4864100"/>
          <p14:tracePt t="82635" x="5102225" y="4840288"/>
          <p14:tracePt t="82644" x="5094288" y="4824413"/>
          <p14:tracePt t="82651" x="5078413" y="4808538"/>
          <p14:tracePt t="82661" x="5062538" y="4808538"/>
          <p14:tracePt t="82665" x="5046663" y="4800600"/>
          <p14:tracePt t="82674" x="5022850" y="4800600"/>
          <p14:tracePt t="82682" x="4983163" y="4808538"/>
          <p14:tracePt t="82690" x="4951413" y="4840288"/>
          <p14:tracePt t="82697" x="4918075" y="4887913"/>
          <p14:tracePt t="82705" x="4902200" y="4903788"/>
          <p14:tracePt t="82714" x="4878388" y="4967288"/>
          <p14:tracePt t="82721" x="4878388" y="5016500"/>
          <p14:tracePt t="82727" x="4878388" y="5048250"/>
          <p14:tracePt t="82735" x="4910138" y="5087938"/>
          <p14:tracePt t="82745" x="4943475" y="5119688"/>
          <p14:tracePt t="82751" x="5030788" y="5159375"/>
          <p14:tracePt t="82761" x="5086350" y="5183188"/>
          <p14:tracePt t="82767" x="5173663" y="5199063"/>
          <p14:tracePt t="82776" x="5373688" y="5238750"/>
          <p14:tracePt t="82783" x="5461000" y="5246688"/>
          <p14:tracePt t="82789" x="5619750" y="5254625"/>
          <p14:tracePt t="82799" x="5724525" y="5254625"/>
          <p14:tracePt t="82805" x="5803900" y="5254625"/>
          <p14:tracePt t="82814" x="5946775" y="5254625"/>
          <p14:tracePt t="82821" x="6010275" y="5254625"/>
          <p14:tracePt t="82828" x="6051550" y="5254625"/>
          <p14:tracePt t="82835" x="6075363" y="5254625"/>
          <p14:tracePt t="82844" x="6091238" y="5254625"/>
          <p14:tracePt t="82929" x="6107113" y="5262563"/>
          <p14:tracePt t="82935" x="6115050" y="5294313"/>
          <p14:tracePt t="82944" x="6130925" y="5319713"/>
          <p14:tracePt t="82951" x="6162675" y="5359400"/>
          <p14:tracePt t="82961" x="6186488" y="5383213"/>
          <p14:tracePt t="82967" x="6202363" y="5422900"/>
          <p14:tracePt t="82976" x="6218238" y="5430838"/>
          <p14:tracePt t="82983" x="6234113" y="5462588"/>
          <p14:tracePt t="82989" x="6257925" y="5486400"/>
          <p14:tracePt t="82998" x="6273800" y="5502275"/>
          <p14:tracePt t="83005" x="6281738" y="5518150"/>
          <p14:tracePt t="83013" x="6289675" y="5534025"/>
          <p14:tracePt t="83021" x="6305550" y="5541963"/>
          <p14:tracePt t="83027" x="6305550" y="5557838"/>
          <p14:tracePt t="83035" x="6313488" y="5557838"/>
          <p14:tracePt t="83045" x="6321425" y="5573713"/>
          <p14:tracePt t="83062" x="6329363" y="5581650"/>
          <p14:tracePt t="83067" x="6329363" y="5589588"/>
          <p14:tracePt t="83073" x="6337300" y="5597525"/>
          <p14:tracePt t="83082" x="6337300" y="5613400"/>
          <p14:tracePt t="83089" x="6345238" y="5613400"/>
          <p14:tracePt t="83098" x="6345238" y="5621338"/>
          <p14:tracePt t="83104" x="6353175" y="5629275"/>
          <p14:tracePt t="83114" x="6361113" y="5637213"/>
          <p14:tracePt t="83121" x="6369050" y="5637213"/>
          <p14:tracePt t="83184" x="6369050" y="5629275"/>
          <p14:tracePt t="83189" x="6376988" y="5605463"/>
          <p14:tracePt t="83197" x="6376988" y="5597525"/>
          <p14:tracePt t="83205" x="6376988" y="5573713"/>
          <p14:tracePt t="83213" x="6376988" y="5549900"/>
          <p14:tracePt t="83221" x="6376988" y="5526088"/>
          <p14:tracePt t="83229" x="6376988" y="5510213"/>
          <p14:tracePt t="83238" x="6376988" y="5494338"/>
          <p14:tracePt t="83245" x="6376988" y="5486400"/>
          <p14:tracePt t="83314" x="6392863" y="5494338"/>
          <p14:tracePt t="83321" x="6473825" y="5534025"/>
          <p14:tracePt t="83328" x="6569075" y="5589588"/>
          <p14:tracePt t="83335" x="6735763" y="5678488"/>
          <p14:tracePt t="83344" x="6856413" y="5726113"/>
          <p14:tracePt t="83350" x="6951663" y="5757863"/>
          <p14:tracePt t="83359" x="7159625" y="5829300"/>
          <p14:tracePt t="83367" x="7246938" y="5853113"/>
          <p14:tracePt t="83375" x="7342188" y="5868988"/>
          <p14:tracePt t="83382" x="7405688" y="5876925"/>
          <p14:tracePt t="83389" x="7421563" y="5876925"/>
          <p14:tracePt t="83437" x="7381875" y="5845175"/>
          <p14:tracePt t="83444" x="7286625" y="5789613"/>
          <p14:tracePt t="83451" x="7231063" y="5765800"/>
          <p14:tracePt t="83459" x="7023100" y="5662613"/>
          <p14:tracePt t="83467" x="6800850" y="5565775"/>
          <p14:tracePt t="83476" x="6696075" y="5526088"/>
          <p14:tracePt t="83484" x="6489700" y="5454650"/>
          <p14:tracePt t="83491" x="6257925" y="5407025"/>
          <p14:tracePt t="83498" x="6202363" y="5391150"/>
          <p14:tracePt t="83505" x="6130925" y="5391150"/>
          <p14:tracePt t="83514" x="6107113" y="5391150"/>
          <p14:tracePt t="83521" x="6099175" y="5391150"/>
          <p14:tracePt t="83537" x="6099175" y="5399088"/>
          <p14:tracePt t="83546" x="6099175" y="5407025"/>
          <p14:tracePt t="83560" x="6099175" y="5422900"/>
          <p14:tracePt t="83576" x="6099175" y="5430838"/>
          <p14:tracePt t="83592" x="6099175" y="5438775"/>
        </p14:tracePtLst>
      </p14:laserTraceLst>
    </p:ext>
  </p:extLs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DDA24-737B-4D02-9A35-777AE706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248274" cy="641152"/>
          </a:xfrm>
        </p:spPr>
        <p:txBody>
          <a:bodyPr>
            <a:normAutofit/>
          </a:bodyPr>
          <a:lstStyle/>
          <a:p>
            <a:r>
              <a:rPr lang="en-US" sz="2200" b="1" dirty="0">
                <a:latin typeface="AR CENA"/>
              </a:rPr>
              <a:t>Low-Threshold Ge Detector inside Fully Hermetic Ge Shielding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9E249-5794-443A-8D76-7987AB7B0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D4117-81A2-4255-A751-DD2B34E19EC1}" type="slidenum">
              <a:rPr lang="en-US" smtClean="0"/>
              <a:t>39</a:t>
            </a:fld>
            <a:endParaRPr lang="en-US"/>
          </a:p>
        </p:txBody>
      </p:sp>
      <p:pic>
        <p:nvPicPr>
          <p:cNvPr id="13" name="Picture 12" descr="Screen Shot 2017-05-15 at 1.36.17 PM.png">
            <a:extLst>
              <a:ext uri="{FF2B5EF4-FFF2-40B4-BE49-F238E27FC236}">
                <a16:creationId xmlns:a16="http://schemas.microsoft.com/office/drawing/2014/main" id="{39E101BF-4733-4419-AEFA-C022602C98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4" y="534546"/>
            <a:ext cx="3315256" cy="48506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320A03C-F8A3-4472-9B61-B0858BB22543}"/>
              </a:ext>
            </a:extLst>
          </p:cNvPr>
          <p:cNvSpPr txBox="1"/>
          <p:nvPr/>
        </p:nvSpPr>
        <p:spPr>
          <a:xfrm>
            <a:off x="2765452" y="462531"/>
            <a:ext cx="1974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>
                <a:solidFill>
                  <a:srgbClr val="FF0000"/>
                </a:solidFill>
              </a:rPr>
              <a:t>3He + 32Si (</a:t>
            </a:r>
            <a:r>
              <a:rPr lang="en-US" sz="1200" dirty="0"/>
              <a:t>β-decay in bulk)</a:t>
            </a:r>
            <a:endParaRPr lang="en-US" sz="1200" b="1" dirty="0">
              <a:solidFill>
                <a:srgbClr val="FF0000"/>
              </a:solidFill>
            </a:endParaRPr>
          </a:p>
          <a:p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 Activation</a:t>
            </a:r>
          </a:p>
          <a:p>
            <a:r>
              <a:rPr lang="en-US" sz="1200" b="1" dirty="0">
                <a:solidFill>
                  <a:srgbClr val="008000"/>
                </a:solidFill>
              </a:rPr>
              <a:t>Surface Betas</a:t>
            </a:r>
          </a:p>
          <a:p>
            <a:r>
              <a:rPr lang="en-US" sz="1200" b="1" dirty="0">
                <a:solidFill>
                  <a:schemeClr val="accent6"/>
                </a:solidFill>
              </a:rPr>
              <a:t>Surface 206Pb</a:t>
            </a:r>
          </a:p>
          <a:p>
            <a:r>
              <a:rPr lang="en-US" sz="1200" b="1" dirty="0">
                <a:solidFill>
                  <a:srgbClr val="0000FF"/>
                </a:solidFill>
              </a:rPr>
              <a:t>Neutrons</a:t>
            </a:r>
          </a:p>
          <a:p>
            <a:r>
              <a:rPr lang="en-US" sz="1200" b="1" dirty="0">
                <a:solidFill>
                  <a:srgbClr val="00FFFF"/>
                </a:solidFill>
              </a:rPr>
              <a:t>CNS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CFD8752-3D64-478C-ABD8-297608F0F3A6}"/>
              </a:ext>
            </a:extLst>
          </p:cNvPr>
          <p:cNvSpPr txBox="1"/>
          <p:nvPr/>
        </p:nvSpPr>
        <p:spPr>
          <a:xfrm>
            <a:off x="37544" y="5582925"/>
            <a:ext cx="60247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Inner Ge detector surrounded by Ge active veto reduces Compton by 10x and eliminates all surface decays from Radon and other radioactive contaminants on crystal, copper housing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9792E7F-4213-49F6-B5C6-0FBAD2FBE515}"/>
              </a:ext>
            </a:extLst>
          </p:cNvPr>
          <p:cNvGrpSpPr/>
          <p:nvPr/>
        </p:nvGrpSpPr>
        <p:grpSpPr>
          <a:xfrm>
            <a:off x="6398745" y="3397530"/>
            <a:ext cx="2707711" cy="3592289"/>
            <a:chOff x="2363043" y="2369903"/>
            <a:chExt cx="2830418" cy="3288632"/>
          </a:xfrm>
        </p:grpSpPr>
        <p:pic>
          <p:nvPicPr>
            <p:cNvPr id="12" name="Picture 11" descr="A picture containing indoor, building, cage&#10;&#10;Description automatically generated">
              <a:extLst>
                <a:ext uri="{FF2B5EF4-FFF2-40B4-BE49-F238E27FC236}">
                  <a16:creationId xmlns:a16="http://schemas.microsoft.com/office/drawing/2014/main" id="{2C8786B5-1818-45CB-BCC6-0F12AB2452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81" t="4095" r="19551" b="1853"/>
            <a:stretch/>
          </p:blipFill>
          <p:spPr>
            <a:xfrm>
              <a:off x="2363043" y="2369903"/>
              <a:ext cx="2830418" cy="3288632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3F10EF3-35D6-4B2B-BBF5-ED6BA75745DF}"/>
                </a:ext>
              </a:extLst>
            </p:cNvPr>
            <p:cNvSpPr txBox="1"/>
            <p:nvPr/>
          </p:nvSpPr>
          <p:spPr>
            <a:xfrm>
              <a:off x="2994707" y="2683539"/>
              <a:ext cx="1629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Ge 3”x1” G15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F88FF4B-D24D-46C6-A25F-1B2F99BC7992}"/>
                </a:ext>
              </a:extLst>
            </p:cNvPr>
            <p:cNvSpPr txBox="1"/>
            <p:nvPr/>
          </p:nvSpPr>
          <p:spPr>
            <a:xfrm>
              <a:off x="3050855" y="4948094"/>
              <a:ext cx="16294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Ge 3”x1” G22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0BFF8F8-8675-F00F-6BB1-60C17880A34B}"/>
              </a:ext>
            </a:extLst>
          </p:cNvPr>
          <p:cNvSpPr txBox="1"/>
          <p:nvPr/>
        </p:nvSpPr>
        <p:spPr>
          <a:xfrm>
            <a:off x="4561418" y="592445"/>
            <a:ext cx="4686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Last </a:t>
            </a:r>
            <a:r>
              <a:rPr lang="en-US" dirty="0" err="1"/>
              <a:t>SuperCDMS</a:t>
            </a:r>
            <a:r>
              <a:rPr lang="en-US" dirty="0"/>
              <a:t> Soudan result limited by surface Radon decays, where the NR was detected in the detector with the </a:t>
            </a:r>
            <a:r>
              <a:rPr lang="en-US" dirty="0">
                <a:sym typeface="Symbol" panose="05050102010706020507" pitchFamily="18" charset="2"/>
              </a:rPr>
              <a:t></a:t>
            </a:r>
            <a:r>
              <a:rPr lang="en-US" dirty="0"/>
              <a:t> escaping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5796A2-AFE4-4BEA-8932-85B389B334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5" r="5546"/>
          <a:stretch/>
        </p:blipFill>
        <p:spPr>
          <a:xfrm>
            <a:off x="3352800" y="1634810"/>
            <a:ext cx="2870467" cy="244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17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38239" y="4118795"/>
            <a:ext cx="8477845" cy="2545407"/>
            <a:chOff x="863631" y="5408472"/>
            <a:chExt cx="12057380" cy="3620135"/>
          </a:xfrm>
        </p:grpSpPr>
        <p:sp>
          <p:nvSpPr>
            <p:cNvPr id="3" name="object 3"/>
            <p:cNvSpPr/>
            <p:nvPr/>
          </p:nvSpPr>
          <p:spPr>
            <a:xfrm>
              <a:off x="1150355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" name="object 4"/>
            <p:cNvSpPr/>
            <p:nvPr/>
          </p:nvSpPr>
          <p:spPr>
            <a:xfrm>
              <a:off x="1150355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3631" y="8845079"/>
              <a:ext cx="107077" cy="17985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08950" y="8841872"/>
              <a:ext cx="124100" cy="18627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67099" y="8841872"/>
              <a:ext cx="123360" cy="18627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26234" y="8845079"/>
              <a:ext cx="116452" cy="18306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114375" y="5412584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0" name="object 10"/>
            <p:cNvSpPr/>
            <p:nvPr/>
          </p:nvSpPr>
          <p:spPr>
            <a:xfrm>
              <a:off x="1114375" y="5412584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1" name="object 11"/>
            <p:cNvSpPr/>
            <p:nvPr/>
          </p:nvSpPr>
          <p:spPr>
            <a:xfrm>
              <a:off x="1114375" y="5928422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2" name="object 12"/>
            <p:cNvSpPr/>
            <p:nvPr/>
          </p:nvSpPr>
          <p:spPr>
            <a:xfrm>
              <a:off x="1114375" y="5928422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3" name="object 13"/>
            <p:cNvSpPr/>
            <p:nvPr/>
          </p:nvSpPr>
          <p:spPr>
            <a:xfrm>
              <a:off x="1114375" y="6444260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4" name="object 14"/>
            <p:cNvSpPr/>
            <p:nvPr/>
          </p:nvSpPr>
          <p:spPr>
            <a:xfrm>
              <a:off x="1114375" y="6444260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5" name="object 15"/>
            <p:cNvSpPr/>
            <p:nvPr/>
          </p:nvSpPr>
          <p:spPr>
            <a:xfrm>
              <a:off x="1114375" y="6960097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6" name="object 16"/>
            <p:cNvSpPr/>
            <p:nvPr/>
          </p:nvSpPr>
          <p:spPr>
            <a:xfrm>
              <a:off x="1114375" y="6960097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7" name="object 17"/>
            <p:cNvSpPr/>
            <p:nvPr/>
          </p:nvSpPr>
          <p:spPr>
            <a:xfrm>
              <a:off x="1114375" y="7475935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8" name="object 18"/>
            <p:cNvSpPr/>
            <p:nvPr/>
          </p:nvSpPr>
          <p:spPr>
            <a:xfrm>
              <a:off x="1114375" y="7475935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9" name="object 19"/>
            <p:cNvSpPr/>
            <p:nvPr/>
          </p:nvSpPr>
          <p:spPr>
            <a:xfrm>
              <a:off x="1114375" y="7991773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0" name="object 20"/>
            <p:cNvSpPr/>
            <p:nvPr/>
          </p:nvSpPr>
          <p:spPr>
            <a:xfrm>
              <a:off x="1114375" y="7991773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1" name="object 21"/>
            <p:cNvSpPr/>
            <p:nvPr/>
          </p:nvSpPr>
          <p:spPr>
            <a:xfrm>
              <a:off x="1114375" y="8507610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2" name="object 22"/>
            <p:cNvSpPr/>
            <p:nvPr/>
          </p:nvSpPr>
          <p:spPr>
            <a:xfrm>
              <a:off x="1114375" y="8507610"/>
              <a:ext cx="36195" cy="0"/>
            </a:xfrm>
            <a:custGeom>
              <a:avLst/>
              <a:gdLst/>
              <a:ahLst/>
              <a:cxnLst/>
              <a:rect l="l" t="t" r="r" b="b"/>
              <a:pathLst>
                <a:path w="36194">
                  <a:moveTo>
                    <a:pt x="35980" y="0"/>
                  </a:moveTo>
                  <a:lnTo>
                    <a:pt x="0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3" name="object 23"/>
            <p:cNvSpPr/>
            <p:nvPr/>
          </p:nvSpPr>
          <p:spPr>
            <a:xfrm>
              <a:off x="1150355" y="8243323"/>
              <a:ext cx="11472545" cy="0"/>
            </a:xfrm>
            <a:custGeom>
              <a:avLst/>
              <a:gdLst/>
              <a:ahLst/>
              <a:cxnLst/>
              <a:rect l="l" t="t" r="r" b="b"/>
              <a:pathLst>
                <a:path w="11472545">
                  <a:moveTo>
                    <a:pt x="0" y="0"/>
                  </a:moveTo>
                  <a:lnTo>
                    <a:pt x="11472545" y="0"/>
                  </a:lnTo>
                </a:path>
              </a:pathLst>
            </a:custGeom>
            <a:ln w="102800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4" name="object 24"/>
            <p:cNvSpPr/>
            <p:nvPr/>
          </p:nvSpPr>
          <p:spPr>
            <a:xfrm>
              <a:off x="1150355" y="5412584"/>
              <a:ext cx="0" cy="3353435"/>
            </a:xfrm>
            <a:custGeom>
              <a:avLst/>
              <a:gdLst/>
              <a:ahLst/>
              <a:cxnLst/>
              <a:rect l="l" t="t" r="r" b="b"/>
              <a:pathLst>
                <a:path h="3353434">
                  <a:moveTo>
                    <a:pt x="0" y="3352944"/>
                  </a:moveTo>
                  <a:lnTo>
                    <a:pt x="0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5" name="object 25"/>
            <p:cNvSpPr/>
            <p:nvPr/>
          </p:nvSpPr>
          <p:spPr>
            <a:xfrm>
              <a:off x="12622900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6" name="object 26"/>
            <p:cNvSpPr/>
            <p:nvPr/>
          </p:nvSpPr>
          <p:spPr>
            <a:xfrm>
              <a:off x="12622900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27" name="object 2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327048" y="8841872"/>
              <a:ext cx="114231" cy="183067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482235" y="8841872"/>
              <a:ext cx="124346" cy="186274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2640878" y="8841872"/>
              <a:ext cx="114227" cy="183067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2796063" y="8841872"/>
              <a:ext cx="124345" cy="186274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12622900" y="5412584"/>
              <a:ext cx="0" cy="3353435"/>
            </a:xfrm>
            <a:custGeom>
              <a:avLst/>
              <a:gdLst/>
              <a:ahLst/>
              <a:cxnLst/>
              <a:rect l="l" t="t" r="r" b="b"/>
              <a:pathLst>
                <a:path h="3353434">
                  <a:moveTo>
                    <a:pt x="0" y="3352944"/>
                  </a:moveTo>
                  <a:lnTo>
                    <a:pt x="0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2" name="object 32"/>
            <p:cNvSpPr/>
            <p:nvPr/>
          </p:nvSpPr>
          <p:spPr>
            <a:xfrm>
              <a:off x="2789290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3" name="object 33"/>
            <p:cNvSpPr/>
            <p:nvPr/>
          </p:nvSpPr>
          <p:spPr>
            <a:xfrm>
              <a:off x="2789290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4" name="object 3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02566" y="8845079"/>
              <a:ext cx="107077" cy="179859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47885" y="8841872"/>
              <a:ext cx="124100" cy="186274"/>
            </a:xfrm>
            <a:prstGeom prst="rect">
              <a:avLst/>
            </a:prstGeom>
          </p:spPr>
        </p:pic>
        <p:pic>
          <p:nvPicPr>
            <p:cNvPr id="36" name="object 3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04800" y="8841872"/>
              <a:ext cx="124100" cy="186274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62455" y="8841872"/>
              <a:ext cx="124346" cy="186274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4428225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9" name="object 39"/>
            <p:cNvSpPr/>
            <p:nvPr/>
          </p:nvSpPr>
          <p:spPr>
            <a:xfrm>
              <a:off x="4428225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40" name="object 4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141501" y="8845079"/>
              <a:ext cx="107077" cy="179859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286820" y="8841872"/>
              <a:ext cx="124100" cy="186274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43734" y="8841872"/>
              <a:ext cx="124100" cy="186274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04104" y="8845079"/>
              <a:ext cx="116452" cy="183067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6067160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5" name="object 45"/>
            <p:cNvSpPr/>
            <p:nvPr/>
          </p:nvSpPr>
          <p:spPr>
            <a:xfrm>
              <a:off x="6067160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46" name="object 4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71308" y="8841872"/>
              <a:ext cx="114231" cy="183067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926495" y="8841872"/>
              <a:ext cx="124346" cy="186274"/>
            </a:xfrm>
            <a:prstGeom prst="rect">
              <a:avLst/>
            </a:prstGeom>
          </p:spPr>
        </p:pic>
        <p:pic>
          <p:nvPicPr>
            <p:cNvPr id="48" name="object 4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083410" y="8841872"/>
              <a:ext cx="124346" cy="186274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240325" y="8841872"/>
              <a:ext cx="124346" cy="186274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7706095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51" name="object 51"/>
            <p:cNvSpPr/>
            <p:nvPr/>
          </p:nvSpPr>
          <p:spPr>
            <a:xfrm>
              <a:off x="7706095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52" name="object 5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410243" y="8841872"/>
              <a:ext cx="114231" cy="183067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565430" y="8841872"/>
              <a:ext cx="124346" cy="186274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722345" y="8841872"/>
              <a:ext cx="124346" cy="186274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881974" y="8845079"/>
              <a:ext cx="116452" cy="183067"/>
            </a:xfrm>
            <a:prstGeom prst="rect">
              <a:avLst/>
            </a:prstGeom>
          </p:spPr>
        </p:pic>
        <p:sp>
          <p:nvSpPr>
            <p:cNvPr id="56" name="object 56"/>
            <p:cNvSpPr/>
            <p:nvPr/>
          </p:nvSpPr>
          <p:spPr>
            <a:xfrm>
              <a:off x="9345031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57" name="object 57"/>
            <p:cNvSpPr/>
            <p:nvPr/>
          </p:nvSpPr>
          <p:spPr>
            <a:xfrm>
              <a:off x="9345031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58" name="object 5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049177" y="8841872"/>
              <a:ext cx="114231" cy="183067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204365" y="8841872"/>
              <a:ext cx="124346" cy="186274"/>
            </a:xfrm>
            <a:prstGeom prst="rect">
              <a:avLst/>
            </a:prstGeom>
          </p:spPr>
        </p:pic>
        <p:pic>
          <p:nvPicPr>
            <p:cNvPr id="60" name="object 6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372136" y="8845079"/>
              <a:ext cx="107076" cy="179859"/>
            </a:xfrm>
            <a:prstGeom prst="rect">
              <a:avLst/>
            </a:prstGeom>
          </p:spPr>
        </p:pic>
        <p:pic>
          <p:nvPicPr>
            <p:cNvPr id="61" name="object 6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518194" y="8841872"/>
              <a:ext cx="124346" cy="186274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10983961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63" name="object 63"/>
            <p:cNvSpPr/>
            <p:nvPr/>
          </p:nvSpPr>
          <p:spPr>
            <a:xfrm>
              <a:off x="10983961" y="8765528"/>
              <a:ext cx="0" cy="36195"/>
            </a:xfrm>
            <a:custGeom>
              <a:avLst/>
              <a:gdLst/>
              <a:ahLst/>
              <a:cxnLst/>
              <a:rect l="l" t="t" r="r" b="b"/>
              <a:pathLst>
                <a:path h="36195">
                  <a:moveTo>
                    <a:pt x="0" y="0"/>
                  </a:moveTo>
                  <a:lnTo>
                    <a:pt x="0" y="3598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64" name="object 6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688112" y="8841872"/>
              <a:ext cx="114231" cy="183067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843300" y="8841872"/>
              <a:ext cx="124346" cy="186274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011071" y="8845079"/>
              <a:ext cx="107076" cy="179859"/>
            </a:xfrm>
            <a:prstGeom prst="rect">
              <a:avLst/>
            </a:prstGeom>
          </p:spPr>
        </p:pic>
        <p:pic>
          <p:nvPicPr>
            <p:cNvPr id="67" name="object 6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159844" y="8845079"/>
              <a:ext cx="116452" cy="183067"/>
            </a:xfrm>
            <a:prstGeom prst="rect">
              <a:avLst/>
            </a:prstGeom>
          </p:spPr>
        </p:pic>
        <p:sp>
          <p:nvSpPr>
            <p:cNvPr id="68" name="object 68"/>
            <p:cNvSpPr/>
            <p:nvPr/>
          </p:nvSpPr>
          <p:spPr>
            <a:xfrm>
              <a:off x="1150355" y="5412584"/>
              <a:ext cx="11472545" cy="3353435"/>
            </a:xfrm>
            <a:custGeom>
              <a:avLst/>
              <a:gdLst/>
              <a:ahLst/>
              <a:cxnLst/>
              <a:rect l="l" t="t" r="r" b="b"/>
              <a:pathLst>
                <a:path w="11472545" h="3353434">
                  <a:moveTo>
                    <a:pt x="0" y="3352944"/>
                  </a:moveTo>
                  <a:lnTo>
                    <a:pt x="11472545" y="3352944"/>
                  </a:lnTo>
                </a:path>
                <a:path w="11472545" h="3353434">
                  <a:moveTo>
                    <a:pt x="0" y="0"/>
                  </a:moveTo>
                  <a:lnTo>
                    <a:pt x="11472545" y="0"/>
                  </a:lnTo>
                </a:path>
              </a:pathLst>
            </a:custGeom>
            <a:ln w="82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69" name="object 69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778175" y="7958870"/>
              <a:ext cx="138637" cy="164871"/>
            </a:xfrm>
            <a:prstGeom prst="rect">
              <a:avLst/>
            </a:prstGeom>
          </p:spPr>
        </p:pic>
        <p:sp>
          <p:nvSpPr>
            <p:cNvPr id="70" name="object 70"/>
            <p:cNvSpPr/>
            <p:nvPr/>
          </p:nvSpPr>
          <p:spPr>
            <a:xfrm>
              <a:off x="4951412" y="7951863"/>
              <a:ext cx="20955" cy="172085"/>
            </a:xfrm>
            <a:custGeom>
              <a:avLst/>
              <a:gdLst/>
              <a:ahLst/>
              <a:cxnLst/>
              <a:rect l="l" t="t" r="r" b="b"/>
              <a:pathLst>
                <a:path w="20954" h="172084">
                  <a:moveTo>
                    <a:pt x="20358" y="48171"/>
                  </a:moveTo>
                  <a:lnTo>
                    <a:pt x="0" y="48171"/>
                  </a:lnTo>
                  <a:lnTo>
                    <a:pt x="0" y="171881"/>
                  </a:lnTo>
                  <a:lnTo>
                    <a:pt x="20358" y="171881"/>
                  </a:lnTo>
                  <a:lnTo>
                    <a:pt x="20358" y="48171"/>
                  </a:lnTo>
                  <a:close/>
                </a:path>
                <a:path w="20954" h="172084">
                  <a:moveTo>
                    <a:pt x="20358" y="0"/>
                  </a:moveTo>
                  <a:lnTo>
                    <a:pt x="0" y="0"/>
                  </a:lnTo>
                  <a:lnTo>
                    <a:pt x="0" y="25781"/>
                  </a:lnTo>
                  <a:lnTo>
                    <a:pt x="20358" y="25781"/>
                  </a:lnTo>
                  <a:lnTo>
                    <a:pt x="2035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71" name="object 71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005208" y="7997092"/>
              <a:ext cx="94534" cy="129589"/>
            </a:xfrm>
            <a:prstGeom prst="rect">
              <a:avLst/>
            </a:prstGeom>
          </p:spPr>
        </p:pic>
        <p:pic>
          <p:nvPicPr>
            <p:cNvPr id="72" name="object 72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123264" y="7997092"/>
              <a:ext cx="97927" cy="129589"/>
            </a:xfrm>
            <a:prstGeom prst="rect">
              <a:avLst/>
            </a:prstGeom>
          </p:spPr>
        </p:pic>
        <p:pic>
          <p:nvPicPr>
            <p:cNvPr id="73" name="object 7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247608" y="7997092"/>
              <a:ext cx="113532" cy="129589"/>
            </a:xfrm>
            <a:prstGeom prst="rect">
              <a:avLst/>
            </a:prstGeom>
          </p:spPr>
        </p:pic>
        <p:pic>
          <p:nvPicPr>
            <p:cNvPr id="74" name="object 7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380323" y="8000032"/>
              <a:ext cx="120317" cy="123709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519818" y="7997092"/>
              <a:ext cx="114664" cy="129589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667103" y="7997092"/>
              <a:ext cx="199504" cy="173465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5967400" y="7951863"/>
              <a:ext cx="146050" cy="172720"/>
            </a:xfrm>
            <a:custGeom>
              <a:avLst/>
              <a:gdLst/>
              <a:ahLst/>
              <a:cxnLst/>
              <a:rect l="l" t="t" r="r" b="b"/>
              <a:pathLst>
                <a:path w="146050" h="172720">
                  <a:moveTo>
                    <a:pt x="102666" y="153276"/>
                  </a:moveTo>
                  <a:lnTo>
                    <a:pt x="22390" y="153276"/>
                  </a:lnTo>
                  <a:lnTo>
                    <a:pt x="22390" y="7226"/>
                  </a:lnTo>
                  <a:lnTo>
                    <a:pt x="0" y="7226"/>
                  </a:lnTo>
                  <a:lnTo>
                    <a:pt x="0" y="153276"/>
                  </a:lnTo>
                  <a:lnTo>
                    <a:pt x="0" y="172326"/>
                  </a:lnTo>
                  <a:lnTo>
                    <a:pt x="102666" y="172326"/>
                  </a:lnTo>
                  <a:lnTo>
                    <a:pt x="102666" y="153276"/>
                  </a:lnTo>
                  <a:close/>
                </a:path>
                <a:path w="146050" h="172720">
                  <a:moveTo>
                    <a:pt x="145440" y="48171"/>
                  </a:moveTo>
                  <a:lnTo>
                    <a:pt x="125095" y="48171"/>
                  </a:lnTo>
                  <a:lnTo>
                    <a:pt x="125095" y="171881"/>
                  </a:lnTo>
                  <a:lnTo>
                    <a:pt x="145440" y="171881"/>
                  </a:lnTo>
                  <a:lnTo>
                    <a:pt x="145440" y="48171"/>
                  </a:lnTo>
                  <a:close/>
                </a:path>
                <a:path w="146050" h="172720">
                  <a:moveTo>
                    <a:pt x="145440" y="0"/>
                  </a:moveTo>
                  <a:lnTo>
                    <a:pt x="125095" y="0"/>
                  </a:lnTo>
                  <a:lnTo>
                    <a:pt x="125095" y="25781"/>
                  </a:lnTo>
                  <a:lnTo>
                    <a:pt x="145440" y="25781"/>
                  </a:lnTo>
                  <a:lnTo>
                    <a:pt x="14544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78" name="object 7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54652" y="7997092"/>
              <a:ext cx="180477" cy="126649"/>
            </a:xfrm>
            <a:prstGeom prst="rect">
              <a:avLst/>
            </a:prstGeom>
          </p:spPr>
        </p:pic>
        <p:sp>
          <p:nvSpPr>
            <p:cNvPr id="79" name="object 79"/>
            <p:cNvSpPr/>
            <p:nvPr/>
          </p:nvSpPr>
          <p:spPr>
            <a:xfrm>
              <a:off x="6375629" y="7951863"/>
              <a:ext cx="20955" cy="172085"/>
            </a:xfrm>
            <a:custGeom>
              <a:avLst/>
              <a:gdLst/>
              <a:ahLst/>
              <a:cxnLst/>
              <a:rect l="l" t="t" r="r" b="b"/>
              <a:pathLst>
                <a:path w="20954" h="172084">
                  <a:moveTo>
                    <a:pt x="20358" y="48171"/>
                  </a:moveTo>
                  <a:lnTo>
                    <a:pt x="0" y="48171"/>
                  </a:lnTo>
                  <a:lnTo>
                    <a:pt x="0" y="171881"/>
                  </a:lnTo>
                  <a:lnTo>
                    <a:pt x="20358" y="171881"/>
                  </a:lnTo>
                  <a:lnTo>
                    <a:pt x="20358" y="48171"/>
                  </a:lnTo>
                  <a:close/>
                </a:path>
                <a:path w="20954" h="172084">
                  <a:moveTo>
                    <a:pt x="20358" y="0"/>
                  </a:moveTo>
                  <a:lnTo>
                    <a:pt x="0" y="0"/>
                  </a:lnTo>
                  <a:lnTo>
                    <a:pt x="0" y="25781"/>
                  </a:lnTo>
                  <a:lnTo>
                    <a:pt x="20358" y="25781"/>
                  </a:lnTo>
                  <a:lnTo>
                    <a:pt x="2035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80" name="object 80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423322" y="7964976"/>
              <a:ext cx="189316" cy="161705"/>
            </a:xfrm>
            <a:prstGeom prst="rect">
              <a:avLst/>
            </a:prstGeom>
          </p:spPr>
        </p:pic>
        <p:pic>
          <p:nvPicPr>
            <p:cNvPr id="81" name="object 81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6708048" y="7951859"/>
              <a:ext cx="110592" cy="174821"/>
            </a:xfrm>
            <a:prstGeom prst="rect">
              <a:avLst/>
            </a:prstGeom>
          </p:spPr>
        </p:pic>
        <p:pic>
          <p:nvPicPr>
            <p:cNvPr id="82" name="object 82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858393" y="8000032"/>
              <a:ext cx="103581" cy="126649"/>
            </a:xfrm>
            <a:prstGeom prst="rect">
              <a:avLst/>
            </a:prstGeom>
          </p:spPr>
        </p:pic>
        <p:pic>
          <p:nvPicPr>
            <p:cNvPr id="83" name="object 83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6994946" y="7997092"/>
              <a:ext cx="114664" cy="129589"/>
            </a:xfrm>
            <a:prstGeom prst="rect">
              <a:avLst/>
            </a:prstGeom>
          </p:spPr>
        </p:pic>
        <p:pic>
          <p:nvPicPr>
            <p:cNvPr id="84" name="object 8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199646" y="7964976"/>
              <a:ext cx="208541" cy="161705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7505140" y="7955930"/>
              <a:ext cx="132982" cy="170751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7672553" y="7959089"/>
              <a:ext cx="106680" cy="165100"/>
            </a:xfrm>
            <a:custGeom>
              <a:avLst/>
              <a:gdLst/>
              <a:ahLst/>
              <a:cxnLst/>
              <a:rect l="l" t="t" r="r" b="b"/>
              <a:pathLst>
                <a:path w="106679" h="165100">
                  <a:moveTo>
                    <a:pt x="106286" y="146050"/>
                  </a:moveTo>
                  <a:lnTo>
                    <a:pt x="22390" y="146050"/>
                  </a:lnTo>
                  <a:lnTo>
                    <a:pt x="22390" y="86360"/>
                  </a:lnTo>
                  <a:lnTo>
                    <a:pt x="100863" y="86360"/>
                  </a:lnTo>
                  <a:lnTo>
                    <a:pt x="100863" y="67310"/>
                  </a:lnTo>
                  <a:lnTo>
                    <a:pt x="22390" y="67310"/>
                  </a:lnTo>
                  <a:lnTo>
                    <a:pt x="22390" y="19050"/>
                  </a:lnTo>
                  <a:lnTo>
                    <a:pt x="104254" y="19050"/>
                  </a:lnTo>
                  <a:lnTo>
                    <a:pt x="104254" y="0"/>
                  </a:lnTo>
                  <a:lnTo>
                    <a:pt x="0" y="0"/>
                  </a:lnTo>
                  <a:lnTo>
                    <a:pt x="0" y="19050"/>
                  </a:lnTo>
                  <a:lnTo>
                    <a:pt x="0" y="67310"/>
                  </a:lnTo>
                  <a:lnTo>
                    <a:pt x="0" y="86360"/>
                  </a:lnTo>
                  <a:lnTo>
                    <a:pt x="0" y="146050"/>
                  </a:lnTo>
                  <a:lnTo>
                    <a:pt x="0" y="165100"/>
                  </a:lnTo>
                  <a:lnTo>
                    <a:pt x="106286" y="165100"/>
                  </a:lnTo>
                  <a:lnTo>
                    <a:pt x="106286" y="1460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87" name="object 87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941783" y="7958870"/>
              <a:ext cx="124840" cy="164871"/>
            </a:xfrm>
            <a:prstGeom prst="rect">
              <a:avLst/>
            </a:prstGeom>
          </p:spPr>
        </p:pic>
        <p:pic>
          <p:nvPicPr>
            <p:cNvPr id="88" name="object 8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801430" y="8000032"/>
              <a:ext cx="107652" cy="123709"/>
            </a:xfrm>
            <a:prstGeom prst="rect">
              <a:avLst/>
            </a:prstGeom>
          </p:spPr>
        </p:pic>
        <p:pic>
          <p:nvPicPr>
            <p:cNvPr id="89" name="object 89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103725" y="7955930"/>
              <a:ext cx="116020" cy="170751"/>
            </a:xfrm>
            <a:prstGeom prst="rect">
              <a:avLst/>
            </a:prstGeom>
          </p:spPr>
        </p:pic>
        <p:pic>
          <p:nvPicPr>
            <p:cNvPr id="90" name="object 90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495557" y="5580061"/>
              <a:ext cx="124162" cy="167811"/>
            </a:xfrm>
            <a:prstGeom prst="rect">
              <a:avLst/>
            </a:prstGeom>
          </p:spPr>
        </p:pic>
        <p:pic>
          <p:nvPicPr>
            <p:cNvPr id="91" name="object 91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1646360" y="5577121"/>
              <a:ext cx="135696" cy="170751"/>
            </a:xfrm>
            <a:prstGeom prst="rect">
              <a:avLst/>
            </a:prstGeom>
          </p:spPr>
        </p:pic>
        <p:pic>
          <p:nvPicPr>
            <p:cNvPr id="92" name="object 92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1882913" y="5577121"/>
              <a:ext cx="157634" cy="170751"/>
            </a:xfrm>
            <a:prstGeom prst="rect">
              <a:avLst/>
            </a:prstGeom>
          </p:spPr>
        </p:pic>
        <p:sp>
          <p:nvSpPr>
            <p:cNvPr id="93" name="object 93"/>
            <p:cNvSpPr/>
            <p:nvPr/>
          </p:nvSpPr>
          <p:spPr>
            <a:xfrm>
              <a:off x="2066963" y="5574461"/>
              <a:ext cx="605790" cy="191770"/>
            </a:xfrm>
            <a:custGeom>
              <a:avLst/>
              <a:gdLst/>
              <a:ahLst/>
              <a:cxnLst/>
              <a:rect l="l" t="t" r="r" b="b"/>
              <a:pathLst>
                <a:path w="605789" h="191770">
                  <a:moveTo>
                    <a:pt x="132753" y="108280"/>
                  </a:moveTo>
                  <a:lnTo>
                    <a:pt x="122821" y="71005"/>
                  </a:lnTo>
                  <a:lnTo>
                    <a:pt x="122059" y="70065"/>
                  </a:lnTo>
                  <a:lnTo>
                    <a:pt x="115112" y="61468"/>
                  </a:lnTo>
                  <a:lnTo>
                    <a:pt x="105600" y="53746"/>
                  </a:lnTo>
                  <a:lnTo>
                    <a:pt x="94703" y="48234"/>
                  </a:lnTo>
                  <a:lnTo>
                    <a:pt x="92036" y="47536"/>
                  </a:lnTo>
                  <a:lnTo>
                    <a:pt x="92036" y="87706"/>
                  </a:lnTo>
                  <a:lnTo>
                    <a:pt x="92036" y="95161"/>
                  </a:lnTo>
                  <a:lnTo>
                    <a:pt x="40703" y="95161"/>
                  </a:lnTo>
                  <a:lnTo>
                    <a:pt x="41833" y="87020"/>
                  </a:lnTo>
                  <a:lnTo>
                    <a:pt x="44780" y="80911"/>
                  </a:lnTo>
                  <a:lnTo>
                    <a:pt x="54279" y="72326"/>
                  </a:lnTo>
                  <a:lnTo>
                    <a:pt x="60604" y="70065"/>
                  </a:lnTo>
                  <a:lnTo>
                    <a:pt x="75311" y="70065"/>
                  </a:lnTo>
                  <a:lnTo>
                    <a:pt x="80962" y="72555"/>
                  </a:lnTo>
                  <a:lnTo>
                    <a:pt x="85483" y="77076"/>
                  </a:lnTo>
                  <a:lnTo>
                    <a:pt x="89776" y="81597"/>
                  </a:lnTo>
                  <a:lnTo>
                    <a:pt x="92036" y="87706"/>
                  </a:lnTo>
                  <a:lnTo>
                    <a:pt x="92036" y="47536"/>
                  </a:lnTo>
                  <a:lnTo>
                    <a:pt x="82308" y="44932"/>
                  </a:lnTo>
                  <a:lnTo>
                    <a:pt x="68516" y="43827"/>
                  </a:lnTo>
                  <a:lnTo>
                    <a:pt x="53416" y="44932"/>
                  </a:lnTo>
                  <a:lnTo>
                    <a:pt x="18313" y="61239"/>
                  </a:lnTo>
                  <a:lnTo>
                    <a:pt x="0" y="108737"/>
                  </a:lnTo>
                  <a:lnTo>
                    <a:pt x="1143" y="123278"/>
                  </a:lnTo>
                  <a:lnTo>
                    <a:pt x="28803" y="163880"/>
                  </a:lnTo>
                  <a:lnTo>
                    <a:pt x="70789" y="173418"/>
                  </a:lnTo>
                  <a:lnTo>
                    <a:pt x="77736" y="173253"/>
                  </a:lnTo>
                  <a:lnTo>
                    <a:pt x="119786" y="165519"/>
                  </a:lnTo>
                  <a:lnTo>
                    <a:pt x="126873" y="163017"/>
                  </a:lnTo>
                  <a:lnTo>
                    <a:pt x="126873" y="147408"/>
                  </a:lnTo>
                  <a:lnTo>
                    <a:pt x="126873" y="132486"/>
                  </a:lnTo>
                  <a:lnTo>
                    <a:pt x="86931" y="146532"/>
                  </a:lnTo>
                  <a:lnTo>
                    <a:pt x="74396" y="147408"/>
                  </a:lnTo>
                  <a:lnTo>
                    <a:pt x="63995" y="147408"/>
                  </a:lnTo>
                  <a:lnTo>
                    <a:pt x="56083" y="145148"/>
                  </a:lnTo>
                  <a:lnTo>
                    <a:pt x="50431" y="140398"/>
                  </a:lnTo>
                  <a:lnTo>
                    <a:pt x="44551" y="135877"/>
                  </a:lnTo>
                  <a:lnTo>
                    <a:pt x="41160" y="128866"/>
                  </a:lnTo>
                  <a:lnTo>
                    <a:pt x="40246" y="119595"/>
                  </a:lnTo>
                  <a:lnTo>
                    <a:pt x="132753" y="119595"/>
                  </a:lnTo>
                  <a:lnTo>
                    <a:pt x="132753" y="108280"/>
                  </a:lnTo>
                  <a:close/>
                </a:path>
                <a:path w="605789" h="191770">
                  <a:moveTo>
                    <a:pt x="317576" y="5600"/>
                  </a:moveTo>
                  <a:lnTo>
                    <a:pt x="274828" y="5600"/>
                  </a:lnTo>
                  <a:lnTo>
                    <a:pt x="231178" y="127279"/>
                  </a:lnTo>
                  <a:lnTo>
                    <a:pt x="187528" y="5600"/>
                  </a:lnTo>
                  <a:lnTo>
                    <a:pt x="144792" y="5600"/>
                  </a:lnTo>
                  <a:lnTo>
                    <a:pt x="205854" y="170472"/>
                  </a:lnTo>
                  <a:lnTo>
                    <a:pt x="256514" y="170472"/>
                  </a:lnTo>
                  <a:lnTo>
                    <a:pt x="317576" y="5600"/>
                  </a:lnTo>
                  <a:close/>
                </a:path>
                <a:path w="605789" h="191770">
                  <a:moveTo>
                    <a:pt x="401243" y="5600"/>
                  </a:moveTo>
                  <a:lnTo>
                    <a:pt x="376809" y="5600"/>
                  </a:lnTo>
                  <a:lnTo>
                    <a:pt x="318693" y="191287"/>
                  </a:lnTo>
                  <a:lnTo>
                    <a:pt x="343115" y="191287"/>
                  </a:lnTo>
                  <a:lnTo>
                    <a:pt x="401243" y="5600"/>
                  </a:lnTo>
                  <a:close/>
                </a:path>
                <a:path w="605789" h="191770">
                  <a:moveTo>
                    <a:pt x="520255" y="50609"/>
                  </a:moveTo>
                  <a:lnTo>
                    <a:pt x="513918" y="48348"/>
                  </a:lnTo>
                  <a:lnTo>
                    <a:pt x="507593" y="46761"/>
                  </a:lnTo>
                  <a:lnTo>
                    <a:pt x="494919" y="44500"/>
                  </a:lnTo>
                  <a:lnTo>
                    <a:pt x="488594" y="43827"/>
                  </a:lnTo>
                  <a:lnTo>
                    <a:pt x="482257" y="43827"/>
                  </a:lnTo>
                  <a:lnTo>
                    <a:pt x="440182" y="53555"/>
                  </a:lnTo>
                  <a:lnTo>
                    <a:pt x="412165" y="94310"/>
                  </a:lnTo>
                  <a:lnTo>
                    <a:pt x="411022" y="108737"/>
                  </a:lnTo>
                  <a:lnTo>
                    <a:pt x="412165" y="123190"/>
                  </a:lnTo>
                  <a:lnTo>
                    <a:pt x="440182" y="163880"/>
                  </a:lnTo>
                  <a:lnTo>
                    <a:pt x="482257" y="173418"/>
                  </a:lnTo>
                  <a:lnTo>
                    <a:pt x="488594" y="173418"/>
                  </a:lnTo>
                  <a:lnTo>
                    <a:pt x="494919" y="172732"/>
                  </a:lnTo>
                  <a:lnTo>
                    <a:pt x="507593" y="170700"/>
                  </a:lnTo>
                  <a:lnTo>
                    <a:pt x="513918" y="169125"/>
                  </a:lnTo>
                  <a:lnTo>
                    <a:pt x="520255" y="166852"/>
                  </a:lnTo>
                  <a:lnTo>
                    <a:pt x="520255" y="134518"/>
                  </a:lnTo>
                  <a:lnTo>
                    <a:pt x="515505" y="138137"/>
                  </a:lnTo>
                  <a:lnTo>
                    <a:pt x="510298" y="140855"/>
                  </a:lnTo>
                  <a:lnTo>
                    <a:pt x="499224" y="144462"/>
                  </a:lnTo>
                  <a:lnTo>
                    <a:pt x="493344" y="145376"/>
                  </a:lnTo>
                  <a:lnTo>
                    <a:pt x="487235" y="145376"/>
                  </a:lnTo>
                  <a:lnTo>
                    <a:pt x="454444" y="124345"/>
                  </a:lnTo>
                  <a:lnTo>
                    <a:pt x="452183" y="108737"/>
                  </a:lnTo>
                  <a:lnTo>
                    <a:pt x="452729" y="100558"/>
                  </a:lnTo>
                  <a:lnTo>
                    <a:pt x="479386" y="72732"/>
                  </a:lnTo>
                  <a:lnTo>
                    <a:pt x="487235" y="72097"/>
                  </a:lnTo>
                  <a:lnTo>
                    <a:pt x="492887" y="72097"/>
                  </a:lnTo>
                  <a:lnTo>
                    <a:pt x="498538" y="72999"/>
                  </a:lnTo>
                  <a:lnTo>
                    <a:pt x="509397" y="76619"/>
                  </a:lnTo>
                  <a:lnTo>
                    <a:pt x="514819" y="79336"/>
                  </a:lnTo>
                  <a:lnTo>
                    <a:pt x="520255" y="82956"/>
                  </a:lnTo>
                  <a:lnTo>
                    <a:pt x="520255" y="50609"/>
                  </a:lnTo>
                  <a:close/>
                </a:path>
                <a:path w="605789" h="191770">
                  <a:moveTo>
                    <a:pt x="605764" y="68300"/>
                  </a:moveTo>
                  <a:lnTo>
                    <a:pt x="569468" y="68300"/>
                  </a:lnTo>
                  <a:lnTo>
                    <a:pt x="594461" y="46355"/>
                  </a:lnTo>
                  <a:lnTo>
                    <a:pt x="599325" y="41160"/>
                  </a:lnTo>
                  <a:lnTo>
                    <a:pt x="603961" y="33464"/>
                  </a:lnTo>
                  <a:lnTo>
                    <a:pt x="605205" y="29171"/>
                  </a:lnTo>
                  <a:lnTo>
                    <a:pt x="605205" y="16954"/>
                  </a:lnTo>
                  <a:lnTo>
                    <a:pt x="602373" y="10845"/>
                  </a:lnTo>
                  <a:lnTo>
                    <a:pt x="591515" y="2260"/>
                  </a:lnTo>
                  <a:lnTo>
                    <a:pt x="583831" y="0"/>
                  </a:lnTo>
                  <a:lnTo>
                    <a:pt x="569468" y="0"/>
                  </a:lnTo>
                  <a:lnTo>
                    <a:pt x="564946" y="444"/>
                  </a:lnTo>
                  <a:lnTo>
                    <a:pt x="555561" y="2146"/>
                  </a:lnTo>
                  <a:lnTo>
                    <a:pt x="550811" y="3276"/>
                  </a:lnTo>
                  <a:lnTo>
                    <a:pt x="546061" y="4851"/>
                  </a:lnTo>
                  <a:lnTo>
                    <a:pt x="546061" y="22948"/>
                  </a:lnTo>
                  <a:lnTo>
                    <a:pt x="550583" y="20231"/>
                  </a:lnTo>
                  <a:lnTo>
                    <a:pt x="554761" y="18084"/>
                  </a:lnTo>
                  <a:lnTo>
                    <a:pt x="562571" y="15265"/>
                  </a:lnTo>
                  <a:lnTo>
                    <a:pt x="566191" y="14465"/>
                  </a:lnTo>
                  <a:lnTo>
                    <a:pt x="573874" y="14465"/>
                  </a:lnTo>
                  <a:lnTo>
                    <a:pt x="577265" y="15709"/>
                  </a:lnTo>
                  <a:lnTo>
                    <a:pt x="582472" y="20459"/>
                  </a:lnTo>
                  <a:lnTo>
                    <a:pt x="583831" y="23520"/>
                  </a:lnTo>
                  <a:lnTo>
                    <a:pt x="583831" y="29845"/>
                  </a:lnTo>
                  <a:lnTo>
                    <a:pt x="583145" y="32334"/>
                  </a:lnTo>
                  <a:lnTo>
                    <a:pt x="580555" y="36969"/>
                  </a:lnTo>
                  <a:lnTo>
                    <a:pt x="578624" y="39344"/>
                  </a:lnTo>
                  <a:lnTo>
                    <a:pt x="545833" y="68300"/>
                  </a:lnTo>
                  <a:lnTo>
                    <a:pt x="545833" y="83896"/>
                  </a:lnTo>
                  <a:lnTo>
                    <a:pt x="605764" y="83896"/>
                  </a:lnTo>
                  <a:lnTo>
                    <a:pt x="605764" y="6830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94" name="object 94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2774256" y="5580061"/>
              <a:ext cx="235659" cy="164871"/>
            </a:xfrm>
            <a:prstGeom prst="rect">
              <a:avLst/>
            </a:prstGeom>
          </p:spPr>
        </p:pic>
        <p:sp>
          <p:nvSpPr>
            <p:cNvPr id="95" name="object 95"/>
            <p:cNvSpPr/>
            <p:nvPr/>
          </p:nvSpPr>
          <p:spPr>
            <a:xfrm>
              <a:off x="3037740" y="5580061"/>
              <a:ext cx="42545" cy="165100"/>
            </a:xfrm>
            <a:custGeom>
              <a:avLst/>
              <a:gdLst/>
              <a:ahLst/>
              <a:cxnLst/>
              <a:rect l="l" t="t" r="r" b="b"/>
              <a:pathLst>
                <a:path w="42544" h="165100">
                  <a:moveTo>
                    <a:pt x="42517" y="0"/>
                  </a:moveTo>
                  <a:lnTo>
                    <a:pt x="0" y="0"/>
                  </a:lnTo>
                  <a:lnTo>
                    <a:pt x="0" y="164871"/>
                  </a:lnTo>
                  <a:lnTo>
                    <a:pt x="42517" y="164871"/>
                  </a:lnTo>
                  <a:lnTo>
                    <a:pt x="4251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96" name="object 96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121888" y="5580061"/>
              <a:ext cx="183415" cy="164871"/>
            </a:xfrm>
            <a:prstGeom prst="rect">
              <a:avLst/>
            </a:prstGeom>
          </p:spPr>
        </p:pic>
        <p:pic>
          <p:nvPicPr>
            <p:cNvPr id="97" name="object 97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3346945" y="5580061"/>
              <a:ext cx="135696" cy="164871"/>
            </a:xfrm>
            <a:prstGeom prst="rect">
              <a:avLst/>
            </a:prstGeom>
          </p:spPr>
        </p:pic>
        <p:pic>
          <p:nvPicPr>
            <p:cNvPr id="98" name="object 98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724695" y="5573276"/>
              <a:ext cx="65812" cy="201283"/>
            </a:xfrm>
            <a:prstGeom prst="rect">
              <a:avLst/>
            </a:prstGeom>
          </p:spPr>
        </p:pic>
        <p:pic>
          <p:nvPicPr>
            <p:cNvPr id="99" name="object 99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3503654" y="5618282"/>
              <a:ext cx="112176" cy="129589"/>
            </a:xfrm>
            <a:prstGeom prst="rect">
              <a:avLst/>
            </a:prstGeom>
          </p:spPr>
        </p:pic>
        <p:pic>
          <p:nvPicPr>
            <p:cNvPr id="100" name="object 100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3824892" y="5577121"/>
              <a:ext cx="130042" cy="170751"/>
            </a:xfrm>
            <a:prstGeom prst="rect">
              <a:avLst/>
            </a:prstGeom>
          </p:spPr>
        </p:pic>
        <p:sp>
          <p:nvSpPr>
            <p:cNvPr id="101" name="object 101"/>
            <p:cNvSpPr/>
            <p:nvPr/>
          </p:nvSpPr>
          <p:spPr>
            <a:xfrm>
              <a:off x="3992299" y="5580061"/>
              <a:ext cx="42545" cy="165100"/>
            </a:xfrm>
            <a:custGeom>
              <a:avLst/>
              <a:gdLst/>
              <a:ahLst/>
              <a:cxnLst/>
              <a:rect l="l" t="t" r="r" b="b"/>
              <a:pathLst>
                <a:path w="42545" h="165100">
                  <a:moveTo>
                    <a:pt x="42518" y="0"/>
                  </a:moveTo>
                  <a:lnTo>
                    <a:pt x="0" y="0"/>
                  </a:lnTo>
                  <a:lnTo>
                    <a:pt x="0" y="164871"/>
                  </a:lnTo>
                  <a:lnTo>
                    <a:pt x="42518" y="164871"/>
                  </a:lnTo>
                  <a:lnTo>
                    <a:pt x="4251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02" name="object 102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4073733" y="5573276"/>
              <a:ext cx="65813" cy="201283"/>
            </a:xfrm>
            <a:prstGeom prst="rect">
              <a:avLst/>
            </a:prstGeom>
          </p:spPr>
        </p:pic>
        <p:sp>
          <p:nvSpPr>
            <p:cNvPr id="103" name="object 103"/>
            <p:cNvSpPr/>
            <p:nvPr/>
          </p:nvSpPr>
          <p:spPr>
            <a:xfrm>
              <a:off x="1488186" y="6399755"/>
              <a:ext cx="174625" cy="174625"/>
            </a:xfrm>
            <a:custGeom>
              <a:avLst/>
              <a:gdLst/>
              <a:ahLst/>
              <a:cxnLst/>
              <a:rect l="l" t="t" r="r" b="b"/>
              <a:pathLst>
                <a:path w="174625" h="174625">
                  <a:moveTo>
                    <a:pt x="87228" y="0"/>
                  </a:moveTo>
                  <a:lnTo>
                    <a:pt x="0" y="87228"/>
                  </a:lnTo>
                  <a:lnTo>
                    <a:pt x="87228" y="174458"/>
                  </a:lnTo>
                  <a:lnTo>
                    <a:pt x="174458" y="87228"/>
                  </a:lnTo>
                  <a:lnTo>
                    <a:pt x="87228" y="0"/>
                  </a:lnTo>
                  <a:close/>
                </a:path>
              </a:pathLst>
            </a:custGeom>
            <a:solidFill>
              <a:srgbClr val="90EE9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04" name="object 104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1964207" y="6402688"/>
              <a:ext cx="100538" cy="158930"/>
            </a:xfrm>
            <a:prstGeom prst="rect">
              <a:avLst/>
            </a:prstGeom>
          </p:spPr>
        </p:pic>
        <p:pic>
          <p:nvPicPr>
            <p:cNvPr id="105" name="object 105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2093530" y="6446481"/>
              <a:ext cx="94165" cy="115136"/>
            </a:xfrm>
            <a:prstGeom prst="rect">
              <a:avLst/>
            </a:prstGeom>
          </p:spPr>
        </p:pic>
        <p:pic>
          <p:nvPicPr>
            <p:cNvPr id="106" name="object 106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2225114" y="6402688"/>
              <a:ext cx="100538" cy="158930"/>
            </a:xfrm>
            <a:prstGeom prst="rect">
              <a:avLst/>
            </a:prstGeom>
          </p:spPr>
        </p:pic>
        <p:pic>
          <p:nvPicPr>
            <p:cNvPr id="107" name="object 107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2355672" y="6402688"/>
              <a:ext cx="100538" cy="158930"/>
            </a:xfrm>
            <a:prstGeom prst="rect">
              <a:avLst/>
            </a:prstGeom>
          </p:spPr>
        </p:pic>
        <p:sp>
          <p:nvSpPr>
            <p:cNvPr id="108" name="object 108"/>
            <p:cNvSpPr/>
            <p:nvPr/>
          </p:nvSpPr>
          <p:spPr>
            <a:xfrm>
              <a:off x="2486845" y="6402688"/>
              <a:ext cx="19050" cy="156845"/>
            </a:xfrm>
            <a:custGeom>
              <a:avLst/>
              <a:gdLst/>
              <a:ahLst/>
              <a:cxnLst/>
              <a:rect l="l" t="t" r="r" b="b"/>
              <a:pathLst>
                <a:path w="19050" h="156845">
                  <a:moveTo>
                    <a:pt x="18503" y="0"/>
                  </a:moveTo>
                  <a:lnTo>
                    <a:pt x="0" y="0"/>
                  </a:lnTo>
                  <a:lnTo>
                    <a:pt x="0" y="156256"/>
                  </a:lnTo>
                  <a:lnTo>
                    <a:pt x="18503" y="156256"/>
                  </a:lnTo>
                  <a:lnTo>
                    <a:pt x="18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09" name="object 109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2535984" y="6443808"/>
              <a:ext cx="104239" cy="117810"/>
            </a:xfrm>
            <a:prstGeom prst="rect">
              <a:avLst/>
            </a:prstGeom>
          </p:spPr>
        </p:pic>
        <p:pic>
          <p:nvPicPr>
            <p:cNvPr id="110" name="object 110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2727810" y="6443808"/>
              <a:ext cx="89024" cy="117810"/>
            </a:xfrm>
            <a:prstGeom prst="rect">
              <a:avLst/>
            </a:prstGeom>
          </p:spPr>
        </p:pic>
        <p:pic>
          <p:nvPicPr>
            <p:cNvPr id="111" name="object 111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2848292" y="6402688"/>
              <a:ext cx="94164" cy="156256"/>
            </a:xfrm>
            <a:prstGeom prst="rect">
              <a:avLst/>
            </a:prstGeom>
          </p:spPr>
        </p:pic>
        <p:pic>
          <p:nvPicPr>
            <p:cNvPr id="112" name="object 112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2972269" y="6443808"/>
              <a:ext cx="94987" cy="117810"/>
            </a:xfrm>
            <a:prstGeom prst="rect">
              <a:avLst/>
            </a:prstGeom>
          </p:spPr>
        </p:pic>
        <p:pic>
          <p:nvPicPr>
            <p:cNvPr id="113" name="object 113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3104676" y="6443808"/>
              <a:ext cx="164070" cy="115136"/>
            </a:xfrm>
            <a:prstGeom prst="rect">
              <a:avLst/>
            </a:prstGeom>
          </p:spPr>
        </p:pic>
        <p:pic>
          <p:nvPicPr>
            <p:cNvPr id="114" name="object 114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304932" y="6402688"/>
              <a:ext cx="100538" cy="158930"/>
            </a:xfrm>
            <a:prstGeom prst="rect">
              <a:avLst/>
            </a:prstGeom>
          </p:spPr>
        </p:pic>
        <p:pic>
          <p:nvPicPr>
            <p:cNvPr id="115" name="object 115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3428086" y="6443808"/>
              <a:ext cx="104240" cy="117810"/>
            </a:xfrm>
            <a:prstGeom prst="rect">
              <a:avLst/>
            </a:prstGeom>
          </p:spPr>
        </p:pic>
        <p:pic>
          <p:nvPicPr>
            <p:cNvPr id="116" name="object 116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3561933" y="6443808"/>
              <a:ext cx="162836" cy="117810"/>
            </a:xfrm>
            <a:prstGeom prst="rect">
              <a:avLst/>
            </a:prstGeom>
          </p:spPr>
        </p:pic>
        <p:sp>
          <p:nvSpPr>
            <p:cNvPr id="117" name="object 117"/>
            <p:cNvSpPr/>
            <p:nvPr/>
          </p:nvSpPr>
          <p:spPr>
            <a:xfrm>
              <a:off x="1523078" y="6701571"/>
              <a:ext cx="104775" cy="174625"/>
            </a:xfrm>
            <a:custGeom>
              <a:avLst/>
              <a:gdLst/>
              <a:ahLst/>
              <a:cxnLst/>
              <a:rect l="l" t="t" r="r" b="b"/>
              <a:pathLst>
                <a:path w="104775" h="174625">
                  <a:moveTo>
                    <a:pt x="52336" y="0"/>
                  </a:moveTo>
                  <a:lnTo>
                    <a:pt x="0" y="87229"/>
                  </a:lnTo>
                  <a:lnTo>
                    <a:pt x="52336" y="174458"/>
                  </a:lnTo>
                  <a:lnTo>
                    <a:pt x="104674" y="87229"/>
                  </a:lnTo>
                  <a:lnTo>
                    <a:pt x="52336" y="0"/>
                  </a:lnTo>
                  <a:close/>
                </a:path>
              </a:pathLst>
            </a:custGeom>
            <a:solidFill>
              <a:srgbClr val="80008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18" name="object 118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1956805" y="6745625"/>
              <a:ext cx="89024" cy="117809"/>
            </a:xfrm>
            <a:prstGeom prst="rect">
              <a:avLst/>
            </a:prstGeom>
          </p:spPr>
        </p:pic>
        <p:pic>
          <p:nvPicPr>
            <p:cNvPr id="119" name="object 119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2077288" y="6745625"/>
              <a:ext cx="302027" cy="157695"/>
            </a:xfrm>
            <a:prstGeom prst="rect">
              <a:avLst/>
            </a:prstGeom>
          </p:spPr>
        </p:pic>
        <p:pic>
          <p:nvPicPr>
            <p:cNvPr id="120" name="object 120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2401931" y="6745625"/>
              <a:ext cx="100538" cy="157695"/>
            </a:xfrm>
            <a:prstGeom prst="rect">
              <a:avLst/>
            </a:prstGeom>
          </p:spPr>
        </p:pic>
        <p:pic>
          <p:nvPicPr>
            <p:cNvPr id="121" name="object 121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2532488" y="6745625"/>
              <a:ext cx="104240" cy="117809"/>
            </a:xfrm>
            <a:prstGeom prst="rect">
              <a:avLst/>
            </a:prstGeom>
          </p:spPr>
        </p:pic>
        <p:pic>
          <p:nvPicPr>
            <p:cNvPr id="122" name="object 122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2666334" y="6745625"/>
              <a:ext cx="94165" cy="115136"/>
            </a:xfrm>
            <a:prstGeom prst="rect">
              <a:avLst/>
            </a:prstGeom>
          </p:spPr>
        </p:pic>
        <p:sp>
          <p:nvSpPr>
            <p:cNvPr id="123" name="object 123"/>
            <p:cNvSpPr/>
            <p:nvPr/>
          </p:nvSpPr>
          <p:spPr>
            <a:xfrm>
              <a:off x="2797302" y="6704507"/>
              <a:ext cx="19050" cy="156845"/>
            </a:xfrm>
            <a:custGeom>
              <a:avLst/>
              <a:gdLst/>
              <a:ahLst/>
              <a:cxnLst/>
              <a:rect l="l" t="t" r="r" b="b"/>
              <a:pathLst>
                <a:path w="19050" h="156845">
                  <a:moveTo>
                    <a:pt x="18503" y="43789"/>
                  </a:moveTo>
                  <a:lnTo>
                    <a:pt x="0" y="43789"/>
                  </a:lnTo>
                  <a:lnTo>
                    <a:pt x="0" y="156260"/>
                  </a:lnTo>
                  <a:lnTo>
                    <a:pt x="18503" y="156260"/>
                  </a:lnTo>
                  <a:lnTo>
                    <a:pt x="18503" y="43789"/>
                  </a:lnTo>
                  <a:close/>
                </a:path>
                <a:path w="19050" h="156845">
                  <a:moveTo>
                    <a:pt x="18503" y="0"/>
                  </a:moveTo>
                  <a:lnTo>
                    <a:pt x="0" y="0"/>
                  </a:lnTo>
                  <a:lnTo>
                    <a:pt x="0" y="23444"/>
                  </a:lnTo>
                  <a:lnTo>
                    <a:pt x="18503" y="23444"/>
                  </a:lnTo>
                  <a:lnTo>
                    <a:pt x="18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24" name="object 124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2846442" y="6745625"/>
              <a:ext cx="89024" cy="117809"/>
            </a:xfrm>
            <a:prstGeom prst="rect">
              <a:avLst/>
            </a:prstGeom>
          </p:spPr>
        </p:pic>
        <p:pic>
          <p:nvPicPr>
            <p:cNvPr id="125" name="object 125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3032305" y="6704505"/>
              <a:ext cx="100538" cy="158929"/>
            </a:xfrm>
            <a:prstGeom prst="rect">
              <a:avLst/>
            </a:prstGeom>
          </p:spPr>
        </p:pic>
        <p:pic>
          <p:nvPicPr>
            <p:cNvPr id="126" name="object 126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3155459" y="6745625"/>
              <a:ext cx="103211" cy="117809"/>
            </a:xfrm>
            <a:prstGeom prst="rect">
              <a:avLst/>
            </a:prstGeom>
          </p:spPr>
        </p:pic>
        <p:sp>
          <p:nvSpPr>
            <p:cNvPr id="127" name="object 127"/>
            <p:cNvSpPr/>
            <p:nvPr/>
          </p:nvSpPr>
          <p:spPr>
            <a:xfrm>
              <a:off x="3289306" y="6704505"/>
              <a:ext cx="19050" cy="156845"/>
            </a:xfrm>
            <a:custGeom>
              <a:avLst/>
              <a:gdLst/>
              <a:ahLst/>
              <a:cxnLst/>
              <a:rect l="l" t="t" r="r" b="b"/>
              <a:pathLst>
                <a:path w="19050" h="156845">
                  <a:moveTo>
                    <a:pt x="18503" y="0"/>
                  </a:moveTo>
                  <a:lnTo>
                    <a:pt x="0" y="0"/>
                  </a:lnTo>
                  <a:lnTo>
                    <a:pt x="0" y="156256"/>
                  </a:lnTo>
                  <a:lnTo>
                    <a:pt x="18503" y="156256"/>
                  </a:lnTo>
                  <a:lnTo>
                    <a:pt x="18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28" name="object 128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3338445" y="6745625"/>
              <a:ext cx="103211" cy="117809"/>
            </a:xfrm>
            <a:prstGeom prst="rect">
              <a:avLst/>
            </a:prstGeom>
          </p:spPr>
        </p:pic>
        <p:pic>
          <p:nvPicPr>
            <p:cNvPr id="129" name="object 129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3471674" y="6745625"/>
              <a:ext cx="164070" cy="115136"/>
            </a:xfrm>
            <a:prstGeom prst="rect">
              <a:avLst/>
            </a:prstGeom>
          </p:spPr>
        </p:pic>
        <p:pic>
          <p:nvPicPr>
            <p:cNvPr id="130" name="object 130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3664529" y="6716429"/>
              <a:ext cx="311279" cy="147005"/>
            </a:xfrm>
            <a:prstGeom prst="rect">
              <a:avLst/>
            </a:prstGeom>
          </p:spPr>
        </p:pic>
        <p:pic>
          <p:nvPicPr>
            <p:cNvPr id="131" name="object 131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4005415" y="6745625"/>
              <a:ext cx="162836" cy="117809"/>
            </a:xfrm>
            <a:prstGeom prst="rect">
              <a:avLst/>
            </a:prstGeom>
          </p:spPr>
        </p:pic>
        <p:sp>
          <p:nvSpPr>
            <p:cNvPr id="132" name="object 132"/>
            <p:cNvSpPr/>
            <p:nvPr/>
          </p:nvSpPr>
          <p:spPr>
            <a:xfrm>
              <a:off x="1513734" y="7028936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123361" y="0"/>
                  </a:moveTo>
                  <a:lnTo>
                    <a:pt x="0" y="0"/>
                  </a:lnTo>
                  <a:lnTo>
                    <a:pt x="61680" y="123361"/>
                  </a:lnTo>
                  <a:lnTo>
                    <a:pt x="123361" y="0"/>
                  </a:lnTo>
                  <a:close/>
                </a:path>
              </a:pathLst>
            </a:custGeom>
            <a:solidFill>
              <a:srgbClr val="008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33" name="object 133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1956805" y="7047440"/>
              <a:ext cx="100538" cy="157695"/>
            </a:xfrm>
            <a:prstGeom prst="rect">
              <a:avLst/>
            </a:prstGeom>
          </p:spPr>
        </p:pic>
        <p:pic>
          <p:nvPicPr>
            <p:cNvPr id="134" name="object 134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2087361" y="7047440"/>
              <a:ext cx="104240" cy="117810"/>
            </a:xfrm>
            <a:prstGeom prst="rect">
              <a:avLst/>
            </a:prstGeom>
          </p:spPr>
        </p:pic>
        <p:pic>
          <p:nvPicPr>
            <p:cNvPr id="135" name="object 135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2221208" y="7047440"/>
              <a:ext cx="248572" cy="115136"/>
            </a:xfrm>
            <a:prstGeom prst="rect">
              <a:avLst/>
            </a:prstGeom>
          </p:spPr>
        </p:pic>
        <p:pic>
          <p:nvPicPr>
            <p:cNvPr id="136" name="object 136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2499592" y="7047440"/>
              <a:ext cx="94987" cy="117810"/>
            </a:xfrm>
            <a:prstGeom prst="rect">
              <a:avLst/>
            </a:prstGeom>
          </p:spPr>
        </p:pic>
        <p:pic>
          <p:nvPicPr>
            <p:cNvPr id="137" name="object 137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2632000" y="7047440"/>
              <a:ext cx="94165" cy="115136"/>
            </a:xfrm>
            <a:prstGeom prst="rect">
              <a:avLst/>
            </a:prstGeom>
          </p:spPr>
        </p:pic>
        <p:sp>
          <p:nvSpPr>
            <p:cNvPr id="138" name="object 138"/>
            <p:cNvSpPr/>
            <p:nvPr/>
          </p:nvSpPr>
          <p:spPr>
            <a:xfrm>
              <a:off x="2762961" y="7006323"/>
              <a:ext cx="19050" cy="156845"/>
            </a:xfrm>
            <a:custGeom>
              <a:avLst/>
              <a:gdLst/>
              <a:ahLst/>
              <a:cxnLst/>
              <a:rect l="l" t="t" r="r" b="b"/>
              <a:pathLst>
                <a:path w="19050" h="156845">
                  <a:moveTo>
                    <a:pt x="18503" y="43802"/>
                  </a:moveTo>
                  <a:lnTo>
                    <a:pt x="0" y="43802"/>
                  </a:lnTo>
                  <a:lnTo>
                    <a:pt x="0" y="156260"/>
                  </a:lnTo>
                  <a:lnTo>
                    <a:pt x="18503" y="156260"/>
                  </a:lnTo>
                  <a:lnTo>
                    <a:pt x="18503" y="43802"/>
                  </a:lnTo>
                  <a:close/>
                </a:path>
                <a:path w="19050" h="156845">
                  <a:moveTo>
                    <a:pt x="18503" y="0"/>
                  </a:moveTo>
                  <a:lnTo>
                    <a:pt x="0" y="0"/>
                  </a:lnTo>
                  <a:lnTo>
                    <a:pt x="0" y="23444"/>
                  </a:lnTo>
                  <a:lnTo>
                    <a:pt x="18503" y="23444"/>
                  </a:lnTo>
                  <a:lnTo>
                    <a:pt x="18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39" name="object 139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2818274" y="7050114"/>
              <a:ext cx="94164" cy="115136"/>
            </a:xfrm>
            <a:prstGeom prst="rect">
              <a:avLst/>
            </a:prstGeom>
          </p:spPr>
        </p:pic>
        <p:pic>
          <p:nvPicPr>
            <p:cNvPr id="140" name="object 140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2949859" y="7047440"/>
              <a:ext cx="164068" cy="115136"/>
            </a:xfrm>
            <a:prstGeom prst="rect">
              <a:avLst/>
            </a:prstGeom>
          </p:spPr>
        </p:pic>
        <p:pic>
          <p:nvPicPr>
            <p:cNvPr id="141" name="object 141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3208093" y="7006320"/>
              <a:ext cx="100539" cy="158930"/>
            </a:xfrm>
            <a:prstGeom prst="rect">
              <a:avLst/>
            </a:prstGeom>
          </p:spPr>
        </p:pic>
        <p:pic>
          <p:nvPicPr>
            <p:cNvPr id="142" name="object 142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3338651" y="7018245"/>
              <a:ext cx="311279" cy="147005"/>
            </a:xfrm>
            <a:prstGeom prst="rect">
              <a:avLst/>
            </a:prstGeom>
          </p:spPr>
        </p:pic>
        <p:pic>
          <p:nvPicPr>
            <p:cNvPr id="143" name="object 143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3672135" y="7018245"/>
              <a:ext cx="296889" cy="147005"/>
            </a:xfrm>
            <a:prstGeom prst="rect">
              <a:avLst/>
            </a:prstGeom>
          </p:spPr>
        </p:pic>
        <p:pic>
          <p:nvPicPr>
            <p:cNvPr id="144" name="object 144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3999042" y="7047440"/>
              <a:ext cx="162835" cy="117810"/>
            </a:xfrm>
            <a:prstGeom prst="rect">
              <a:avLst/>
            </a:prstGeom>
          </p:spPr>
        </p:pic>
        <p:sp>
          <p:nvSpPr>
            <p:cNvPr id="145" name="object 145"/>
            <p:cNvSpPr/>
            <p:nvPr/>
          </p:nvSpPr>
          <p:spPr>
            <a:xfrm>
              <a:off x="1513734" y="7330753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123361" y="0"/>
                  </a:moveTo>
                  <a:lnTo>
                    <a:pt x="0" y="0"/>
                  </a:lnTo>
                  <a:lnTo>
                    <a:pt x="0" y="123360"/>
                  </a:lnTo>
                  <a:lnTo>
                    <a:pt x="123361" y="123360"/>
                  </a:lnTo>
                  <a:lnTo>
                    <a:pt x="123361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46" name="object 146"/>
            <p:cNvSpPr/>
            <p:nvPr/>
          </p:nvSpPr>
          <p:spPr>
            <a:xfrm>
              <a:off x="1964817" y="7308138"/>
              <a:ext cx="76200" cy="156845"/>
            </a:xfrm>
            <a:custGeom>
              <a:avLst/>
              <a:gdLst/>
              <a:ahLst/>
              <a:cxnLst/>
              <a:rect l="l" t="t" r="r" b="b"/>
              <a:pathLst>
                <a:path w="76200" h="156845">
                  <a:moveTo>
                    <a:pt x="18503" y="0"/>
                  </a:moveTo>
                  <a:lnTo>
                    <a:pt x="0" y="0"/>
                  </a:lnTo>
                  <a:lnTo>
                    <a:pt x="0" y="156260"/>
                  </a:lnTo>
                  <a:lnTo>
                    <a:pt x="18503" y="156260"/>
                  </a:lnTo>
                  <a:lnTo>
                    <a:pt x="18503" y="0"/>
                  </a:lnTo>
                  <a:close/>
                </a:path>
                <a:path w="76200" h="156845">
                  <a:moveTo>
                    <a:pt x="75666" y="43802"/>
                  </a:moveTo>
                  <a:lnTo>
                    <a:pt x="57162" y="43802"/>
                  </a:lnTo>
                  <a:lnTo>
                    <a:pt x="57162" y="156260"/>
                  </a:lnTo>
                  <a:lnTo>
                    <a:pt x="75666" y="156260"/>
                  </a:lnTo>
                  <a:lnTo>
                    <a:pt x="75666" y="43802"/>
                  </a:lnTo>
                  <a:close/>
                </a:path>
                <a:path w="76200" h="156845">
                  <a:moveTo>
                    <a:pt x="75666" y="0"/>
                  </a:moveTo>
                  <a:lnTo>
                    <a:pt x="57162" y="0"/>
                  </a:lnTo>
                  <a:lnTo>
                    <a:pt x="57162" y="23444"/>
                  </a:lnTo>
                  <a:lnTo>
                    <a:pt x="75666" y="23444"/>
                  </a:lnTo>
                  <a:lnTo>
                    <a:pt x="756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47" name="object 147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2071119" y="7349257"/>
              <a:ext cx="100538" cy="157695"/>
            </a:xfrm>
            <a:prstGeom prst="rect">
              <a:avLst/>
            </a:prstGeom>
          </p:spPr>
        </p:pic>
        <p:pic>
          <p:nvPicPr>
            <p:cNvPr id="148" name="object 148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2207844" y="7351929"/>
              <a:ext cx="94165" cy="115136"/>
            </a:xfrm>
            <a:prstGeom prst="rect">
              <a:avLst/>
            </a:prstGeom>
          </p:spPr>
        </p:pic>
        <p:sp>
          <p:nvSpPr>
            <p:cNvPr id="149" name="object 149"/>
            <p:cNvSpPr/>
            <p:nvPr/>
          </p:nvSpPr>
          <p:spPr>
            <a:xfrm>
              <a:off x="2340038" y="7308138"/>
              <a:ext cx="19050" cy="156845"/>
            </a:xfrm>
            <a:custGeom>
              <a:avLst/>
              <a:gdLst/>
              <a:ahLst/>
              <a:cxnLst/>
              <a:rect l="l" t="t" r="r" b="b"/>
              <a:pathLst>
                <a:path w="19050" h="156845">
                  <a:moveTo>
                    <a:pt x="18503" y="43802"/>
                  </a:moveTo>
                  <a:lnTo>
                    <a:pt x="0" y="43802"/>
                  </a:lnTo>
                  <a:lnTo>
                    <a:pt x="0" y="156260"/>
                  </a:lnTo>
                  <a:lnTo>
                    <a:pt x="18503" y="156260"/>
                  </a:lnTo>
                  <a:lnTo>
                    <a:pt x="18503" y="43802"/>
                  </a:lnTo>
                  <a:close/>
                </a:path>
                <a:path w="19050" h="156845">
                  <a:moveTo>
                    <a:pt x="18503" y="0"/>
                  </a:moveTo>
                  <a:lnTo>
                    <a:pt x="0" y="0"/>
                  </a:lnTo>
                  <a:lnTo>
                    <a:pt x="0" y="23444"/>
                  </a:lnTo>
                  <a:lnTo>
                    <a:pt x="18503" y="23444"/>
                  </a:lnTo>
                  <a:lnTo>
                    <a:pt x="18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50" name="object 150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2389184" y="7308137"/>
              <a:ext cx="100538" cy="158929"/>
            </a:xfrm>
            <a:prstGeom prst="rect">
              <a:avLst/>
            </a:prstGeom>
          </p:spPr>
        </p:pic>
        <p:pic>
          <p:nvPicPr>
            <p:cNvPr id="151" name="object 151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2586150" y="7349257"/>
              <a:ext cx="94987" cy="117809"/>
            </a:xfrm>
            <a:prstGeom prst="rect">
              <a:avLst/>
            </a:prstGeom>
          </p:spPr>
        </p:pic>
        <p:pic>
          <p:nvPicPr>
            <p:cNvPr id="152" name="object 152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2718558" y="7349257"/>
              <a:ext cx="177638" cy="157695"/>
            </a:xfrm>
            <a:prstGeom prst="rect">
              <a:avLst/>
            </a:prstGeom>
          </p:spPr>
        </p:pic>
        <p:pic>
          <p:nvPicPr>
            <p:cNvPr id="153" name="object 153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2926214" y="7349257"/>
              <a:ext cx="103211" cy="117809"/>
            </a:xfrm>
            <a:prstGeom prst="rect">
              <a:avLst/>
            </a:prstGeom>
          </p:spPr>
        </p:pic>
        <p:pic>
          <p:nvPicPr>
            <p:cNvPr id="154" name="object 154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3059444" y="7349257"/>
              <a:ext cx="94165" cy="115136"/>
            </a:xfrm>
            <a:prstGeom prst="rect">
              <a:avLst/>
            </a:prstGeom>
          </p:spPr>
        </p:pic>
        <p:pic>
          <p:nvPicPr>
            <p:cNvPr id="155" name="object 155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3247774" y="7308137"/>
              <a:ext cx="100539" cy="158929"/>
            </a:xfrm>
            <a:prstGeom prst="rect">
              <a:avLst/>
            </a:prstGeom>
          </p:spPr>
        </p:pic>
        <p:pic>
          <p:nvPicPr>
            <p:cNvPr id="156" name="object 156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3378332" y="7320061"/>
              <a:ext cx="311279" cy="147005"/>
            </a:xfrm>
            <a:prstGeom prst="rect">
              <a:avLst/>
            </a:prstGeom>
          </p:spPr>
        </p:pic>
        <p:pic>
          <p:nvPicPr>
            <p:cNvPr id="157" name="object 157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3711816" y="7320061"/>
              <a:ext cx="296889" cy="147005"/>
            </a:xfrm>
            <a:prstGeom prst="rect">
              <a:avLst/>
            </a:prstGeom>
          </p:spPr>
        </p:pic>
        <p:pic>
          <p:nvPicPr>
            <p:cNvPr id="158" name="object 158"/>
            <p:cNvPicPr/>
            <p:nvPr/>
          </p:nvPicPr>
          <p:blipFill>
            <a:blip r:embed="rId78" cstate="print"/>
            <a:stretch>
              <a:fillRect/>
            </a:stretch>
          </p:blipFill>
          <p:spPr>
            <a:xfrm>
              <a:off x="4038723" y="7349257"/>
              <a:ext cx="162835" cy="117809"/>
            </a:xfrm>
            <a:prstGeom prst="rect">
              <a:avLst/>
            </a:prstGeom>
          </p:spPr>
        </p:pic>
        <p:pic>
          <p:nvPicPr>
            <p:cNvPr id="159" name="object 159"/>
            <p:cNvPicPr/>
            <p:nvPr/>
          </p:nvPicPr>
          <p:blipFill>
            <a:blip r:embed="rId79" cstate="print"/>
            <a:stretch>
              <a:fillRect/>
            </a:stretch>
          </p:blipFill>
          <p:spPr>
            <a:xfrm>
              <a:off x="1513734" y="7632569"/>
              <a:ext cx="123361" cy="123360"/>
            </a:xfrm>
            <a:prstGeom prst="rect">
              <a:avLst/>
            </a:prstGeom>
          </p:spPr>
        </p:pic>
        <p:sp>
          <p:nvSpPr>
            <p:cNvPr id="160" name="object 160"/>
            <p:cNvSpPr/>
            <p:nvPr/>
          </p:nvSpPr>
          <p:spPr>
            <a:xfrm>
              <a:off x="1964817" y="7609954"/>
              <a:ext cx="76200" cy="156845"/>
            </a:xfrm>
            <a:custGeom>
              <a:avLst/>
              <a:gdLst/>
              <a:ahLst/>
              <a:cxnLst/>
              <a:rect l="l" t="t" r="r" b="b"/>
              <a:pathLst>
                <a:path w="76200" h="156845">
                  <a:moveTo>
                    <a:pt x="18503" y="0"/>
                  </a:moveTo>
                  <a:lnTo>
                    <a:pt x="0" y="0"/>
                  </a:lnTo>
                  <a:lnTo>
                    <a:pt x="0" y="156260"/>
                  </a:lnTo>
                  <a:lnTo>
                    <a:pt x="18503" y="156260"/>
                  </a:lnTo>
                  <a:lnTo>
                    <a:pt x="18503" y="0"/>
                  </a:lnTo>
                  <a:close/>
                </a:path>
                <a:path w="76200" h="156845">
                  <a:moveTo>
                    <a:pt x="75666" y="43802"/>
                  </a:moveTo>
                  <a:lnTo>
                    <a:pt x="57162" y="43802"/>
                  </a:lnTo>
                  <a:lnTo>
                    <a:pt x="57162" y="156260"/>
                  </a:lnTo>
                  <a:lnTo>
                    <a:pt x="75666" y="156260"/>
                  </a:lnTo>
                  <a:lnTo>
                    <a:pt x="75666" y="43802"/>
                  </a:lnTo>
                  <a:close/>
                </a:path>
                <a:path w="76200" h="156845">
                  <a:moveTo>
                    <a:pt x="75666" y="0"/>
                  </a:moveTo>
                  <a:lnTo>
                    <a:pt x="57162" y="0"/>
                  </a:lnTo>
                  <a:lnTo>
                    <a:pt x="57162" y="23444"/>
                  </a:lnTo>
                  <a:lnTo>
                    <a:pt x="75666" y="23444"/>
                  </a:lnTo>
                  <a:lnTo>
                    <a:pt x="756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61" name="object 161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2071119" y="7651072"/>
              <a:ext cx="100538" cy="157695"/>
            </a:xfrm>
            <a:prstGeom prst="rect">
              <a:avLst/>
            </a:prstGeom>
          </p:spPr>
        </p:pic>
        <p:pic>
          <p:nvPicPr>
            <p:cNvPr id="162" name="object 162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2207844" y="7653746"/>
              <a:ext cx="94165" cy="115136"/>
            </a:xfrm>
            <a:prstGeom prst="rect">
              <a:avLst/>
            </a:prstGeom>
          </p:spPr>
        </p:pic>
        <p:sp>
          <p:nvSpPr>
            <p:cNvPr id="163" name="object 163"/>
            <p:cNvSpPr/>
            <p:nvPr/>
          </p:nvSpPr>
          <p:spPr>
            <a:xfrm>
              <a:off x="2340038" y="7609954"/>
              <a:ext cx="19050" cy="156845"/>
            </a:xfrm>
            <a:custGeom>
              <a:avLst/>
              <a:gdLst/>
              <a:ahLst/>
              <a:cxnLst/>
              <a:rect l="l" t="t" r="r" b="b"/>
              <a:pathLst>
                <a:path w="19050" h="156845">
                  <a:moveTo>
                    <a:pt x="18503" y="43802"/>
                  </a:moveTo>
                  <a:lnTo>
                    <a:pt x="0" y="43802"/>
                  </a:lnTo>
                  <a:lnTo>
                    <a:pt x="0" y="156260"/>
                  </a:lnTo>
                  <a:lnTo>
                    <a:pt x="18503" y="156260"/>
                  </a:lnTo>
                  <a:lnTo>
                    <a:pt x="18503" y="43802"/>
                  </a:lnTo>
                  <a:close/>
                </a:path>
                <a:path w="19050" h="156845">
                  <a:moveTo>
                    <a:pt x="18503" y="0"/>
                  </a:moveTo>
                  <a:lnTo>
                    <a:pt x="0" y="0"/>
                  </a:lnTo>
                  <a:lnTo>
                    <a:pt x="0" y="23444"/>
                  </a:lnTo>
                  <a:lnTo>
                    <a:pt x="18503" y="23444"/>
                  </a:lnTo>
                  <a:lnTo>
                    <a:pt x="18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64" name="object 164"/>
            <p:cNvPicPr/>
            <p:nvPr/>
          </p:nvPicPr>
          <p:blipFill>
            <a:blip r:embed="rId80" cstate="print"/>
            <a:stretch>
              <a:fillRect/>
            </a:stretch>
          </p:blipFill>
          <p:spPr>
            <a:xfrm>
              <a:off x="2389184" y="7609952"/>
              <a:ext cx="100538" cy="158930"/>
            </a:xfrm>
            <a:prstGeom prst="rect">
              <a:avLst/>
            </a:prstGeom>
          </p:spPr>
        </p:pic>
        <p:pic>
          <p:nvPicPr>
            <p:cNvPr id="165" name="object 165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2579776" y="7651072"/>
              <a:ext cx="231301" cy="117810"/>
            </a:xfrm>
            <a:prstGeom prst="rect">
              <a:avLst/>
            </a:prstGeom>
          </p:spPr>
        </p:pic>
        <p:pic>
          <p:nvPicPr>
            <p:cNvPr id="166" name="object 166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2840685" y="7651072"/>
              <a:ext cx="94165" cy="115136"/>
            </a:xfrm>
            <a:prstGeom prst="rect">
              <a:avLst/>
            </a:prstGeom>
          </p:spPr>
        </p:pic>
        <p:pic>
          <p:nvPicPr>
            <p:cNvPr id="167" name="object 167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2963634" y="7651072"/>
              <a:ext cx="103211" cy="117810"/>
            </a:xfrm>
            <a:prstGeom prst="rect">
              <a:avLst/>
            </a:prstGeom>
          </p:spPr>
        </p:pic>
        <p:pic>
          <p:nvPicPr>
            <p:cNvPr id="168" name="object 168"/>
            <p:cNvPicPr/>
            <p:nvPr/>
          </p:nvPicPr>
          <p:blipFill>
            <a:blip r:embed="rId84" cstate="print"/>
            <a:stretch>
              <a:fillRect/>
            </a:stretch>
          </p:blipFill>
          <p:spPr>
            <a:xfrm>
              <a:off x="3096863" y="7651072"/>
              <a:ext cx="94165" cy="115136"/>
            </a:xfrm>
            <a:prstGeom prst="rect">
              <a:avLst/>
            </a:prstGeom>
          </p:spPr>
        </p:pic>
        <p:pic>
          <p:nvPicPr>
            <p:cNvPr id="169" name="object 169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3285194" y="7609952"/>
              <a:ext cx="100539" cy="158930"/>
            </a:xfrm>
            <a:prstGeom prst="rect">
              <a:avLst/>
            </a:prstGeom>
          </p:spPr>
        </p:pic>
        <p:pic>
          <p:nvPicPr>
            <p:cNvPr id="170" name="object 170"/>
            <p:cNvPicPr/>
            <p:nvPr/>
          </p:nvPicPr>
          <p:blipFill>
            <a:blip r:embed="rId86" cstate="print"/>
            <a:stretch>
              <a:fillRect/>
            </a:stretch>
          </p:blipFill>
          <p:spPr>
            <a:xfrm>
              <a:off x="3415751" y="7621878"/>
              <a:ext cx="311279" cy="147005"/>
            </a:xfrm>
            <a:prstGeom prst="rect">
              <a:avLst/>
            </a:prstGeom>
          </p:spPr>
        </p:pic>
        <p:pic>
          <p:nvPicPr>
            <p:cNvPr id="171" name="object 171"/>
            <p:cNvPicPr/>
            <p:nvPr/>
          </p:nvPicPr>
          <p:blipFill>
            <a:blip r:embed="rId87" cstate="print"/>
            <a:stretch>
              <a:fillRect/>
            </a:stretch>
          </p:blipFill>
          <p:spPr>
            <a:xfrm>
              <a:off x="3749235" y="7621878"/>
              <a:ext cx="296889" cy="147005"/>
            </a:xfrm>
            <a:prstGeom prst="rect">
              <a:avLst/>
            </a:prstGeom>
          </p:spPr>
        </p:pic>
        <p:pic>
          <p:nvPicPr>
            <p:cNvPr id="172" name="object 172"/>
            <p:cNvPicPr/>
            <p:nvPr/>
          </p:nvPicPr>
          <p:blipFill>
            <a:blip r:embed="rId88" cstate="print"/>
            <a:stretch>
              <a:fillRect/>
            </a:stretch>
          </p:blipFill>
          <p:spPr>
            <a:xfrm>
              <a:off x="4076142" y="7651072"/>
              <a:ext cx="162835" cy="117810"/>
            </a:xfrm>
            <a:prstGeom prst="rect">
              <a:avLst/>
            </a:prstGeom>
          </p:spPr>
        </p:pic>
        <p:sp>
          <p:nvSpPr>
            <p:cNvPr id="173" name="object 173"/>
            <p:cNvSpPr/>
            <p:nvPr/>
          </p:nvSpPr>
          <p:spPr>
            <a:xfrm>
              <a:off x="1513734" y="7934384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61680" y="0"/>
                  </a:moveTo>
                  <a:lnTo>
                    <a:pt x="0" y="123361"/>
                  </a:lnTo>
                  <a:lnTo>
                    <a:pt x="123361" y="123361"/>
                  </a:lnTo>
                  <a:lnTo>
                    <a:pt x="61680" y="0"/>
                  </a:lnTo>
                  <a:close/>
                </a:path>
              </a:pathLst>
            </a:custGeom>
            <a:solidFill>
              <a:srgbClr val="FFA5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74" name="object 174"/>
            <p:cNvPicPr/>
            <p:nvPr/>
          </p:nvPicPr>
          <p:blipFill>
            <a:blip r:embed="rId89" cstate="print"/>
            <a:stretch>
              <a:fillRect/>
            </a:stretch>
          </p:blipFill>
          <p:spPr>
            <a:xfrm>
              <a:off x="1956600" y="7952889"/>
              <a:ext cx="85940" cy="117809"/>
            </a:xfrm>
            <a:prstGeom prst="rect">
              <a:avLst/>
            </a:prstGeom>
          </p:spPr>
        </p:pic>
        <p:pic>
          <p:nvPicPr>
            <p:cNvPr id="175" name="object 175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2063924" y="7952889"/>
              <a:ext cx="89024" cy="117809"/>
            </a:xfrm>
            <a:prstGeom prst="rect">
              <a:avLst/>
            </a:prstGeom>
          </p:spPr>
        </p:pic>
        <p:sp>
          <p:nvSpPr>
            <p:cNvPr id="176" name="object 176"/>
            <p:cNvSpPr/>
            <p:nvPr/>
          </p:nvSpPr>
          <p:spPr>
            <a:xfrm>
              <a:off x="2185022" y="7911769"/>
              <a:ext cx="19050" cy="156845"/>
            </a:xfrm>
            <a:custGeom>
              <a:avLst/>
              <a:gdLst/>
              <a:ahLst/>
              <a:cxnLst/>
              <a:rect l="l" t="t" r="r" b="b"/>
              <a:pathLst>
                <a:path w="19050" h="156845">
                  <a:moveTo>
                    <a:pt x="18503" y="43802"/>
                  </a:moveTo>
                  <a:lnTo>
                    <a:pt x="0" y="43802"/>
                  </a:lnTo>
                  <a:lnTo>
                    <a:pt x="0" y="156260"/>
                  </a:lnTo>
                  <a:lnTo>
                    <a:pt x="18503" y="156260"/>
                  </a:lnTo>
                  <a:lnTo>
                    <a:pt x="18503" y="43802"/>
                  </a:lnTo>
                  <a:close/>
                </a:path>
                <a:path w="19050" h="156845">
                  <a:moveTo>
                    <a:pt x="18503" y="0"/>
                  </a:moveTo>
                  <a:lnTo>
                    <a:pt x="0" y="0"/>
                  </a:lnTo>
                  <a:lnTo>
                    <a:pt x="0" y="23444"/>
                  </a:lnTo>
                  <a:lnTo>
                    <a:pt x="18503" y="23444"/>
                  </a:lnTo>
                  <a:lnTo>
                    <a:pt x="18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77" name="object 177"/>
            <p:cNvPicPr/>
            <p:nvPr/>
          </p:nvPicPr>
          <p:blipFill>
            <a:blip r:embed="rId91" cstate="print"/>
            <a:stretch>
              <a:fillRect/>
            </a:stretch>
          </p:blipFill>
          <p:spPr>
            <a:xfrm>
              <a:off x="2241562" y="7952889"/>
              <a:ext cx="94165" cy="115135"/>
            </a:xfrm>
            <a:prstGeom prst="rect">
              <a:avLst/>
            </a:prstGeom>
          </p:spPr>
        </p:pic>
        <p:pic>
          <p:nvPicPr>
            <p:cNvPr id="178" name="object 178"/>
            <p:cNvPicPr/>
            <p:nvPr/>
          </p:nvPicPr>
          <p:blipFill>
            <a:blip r:embed="rId92" cstate="print"/>
            <a:stretch>
              <a:fillRect/>
            </a:stretch>
          </p:blipFill>
          <p:spPr>
            <a:xfrm>
              <a:off x="2358755" y="7923693"/>
              <a:ext cx="70110" cy="144331"/>
            </a:xfrm>
            <a:prstGeom prst="rect">
              <a:avLst/>
            </a:prstGeom>
          </p:spPr>
        </p:pic>
        <p:sp>
          <p:nvSpPr>
            <p:cNvPr id="179" name="object 179"/>
            <p:cNvSpPr/>
            <p:nvPr/>
          </p:nvSpPr>
          <p:spPr>
            <a:xfrm>
              <a:off x="2453119" y="7911769"/>
              <a:ext cx="133350" cy="156845"/>
            </a:xfrm>
            <a:custGeom>
              <a:avLst/>
              <a:gdLst/>
              <a:ahLst/>
              <a:cxnLst/>
              <a:rect l="l" t="t" r="r" b="b"/>
              <a:pathLst>
                <a:path w="133350" h="156845">
                  <a:moveTo>
                    <a:pt x="18503" y="43802"/>
                  </a:moveTo>
                  <a:lnTo>
                    <a:pt x="0" y="43802"/>
                  </a:lnTo>
                  <a:lnTo>
                    <a:pt x="0" y="156260"/>
                  </a:lnTo>
                  <a:lnTo>
                    <a:pt x="18503" y="156260"/>
                  </a:lnTo>
                  <a:lnTo>
                    <a:pt x="18503" y="43802"/>
                  </a:lnTo>
                  <a:close/>
                </a:path>
                <a:path w="133350" h="156845">
                  <a:moveTo>
                    <a:pt x="18503" y="0"/>
                  </a:moveTo>
                  <a:lnTo>
                    <a:pt x="0" y="0"/>
                  </a:lnTo>
                  <a:lnTo>
                    <a:pt x="0" y="23444"/>
                  </a:lnTo>
                  <a:lnTo>
                    <a:pt x="18503" y="23444"/>
                  </a:lnTo>
                  <a:lnTo>
                    <a:pt x="18503" y="0"/>
                  </a:lnTo>
                  <a:close/>
                </a:path>
                <a:path w="133350" h="156845">
                  <a:moveTo>
                    <a:pt x="75666" y="0"/>
                  </a:moveTo>
                  <a:lnTo>
                    <a:pt x="57162" y="0"/>
                  </a:lnTo>
                  <a:lnTo>
                    <a:pt x="57162" y="156260"/>
                  </a:lnTo>
                  <a:lnTo>
                    <a:pt x="75666" y="156260"/>
                  </a:lnTo>
                  <a:lnTo>
                    <a:pt x="75666" y="0"/>
                  </a:lnTo>
                  <a:close/>
                </a:path>
                <a:path w="133350" h="156845">
                  <a:moveTo>
                    <a:pt x="132816" y="0"/>
                  </a:moveTo>
                  <a:lnTo>
                    <a:pt x="114312" y="0"/>
                  </a:lnTo>
                  <a:lnTo>
                    <a:pt x="114312" y="156260"/>
                  </a:lnTo>
                  <a:lnTo>
                    <a:pt x="132816" y="156260"/>
                  </a:lnTo>
                  <a:lnTo>
                    <a:pt x="1328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80" name="object 180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2617607" y="7952889"/>
              <a:ext cx="94988" cy="117809"/>
            </a:xfrm>
            <a:prstGeom prst="rect">
              <a:avLst/>
            </a:prstGeom>
          </p:spPr>
        </p:pic>
        <p:pic>
          <p:nvPicPr>
            <p:cNvPr id="181" name="object 181"/>
            <p:cNvPicPr/>
            <p:nvPr/>
          </p:nvPicPr>
          <p:blipFill>
            <a:blip r:embed="rId93" cstate="print"/>
            <a:stretch>
              <a:fillRect/>
            </a:stretch>
          </p:blipFill>
          <p:spPr>
            <a:xfrm>
              <a:off x="2736856" y="7923693"/>
              <a:ext cx="70110" cy="144331"/>
            </a:xfrm>
            <a:prstGeom prst="rect">
              <a:avLst/>
            </a:prstGeom>
          </p:spPr>
        </p:pic>
        <p:sp>
          <p:nvSpPr>
            <p:cNvPr id="182" name="object 182"/>
            <p:cNvSpPr/>
            <p:nvPr/>
          </p:nvSpPr>
          <p:spPr>
            <a:xfrm>
              <a:off x="2831223" y="7911769"/>
              <a:ext cx="19050" cy="156845"/>
            </a:xfrm>
            <a:custGeom>
              <a:avLst/>
              <a:gdLst/>
              <a:ahLst/>
              <a:cxnLst/>
              <a:rect l="l" t="t" r="r" b="b"/>
              <a:pathLst>
                <a:path w="19050" h="156845">
                  <a:moveTo>
                    <a:pt x="18503" y="43802"/>
                  </a:moveTo>
                  <a:lnTo>
                    <a:pt x="0" y="43802"/>
                  </a:lnTo>
                  <a:lnTo>
                    <a:pt x="0" y="156260"/>
                  </a:lnTo>
                  <a:lnTo>
                    <a:pt x="18503" y="156260"/>
                  </a:lnTo>
                  <a:lnTo>
                    <a:pt x="18503" y="43802"/>
                  </a:lnTo>
                  <a:close/>
                </a:path>
                <a:path w="19050" h="156845">
                  <a:moveTo>
                    <a:pt x="18503" y="0"/>
                  </a:moveTo>
                  <a:lnTo>
                    <a:pt x="0" y="0"/>
                  </a:lnTo>
                  <a:lnTo>
                    <a:pt x="0" y="23444"/>
                  </a:lnTo>
                  <a:lnTo>
                    <a:pt x="18503" y="23444"/>
                  </a:lnTo>
                  <a:lnTo>
                    <a:pt x="18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83" name="object 183"/>
            <p:cNvPicPr/>
            <p:nvPr/>
          </p:nvPicPr>
          <p:blipFill>
            <a:blip r:embed="rId94" cstate="print"/>
            <a:stretch>
              <a:fillRect/>
            </a:stretch>
          </p:blipFill>
          <p:spPr>
            <a:xfrm>
              <a:off x="2887767" y="7952889"/>
              <a:ext cx="94164" cy="115135"/>
            </a:xfrm>
            <a:prstGeom prst="rect">
              <a:avLst/>
            </a:prstGeom>
          </p:spPr>
        </p:pic>
        <p:pic>
          <p:nvPicPr>
            <p:cNvPr id="184" name="object 184"/>
            <p:cNvPicPr/>
            <p:nvPr/>
          </p:nvPicPr>
          <p:blipFill>
            <a:blip r:embed="rId95" cstate="print"/>
            <a:stretch>
              <a:fillRect/>
            </a:stretch>
          </p:blipFill>
          <p:spPr>
            <a:xfrm>
              <a:off x="3010716" y="7952889"/>
              <a:ext cx="100539" cy="157695"/>
            </a:xfrm>
            <a:prstGeom prst="rect">
              <a:avLst/>
            </a:prstGeom>
          </p:spPr>
        </p:pic>
        <p:pic>
          <p:nvPicPr>
            <p:cNvPr id="185" name="object 185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3206654" y="7952889"/>
              <a:ext cx="89025" cy="117809"/>
            </a:xfrm>
            <a:prstGeom prst="rect">
              <a:avLst/>
            </a:prstGeom>
          </p:spPr>
        </p:pic>
        <p:pic>
          <p:nvPicPr>
            <p:cNvPr id="186" name="object 186"/>
            <p:cNvPicPr/>
            <p:nvPr/>
          </p:nvPicPr>
          <p:blipFill>
            <a:blip r:embed="rId96" cstate="print"/>
            <a:stretch>
              <a:fillRect/>
            </a:stretch>
          </p:blipFill>
          <p:spPr>
            <a:xfrm>
              <a:off x="3327137" y="7923693"/>
              <a:ext cx="482545" cy="186891"/>
            </a:xfrm>
            <a:prstGeom prst="rect">
              <a:avLst/>
            </a:prstGeom>
          </p:spPr>
        </p:pic>
        <p:sp>
          <p:nvSpPr>
            <p:cNvPr id="187" name="object 187"/>
            <p:cNvSpPr/>
            <p:nvPr/>
          </p:nvSpPr>
          <p:spPr>
            <a:xfrm>
              <a:off x="3847719" y="7911768"/>
              <a:ext cx="19050" cy="156845"/>
            </a:xfrm>
            <a:custGeom>
              <a:avLst/>
              <a:gdLst/>
              <a:ahLst/>
              <a:cxnLst/>
              <a:rect l="l" t="t" r="r" b="b"/>
              <a:pathLst>
                <a:path w="19050" h="156845">
                  <a:moveTo>
                    <a:pt x="18503" y="0"/>
                  </a:moveTo>
                  <a:lnTo>
                    <a:pt x="0" y="0"/>
                  </a:lnTo>
                  <a:lnTo>
                    <a:pt x="0" y="156256"/>
                  </a:lnTo>
                  <a:lnTo>
                    <a:pt x="18503" y="156256"/>
                  </a:lnTo>
                  <a:lnTo>
                    <a:pt x="1850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88" name="object 188"/>
            <p:cNvPicPr/>
            <p:nvPr/>
          </p:nvPicPr>
          <p:blipFill>
            <a:blip r:embed="rId97" cstate="print"/>
            <a:stretch>
              <a:fillRect/>
            </a:stretch>
          </p:blipFill>
          <p:spPr>
            <a:xfrm>
              <a:off x="3896652" y="7952889"/>
              <a:ext cx="85940" cy="117809"/>
            </a:xfrm>
            <a:prstGeom prst="rect">
              <a:avLst/>
            </a:prstGeom>
          </p:spPr>
        </p:pic>
      </p:grpSp>
      <p:grpSp>
        <p:nvGrpSpPr>
          <p:cNvPr id="189" name="object 189"/>
          <p:cNvGrpSpPr/>
          <p:nvPr/>
        </p:nvGrpSpPr>
        <p:grpSpPr>
          <a:xfrm>
            <a:off x="4648709" y="6732014"/>
            <a:ext cx="446931" cy="129034"/>
            <a:chOff x="6567411" y="9125050"/>
            <a:chExt cx="635635" cy="183515"/>
          </a:xfrm>
        </p:grpSpPr>
        <p:pic>
          <p:nvPicPr>
            <p:cNvPr id="190" name="object 190"/>
            <p:cNvPicPr/>
            <p:nvPr/>
          </p:nvPicPr>
          <p:blipFill>
            <a:blip r:embed="rId98" cstate="print"/>
            <a:stretch>
              <a:fillRect/>
            </a:stretch>
          </p:blipFill>
          <p:spPr>
            <a:xfrm>
              <a:off x="6567411" y="9125050"/>
              <a:ext cx="336282" cy="183067"/>
            </a:xfrm>
            <a:prstGeom prst="rect">
              <a:avLst/>
            </a:prstGeom>
          </p:spPr>
        </p:pic>
        <p:pic>
          <p:nvPicPr>
            <p:cNvPr id="191" name="object 191"/>
            <p:cNvPicPr/>
            <p:nvPr/>
          </p:nvPicPr>
          <p:blipFill>
            <a:blip r:embed="rId99" cstate="print"/>
            <a:stretch>
              <a:fillRect/>
            </a:stretch>
          </p:blipFill>
          <p:spPr>
            <a:xfrm>
              <a:off x="6926144" y="9166746"/>
              <a:ext cx="136437" cy="141371"/>
            </a:xfrm>
            <a:prstGeom prst="rect">
              <a:avLst/>
            </a:prstGeom>
          </p:spPr>
        </p:pic>
        <p:pic>
          <p:nvPicPr>
            <p:cNvPr id="192" name="object 192"/>
            <p:cNvPicPr/>
            <p:nvPr/>
          </p:nvPicPr>
          <p:blipFill>
            <a:blip r:embed="rId100" cstate="print"/>
            <a:stretch>
              <a:fillRect/>
            </a:stretch>
          </p:blipFill>
          <p:spPr>
            <a:xfrm>
              <a:off x="7102797" y="9166746"/>
              <a:ext cx="100168" cy="138164"/>
            </a:xfrm>
            <a:prstGeom prst="rect">
              <a:avLst/>
            </a:prstGeom>
          </p:spPr>
        </p:pic>
      </p:grpSp>
      <p:grpSp>
        <p:nvGrpSpPr>
          <p:cNvPr id="193" name="object 193"/>
          <p:cNvGrpSpPr/>
          <p:nvPr/>
        </p:nvGrpSpPr>
        <p:grpSpPr>
          <a:xfrm>
            <a:off x="396321" y="4050269"/>
            <a:ext cx="380405" cy="133052"/>
            <a:chOff x="519570" y="5311013"/>
            <a:chExt cx="541020" cy="189230"/>
          </a:xfrm>
        </p:grpSpPr>
        <p:pic>
          <p:nvPicPr>
            <p:cNvPr id="194" name="object 194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665686" y="5313927"/>
              <a:ext cx="124347" cy="186274"/>
            </a:xfrm>
            <a:prstGeom prst="rect">
              <a:avLst/>
            </a:prstGeom>
          </p:spPr>
        </p:pic>
        <p:pic>
          <p:nvPicPr>
            <p:cNvPr id="195" name="object 19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9570" y="5317134"/>
              <a:ext cx="107077" cy="179859"/>
            </a:xfrm>
            <a:prstGeom prst="rect">
              <a:avLst/>
            </a:prstGeom>
          </p:spPr>
        </p:pic>
        <p:pic>
          <p:nvPicPr>
            <p:cNvPr id="196" name="object 196"/>
            <p:cNvPicPr/>
            <p:nvPr/>
          </p:nvPicPr>
          <p:blipFill>
            <a:blip r:embed="rId102" cstate="print"/>
            <a:stretch>
              <a:fillRect/>
            </a:stretch>
          </p:blipFill>
          <p:spPr>
            <a:xfrm>
              <a:off x="920799" y="5311013"/>
              <a:ext cx="139179" cy="93136"/>
            </a:xfrm>
            <a:prstGeom prst="rect">
              <a:avLst/>
            </a:prstGeom>
          </p:spPr>
        </p:pic>
        <p:sp>
          <p:nvSpPr>
            <p:cNvPr id="197" name="object 197"/>
            <p:cNvSpPr/>
            <p:nvPr/>
          </p:nvSpPr>
          <p:spPr>
            <a:xfrm>
              <a:off x="821137" y="5358753"/>
              <a:ext cx="77470" cy="10795"/>
            </a:xfrm>
            <a:custGeom>
              <a:avLst/>
              <a:gdLst/>
              <a:ahLst/>
              <a:cxnLst/>
              <a:rect l="l" t="t" r="r" b="b"/>
              <a:pathLst>
                <a:path w="77469" h="10795">
                  <a:moveTo>
                    <a:pt x="77223" y="0"/>
                  </a:moveTo>
                  <a:lnTo>
                    <a:pt x="0" y="0"/>
                  </a:lnTo>
                  <a:lnTo>
                    <a:pt x="0" y="10238"/>
                  </a:lnTo>
                  <a:lnTo>
                    <a:pt x="77223" y="10238"/>
                  </a:lnTo>
                  <a:lnTo>
                    <a:pt x="772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198" name="object 198"/>
          <p:cNvGrpSpPr/>
          <p:nvPr/>
        </p:nvGrpSpPr>
        <p:grpSpPr>
          <a:xfrm>
            <a:off x="396321" y="4412967"/>
            <a:ext cx="380405" cy="133052"/>
            <a:chOff x="519570" y="5826850"/>
            <a:chExt cx="541020" cy="189230"/>
          </a:xfrm>
        </p:grpSpPr>
        <p:pic>
          <p:nvPicPr>
            <p:cNvPr id="199" name="object 19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9570" y="5832971"/>
              <a:ext cx="107077" cy="179859"/>
            </a:xfrm>
            <a:prstGeom prst="rect">
              <a:avLst/>
            </a:prstGeom>
          </p:spPr>
        </p:pic>
        <p:pic>
          <p:nvPicPr>
            <p:cNvPr id="200" name="object 200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665686" y="5829764"/>
              <a:ext cx="124347" cy="186274"/>
            </a:xfrm>
            <a:prstGeom prst="rect">
              <a:avLst/>
            </a:prstGeom>
          </p:spPr>
        </p:pic>
        <p:pic>
          <p:nvPicPr>
            <p:cNvPr id="201" name="object 201"/>
            <p:cNvPicPr/>
            <p:nvPr/>
          </p:nvPicPr>
          <p:blipFill>
            <a:blip r:embed="rId103" cstate="print"/>
            <a:stretch>
              <a:fillRect/>
            </a:stretch>
          </p:blipFill>
          <p:spPr>
            <a:xfrm>
              <a:off x="917468" y="5826850"/>
              <a:ext cx="142756" cy="93137"/>
            </a:xfrm>
            <a:prstGeom prst="rect">
              <a:avLst/>
            </a:prstGeom>
          </p:spPr>
        </p:pic>
        <p:sp>
          <p:nvSpPr>
            <p:cNvPr id="202" name="object 202"/>
            <p:cNvSpPr/>
            <p:nvPr/>
          </p:nvSpPr>
          <p:spPr>
            <a:xfrm>
              <a:off x="821137" y="5874590"/>
              <a:ext cx="77470" cy="10795"/>
            </a:xfrm>
            <a:custGeom>
              <a:avLst/>
              <a:gdLst/>
              <a:ahLst/>
              <a:cxnLst/>
              <a:rect l="l" t="t" r="r" b="b"/>
              <a:pathLst>
                <a:path w="77469" h="10795">
                  <a:moveTo>
                    <a:pt x="77223" y="0"/>
                  </a:moveTo>
                  <a:lnTo>
                    <a:pt x="0" y="0"/>
                  </a:lnTo>
                  <a:lnTo>
                    <a:pt x="0" y="10238"/>
                  </a:lnTo>
                  <a:lnTo>
                    <a:pt x="77223" y="10238"/>
                  </a:lnTo>
                  <a:lnTo>
                    <a:pt x="772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203" name="object 203"/>
          <p:cNvGrpSpPr/>
          <p:nvPr/>
        </p:nvGrpSpPr>
        <p:grpSpPr>
          <a:xfrm>
            <a:off x="396321" y="4775665"/>
            <a:ext cx="377279" cy="133052"/>
            <a:chOff x="519570" y="6342687"/>
            <a:chExt cx="536575" cy="189230"/>
          </a:xfrm>
        </p:grpSpPr>
        <p:pic>
          <p:nvPicPr>
            <p:cNvPr id="204" name="object 20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9570" y="6348809"/>
              <a:ext cx="107077" cy="179859"/>
            </a:xfrm>
            <a:prstGeom prst="rect">
              <a:avLst/>
            </a:prstGeom>
          </p:spPr>
        </p:pic>
        <p:pic>
          <p:nvPicPr>
            <p:cNvPr id="205" name="object 205"/>
            <p:cNvPicPr/>
            <p:nvPr/>
          </p:nvPicPr>
          <p:blipFill>
            <a:blip r:embed="rId104" cstate="print"/>
            <a:stretch>
              <a:fillRect/>
            </a:stretch>
          </p:blipFill>
          <p:spPr>
            <a:xfrm>
              <a:off x="665686" y="6345601"/>
              <a:ext cx="124347" cy="186274"/>
            </a:xfrm>
            <a:prstGeom prst="rect">
              <a:avLst/>
            </a:prstGeom>
          </p:spPr>
        </p:pic>
        <p:pic>
          <p:nvPicPr>
            <p:cNvPr id="206" name="object 206"/>
            <p:cNvPicPr/>
            <p:nvPr/>
          </p:nvPicPr>
          <p:blipFill>
            <a:blip r:embed="rId105" cstate="print"/>
            <a:stretch>
              <a:fillRect/>
            </a:stretch>
          </p:blipFill>
          <p:spPr>
            <a:xfrm>
              <a:off x="917468" y="6342687"/>
              <a:ext cx="138562" cy="91533"/>
            </a:xfrm>
            <a:prstGeom prst="rect">
              <a:avLst/>
            </a:prstGeom>
          </p:spPr>
        </p:pic>
        <p:sp>
          <p:nvSpPr>
            <p:cNvPr id="207" name="object 207"/>
            <p:cNvSpPr/>
            <p:nvPr/>
          </p:nvSpPr>
          <p:spPr>
            <a:xfrm>
              <a:off x="821137" y="6390427"/>
              <a:ext cx="77470" cy="10795"/>
            </a:xfrm>
            <a:custGeom>
              <a:avLst/>
              <a:gdLst/>
              <a:ahLst/>
              <a:cxnLst/>
              <a:rect l="l" t="t" r="r" b="b"/>
              <a:pathLst>
                <a:path w="77469" h="10795">
                  <a:moveTo>
                    <a:pt x="77223" y="0"/>
                  </a:moveTo>
                  <a:lnTo>
                    <a:pt x="0" y="0"/>
                  </a:lnTo>
                  <a:lnTo>
                    <a:pt x="0" y="10240"/>
                  </a:lnTo>
                  <a:lnTo>
                    <a:pt x="77223" y="10240"/>
                  </a:lnTo>
                  <a:lnTo>
                    <a:pt x="772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208" name="object 208"/>
          <p:cNvGrpSpPr/>
          <p:nvPr/>
        </p:nvGrpSpPr>
        <p:grpSpPr>
          <a:xfrm>
            <a:off x="396320" y="5145590"/>
            <a:ext cx="381298" cy="132159"/>
            <a:chOff x="519570" y="6868802"/>
            <a:chExt cx="542290" cy="187960"/>
          </a:xfrm>
        </p:grpSpPr>
        <p:pic>
          <p:nvPicPr>
            <p:cNvPr id="209" name="object 20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9570" y="6873321"/>
              <a:ext cx="107077" cy="179859"/>
            </a:xfrm>
            <a:prstGeom prst="rect">
              <a:avLst/>
            </a:prstGeom>
          </p:spPr>
        </p:pic>
        <p:pic>
          <p:nvPicPr>
            <p:cNvPr id="210" name="object 210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665686" y="6870113"/>
              <a:ext cx="124347" cy="186274"/>
            </a:xfrm>
            <a:prstGeom prst="rect">
              <a:avLst/>
            </a:prstGeom>
          </p:spPr>
        </p:pic>
        <p:pic>
          <p:nvPicPr>
            <p:cNvPr id="211" name="object 211"/>
            <p:cNvPicPr/>
            <p:nvPr/>
          </p:nvPicPr>
          <p:blipFill>
            <a:blip r:embed="rId106" cstate="print"/>
            <a:stretch>
              <a:fillRect/>
            </a:stretch>
          </p:blipFill>
          <p:spPr>
            <a:xfrm>
              <a:off x="917468" y="6868802"/>
              <a:ext cx="143990" cy="89929"/>
            </a:xfrm>
            <a:prstGeom prst="rect">
              <a:avLst/>
            </a:prstGeom>
          </p:spPr>
        </p:pic>
        <p:sp>
          <p:nvSpPr>
            <p:cNvPr id="212" name="object 212"/>
            <p:cNvSpPr/>
            <p:nvPr/>
          </p:nvSpPr>
          <p:spPr>
            <a:xfrm>
              <a:off x="821137" y="6914939"/>
              <a:ext cx="77470" cy="10795"/>
            </a:xfrm>
            <a:custGeom>
              <a:avLst/>
              <a:gdLst/>
              <a:ahLst/>
              <a:cxnLst/>
              <a:rect l="l" t="t" r="r" b="b"/>
              <a:pathLst>
                <a:path w="77469" h="10795">
                  <a:moveTo>
                    <a:pt x="77223" y="0"/>
                  </a:moveTo>
                  <a:lnTo>
                    <a:pt x="0" y="0"/>
                  </a:lnTo>
                  <a:lnTo>
                    <a:pt x="0" y="10240"/>
                  </a:lnTo>
                  <a:lnTo>
                    <a:pt x="77223" y="10240"/>
                  </a:lnTo>
                  <a:lnTo>
                    <a:pt x="772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213" name="object 213"/>
          <p:cNvGrpSpPr/>
          <p:nvPr/>
        </p:nvGrpSpPr>
        <p:grpSpPr>
          <a:xfrm>
            <a:off x="396321" y="5501062"/>
            <a:ext cx="380405" cy="133052"/>
            <a:chOff x="519570" y="7374363"/>
            <a:chExt cx="541020" cy="189230"/>
          </a:xfrm>
        </p:grpSpPr>
        <p:pic>
          <p:nvPicPr>
            <p:cNvPr id="214" name="object 214"/>
            <p:cNvPicPr/>
            <p:nvPr/>
          </p:nvPicPr>
          <p:blipFill>
            <a:blip r:embed="rId107" cstate="print"/>
            <a:stretch>
              <a:fillRect/>
            </a:stretch>
          </p:blipFill>
          <p:spPr>
            <a:xfrm>
              <a:off x="519570" y="7380484"/>
              <a:ext cx="107077" cy="179859"/>
            </a:xfrm>
            <a:prstGeom prst="rect">
              <a:avLst/>
            </a:prstGeom>
          </p:spPr>
        </p:pic>
        <p:pic>
          <p:nvPicPr>
            <p:cNvPr id="215" name="object 215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665686" y="7377277"/>
              <a:ext cx="124347" cy="186274"/>
            </a:xfrm>
            <a:prstGeom prst="rect">
              <a:avLst/>
            </a:prstGeom>
          </p:spPr>
        </p:pic>
        <p:pic>
          <p:nvPicPr>
            <p:cNvPr id="216" name="object 216"/>
            <p:cNvPicPr/>
            <p:nvPr/>
          </p:nvPicPr>
          <p:blipFill>
            <a:blip r:embed="rId108" cstate="print"/>
            <a:stretch>
              <a:fillRect/>
            </a:stretch>
          </p:blipFill>
          <p:spPr>
            <a:xfrm>
              <a:off x="917468" y="7374363"/>
              <a:ext cx="143126" cy="93136"/>
            </a:xfrm>
            <a:prstGeom prst="rect">
              <a:avLst/>
            </a:prstGeom>
          </p:spPr>
        </p:pic>
        <p:sp>
          <p:nvSpPr>
            <p:cNvPr id="217" name="object 217"/>
            <p:cNvSpPr/>
            <p:nvPr/>
          </p:nvSpPr>
          <p:spPr>
            <a:xfrm>
              <a:off x="821137" y="7422103"/>
              <a:ext cx="77470" cy="10795"/>
            </a:xfrm>
            <a:custGeom>
              <a:avLst/>
              <a:gdLst/>
              <a:ahLst/>
              <a:cxnLst/>
              <a:rect l="l" t="t" r="r" b="b"/>
              <a:pathLst>
                <a:path w="77469" h="10795">
                  <a:moveTo>
                    <a:pt x="77223" y="0"/>
                  </a:moveTo>
                  <a:lnTo>
                    <a:pt x="0" y="0"/>
                  </a:lnTo>
                  <a:lnTo>
                    <a:pt x="0" y="10238"/>
                  </a:lnTo>
                  <a:lnTo>
                    <a:pt x="77223" y="10238"/>
                  </a:lnTo>
                  <a:lnTo>
                    <a:pt x="772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218" name="object 218"/>
          <p:cNvGrpSpPr/>
          <p:nvPr/>
        </p:nvGrpSpPr>
        <p:grpSpPr>
          <a:xfrm>
            <a:off x="396321" y="5863759"/>
            <a:ext cx="380405" cy="133052"/>
            <a:chOff x="519570" y="7890199"/>
            <a:chExt cx="541020" cy="189230"/>
          </a:xfrm>
        </p:grpSpPr>
        <p:pic>
          <p:nvPicPr>
            <p:cNvPr id="219" name="object 21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9570" y="7896321"/>
              <a:ext cx="107077" cy="179859"/>
            </a:xfrm>
            <a:prstGeom prst="rect">
              <a:avLst/>
            </a:prstGeom>
          </p:spPr>
        </p:pic>
        <p:pic>
          <p:nvPicPr>
            <p:cNvPr id="220" name="object 220"/>
            <p:cNvPicPr/>
            <p:nvPr/>
          </p:nvPicPr>
          <p:blipFill>
            <a:blip r:embed="rId101" cstate="print"/>
            <a:stretch>
              <a:fillRect/>
            </a:stretch>
          </p:blipFill>
          <p:spPr>
            <a:xfrm>
              <a:off x="665686" y="7893114"/>
              <a:ext cx="124347" cy="186274"/>
            </a:xfrm>
            <a:prstGeom prst="rect">
              <a:avLst/>
            </a:prstGeom>
          </p:spPr>
        </p:pic>
        <p:pic>
          <p:nvPicPr>
            <p:cNvPr id="221" name="object 221"/>
            <p:cNvPicPr/>
            <p:nvPr/>
          </p:nvPicPr>
          <p:blipFill>
            <a:blip r:embed="rId109" cstate="print"/>
            <a:stretch>
              <a:fillRect/>
            </a:stretch>
          </p:blipFill>
          <p:spPr>
            <a:xfrm>
              <a:off x="917468" y="7890199"/>
              <a:ext cx="142510" cy="93137"/>
            </a:xfrm>
            <a:prstGeom prst="rect">
              <a:avLst/>
            </a:prstGeom>
          </p:spPr>
        </p:pic>
        <p:sp>
          <p:nvSpPr>
            <p:cNvPr id="222" name="object 222"/>
            <p:cNvSpPr/>
            <p:nvPr/>
          </p:nvSpPr>
          <p:spPr>
            <a:xfrm>
              <a:off x="821137" y="7937940"/>
              <a:ext cx="77470" cy="10795"/>
            </a:xfrm>
            <a:custGeom>
              <a:avLst/>
              <a:gdLst/>
              <a:ahLst/>
              <a:cxnLst/>
              <a:rect l="l" t="t" r="r" b="b"/>
              <a:pathLst>
                <a:path w="77469" h="10795">
                  <a:moveTo>
                    <a:pt x="77223" y="0"/>
                  </a:moveTo>
                  <a:lnTo>
                    <a:pt x="0" y="0"/>
                  </a:lnTo>
                  <a:lnTo>
                    <a:pt x="0" y="10238"/>
                  </a:lnTo>
                  <a:lnTo>
                    <a:pt x="77223" y="10238"/>
                  </a:lnTo>
                  <a:lnTo>
                    <a:pt x="772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223" name="object 223"/>
          <p:cNvGrpSpPr/>
          <p:nvPr/>
        </p:nvGrpSpPr>
        <p:grpSpPr>
          <a:xfrm>
            <a:off x="396321" y="6226458"/>
            <a:ext cx="380405" cy="133052"/>
            <a:chOff x="519570" y="8406037"/>
            <a:chExt cx="541020" cy="189230"/>
          </a:xfrm>
        </p:grpSpPr>
        <p:pic>
          <p:nvPicPr>
            <p:cNvPr id="224" name="object 22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9570" y="8412159"/>
              <a:ext cx="107077" cy="179859"/>
            </a:xfrm>
            <a:prstGeom prst="rect">
              <a:avLst/>
            </a:prstGeom>
          </p:spPr>
        </p:pic>
        <p:pic>
          <p:nvPicPr>
            <p:cNvPr id="225" name="object 2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5686" y="8408951"/>
              <a:ext cx="124347" cy="186274"/>
            </a:xfrm>
            <a:prstGeom prst="rect">
              <a:avLst/>
            </a:prstGeom>
          </p:spPr>
        </p:pic>
        <p:pic>
          <p:nvPicPr>
            <p:cNvPr id="226" name="object 226"/>
            <p:cNvPicPr/>
            <p:nvPr/>
          </p:nvPicPr>
          <p:blipFill>
            <a:blip r:embed="rId110" cstate="print"/>
            <a:stretch>
              <a:fillRect/>
            </a:stretch>
          </p:blipFill>
          <p:spPr>
            <a:xfrm>
              <a:off x="920923" y="8406037"/>
              <a:ext cx="139302" cy="93137"/>
            </a:xfrm>
            <a:prstGeom prst="rect">
              <a:avLst/>
            </a:prstGeom>
          </p:spPr>
        </p:pic>
        <p:sp>
          <p:nvSpPr>
            <p:cNvPr id="227" name="object 227"/>
            <p:cNvSpPr/>
            <p:nvPr/>
          </p:nvSpPr>
          <p:spPr>
            <a:xfrm>
              <a:off x="821137" y="8453777"/>
              <a:ext cx="77470" cy="10795"/>
            </a:xfrm>
            <a:custGeom>
              <a:avLst/>
              <a:gdLst/>
              <a:ahLst/>
              <a:cxnLst/>
              <a:rect l="l" t="t" r="r" b="b"/>
              <a:pathLst>
                <a:path w="77469" h="10795">
                  <a:moveTo>
                    <a:pt x="77223" y="0"/>
                  </a:moveTo>
                  <a:lnTo>
                    <a:pt x="0" y="0"/>
                  </a:lnTo>
                  <a:lnTo>
                    <a:pt x="0" y="10240"/>
                  </a:lnTo>
                  <a:lnTo>
                    <a:pt x="77223" y="10240"/>
                  </a:lnTo>
                  <a:lnTo>
                    <a:pt x="7722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228" name="object 228"/>
          <p:cNvGrpSpPr/>
          <p:nvPr/>
        </p:nvGrpSpPr>
        <p:grpSpPr>
          <a:xfrm>
            <a:off x="92582" y="5930138"/>
            <a:ext cx="162520" cy="575965"/>
            <a:chOff x="87586" y="7984604"/>
            <a:chExt cx="231140" cy="819150"/>
          </a:xfrm>
        </p:grpSpPr>
        <p:pic>
          <p:nvPicPr>
            <p:cNvPr id="229" name="object 229"/>
            <p:cNvPicPr/>
            <p:nvPr/>
          </p:nvPicPr>
          <p:blipFill>
            <a:blip r:embed="rId111" cstate="print"/>
            <a:stretch>
              <a:fillRect/>
            </a:stretch>
          </p:blipFill>
          <p:spPr>
            <a:xfrm>
              <a:off x="87586" y="8648747"/>
              <a:ext cx="183067" cy="154941"/>
            </a:xfrm>
            <a:prstGeom prst="rect">
              <a:avLst/>
            </a:prstGeom>
          </p:spPr>
        </p:pic>
        <p:pic>
          <p:nvPicPr>
            <p:cNvPr id="230" name="object 230"/>
            <p:cNvPicPr/>
            <p:nvPr/>
          </p:nvPicPr>
          <p:blipFill>
            <a:blip r:embed="rId112" cstate="print"/>
            <a:stretch>
              <a:fillRect/>
            </a:stretch>
          </p:blipFill>
          <p:spPr>
            <a:xfrm>
              <a:off x="129282" y="8460495"/>
              <a:ext cx="189235" cy="144825"/>
            </a:xfrm>
            <a:prstGeom prst="rect">
              <a:avLst/>
            </a:prstGeom>
          </p:spPr>
        </p:pic>
        <p:pic>
          <p:nvPicPr>
            <p:cNvPr id="231" name="object 231"/>
            <p:cNvPicPr/>
            <p:nvPr/>
          </p:nvPicPr>
          <p:blipFill>
            <a:blip r:embed="rId113" cstate="print"/>
            <a:stretch>
              <a:fillRect/>
            </a:stretch>
          </p:blipFill>
          <p:spPr>
            <a:xfrm>
              <a:off x="129398" y="8117395"/>
              <a:ext cx="141090" cy="144825"/>
            </a:xfrm>
            <a:prstGeom prst="rect">
              <a:avLst/>
            </a:prstGeom>
          </p:spPr>
        </p:pic>
        <p:pic>
          <p:nvPicPr>
            <p:cNvPr id="232" name="object 232"/>
            <p:cNvPicPr/>
            <p:nvPr/>
          </p:nvPicPr>
          <p:blipFill>
            <a:blip r:embed="rId112" cstate="print"/>
            <a:stretch>
              <a:fillRect/>
            </a:stretch>
          </p:blipFill>
          <p:spPr>
            <a:xfrm>
              <a:off x="129282" y="8283888"/>
              <a:ext cx="189235" cy="144824"/>
            </a:xfrm>
            <a:prstGeom prst="rect">
              <a:avLst/>
            </a:prstGeom>
          </p:spPr>
        </p:pic>
        <p:pic>
          <p:nvPicPr>
            <p:cNvPr id="233" name="object 233"/>
            <p:cNvPicPr/>
            <p:nvPr/>
          </p:nvPicPr>
          <p:blipFill>
            <a:blip r:embed="rId114" cstate="print"/>
            <a:stretch>
              <a:fillRect/>
            </a:stretch>
          </p:blipFill>
          <p:spPr>
            <a:xfrm>
              <a:off x="129282" y="7984604"/>
              <a:ext cx="138163" cy="100168"/>
            </a:xfrm>
            <a:prstGeom prst="rect">
              <a:avLst/>
            </a:prstGeom>
          </p:spPr>
        </p:pic>
      </p:grpSp>
      <p:grpSp>
        <p:nvGrpSpPr>
          <p:cNvPr id="234" name="object 234"/>
          <p:cNvGrpSpPr/>
          <p:nvPr/>
        </p:nvGrpSpPr>
        <p:grpSpPr>
          <a:xfrm>
            <a:off x="87204" y="5280977"/>
            <a:ext cx="134392" cy="572392"/>
            <a:chOff x="79937" y="7061352"/>
            <a:chExt cx="191135" cy="814069"/>
          </a:xfrm>
        </p:grpSpPr>
        <p:sp>
          <p:nvSpPr>
            <p:cNvPr id="235" name="object 235"/>
            <p:cNvSpPr/>
            <p:nvPr/>
          </p:nvSpPr>
          <p:spPr>
            <a:xfrm>
              <a:off x="79933" y="7676819"/>
              <a:ext cx="187960" cy="198755"/>
            </a:xfrm>
            <a:custGeom>
              <a:avLst/>
              <a:gdLst/>
              <a:ahLst/>
              <a:cxnLst/>
              <a:rect l="l" t="t" r="r" b="b"/>
              <a:pathLst>
                <a:path w="187960" h="198754">
                  <a:moveTo>
                    <a:pt x="35280" y="0"/>
                  </a:moveTo>
                  <a:lnTo>
                    <a:pt x="0" y="0"/>
                  </a:lnTo>
                  <a:lnTo>
                    <a:pt x="0" y="43180"/>
                  </a:lnTo>
                  <a:lnTo>
                    <a:pt x="35280" y="43180"/>
                  </a:lnTo>
                  <a:lnTo>
                    <a:pt x="35280" y="0"/>
                  </a:lnTo>
                  <a:close/>
                </a:path>
                <a:path w="187960" h="198754">
                  <a:moveTo>
                    <a:pt x="187502" y="70180"/>
                  </a:moveTo>
                  <a:lnTo>
                    <a:pt x="152476" y="70180"/>
                  </a:lnTo>
                  <a:lnTo>
                    <a:pt x="152476" y="151460"/>
                  </a:lnTo>
                  <a:lnTo>
                    <a:pt x="7645" y="151460"/>
                  </a:lnTo>
                  <a:lnTo>
                    <a:pt x="7645" y="198450"/>
                  </a:lnTo>
                  <a:lnTo>
                    <a:pt x="187502" y="198450"/>
                  </a:lnTo>
                  <a:lnTo>
                    <a:pt x="187502" y="151460"/>
                  </a:lnTo>
                  <a:lnTo>
                    <a:pt x="187502" y="70180"/>
                  </a:lnTo>
                  <a:close/>
                </a:path>
                <a:path w="187960" h="198754">
                  <a:moveTo>
                    <a:pt x="187502" y="0"/>
                  </a:moveTo>
                  <a:lnTo>
                    <a:pt x="52552" y="0"/>
                  </a:lnTo>
                  <a:lnTo>
                    <a:pt x="52552" y="43180"/>
                  </a:lnTo>
                  <a:lnTo>
                    <a:pt x="187502" y="43180"/>
                  </a:lnTo>
                  <a:lnTo>
                    <a:pt x="18750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236" name="object 236"/>
            <p:cNvPicPr/>
            <p:nvPr/>
          </p:nvPicPr>
          <p:blipFill>
            <a:blip r:embed="rId115" cstate="print"/>
            <a:stretch>
              <a:fillRect/>
            </a:stretch>
          </p:blipFill>
          <p:spPr>
            <a:xfrm>
              <a:off x="129282" y="7418554"/>
              <a:ext cx="138163" cy="217115"/>
            </a:xfrm>
            <a:prstGeom prst="rect">
              <a:avLst/>
            </a:prstGeom>
          </p:spPr>
        </p:pic>
        <p:sp>
          <p:nvSpPr>
            <p:cNvPr id="237" name="object 237"/>
            <p:cNvSpPr/>
            <p:nvPr/>
          </p:nvSpPr>
          <p:spPr>
            <a:xfrm>
              <a:off x="79933" y="7335164"/>
              <a:ext cx="187960" cy="43180"/>
            </a:xfrm>
            <a:custGeom>
              <a:avLst/>
              <a:gdLst/>
              <a:ahLst/>
              <a:cxnLst/>
              <a:rect l="l" t="t" r="r" b="b"/>
              <a:pathLst>
                <a:path w="187960" h="43179">
                  <a:moveTo>
                    <a:pt x="35280" y="0"/>
                  </a:moveTo>
                  <a:lnTo>
                    <a:pt x="0" y="0"/>
                  </a:lnTo>
                  <a:lnTo>
                    <a:pt x="0" y="43180"/>
                  </a:lnTo>
                  <a:lnTo>
                    <a:pt x="35280" y="43180"/>
                  </a:lnTo>
                  <a:lnTo>
                    <a:pt x="35280" y="0"/>
                  </a:lnTo>
                  <a:close/>
                </a:path>
                <a:path w="187960" h="43179">
                  <a:moveTo>
                    <a:pt x="187502" y="0"/>
                  </a:moveTo>
                  <a:lnTo>
                    <a:pt x="52552" y="0"/>
                  </a:lnTo>
                  <a:lnTo>
                    <a:pt x="52552" y="43180"/>
                  </a:lnTo>
                  <a:lnTo>
                    <a:pt x="187502" y="43180"/>
                  </a:lnTo>
                  <a:lnTo>
                    <a:pt x="18750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238" name="object 238"/>
            <p:cNvPicPr/>
            <p:nvPr/>
          </p:nvPicPr>
          <p:blipFill>
            <a:blip r:embed="rId116" cstate="print"/>
            <a:stretch>
              <a:fillRect/>
            </a:stretch>
          </p:blipFill>
          <p:spPr>
            <a:xfrm>
              <a:off x="94247" y="7061352"/>
              <a:ext cx="176405" cy="249936"/>
            </a:xfrm>
            <a:prstGeom prst="rect">
              <a:avLst/>
            </a:prstGeom>
          </p:spPr>
        </p:pic>
      </p:grpSp>
      <p:grpSp>
        <p:nvGrpSpPr>
          <p:cNvPr id="239" name="object 239"/>
          <p:cNvGrpSpPr/>
          <p:nvPr/>
        </p:nvGrpSpPr>
        <p:grpSpPr>
          <a:xfrm>
            <a:off x="121900" y="4983228"/>
            <a:ext cx="99566" cy="221903"/>
            <a:chOff x="129282" y="6637887"/>
            <a:chExt cx="141605" cy="315595"/>
          </a:xfrm>
        </p:grpSpPr>
        <p:pic>
          <p:nvPicPr>
            <p:cNvPr id="240" name="object 240"/>
            <p:cNvPicPr/>
            <p:nvPr/>
          </p:nvPicPr>
          <p:blipFill>
            <a:blip r:embed="rId117" cstate="print"/>
            <a:stretch>
              <a:fillRect/>
            </a:stretch>
          </p:blipFill>
          <p:spPr>
            <a:xfrm>
              <a:off x="129282" y="6804920"/>
              <a:ext cx="141371" cy="148280"/>
            </a:xfrm>
            <a:prstGeom prst="rect">
              <a:avLst/>
            </a:prstGeom>
          </p:spPr>
        </p:pic>
        <p:pic>
          <p:nvPicPr>
            <p:cNvPr id="241" name="object 241"/>
            <p:cNvPicPr/>
            <p:nvPr/>
          </p:nvPicPr>
          <p:blipFill>
            <a:blip r:embed="rId118" cstate="print"/>
            <a:stretch>
              <a:fillRect/>
            </a:stretch>
          </p:blipFill>
          <p:spPr>
            <a:xfrm>
              <a:off x="129282" y="6637887"/>
              <a:ext cx="138163" cy="135696"/>
            </a:xfrm>
            <a:prstGeom prst="rect">
              <a:avLst/>
            </a:prstGeom>
          </p:spPr>
        </p:pic>
      </p:grpSp>
      <p:sp>
        <p:nvSpPr>
          <p:cNvPr id="242" name="object 242"/>
          <p:cNvSpPr/>
          <p:nvPr/>
        </p:nvSpPr>
        <p:spPr>
          <a:xfrm>
            <a:off x="124152" y="4662086"/>
            <a:ext cx="141536" cy="240209"/>
          </a:xfrm>
          <a:custGeom>
            <a:avLst/>
            <a:gdLst/>
            <a:ahLst/>
            <a:cxnLst/>
            <a:rect l="l" t="t" r="r" b="b"/>
            <a:pathLst>
              <a:path w="201295" h="341629">
                <a:moveTo>
                  <a:pt x="138163" y="266750"/>
                </a:moveTo>
                <a:lnTo>
                  <a:pt x="137007" y="250329"/>
                </a:lnTo>
                <a:lnTo>
                  <a:pt x="133972" y="237642"/>
                </a:lnTo>
                <a:lnTo>
                  <a:pt x="133540" y="235813"/>
                </a:lnTo>
                <a:lnTo>
                  <a:pt x="127749" y="223202"/>
                </a:lnTo>
                <a:lnTo>
                  <a:pt x="119659" y="212471"/>
                </a:lnTo>
                <a:lnTo>
                  <a:pt x="109435" y="203873"/>
                </a:lnTo>
                <a:lnTo>
                  <a:pt x="107569" y="202933"/>
                </a:lnTo>
                <a:lnTo>
                  <a:pt x="107569" y="257378"/>
                </a:lnTo>
                <a:lnTo>
                  <a:pt x="107569" y="276377"/>
                </a:lnTo>
                <a:lnTo>
                  <a:pt x="67602" y="296113"/>
                </a:lnTo>
                <a:lnTo>
                  <a:pt x="58534" y="295643"/>
                </a:lnTo>
                <a:lnTo>
                  <a:pt x="27635" y="276377"/>
                </a:lnTo>
                <a:lnTo>
                  <a:pt x="27635" y="257378"/>
                </a:lnTo>
                <a:lnTo>
                  <a:pt x="67602" y="237642"/>
                </a:lnTo>
                <a:lnTo>
                  <a:pt x="76809" y="238137"/>
                </a:lnTo>
                <a:lnTo>
                  <a:pt x="107569" y="257378"/>
                </a:lnTo>
                <a:lnTo>
                  <a:pt x="107569" y="202933"/>
                </a:lnTo>
                <a:lnTo>
                  <a:pt x="103073" y="200634"/>
                </a:lnTo>
                <a:lnTo>
                  <a:pt x="97332" y="197700"/>
                </a:lnTo>
                <a:lnTo>
                  <a:pt x="83362" y="193979"/>
                </a:lnTo>
                <a:lnTo>
                  <a:pt x="67602" y="192735"/>
                </a:lnTo>
                <a:lnTo>
                  <a:pt x="57518" y="193243"/>
                </a:lnTo>
                <a:lnTo>
                  <a:pt x="48018" y="194741"/>
                </a:lnTo>
                <a:lnTo>
                  <a:pt x="39116" y="197205"/>
                </a:lnTo>
                <a:lnTo>
                  <a:pt x="30835" y="200634"/>
                </a:lnTo>
                <a:lnTo>
                  <a:pt x="30835" y="172250"/>
                </a:lnTo>
                <a:lnTo>
                  <a:pt x="0" y="172250"/>
                </a:lnTo>
                <a:lnTo>
                  <a:pt x="0" y="266750"/>
                </a:lnTo>
                <a:lnTo>
                  <a:pt x="8737" y="311785"/>
                </a:lnTo>
                <a:lnTo>
                  <a:pt x="51866" y="339801"/>
                </a:lnTo>
                <a:lnTo>
                  <a:pt x="67602" y="341007"/>
                </a:lnTo>
                <a:lnTo>
                  <a:pt x="83362" y="339801"/>
                </a:lnTo>
                <a:lnTo>
                  <a:pt x="119659" y="321271"/>
                </a:lnTo>
                <a:lnTo>
                  <a:pt x="133934" y="296113"/>
                </a:lnTo>
                <a:lnTo>
                  <a:pt x="137007" y="283210"/>
                </a:lnTo>
                <a:lnTo>
                  <a:pt x="138163" y="266750"/>
                </a:lnTo>
                <a:close/>
              </a:path>
              <a:path w="201295" h="341629">
                <a:moveTo>
                  <a:pt x="175425" y="0"/>
                </a:moveTo>
                <a:lnTo>
                  <a:pt x="134353" y="0"/>
                </a:lnTo>
                <a:lnTo>
                  <a:pt x="125222" y="0"/>
                </a:lnTo>
                <a:lnTo>
                  <a:pt x="118313" y="2108"/>
                </a:lnTo>
                <a:lnTo>
                  <a:pt x="113499" y="6045"/>
                </a:lnTo>
                <a:lnTo>
                  <a:pt x="108813" y="10121"/>
                </a:lnTo>
                <a:lnTo>
                  <a:pt x="106349" y="16040"/>
                </a:lnTo>
                <a:lnTo>
                  <a:pt x="106349" y="28257"/>
                </a:lnTo>
                <a:lnTo>
                  <a:pt x="107340" y="32321"/>
                </a:lnTo>
                <a:lnTo>
                  <a:pt x="111036" y="39725"/>
                </a:lnTo>
                <a:lnTo>
                  <a:pt x="113868" y="43053"/>
                </a:lnTo>
                <a:lnTo>
                  <a:pt x="117817" y="46266"/>
                </a:lnTo>
                <a:lnTo>
                  <a:pt x="107950" y="46266"/>
                </a:lnTo>
                <a:lnTo>
                  <a:pt x="107950" y="67856"/>
                </a:lnTo>
                <a:lnTo>
                  <a:pt x="175425" y="67856"/>
                </a:lnTo>
                <a:lnTo>
                  <a:pt x="175425" y="46266"/>
                </a:lnTo>
                <a:lnTo>
                  <a:pt x="136080" y="46266"/>
                </a:lnTo>
                <a:lnTo>
                  <a:pt x="131267" y="45034"/>
                </a:lnTo>
                <a:lnTo>
                  <a:pt x="124358" y="39979"/>
                </a:lnTo>
                <a:lnTo>
                  <a:pt x="122631" y="36398"/>
                </a:lnTo>
                <a:lnTo>
                  <a:pt x="122631" y="30111"/>
                </a:lnTo>
                <a:lnTo>
                  <a:pt x="138176" y="21717"/>
                </a:lnTo>
                <a:lnTo>
                  <a:pt x="175425" y="21717"/>
                </a:lnTo>
                <a:lnTo>
                  <a:pt x="175425" y="0"/>
                </a:lnTo>
                <a:close/>
              </a:path>
              <a:path w="201295" h="341629">
                <a:moveTo>
                  <a:pt x="200964" y="81305"/>
                </a:moveTo>
                <a:lnTo>
                  <a:pt x="186778" y="81305"/>
                </a:lnTo>
                <a:lnTo>
                  <a:pt x="186778" y="90309"/>
                </a:lnTo>
                <a:lnTo>
                  <a:pt x="186169" y="92036"/>
                </a:lnTo>
                <a:lnTo>
                  <a:pt x="184061" y="94996"/>
                </a:lnTo>
                <a:lnTo>
                  <a:pt x="181965" y="96227"/>
                </a:lnTo>
                <a:lnTo>
                  <a:pt x="155194" y="106959"/>
                </a:lnTo>
                <a:lnTo>
                  <a:pt x="107950" y="81305"/>
                </a:lnTo>
                <a:lnTo>
                  <a:pt x="107950" y="104127"/>
                </a:lnTo>
                <a:lnTo>
                  <a:pt x="131025" y="116713"/>
                </a:lnTo>
                <a:lnTo>
                  <a:pt x="120408" y="121031"/>
                </a:lnTo>
                <a:lnTo>
                  <a:pt x="115112" y="124485"/>
                </a:lnTo>
                <a:lnTo>
                  <a:pt x="109435" y="132372"/>
                </a:lnTo>
                <a:lnTo>
                  <a:pt x="107950" y="137058"/>
                </a:lnTo>
                <a:lnTo>
                  <a:pt x="107950" y="154698"/>
                </a:lnTo>
                <a:lnTo>
                  <a:pt x="122135" y="154698"/>
                </a:lnTo>
                <a:lnTo>
                  <a:pt x="122135" y="145948"/>
                </a:lnTo>
                <a:lnTo>
                  <a:pt x="122758" y="144221"/>
                </a:lnTo>
                <a:lnTo>
                  <a:pt x="124726" y="141262"/>
                </a:lnTo>
                <a:lnTo>
                  <a:pt x="126949" y="139903"/>
                </a:lnTo>
                <a:lnTo>
                  <a:pt x="153962" y="129044"/>
                </a:lnTo>
                <a:lnTo>
                  <a:pt x="200964" y="154698"/>
                </a:lnTo>
                <a:lnTo>
                  <a:pt x="200964" y="131876"/>
                </a:lnTo>
                <a:lnTo>
                  <a:pt x="178015" y="119303"/>
                </a:lnTo>
                <a:lnTo>
                  <a:pt x="188137" y="115354"/>
                </a:lnTo>
                <a:lnTo>
                  <a:pt x="193446" y="111899"/>
                </a:lnTo>
                <a:lnTo>
                  <a:pt x="199364" y="104254"/>
                </a:lnTo>
                <a:lnTo>
                  <a:pt x="200964" y="98691"/>
                </a:lnTo>
                <a:lnTo>
                  <a:pt x="200964" y="8130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grpSp>
        <p:nvGrpSpPr>
          <p:cNvPr id="243" name="object 243"/>
          <p:cNvGrpSpPr/>
          <p:nvPr/>
        </p:nvGrpSpPr>
        <p:grpSpPr>
          <a:xfrm>
            <a:off x="87204" y="4096792"/>
            <a:ext cx="154930" cy="478631"/>
            <a:chOff x="79937" y="5377179"/>
            <a:chExt cx="220345" cy="680720"/>
          </a:xfrm>
        </p:grpSpPr>
        <p:sp>
          <p:nvSpPr>
            <p:cNvPr id="244" name="object 244"/>
            <p:cNvSpPr/>
            <p:nvPr/>
          </p:nvSpPr>
          <p:spPr>
            <a:xfrm>
              <a:off x="79933" y="5982969"/>
              <a:ext cx="220345" cy="74930"/>
            </a:xfrm>
            <a:custGeom>
              <a:avLst/>
              <a:gdLst/>
              <a:ahLst/>
              <a:cxnLst/>
              <a:rect l="l" t="t" r="r" b="b"/>
              <a:pathLst>
                <a:path w="220345" h="74929">
                  <a:moveTo>
                    <a:pt x="219824" y="0"/>
                  </a:moveTo>
                  <a:lnTo>
                    <a:pt x="192684" y="0"/>
                  </a:lnTo>
                  <a:lnTo>
                    <a:pt x="192684" y="34290"/>
                  </a:lnTo>
                  <a:lnTo>
                    <a:pt x="27139" y="34290"/>
                  </a:lnTo>
                  <a:lnTo>
                    <a:pt x="27139" y="0"/>
                  </a:lnTo>
                  <a:lnTo>
                    <a:pt x="0" y="0"/>
                  </a:lnTo>
                  <a:lnTo>
                    <a:pt x="0" y="34290"/>
                  </a:lnTo>
                  <a:lnTo>
                    <a:pt x="0" y="74930"/>
                  </a:lnTo>
                  <a:lnTo>
                    <a:pt x="219824" y="74930"/>
                  </a:lnTo>
                  <a:lnTo>
                    <a:pt x="219824" y="34290"/>
                  </a:lnTo>
                  <a:lnTo>
                    <a:pt x="21982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245" name="object 245"/>
            <p:cNvPicPr/>
            <p:nvPr/>
          </p:nvPicPr>
          <p:blipFill>
            <a:blip r:embed="rId119" cstate="print"/>
            <a:stretch>
              <a:fillRect/>
            </a:stretch>
          </p:blipFill>
          <p:spPr>
            <a:xfrm>
              <a:off x="129282" y="5836568"/>
              <a:ext cx="141371" cy="119166"/>
            </a:xfrm>
            <a:prstGeom prst="rect">
              <a:avLst/>
            </a:prstGeom>
          </p:spPr>
        </p:pic>
        <p:pic>
          <p:nvPicPr>
            <p:cNvPr id="246" name="object 246"/>
            <p:cNvPicPr/>
            <p:nvPr/>
          </p:nvPicPr>
          <p:blipFill>
            <a:blip r:embed="rId120" cstate="print"/>
            <a:stretch>
              <a:fillRect/>
            </a:stretch>
          </p:blipFill>
          <p:spPr>
            <a:xfrm>
              <a:off x="129282" y="5582500"/>
              <a:ext cx="138163" cy="217115"/>
            </a:xfrm>
            <a:prstGeom prst="rect">
              <a:avLst/>
            </a:prstGeom>
          </p:spPr>
        </p:pic>
        <p:pic>
          <p:nvPicPr>
            <p:cNvPr id="247" name="object 247"/>
            <p:cNvPicPr/>
            <p:nvPr/>
          </p:nvPicPr>
          <p:blipFill>
            <a:blip r:embed="rId121" cstate="print"/>
            <a:stretch>
              <a:fillRect/>
            </a:stretch>
          </p:blipFill>
          <p:spPr>
            <a:xfrm>
              <a:off x="81464" y="5486197"/>
              <a:ext cx="91533" cy="65382"/>
            </a:xfrm>
            <a:prstGeom prst="rect">
              <a:avLst/>
            </a:prstGeom>
          </p:spPr>
        </p:pic>
        <p:sp>
          <p:nvSpPr>
            <p:cNvPr id="248" name="object 248"/>
            <p:cNvSpPr/>
            <p:nvPr/>
          </p:nvSpPr>
          <p:spPr>
            <a:xfrm>
              <a:off x="79933" y="5377179"/>
              <a:ext cx="220345" cy="74930"/>
            </a:xfrm>
            <a:custGeom>
              <a:avLst/>
              <a:gdLst/>
              <a:ahLst/>
              <a:cxnLst/>
              <a:rect l="l" t="t" r="r" b="b"/>
              <a:pathLst>
                <a:path w="220345" h="74929">
                  <a:moveTo>
                    <a:pt x="219824" y="0"/>
                  </a:moveTo>
                  <a:lnTo>
                    <a:pt x="0" y="0"/>
                  </a:lnTo>
                  <a:lnTo>
                    <a:pt x="0" y="40640"/>
                  </a:lnTo>
                  <a:lnTo>
                    <a:pt x="0" y="74930"/>
                  </a:lnTo>
                  <a:lnTo>
                    <a:pt x="27139" y="74930"/>
                  </a:lnTo>
                  <a:lnTo>
                    <a:pt x="27139" y="40640"/>
                  </a:lnTo>
                  <a:lnTo>
                    <a:pt x="192684" y="40640"/>
                  </a:lnTo>
                  <a:lnTo>
                    <a:pt x="192684" y="74930"/>
                  </a:lnTo>
                  <a:lnTo>
                    <a:pt x="219824" y="74930"/>
                  </a:lnTo>
                  <a:lnTo>
                    <a:pt x="219824" y="40640"/>
                  </a:lnTo>
                  <a:lnTo>
                    <a:pt x="21982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249" name="object 249"/>
          <p:cNvSpPr/>
          <p:nvPr/>
        </p:nvSpPr>
        <p:spPr>
          <a:xfrm>
            <a:off x="8614666" y="4976101"/>
            <a:ext cx="122783" cy="122783"/>
          </a:xfrm>
          <a:custGeom>
            <a:avLst/>
            <a:gdLst/>
            <a:ahLst/>
            <a:cxnLst/>
            <a:rect l="l" t="t" r="r" b="b"/>
            <a:pathLst>
              <a:path w="174625" h="174625">
                <a:moveTo>
                  <a:pt x="87228" y="0"/>
                </a:moveTo>
                <a:lnTo>
                  <a:pt x="0" y="87229"/>
                </a:lnTo>
                <a:lnTo>
                  <a:pt x="87228" y="174458"/>
                </a:lnTo>
                <a:lnTo>
                  <a:pt x="174458" y="87229"/>
                </a:lnTo>
                <a:lnTo>
                  <a:pt x="87228" y="0"/>
                </a:lnTo>
                <a:close/>
              </a:path>
            </a:pathLst>
          </a:custGeom>
          <a:solidFill>
            <a:srgbClr val="90EE9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grpSp>
        <p:nvGrpSpPr>
          <p:cNvPr id="250" name="object 250"/>
          <p:cNvGrpSpPr/>
          <p:nvPr/>
        </p:nvGrpSpPr>
        <p:grpSpPr>
          <a:xfrm>
            <a:off x="7692765" y="5016950"/>
            <a:ext cx="122783" cy="233511"/>
            <a:chOff x="10896735" y="6685847"/>
            <a:chExt cx="174625" cy="332105"/>
          </a:xfrm>
        </p:grpSpPr>
        <p:sp>
          <p:nvSpPr>
            <p:cNvPr id="251" name="object 251"/>
            <p:cNvSpPr/>
            <p:nvPr/>
          </p:nvSpPr>
          <p:spPr>
            <a:xfrm>
              <a:off x="10896735" y="6754873"/>
              <a:ext cx="174625" cy="174625"/>
            </a:xfrm>
            <a:custGeom>
              <a:avLst/>
              <a:gdLst/>
              <a:ahLst/>
              <a:cxnLst/>
              <a:rect l="l" t="t" r="r" b="b"/>
              <a:pathLst>
                <a:path w="174625" h="174625">
                  <a:moveTo>
                    <a:pt x="87228" y="0"/>
                  </a:moveTo>
                  <a:lnTo>
                    <a:pt x="0" y="87229"/>
                  </a:lnTo>
                  <a:lnTo>
                    <a:pt x="87228" y="174458"/>
                  </a:lnTo>
                  <a:lnTo>
                    <a:pt x="174458" y="87229"/>
                  </a:lnTo>
                  <a:lnTo>
                    <a:pt x="87228" y="0"/>
                  </a:lnTo>
                  <a:close/>
                </a:path>
              </a:pathLst>
            </a:custGeom>
            <a:solidFill>
              <a:srgbClr val="90EE9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52" name="object 252"/>
            <p:cNvSpPr/>
            <p:nvPr/>
          </p:nvSpPr>
          <p:spPr>
            <a:xfrm>
              <a:off x="10931627" y="6685847"/>
              <a:ext cx="104775" cy="174625"/>
            </a:xfrm>
            <a:custGeom>
              <a:avLst/>
              <a:gdLst/>
              <a:ahLst/>
              <a:cxnLst/>
              <a:rect l="l" t="t" r="r" b="b"/>
              <a:pathLst>
                <a:path w="104775" h="174625">
                  <a:moveTo>
                    <a:pt x="52336" y="0"/>
                  </a:moveTo>
                  <a:lnTo>
                    <a:pt x="0" y="87228"/>
                  </a:lnTo>
                  <a:lnTo>
                    <a:pt x="52336" y="174457"/>
                  </a:lnTo>
                  <a:lnTo>
                    <a:pt x="104674" y="87228"/>
                  </a:lnTo>
                  <a:lnTo>
                    <a:pt x="52336" y="0"/>
                  </a:lnTo>
                  <a:close/>
                </a:path>
              </a:pathLst>
            </a:custGeom>
            <a:solidFill>
              <a:srgbClr val="80008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53" name="object 253"/>
            <p:cNvSpPr/>
            <p:nvPr/>
          </p:nvSpPr>
          <p:spPr>
            <a:xfrm>
              <a:off x="10922284" y="6779289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123361" y="0"/>
                  </a:moveTo>
                  <a:lnTo>
                    <a:pt x="0" y="0"/>
                  </a:lnTo>
                  <a:lnTo>
                    <a:pt x="0" y="123360"/>
                  </a:lnTo>
                  <a:lnTo>
                    <a:pt x="123361" y="123360"/>
                  </a:lnTo>
                  <a:lnTo>
                    <a:pt x="123361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54" name="object 254"/>
            <p:cNvSpPr/>
            <p:nvPr/>
          </p:nvSpPr>
          <p:spPr>
            <a:xfrm>
              <a:off x="10922284" y="6894323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61680" y="0"/>
                  </a:moveTo>
                  <a:lnTo>
                    <a:pt x="18065" y="18065"/>
                  </a:lnTo>
                  <a:lnTo>
                    <a:pt x="0" y="61681"/>
                  </a:lnTo>
                  <a:lnTo>
                    <a:pt x="1196" y="73770"/>
                  </a:lnTo>
                  <a:lnTo>
                    <a:pt x="27460" y="112997"/>
                  </a:lnTo>
                  <a:lnTo>
                    <a:pt x="61680" y="123361"/>
                  </a:lnTo>
                  <a:lnTo>
                    <a:pt x="73769" y="122165"/>
                  </a:lnTo>
                  <a:lnTo>
                    <a:pt x="112997" y="95901"/>
                  </a:lnTo>
                  <a:lnTo>
                    <a:pt x="123361" y="61681"/>
                  </a:lnTo>
                  <a:lnTo>
                    <a:pt x="122165" y="49591"/>
                  </a:lnTo>
                  <a:lnTo>
                    <a:pt x="95900" y="10363"/>
                  </a:lnTo>
                  <a:lnTo>
                    <a:pt x="6168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255" name="object 255"/>
          <p:cNvGrpSpPr/>
          <p:nvPr/>
        </p:nvGrpSpPr>
        <p:grpSpPr>
          <a:xfrm>
            <a:off x="7692765" y="4598537"/>
            <a:ext cx="122783" cy="254050"/>
            <a:chOff x="10896735" y="6090771"/>
            <a:chExt cx="174625" cy="361315"/>
          </a:xfrm>
        </p:grpSpPr>
        <p:sp>
          <p:nvSpPr>
            <p:cNvPr id="256" name="object 256"/>
            <p:cNvSpPr/>
            <p:nvPr/>
          </p:nvSpPr>
          <p:spPr>
            <a:xfrm>
              <a:off x="10896735" y="6277486"/>
              <a:ext cx="174625" cy="174625"/>
            </a:xfrm>
            <a:custGeom>
              <a:avLst/>
              <a:gdLst/>
              <a:ahLst/>
              <a:cxnLst/>
              <a:rect l="l" t="t" r="r" b="b"/>
              <a:pathLst>
                <a:path w="174625" h="174625">
                  <a:moveTo>
                    <a:pt x="87228" y="0"/>
                  </a:moveTo>
                  <a:lnTo>
                    <a:pt x="0" y="87228"/>
                  </a:lnTo>
                  <a:lnTo>
                    <a:pt x="87228" y="174457"/>
                  </a:lnTo>
                  <a:lnTo>
                    <a:pt x="174458" y="87228"/>
                  </a:lnTo>
                  <a:lnTo>
                    <a:pt x="87228" y="0"/>
                  </a:lnTo>
                  <a:close/>
                </a:path>
              </a:pathLst>
            </a:custGeom>
            <a:solidFill>
              <a:srgbClr val="90EE9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57" name="object 257"/>
            <p:cNvSpPr/>
            <p:nvPr/>
          </p:nvSpPr>
          <p:spPr>
            <a:xfrm>
              <a:off x="10931627" y="6090771"/>
              <a:ext cx="104775" cy="174625"/>
            </a:xfrm>
            <a:custGeom>
              <a:avLst/>
              <a:gdLst/>
              <a:ahLst/>
              <a:cxnLst/>
              <a:rect l="l" t="t" r="r" b="b"/>
              <a:pathLst>
                <a:path w="104775" h="174625">
                  <a:moveTo>
                    <a:pt x="52336" y="0"/>
                  </a:moveTo>
                  <a:lnTo>
                    <a:pt x="0" y="87228"/>
                  </a:lnTo>
                  <a:lnTo>
                    <a:pt x="52336" y="174457"/>
                  </a:lnTo>
                  <a:lnTo>
                    <a:pt x="104674" y="87228"/>
                  </a:lnTo>
                  <a:lnTo>
                    <a:pt x="52336" y="0"/>
                  </a:lnTo>
                  <a:close/>
                </a:path>
              </a:pathLst>
            </a:custGeom>
            <a:solidFill>
              <a:srgbClr val="80008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258" name="object 258"/>
          <p:cNvSpPr/>
          <p:nvPr/>
        </p:nvSpPr>
        <p:spPr>
          <a:xfrm>
            <a:off x="7001340" y="4433635"/>
            <a:ext cx="122783" cy="122783"/>
          </a:xfrm>
          <a:custGeom>
            <a:avLst/>
            <a:gdLst/>
            <a:ahLst/>
            <a:cxnLst/>
            <a:rect l="l" t="t" r="r" b="b"/>
            <a:pathLst>
              <a:path w="174625" h="174625">
                <a:moveTo>
                  <a:pt x="87228" y="0"/>
                </a:moveTo>
                <a:lnTo>
                  <a:pt x="0" y="87229"/>
                </a:lnTo>
                <a:lnTo>
                  <a:pt x="87228" y="174458"/>
                </a:lnTo>
                <a:lnTo>
                  <a:pt x="174458" y="87229"/>
                </a:lnTo>
                <a:lnTo>
                  <a:pt x="87228" y="0"/>
                </a:lnTo>
                <a:close/>
              </a:path>
            </a:pathLst>
          </a:custGeom>
          <a:solidFill>
            <a:srgbClr val="90EE9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59" name="object 259"/>
          <p:cNvSpPr/>
          <p:nvPr/>
        </p:nvSpPr>
        <p:spPr>
          <a:xfrm>
            <a:off x="7001340" y="4937749"/>
            <a:ext cx="122783" cy="122783"/>
          </a:xfrm>
          <a:custGeom>
            <a:avLst/>
            <a:gdLst/>
            <a:ahLst/>
            <a:cxnLst/>
            <a:rect l="l" t="t" r="r" b="b"/>
            <a:pathLst>
              <a:path w="174625" h="174625">
                <a:moveTo>
                  <a:pt x="87228" y="0"/>
                </a:moveTo>
                <a:lnTo>
                  <a:pt x="0" y="87228"/>
                </a:lnTo>
                <a:lnTo>
                  <a:pt x="87228" y="174458"/>
                </a:lnTo>
                <a:lnTo>
                  <a:pt x="174458" y="87228"/>
                </a:lnTo>
                <a:lnTo>
                  <a:pt x="87228" y="0"/>
                </a:lnTo>
                <a:close/>
              </a:path>
            </a:pathLst>
          </a:custGeom>
          <a:solidFill>
            <a:srgbClr val="90EE9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grpSp>
        <p:nvGrpSpPr>
          <p:cNvPr id="260" name="object 260"/>
          <p:cNvGrpSpPr/>
          <p:nvPr/>
        </p:nvGrpSpPr>
        <p:grpSpPr>
          <a:xfrm>
            <a:off x="6770864" y="4648208"/>
            <a:ext cx="122783" cy="180380"/>
            <a:chOff x="9585587" y="6161416"/>
            <a:chExt cx="174625" cy="256540"/>
          </a:xfrm>
        </p:grpSpPr>
        <p:sp>
          <p:nvSpPr>
            <p:cNvPr id="261" name="object 261"/>
            <p:cNvSpPr/>
            <p:nvPr/>
          </p:nvSpPr>
          <p:spPr>
            <a:xfrm>
              <a:off x="9585587" y="6161416"/>
              <a:ext cx="174625" cy="174625"/>
            </a:xfrm>
            <a:custGeom>
              <a:avLst/>
              <a:gdLst/>
              <a:ahLst/>
              <a:cxnLst/>
              <a:rect l="l" t="t" r="r" b="b"/>
              <a:pathLst>
                <a:path w="174625" h="174625">
                  <a:moveTo>
                    <a:pt x="87228" y="0"/>
                  </a:moveTo>
                  <a:lnTo>
                    <a:pt x="0" y="87229"/>
                  </a:lnTo>
                  <a:lnTo>
                    <a:pt x="87228" y="174458"/>
                  </a:lnTo>
                  <a:lnTo>
                    <a:pt x="174458" y="87229"/>
                  </a:lnTo>
                  <a:lnTo>
                    <a:pt x="87228" y="0"/>
                  </a:lnTo>
                  <a:close/>
                </a:path>
              </a:pathLst>
            </a:custGeom>
            <a:solidFill>
              <a:srgbClr val="90EE9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62" name="object 262"/>
            <p:cNvSpPr/>
            <p:nvPr/>
          </p:nvSpPr>
          <p:spPr>
            <a:xfrm>
              <a:off x="9620479" y="6243282"/>
              <a:ext cx="104775" cy="174625"/>
            </a:xfrm>
            <a:custGeom>
              <a:avLst/>
              <a:gdLst/>
              <a:ahLst/>
              <a:cxnLst/>
              <a:rect l="l" t="t" r="r" b="b"/>
              <a:pathLst>
                <a:path w="104775" h="174625">
                  <a:moveTo>
                    <a:pt x="52336" y="0"/>
                  </a:moveTo>
                  <a:lnTo>
                    <a:pt x="0" y="87228"/>
                  </a:lnTo>
                  <a:lnTo>
                    <a:pt x="52336" y="174457"/>
                  </a:lnTo>
                  <a:lnTo>
                    <a:pt x="104674" y="87228"/>
                  </a:lnTo>
                  <a:lnTo>
                    <a:pt x="52336" y="0"/>
                  </a:lnTo>
                  <a:close/>
                </a:path>
              </a:pathLst>
            </a:custGeom>
            <a:solidFill>
              <a:srgbClr val="80008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263" name="object 263"/>
          <p:cNvGrpSpPr/>
          <p:nvPr/>
        </p:nvGrpSpPr>
        <p:grpSpPr>
          <a:xfrm>
            <a:off x="8171680" y="5110875"/>
            <a:ext cx="87064" cy="134392"/>
            <a:chOff x="11577858" y="6819430"/>
            <a:chExt cx="123825" cy="191135"/>
          </a:xfrm>
        </p:grpSpPr>
        <p:sp>
          <p:nvSpPr>
            <p:cNvPr id="264" name="object 264"/>
            <p:cNvSpPr/>
            <p:nvPr/>
          </p:nvSpPr>
          <p:spPr>
            <a:xfrm>
              <a:off x="11587201" y="6835560"/>
              <a:ext cx="104775" cy="174625"/>
            </a:xfrm>
            <a:custGeom>
              <a:avLst/>
              <a:gdLst/>
              <a:ahLst/>
              <a:cxnLst/>
              <a:rect l="l" t="t" r="r" b="b"/>
              <a:pathLst>
                <a:path w="104775" h="174625">
                  <a:moveTo>
                    <a:pt x="52336" y="0"/>
                  </a:moveTo>
                  <a:lnTo>
                    <a:pt x="0" y="87228"/>
                  </a:lnTo>
                  <a:lnTo>
                    <a:pt x="52336" y="174457"/>
                  </a:lnTo>
                  <a:lnTo>
                    <a:pt x="104674" y="87228"/>
                  </a:lnTo>
                  <a:lnTo>
                    <a:pt x="52336" y="0"/>
                  </a:lnTo>
                  <a:close/>
                </a:path>
              </a:pathLst>
            </a:custGeom>
            <a:solidFill>
              <a:srgbClr val="80008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65" name="object 265"/>
            <p:cNvSpPr/>
            <p:nvPr/>
          </p:nvSpPr>
          <p:spPr>
            <a:xfrm>
              <a:off x="11577858" y="6819430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123360" y="0"/>
                  </a:moveTo>
                  <a:lnTo>
                    <a:pt x="0" y="0"/>
                  </a:lnTo>
                  <a:lnTo>
                    <a:pt x="0" y="123360"/>
                  </a:lnTo>
                  <a:lnTo>
                    <a:pt x="123360" y="123360"/>
                  </a:lnTo>
                  <a:lnTo>
                    <a:pt x="123360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266" name="object 266"/>
          <p:cNvSpPr/>
          <p:nvPr/>
        </p:nvSpPr>
        <p:spPr>
          <a:xfrm>
            <a:off x="7486824" y="4808083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9"/>
                </a:lnTo>
                <a:lnTo>
                  <a:pt x="52336" y="174458"/>
                </a:lnTo>
                <a:lnTo>
                  <a:pt x="104674" y="87229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67" name="object 267"/>
          <p:cNvSpPr/>
          <p:nvPr/>
        </p:nvSpPr>
        <p:spPr>
          <a:xfrm>
            <a:off x="7256349" y="4808937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8"/>
                </a:lnTo>
                <a:lnTo>
                  <a:pt x="52336" y="174458"/>
                </a:lnTo>
                <a:lnTo>
                  <a:pt x="104674" y="87228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grpSp>
        <p:nvGrpSpPr>
          <p:cNvPr id="268" name="object 268"/>
          <p:cNvGrpSpPr/>
          <p:nvPr/>
        </p:nvGrpSpPr>
        <p:grpSpPr>
          <a:xfrm>
            <a:off x="6788829" y="4919669"/>
            <a:ext cx="87064" cy="229046"/>
            <a:chOff x="9611136" y="6547492"/>
            <a:chExt cx="123825" cy="325755"/>
          </a:xfrm>
        </p:grpSpPr>
        <p:sp>
          <p:nvSpPr>
            <p:cNvPr id="269" name="object 269"/>
            <p:cNvSpPr/>
            <p:nvPr/>
          </p:nvSpPr>
          <p:spPr>
            <a:xfrm>
              <a:off x="9620479" y="6671919"/>
              <a:ext cx="104775" cy="200660"/>
            </a:xfrm>
            <a:custGeom>
              <a:avLst/>
              <a:gdLst/>
              <a:ahLst/>
              <a:cxnLst/>
              <a:rect l="l" t="t" r="r" b="b"/>
              <a:pathLst>
                <a:path w="104775" h="200659">
                  <a:moveTo>
                    <a:pt x="104673" y="87223"/>
                  </a:moveTo>
                  <a:lnTo>
                    <a:pt x="52336" y="0"/>
                  </a:lnTo>
                  <a:lnTo>
                    <a:pt x="0" y="87223"/>
                  </a:lnTo>
                  <a:lnTo>
                    <a:pt x="7416" y="99618"/>
                  </a:lnTo>
                  <a:lnTo>
                    <a:pt x="0" y="111988"/>
                  </a:lnTo>
                  <a:lnTo>
                    <a:pt x="279" y="112471"/>
                  </a:lnTo>
                  <a:lnTo>
                    <a:pt x="0" y="112928"/>
                  </a:lnTo>
                  <a:lnTo>
                    <a:pt x="52336" y="200164"/>
                  </a:lnTo>
                  <a:lnTo>
                    <a:pt x="104673" y="112928"/>
                  </a:lnTo>
                  <a:lnTo>
                    <a:pt x="104381" y="112471"/>
                  </a:lnTo>
                  <a:lnTo>
                    <a:pt x="104673" y="111988"/>
                  </a:lnTo>
                  <a:lnTo>
                    <a:pt x="97231" y="99606"/>
                  </a:lnTo>
                  <a:lnTo>
                    <a:pt x="104673" y="87223"/>
                  </a:lnTo>
                  <a:close/>
                </a:path>
              </a:pathLst>
            </a:custGeom>
            <a:solidFill>
              <a:srgbClr val="80008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70" name="object 270"/>
            <p:cNvSpPr/>
            <p:nvPr/>
          </p:nvSpPr>
          <p:spPr>
            <a:xfrm>
              <a:off x="9611136" y="6749878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61680" y="0"/>
                  </a:moveTo>
                  <a:lnTo>
                    <a:pt x="18065" y="18065"/>
                  </a:lnTo>
                  <a:lnTo>
                    <a:pt x="0" y="61680"/>
                  </a:lnTo>
                  <a:lnTo>
                    <a:pt x="1196" y="73769"/>
                  </a:lnTo>
                  <a:lnTo>
                    <a:pt x="27460" y="112997"/>
                  </a:lnTo>
                  <a:lnTo>
                    <a:pt x="61680" y="123360"/>
                  </a:lnTo>
                  <a:lnTo>
                    <a:pt x="73769" y="122164"/>
                  </a:lnTo>
                  <a:lnTo>
                    <a:pt x="112997" y="95900"/>
                  </a:lnTo>
                  <a:lnTo>
                    <a:pt x="123361" y="61680"/>
                  </a:lnTo>
                  <a:lnTo>
                    <a:pt x="122165" y="49590"/>
                  </a:lnTo>
                  <a:lnTo>
                    <a:pt x="95901" y="10363"/>
                  </a:lnTo>
                  <a:lnTo>
                    <a:pt x="6168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71" name="object 271"/>
            <p:cNvSpPr/>
            <p:nvPr/>
          </p:nvSpPr>
          <p:spPr>
            <a:xfrm>
              <a:off x="9611136" y="6547492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61680" y="0"/>
                  </a:moveTo>
                  <a:lnTo>
                    <a:pt x="0" y="123360"/>
                  </a:lnTo>
                  <a:lnTo>
                    <a:pt x="123361" y="123360"/>
                  </a:lnTo>
                  <a:lnTo>
                    <a:pt x="61680" y="0"/>
                  </a:lnTo>
                  <a:close/>
                </a:path>
              </a:pathLst>
            </a:custGeom>
            <a:solidFill>
              <a:srgbClr val="FFA5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272" name="object 272"/>
          <p:cNvSpPr/>
          <p:nvPr/>
        </p:nvSpPr>
        <p:spPr>
          <a:xfrm>
            <a:off x="6564923" y="4416488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8"/>
                </a:lnTo>
                <a:lnTo>
                  <a:pt x="52336" y="174458"/>
                </a:lnTo>
                <a:lnTo>
                  <a:pt x="104674" y="87228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grpSp>
        <p:nvGrpSpPr>
          <p:cNvPr id="273" name="object 273"/>
          <p:cNvGrpSpPr/>
          <p:nvPr/>
        </p:nvGrpSpPr>
        <p:grpSpPr>
          <a:xfrm>
            <a:off x="6558353" y="5025430"/>
            <a:ext cx="87064" cy="134392"/>
            <a:chOff x="9283349" y="6697908"/>
            <a:chExt cx="123825" cy="191135"/>
          </a:xfrm>
        </p:grpSpPr>
        <p:sp>
          <p:nvSpPr>
            <p:cNvPr id="274" name="object 274"/>
            <p:cNvSpPr/>
            <p:nvPr/>
          </p:nvSpPr>
          <p:spPr>
            <a:xfrm>
              <a:off x="9292693" y="6697908"/>
              <a:ext cx="104775" cy="174625"/>
            </a:xfrm>
            <a:custGeom>
              <a:avLst/>
              <a:gdLst/>
              <a:ahLst/>
              <a:cxnLst/>
              <a:rect l="l" t="t" r="r" b="b"/>
              <a:pathLst>
                <a:path w="104775" h="174625">
                  <a:moveTo>
                    <a:pt x="52336" y="0"/>
                  </a:moveTo>
                  <a:lnTo>
                    <a:pt x="0" y="87228"/>
                  </a:lnTo>
                  <a:lnTo>
                    <a:pt x="52336" y="174458"/>
                  </a:lnTo>
                  <a:lnTo>
                    <a:pt x="104674" y="87228"/>
                  </a:lnTo>
                  <a:lnTo>
                    <a:pt x="52336" y="0"/>
                  </a:lnTo>
                  <a:close/>
                </a:path>
              </a:pathLst>
            </a:custGeom>
            <a:solidFill>
              <a:srgbClr val="80008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75" name="object 275"/>
            <p:cNvSpPr/>
            <p:nvPr/>
          </p:nvSpPr>
          <p:spPr>
            <a:xfrm>
              <a:off x="9283349" y="6765131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61680" y="0"/>
                  </a:moveTo>
                  <a:lnTo>
                    <a:pt x="18065" y="18065"/>
                  </a:lnTo>
                  <a:lnTo>
                    <a:pt x="0" y="61680"/>
                  </a:lnTo>
                  <a:lnTo>
                    <a:pt x="1196" y="73769"/>
                  </a:lnTo>
                  <a:lnTo>
                    <a:pt x="27460" y="112997"/>
                  </a:lnTo>
                  <a:lnTo>
                    <a:pt x="61680" y="123360"/>
                  </a:lnTo>
                  <a:lnTo>
                    <a:pt x="73769" y="122164"/>
                  </a:lnTo>
                  <a:lnTo>
                    <a:pt x="112997" y="95900"/>
                  </a:lnTo>
                  <a:lnTo>
                    <a:pt x="123361" y="61680"/>
                  </a:lnTo>
                  <a:lnTo>
                    <a:pt x="122165" y="49590"/>
                  </a:lnTo>
                  <a:lnTo>
                    <a:pt x="95901" y="10363"/>
                  </a:lnTo>
                  <a:lnTo>
                    <a:pt x="6168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276" name="object 276"/>
          <p:cNvSpPr/>
          <p:nvPr/>
        </p:nvSpPr>
        <p:spPr>
          <a:xfrm>
            <a:off x="6564923" y="4632294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8"/>
                </a:lnTo>
                <a:lnTo>
                  <a:pt x="52336" y="174458"/>
                </a:lnTo>
                <a:lnTo>
                  <a:pt x="104674" y="87228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77" name="object 277"/>
          <p:cNvSpPr/>
          <p:nvPr/>
        </p:nvSpPr>
        <p:spPr>
          <a:xfrm>
            <a:off x="6334447" y="4949455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8"/>
                </a:lnTo>
                <a:lnTo>
                  <a:pt x="52336" y="174458"/>
                </a:lnTo>
                <a:lnTo>
                  <a:pt x="104674" y="87228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grpSp>
        <p:nvGrpSpPr>
          <p:cNvPr id="278" name="object 278"/>
          <p:cNvGrpSpPr/>
          <p:nvPr/>
        </p:nvGrpSpPr>
        <p:grpSpPr>
          <a:xfrm>
            <a:off x="6097403" y="4985155"/>
            <a:ext cx="87064" cy="137517"/>
            <a:chOff x="8627775" y="6640629"/>
            <a:chExt cx="123825" cy="195580"/>
          </a:xfrm>
        </p:grpSpPr>
        <p:sp>
          <p:nvSpPr>
            <p:cNvPr id="279" name="object 279"/>
            <p:cNvSpPr/>
            <p:nvPr/>
          </p:nvSpPr>
          <p:spPr>
            <a:xfrm>
              <a:off x="8637119" y="6640629"/>
              <a:ext cx="104775" cy="174625"/>
            </a:xfrm>
            <a:custGeom>
              <a:avLst/>
              <a:gdLst/>
              <a:ahLst/>
              <a:cxnLst/>
              <a:rect l="l" t="t" r="r" b="b"/>
              <a:pathLst>
                <a:path w="104775" h="174625">
                  <a:moveTo>
                    <a:pt x="52336" y="0"/>
                  </a:moveTo>
                  <a:lnTo>
                    <a:pt x="0" y="87228"/>
                  </a:lnTo>
                  <a:lnTo>
                    <a:pt x="52336" y="174458"/>
                  </a:lnTo>
                  <a:lnTo>
                    <a:pt x="104674" y="87228"/>
                  </a:lnTo>
                  <a:lnTo>
                    <a:pt x="52336" y="0"/>
                  </a:lnTo>
                  <a:close/>
                </a:path>
              </a:pathLst>
            </a:custGeom>
            <a:solidFill>
              <a:srgbClr val="80008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80" name="object 280"/>
            <p:cNvSpPr/>
            <p:nvPr/>
          </p:nvSpPr>
          <p:spPr>
            <a:xfrm>
              <a:off x="8627771" y="6666992"/>
              <a:ext cx="123825" cy="169545"/>
            </a:xfrm>
            <a:custGeom>
              <a:avLst/>
              <a:gdLst/>
              <a:ahLst/>
              <a:cxnLst/>
              <a:rect l="l" t="t" r="r" b="b"/>
              <a:pathLst>
                <a:path w="123825" h="169545">
                  <a:moveTo>
                    <a:pt x="123355" y="61671"/>
                  </a:moveTo>
                  <a:lnTo>
                    <a:pt x="105295" y="18059"/>
                  </a:lnTo>
                  <a:lnTo>
                    <a:pt x="61683" y="0"/>
                  </a:lnTo>
                  <a:lnTo>
                    <a:pt x="49593" y="1193"/>
                  </a:lnTo>
                  <a:lnTo>
                    <a:pt x="10363" y="27457"/>
                  </a:lnTo>
                  <a:lnTo>
                    <a:pt x="0" y="61671"/>
                  </a:lnTo>
                  <a:lnTo>
                    <a:pt x="1193" y="73761"/>
                  </a:lnTo>
                  <a:lnTo>
                    <a:pt x="4445" y="84480"/>
                  </a:lnTo>
                  <a:lnTo>
                    <a:pt x="1193" y="95186"/>
                  </a:lnTo>
                  <a:lnTo>
                    <a:pt x="0" y="107276"/>
                  </a:lnTo>
                  <a:lnTo>
                    <a:pt x="1193" y="119367"/>
                  </a:lnTo>
                  <a:lnTo>
                    <a:pt x="4699" y="130873"/>
                  </a:lnTo>
                  <a:lnTo>
                    <a:pt x="38074" y="164261"/>
                  </a:lnTo>
                  <a:lnTo>
                    <a:pt x="61683" y="168960"/>
                  </a:lnTo>
                  <a:lnTo>
                    <a:pt x="73774" y="167754"/>
                  </a:lnTo>
                  <a:lnTo>
                    <a:pt x="112991" y="141490"/>
                  </a:lnTo>
                  <a:lnTo>
                    <a:pt x="123355" y="107276"/>
                  </a:lnTo>
                  <a:lnTo>
                    <a:pt x="122161" y="95186"/>
                  </a:lnTo>
                  <a:lnTo>
                    <a:pt x="118910" y="84480"/>
                  </a:lnTo>
                  <a:lnTo>
                    <a:pt x="122161" y="73761"/>
                  </a:lnTo>
                  <a:lnTo>
                    <a:pt x="123355" y="6167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grpSp>
        <p:nvGrpSpPr>
          <p:cNvPr id="281" name="object 281"/>
          <p:cNvGrpSpPr/>
          <p:nvPr/>
        </p:nvGrpSpPr>
        <p:grpSpPr>
          <a:xfrm>
            <a:off x="5405977" y="4737320"/>
            <a:ext cx="87064" cy="143768"/>
            <a:chOff x="7644414" y="6288152"/>
            <a:chExt cx="123825" cy="204470"/>
          </a:xfrm>
        </p:grpSpPr>
        <p:sp>
          <p:nvSpPr>
            <p:cNvPr id="282" name="object 282"/>
            <p:cNvSpPr/>
            <p:nvPr/>
          </p:nvSpPr>
          <p:spPr>
            <a:xfrm>
              <a:off x="7653757" y="6288163"/>
              <a:ext cx="104775" cy="187960"/>
            </a:xfrm>
            <a:custGeom>
              <a:avLst/>
              <a:gdLst/>
              <a:ahLst/>
              <a:cxnLst/>
              <a:rect l="l" t="t" r="r" b="b"/>
              <a:pathLst>
                <a:path w="104775" h="187960">
                  <a:moveTo>
                    <a:pt x="104673" y="87223"/>
                  </a:moveTo>
                  <a:lnTo>
                    <a:pt x="52336" y="0"/>
                  </a:lnTo>
                  <a:lnTo>
                    <a:pt x="0" y="87223"/>
                  </a:lnTo>
                  <a:lnTo>
                    <a:pt x="3924" y="93789"/>
                  </a:lnTo>
                  <a:lnTo>
                    <a:pt x="0" y="100342"/>
                  </a:lnTo>
                  <a:lnTo>
                    <a:pt x="52336" y="187579"/>
                  </a:lnTo>
                  <a:lnTo>
                    <a:pt x="104673" y="100342"/>
                  </a:lnTo>
                  <a:lnTo>
                    <a:pt x="100736" y="93789"/>
                  </a:lnTo>
                  <a:lnTo>
                    <a:pt x="104673" y="87223"/>
                  </a:lnTo>
                  <a:close/>
                </a:path>
              </a:pathLst>
            </a:custGeom>
            <a:solidFill>
              <a:srgbClr val="80008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83" name="object 283"/>
            <p:cNvSpPr/>
            <p:nvPr/>
          </p:nvSpPr>
          <p:spPr>
            <a:xfrm>
              <a:off x="7644414" y="6368684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61680" y="0"/>
                  </a:moveTo>
                  <a:lnTo>
                    <a:pt x="18065" y="18065"/>
                  </a:lnTo>
                  <a:lnTo>
                    <a:pt x="0" y="61680"/>
                  </a:lnTo>
                  <a:lnTo>
                    <a:pt x="1196" y="73769"/>
                  </a:lnTo>
                  <a:lnTo>
                    <a:pt x="27460" y="112997"/>
                  </a:lnTo>
                  <a:lnTo>
                    <a:pt x="61680" y="123360"/>
                  </a:lnTo>
                  <a:lnTo>
                    <a:pt x="73769" y="122164"/>
                  </a:lnTo>
                  <a:lnTo>
                    <a:pt x="112997" y="95900"/>
                  </a:lnTo>
                  <a:lnTo>
                    <a:pt x="123361" y="61680"/>
                  </a:lnTo>
                  <a:lnTo>
                    <a:pt x="122165" y="49590"/>
                  </a:lnTo>
                  <a:lnTo>
                    <a:pt x="95901" y="10363"/>
                  </a:lnTo>
                  <a:lnTo>
                    <a:pt x="6168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284" name="object 284"/>
          <p:cNvSpPr/>
          <p:nvPr/>
        </p:nvSpPr>
        <p:spPr>
          <a:xfrm>
            <a:off x="5412546" y="4924762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9"/>
                </a:lnTo>
                <a:lnTo>
                  <a:pt x="52336" y="174458"/>
                </a:lnTo>
                <a:lnTo>
                  <a:pt x="104674" y="87229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85" name="object 285"/>
          <p:cNvSpPr/>
          <p:nvPr/>
        </p:nvSpPr>
        <p:spPr>
          <a:xfrm>
            <a:off x="5182071" y="4853344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8"/>
                </a:lnTo>
                <a:lnTo>
                  <a:pt x="52336" y="174458"/>
                </a:lnTo>
                <a:lnTo>
                  <a:pt x="104674" y="87228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86" name="object 286"/>
          <p:cNvSpPr/>
          <p:nvPr/>
        </p:nvSpPr>
        <p:spPr>
          <a:xfrm>
            <a:off x="4951596" y="4686719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9"/>
                </a:lnTo>
                <a:lnTo>
                  <a:pt x="52336" y="174458"/>
                </a:lnTo>
                <a:lnTo>
                  <a:pt x="104674" y="87229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pic>
        <p:nvPicPr>
          <p:cNvPr id="287" name="object 287"/>
          <p:cNvPicPr/>
          <p:nvPr/>
        </p:nvPicPr>
        <p:blipFill>
          <a:blip r:embed="rId122" cstate="print"/>
          <a:stretch>
            <a:fillRect/>
          </a:stretch>
        </p:blipFill>
        <p:spPr>
          <a:xfrm>
            <a:off x="4721120" y="4625288"/>
            <a:ext cx="73599" cy="239929"/>
          </a:xfrm>
          <a:prstGeom prst="rect">
            <a:avLst/>
          </a:prstGeom>
        </p:spPr>
      </p:pic>
      <p:sp>
        <p:nvSpPr>
          <p:cNvPr id="288" name="object 288"/>
          <p:cNvSpPr/>
          <p:nvPr/>
        </p:nvSpPr>
        <p:spPr>
          <a:xfrm>
            <a:off x="4490645" y="4542330"/>
            <a:ext cx="73670" cy="216991"/>
          </a:xfrm>
          <a:custGeom>
            <a:avLst/>
            <a:gdLst/>
            <a:ahLst/>
            <a:cxnLst/>
            <a:rect l="l" t="t" r="r" b="b"/>
            <a:pathLst>
              <a:path w="104775" h="308610">
                <a:moveTo>
                  <a:pt x="104673" y="87223"/>
                </a:moveTo>
                <a:lnTo>
                  <a:pt x="52336" y="0"/>
                </a:lnTo>
                <a:lnTo>
                  <a:pt x="0" y="87223"/>
                </a:lnTo>
                <a:lnTo>
                  <a:pt x="27254" y="132664"/>
                </a:lnTo>
                <a:lnTo>
                  <a:pt x="0" y="178079"/>
                </a:lnTo>
                <a:lnTo>
                  <a:pt x="12903" y="199605"/>
                </a:lnTo>
                <a:lnTo>
                  <a:pt x="0" y="221119"/>
                </a:lnTo>
                <a:lnTo>
                  <a:pt x="52336" y="308356"/>
                </a:lnTo>
                <a:lnTo>
                  <a:pt x="104673" y="221119"/>
                </a:lnTo>
                <a:lnTo>
                  <a:pt x="91757" y="199605"/>
                </a:lnTo>
                <a:lnTo>
                  <a:pt x="104673" y="178079"/>
                </a:lnTo>
                <a:lnTo>
                  <a:pt x="77406" y="132664"/>
                </a:lnTo>
                <a:lnTo>
                  <a:pt x="104673" y="87223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89" name="object 289"/>
          <p:cNvSpPr/>
          <p:nvPr/>
        </p:nvSpPr>
        <p:spPr>
          <a:xfrm>
            <a:off x="4490645" y="4252087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9"/>
                </a:lnTo>
                <a:lnTo>
                  <a:pt x="52336" y="174458"/>
                </a:lnTo>
                <a:lnTo>
                  <a:pt x="104674" y="87229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90" name="object 290"/>
          <p:cNvSpPr/>
          <p:nvPr/>
        </p:nvSpPr>
        <p:spPr>
          <a:xfrm>
            <a:off x="3568744" y="4440198"/>
            <a:ext cx="73670" cy="122783"/>
          </a:xfrm>
          <a:custGeom>
            <a:avLst/>
            <a:gdLst/>
            <a:ahLst/>
            <a:cxnLst/>
            <a:rect l="l" t="t" r="r" b="b"/>
            <a:pathLst>
              <a:path w="104775" h="174625">
                <a:moveTo>
                  <a:pt x="52336" y="0"/>
                </a:moveTo>
                <a:lnTo>
                  <a:pt x="0" y="87229"/>
                </a:lnTo>
                <a:lnTo>
                  <a:pt x="52336" y="174458"/>
                </a:lnTo>
                <a:lnTo>
                  <a:pt x="104674" y="87229"/>
                </a:lnTo>
                <a:lnTo>
                  <a:pt x="52336" y="0"/>
                </a:lnTo>
                <a:close/>
              </a:path>
            </a:pathLst>
          </a:custGeom>
          <a:solidFill>
            <a:srgbClr val="80008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91" name="object 291"/>
          <p:cNvSpPr/>
          <p:nvPr/>
        </p:nvSpPr>
        <p:spPr>
          <a:xfrm>
            <a:off x="3792651" y="4640165"/>
            <a:ext cx="87064" cy="87064"/>
          </a:xfrm>
          <a:custGeom>
            <a:avLst/>
            <a:gdLst/>
            <a:ahLst/>
            <a:cxnLst/>
            <a:rect l="l" t="t" r="r" b="b"/>
            <a:pathLst>
              <a:path w="123825" h="123825">
                <a:moveTo>
                  <a:pt x="123361" y="0"/>
                </a:moveTo>
                <a:lnTo>
                  <a:pt x="0" y="0"/>
                </a:lnTo>
                <a:lnTo>
                  <a:pt x="61680" y="123360"/>
                </a:lnTo>
                <a:lnTo>
                  <a:pt x="12336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92" name="object 292"/>
          <p:cNvSpPr/>
          <p:nvPr/>
        </p:nvSpPr>
        <p:spPr>
          <a:xfrm>
            <a:off x="2870750" y="4599278"/>
            <a:ext cx="87064" cy="87064"/>
          </a:xfrm>
          <a:custGeom>
            <a:avLst/>
            <a:gdLst/>
            <a:ahLst/>
            <a:cxnLst/>
            <a:rect l="l" t="t" r="r" b="b"/>
            <a:pathLst>
              <a:path w="123825" h="123825">
                <a:moveTo>
                  <a:pt x="123361" y="0"/>
                </a:moveTo>
                <a:lnTo>
                  <a:pt x="0" y="0"/>
                </a:lnTo>
                <a:lnTo>
                  <a:pt x="61681" y="123361"/>
                </a:lnTo>
                <a:lnTo>
                  <a:pt x="12336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93" name="object 293"/>
          <p:cNvSpPr/>
          <p:nvPr/>
        </p:nvSpPr>
        <p:spPr>
          <a:xfrm>
            <a:off x="1257423" y="4441864"/>
            <a:ext cx="87064" cy="87064"/>
          </a:xfrm>
          <a:custGeom>
            <a:avLst/>
            <a:gdLst/>
            <a:ahLst/>
            <a:cxnLst/>
            <a:rect l="l" t="t" r="r" b="b"/>
            <a:pathLst>
              <a:path w="123825" h="123825">
                <a:moveTo>
                  <a:pt x="123361" y="0"/>
                </a:moveTo>
                <a:lnTo>
                  <a:pt x="0" y="0"/>
                </a:lnTo>
                <a:lnTo>
                  <a:pt x="61681" y="123361"/>
                </a:lnTo>
                <a:lnTo>
                  <a:pt x="123361" y="0"/>
                </a:lnTo>
                <a:close/>
              </a:path>
            </a:pathLst>
          </a:custGeom>
          <a:solidFill>
            <a:srgbClr val="00800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94" name="object 294"/>
          <p:cNvSpPr/>
          <p:nvPr/>
        </p:nvSpPr>
        <p:spPr>
          <a:xfrm>
            <a:off x="8632630" y="5181851"/>
            <a:ext cx="87064" cy="87064"/>
          </a:xfrm>
          <a:custGeom>
            <a:avLst/>
            <a:gdLst/>
            <a:ahLst/>
            <a:cxnLst/>
            <a:rect l="l" t="t" r="r" b="b"/>
            <a:pathLst>
              <a:path w="123825" h="123825">
                <a:moveTo>
                  <a:pt x="123360" y="0"/>
                </a:moveTo>
                <a:lnTo>
                  <a:pt x="0" y="0"/>
                </a:lnTo>
                <a:lnTo>
                  <a:pt x="0" y="123361"/>
                </a:lnTo>
                <a:lnTo>
                  <a:pt x="123360" y="123361"/>
                </a:lnTo>
                <a:lnTo>
                  <a:pt x="12336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95" name="object 295"/>
          <p:cNvSpPr/>
          <p:nvPr/>
        </p:nvSpPr>
        <p:spPr>
          <a:xfrm>
            <a:off x="8402155" y="5094142"/>
            <a:ext cx="87064" cy="87064"/>
          </a:xfrm>
          <a:custGeom>
            <a:avLst/>
            <a:gdLst/>
            <a:ahLst/>
            <a:cxnLst/>
            <a:rect l="l" t="t" r="r" b="b"/>
            <a:pathLst>
              <a:path w="123825" h="123825">
                <a:moveTo>
                  <a:pt x="123360" y="0"/>
                </a:moveTo>
                <a:lnTo>
                  <a:pt x="0" y="0"/>
                </a:lnTo>
                <a:lnTo>
                  <a:pt x="0" y="123360"/>
                </a:lnTo>
                <a:lnTo>
                  <a:pt x="123360" y="123360"/>
                </a:lnTo>
                <a:lnTo>
                  <a:pt x="12336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296" name="object 296"/>
          <p:cNvSpPr/>
          <p:nvPr/>
        </p:nvSpPr>
        <p:spPr>
          <a:xfrm>
            <a:off x="7480254" y="4980501"/>
            <a:ext cx="87064" cy="87064"/>
          </a:xfrm>
          <a:custGeom>
            <a:avLst/>
            <a:gdLst/>
            <a:ahLst/>
            <a:cxnLst/>
            <a:rect l="l" t="t" r="r" b="b"/>
            <a:pathLst>
              <a:path w="123825" h="123825">
                <a:moveTo>
                  <a:pt x="123361" y="0"/>
                </a:moveTo>
                <a:lnTo>
                  <a:pt x="0" y="0"/>
                </a:lnTo>
                <a:lnTo>
                  <a:pt x="0" y="123361"/>
                </a:lnTo>
                <a:lnTo>
                  <a:pt x="123361" y="123361"/>
                </a:lnTo>
                <a:lnTo>
                  <a:pt x="123361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grpSp>
        <p:nvGrpSpPr>
          <p:cNvPr id="297" name="object 297"/>
          <p:cNvGrpSpPr/>
          <p:nvPr/>
        </p:nvGrpSpPr>
        <p:grpSpPr>
          <a:xfrm>
            <a:off x="5866928" y="4746117"/>
            <a:ext cx="87064" cy="171450"/>
            <a:chOff x="8299988" y="6300664"/>
            <a:chExt cx="123825" cy="243840"/>
          </a:xfrm>
        </p:grpSpPr>
        <p:sp>
          <p:nvSpPr>
            <p:cNvPr id="298" name="object 298"/>
            <p:cNvSpPr/>
            <p:nvPr/>
          </p:nvSpPr>
          <p:spPr>
            <a:xfrm>
              <a:off x="8299988" y="6330624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123361" y="0"/>
                  </a:moveTo>
                  <a:lnTo>
                    <a:pt x="0" y="0"/>
                  </a:lnTo>
                  <a:lnTo>
                    <a:pt x="0" y="123361"/>
                  </a:lnTo>
                  <a:lnTo>
                    <a:pt x="123361" y="123361"/>
                  </a:lnTo>
                  <a:lnTo>
                    <a:pt x="123361" y="0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99" name="object 299"/>
            <p:cNvSpPr/>
            <p:nvPr/>
          </p:nvSpPr>
          <p:spPr>
            <a:xfrm>
              <a:off x="8299988" y="6420727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61680" y="0"/>
                  </a:moveTo>
                  <a:lnTo>
                    <a:pt x="18065" y="18065"/>
                  </a:lnTo>
                  <a:lnTo>
                    <a:pt x="0" y="61680"/>
                  </a:lnTo>
                  <a:lnTo>
                    <a:pt x="1196" y="73769"/>
                  </a:lnTo>
                  <a:lnTo>
                    <a:pt x="27460" y="112997"/>
                  </a:lnTo>
                  <a:lnTo>
                    <a:pt x="61680" y="123360"/>
                  </a:lnTo>
                  <a:lnTo>
                    <a:pt x="73769" y="122164"/>
                  </a:lnTo>
                  <a:lnTo>
                    <a:pt x="112997" y="95900"/>
                  </a:lnTo>
                  <a:lnTo>
                    <a:pt x="123361" y="61680"/>
                  </a:lnTo>
                  <a:lnTo>
                    <a:pt x="122165" y="49590"/>
                  </a:lnTo>
                  <a:lnTo>
                    <a:pt x="95901" y="10363"/>
                  </a:lnTo>
                  <a:lnTo>
                    <a:pt x="61680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00" name="object 300"/>
            <p:cNvSpPr/>
            <p:nvPr/>
          </p:nvSpPr>
          <p:spPr>
            <a:xfrm>
              <a:off x="8299988" y="6300664"/>
              <a:ext cx="123825" cy="123825"/>
            </a:xfrm>
            <a:custGeom>
              <a:avLst/>
              <a:gdLst/>
              <a:ahLst/>
              <a:cxnLst/>
              <a:rect l="l" t="t" r="r" b="b"/>
              <a:pathLst>
                <a:path w="123825" h="123825">
                  <a:moveTo>
                    <a:pt x="61680" y="0"/>
                  </a:moveTo>
                  <a:lnTo>
                    <a:pt x="0" y="123361"/>
                  </a:lnTo>
                  <a:lnTo>
                    <a:pt x="123361" y="123361"/>
                  </a:lnTo>
                  <a:lnTo>
                    <a:pt x="61680" y="0"/>
                  </a:lnTo>
                  <a:close/>
                </a:path>
              </a:pathLst>
            </a:custGeom>
            <a:solidFill>
              <a:srgbClr val="FFA5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pic>
        <p:nvPicPr>
          <p:cNvPr id="301" name="object 301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8402154" y="5582226"/>
            <a:ext cx="86738" cy="86738"/>
          </a:xfrm>
          <a:prstGeom prst="rect">
            <a:avLst/>
          </a:prstGeom>
        </p:spPr>
      </p:pic>
      <p:pic>
        <p:nvPicPr>
          <p:cNvPr id="302" name="object 302"/>
          <p:cNvPicPr/>
          <p:nvPr/>
        </p:nvPicPr>
        <p:blipFill>
          <a:blip r:embed="rId123" cstate="print"/>
          <a:stretch>
            <a:fillRect/>
          </a:stretch>
        </p:blipFill>
        <p:spPr>
          <a:xfrm>
            <a:off x="8171679" y="5543139"/>
            <a:ext cx="86738" cy="87088"/>
          </a:xfrm>
          <a:prstGeom prst="rect">
            <a:avLst/>
          </a:prstGeom>
        </p:spPr>
      </p:pic>
      <p:grpSp>
        <p:nvGrpSpPr>
          <p:cNvPr id="303" name="object 303"/>
          <p:cNvGrpSpPr/>
          <p:nvPr/>
        </p:nvGrpSpPr>
        <p:grpSpPr>
          <a:xfrm>
            <a:off x="7941205" y="5340870"/>
            <a:ext cx="87064" cy="263426"/>
            <a:chOff x="11250071" y="7146535"/>
            <a:chExt cx="123825" cy="374650"/>
          </a:xfrm>
        </p:grpSpPr>
        <p:pic>
          <p:nvPicPr>
            <p:cNvPr id="304" name="object 304"/>
            <p:cNvPicPr/>
            <p:nvPr/>
          </p:nvPicPr>
          <p:blipFill>
            <a:blip r:embed="rId124" cstate="print"/>
            <a:stretch>
              <a:fillRect/>
            </a:stretch>
          </p:blipFill>
          <p:spPr>
            <a:xfrm>
              <a:off x="11250071" y="7146535"/>
              <a:ext cx="123360" cy="123360"/>
            </a:xfrm>
            <a:prstGeom prst="rect">
              <a:avLst/>
            </a:prstGeom>
          </p:spPr>
        </p:pic>
        <p:pic>
          <p:nvPicPr>
            <p:cNvPr id="305" name="object 305"/>
            <p:cNvPicPr/>
            <p:nvPr/>
          </p:nvPicPr>
          <p:blipFill>
            <a:blip r:embed="rId125" cstate="print"/>
            <a:stretch>
              <a:fillRect/>
            </a:stretch>
          </p:blipFill>
          <p:spPr>
            <a:xfrm>
              <a:off x="11250071" y="7312052"/>
              <a:ext cx="123360" cy="208692"/>
            </a:xfrm>
            <a:prstGeom prst="rect">
              <a:avLst/>
            </a:prstGeom>
          </p:spPr>
        </p:pic>
      </p:grpSp>
      <p:pic>
        <p:nvPicPr>
          <p:cNvPr id="306" name="object 306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7710729" y="5385679"/>
            <a:ext cx="86738" cy="86738"/>
          </a:xfrm>
          <a:prstGeom prst="rect">
            <a:avLst/>
          </a:prstGeom>
        </p:spPr>
      </p:pic>
      <p:pic>
        <p:nvPicPr>
          <p:cNvPr id="307" name="object 307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7249779" y="5341149"/>
            <a:ext cx="86738" cy="86738"/>
          </a:xfrm>
          <a:prstGeom prst="rect">
            <a:avLst/>
          </a:prstGeom>
        </p:spPr>
      </p:pic>
      <p:pic>
        <p:nvPicPr>
          <p:cNvPr id="308" name="object 308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7019304" y="5292772"/>
            <a:ext cx="86738" cy="86738"/>
          </a:xfrm>
          <a:prstGeom prst="rect">
            <a:avLst/>
          </a:prstGeom>
        </p:spPr>
      </p:pic>
      <p:pic>
        <p:nvPicPr>
          <p:cNvPr id="309" name="object 309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6788828" y="5209822"/>
            <a:ext cx="86738" cy="86738"/>
          </a:xfrm>
          <a:prstGeom prst="rect">
            <a:avLst/>
          </a:prstGeom>
        </p:spPr>
      </p:pic>
      <p:pic>
        <p:nvPicPr>
          <p:cNvPr id="310" name="object 310"/>
          <p:cNvPicPr/>
          <p:nvPr/>
        </p:nvPicPr>
        <p:blipFill>
          <a:blip r:embed="rId79" cstate="print"/>
          <a:stretch>
            <a:fillRect/>
          </a:stretch>
        </p:blipFill>
        <p:spPr>
          <a:xfrm>
            <a:off x="5866928" y="5035580"/>
            <a:ext cx="86738" cy="86738"/>
          </a:xfrm>
          <a:prstGeom prst="rect">
            <a:avLst/>
          </a:prstGeom>
        </p:spPr>
      </p:pic>
      <p:sp>
        <p:nvSpPr>
          <p:cNvPr id="311" name="object 311"/>
          <p:cNvSpPr/>
          <p:nvPr/>
        </p:nvSpPr>
        <p:spPr>
          <a:xfrm>
            <a:off x="5405977" y="4615826"/>
            <a:ext cx="87064" cy="87064"/>
          </a:xfrm>
          <a:custGeom>
            <a:avLst/>
            <a:gdLst/>
            <a:ahLst/>
            <a:cxnLst/>
            <a:rect l="l" t="t" r="r" b="b"/>
            <a:pathLst>
              <a:path w="123825" h="123825">
                <a:moveTo>
                  <a:pt x="61680" y="0"/>
                </a:moveTo>
                <a:lnTo>
                  <a:pt x="0" y="123360"/>
                </a:lnTo>
                <a:lnTo>
                  <a:pt x="123361" y="123360"/>
                </a:lnTo>
                <a:lnTo>
                  <a:pt x="61680" y="0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312" name="object 312"/>
          <p:cNvSpPr/>
          <p:nvPr/>
        </p:nvSpPr>
        <p:spPr>
          <a:xfrm>
            <a:off x="5636452" y="4639637"/>
            <a:ext cx="87064" cy="87064"/>
          </a:xfrm>
          <a:custGeom>
            <a:avLst/>
            <a:gdLst/>
            <a:ahLst/>
            <a:cxnLst/>
            <a:rect l="l" t="t" r="r" b="b"/>
            <a:pathLst>
              <a:path w="123825" h="123825">
                <a:moveTo>
                  <a:pt x="61680" y="0"/>
                </a:moveTo>
                <a:lnTo>
                  <a:pt x="0" y="123360"/>
                </a:lnTo>
                <a:lnTo>
                  <a:pt x="123361" y="123360"/>
                </a:lnTo>
                <a:lnTo>
                  <a:pt x="61680" y="0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313" name="object 313"/>
          <p:cNvSpPr/>
          <p:nvPr/>
        </p:nvSpPr>
        <p:spPr>
          <a:xfrm>
            <a:off x="3331700" y="4706655"/>
            <a:ext cx="87064" cy="87064"/>
          </a:xfrm>
          <a:custGeom>
            <a:avLst/>
            <a:gdLst/>
            <a:ahLst/>
            <a:cxnLst/>
            <a:rect l="l" t="t" r="r" b="b"/>
            <a:pathLst>
              <a:path w="123825" h="123825">
                <a:moveTo>
                  <a:pt x="61680" y="0"/>
                </a:moveTo>
                <a:lnTo>
                  <a:pt x="0" y="123360"/>
                </a:lnTo>
                <a:lnTo>
                  <a:pt x="123361" y="123360"/>
                </a:lnTo>
                <a:lnTo>
                  <a:pt x="61680" y="0"/>
                </a:lnTo>
                <a:close/>
              </a:path>
            </a:pathLst>
          </a:custGeom>
          <a:solidFill>
            <a:srgbClr val="FFA50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314" name="object 314"/>
          <p:cNvSpPr txBox="1"/>
          <p:nvPr/>
        </p:nvSpPr>
        <p:spPr>
          <a:xfrm>
            <a:off x="584639" y="3637807"/>
            <a:ext cx="8217098" cy="290313"/>
          </a:xfrm>
          <a:prstGeom prst="rect">
            <a:avLst/>
          </a:prstGeom>
        </p:spPr>
        <p:txBody>
          <a:bodyPr vert="horz" wrap="square" lIns="0" tIns="8930" rIns="0" bIns="0" rtlCol="0">
            <a:spAutoFit/>
          </a:bodyPr>
          <a:lstStyle/>
          <a:p>
            <a:pPr marL="8929">
              <a:spcBef>
                <a:spcPts val="70"/>
              </a:spcBef>
            </a:pP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Detector</a:t>
            </a:r>
            <a:r>
              <a:rPr sz="1828" b="1" spc="-28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spc="-18" dirty="0">
                <a:solidFill>
                  <a:srgbClr val="EE220C"/>
                </a:solidFill>
                <a:latin typeface="Arial"/>
                <a:cs typeface="Arial"/>
              </a:rPr>
              <a:t>sensitivity</a:t>
            </a:r>
            <a:r>
              <a:rPr sz="1828" b="1" spc="-28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improved</a:t>
            </a:r>
            <a:r>
              <a:rPr sz="1828" b="1" spc="-25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by</a:t>
            </a:r>
            <a:r>
              <a:rPr sz="1828" b="1" spc="-28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5</a:t>
            </a:r>
            <a:r>
              <a:rPr sz="1828" b="1" spc="-25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orders</a:t>
            </a:r>
            <a:r>
              <a:rPr sz="1828" b="1" spc="-28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of</a:t>
            </a:r>
            <a:r>
              <a:rPr sz="1828" b="1" spc="-25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magnitude</a:t>
            </a:r>
            <a:r>
              <a:rPr sz="1828" b="1" spc="-28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in</a:t>
            </a:r>
            <a:r>
              <a:rPr sz="1828" b="1" spc="-28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the</a:t>
            </a:r>
            <a:r>
              <a:rPr sz="1828" b="1" spc="-25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last</a:t>
            </a:r>
            <a:r>
              <a:rPr sz="1828" b="1" spc="-28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dirty="0">
                <a:solidFill>
                  <a:srgbClr val="EE220C"/>
                </a:solidFill>
                <a:latin typeface="Arial"/>
                <a:cs typeface="Arial"/>
              </a:rPr>
              <a:t>20</a:t>
            </a:r>
            <a:r>
              <a:rPr sz="1828" b="1" spc="-25" dirty="0">
                <a:solidFill>
                  <a:srgbClr val="EE220C"/>
                </a:solidFill>
                <a:latin typeface="Arial"/>
                <a:cs typeface="Arial"/>
              </a:rPr>
              <a:t> </a:t>
            </a:r>
            <a:r>
              <a:rPr sz="1828" b="1" spc="-7" dirty="0">
                <a:solidFill>
                  <a:srgbClr val="EE220C"/>
                </a:solidFill>
                <a:latin typeface="Arial"/>
                <a:cs typeface="Arial"/>
              </a:rPr>
              <a:t>years</a:t>
            </a:r>
            <a:endParaRPr sz="1828">
              <a:latin typeface="Arial"/>
              <a:cs typeface="Arial"/>
            </a:endParaRPr>
          </a:p>
        </p:txBody>
      </p:sp>
      <p:grpSp>
        <p:nvGrpSpPr>
          <p:cNvPr id="316" name="object 316"/>
          <p:cNvGrpSpPr/>
          <p:nvPr/>
        </p:nvGrpSpPr>
        <p:grpSpPr>
          <a:xfrm>
            <a:off x="41953" y="638358"/>
            <a:ext cx="9144000" cy="2962870"/>
            <a:chOff x="0" y="491177"/>
            <a:chExt cx="13004800" cy="4213860"/>
          </a:xfrm>
        </p:grpSpPr>
        <p:sp>
          <p:nvSpPr>
            <p:cNvPr id="317" name="object 317"/>
            <p:cNvSpPr/>
            <p:nvPr/>
          </p:nvSpPr>
          <p:spPr>
            <a:xfrm>
              <a:off x="0" y="491177"/>
              <a:ext cx="13004800" cy="4213860"/>
            </a:xfrm>
            <a:custGeom>
              <a:avLst/>
              <a:gdLst/>
              <a:ahLst/>
              <a:cxnLst/>
              <a:rect l="l" t="t" r="r" b="b"/>
              <a:pathLst>
                <a:path w="13004800" h="4213860">
                  <a:moveTo>
                    <a:pt x="13004800" y="0"/>
                  </a:moveTo>
                  <a:lnTo>
                    <a:pt x="0" y="0"/>
                  </a:lnTo>
                  <a:lnTo>
                    <a:pt x="0" y="4213652"/>
                  </a:lnTo>
                  <a:lnTo>
                    <a:pt x="13004800" y="4213652"/>
                  </a:lnTo>
                  <a:lnTo>
                    <a:pt x="13004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18" name="object 318"/>
            <p:cNvSpPr/>
            <p:nvPr/>
          </p:nvSpPr>
          <p:spPr>
            <a:xfrm>
              <a:off x="852352" y="636225"/>
              <a:ext cx="11863070" cy="3467100"/>
            </a:xfrm>
            <a:custGeom>
              <a:avLst/>
              <a:gdLst/>
              <a:ahLst/>
              <a:cxnLst/>
              <a:rect l="l" t="t" r="r" b="b"/>
              <a:pathLst>
                <a:path w="11863070" h="3467100">
                  <a:moveTo>
                    <a:pt x="11862976" y="0"/>
                  </a:moveTo>
                  <a:lnTo>
                    <a:pt x="0" y="0"/>
                  </a:lnTo>
                  <a:lnTo>
                    <a:pt x="0" y="3467051"/>
                  </a:lnTo>
                  <a:lnTo>
                    <a:pt x="11862976" y="3467051"/>
                  </a:lnTo>
                  <a:lnTo>
                    <a:pt x="11862976" y="0"/>
                  </a:lnTo>
                  <a:close/>
                </a:path>
              </a:pathLst>
            </a:custGeom>
            <a:solidFill>
              <a:srgbClr val="EAEAF2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19" name="object 319"/>
            <p:cNvSpPr/>
            <p:nvPr/>
          </p:nvSpPr>
          <p:spPr>
            <a:xfrm>
              <a:off x="852352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20" name="object 320"/>
            <p:cNvPicPr/>
            <p:nvPr/>
          </p:nvPicPr>
          <p:blipFill>
            <a:blip r:embed="rId126" cstate="print"/>
            <a:stretch>
              <a:fillRect/>
            </a:stretch>
          </p:blipFill>
          <p:spPr>
            <a:xfrm>
              <a:off x="644971" y="4177140"/>
              <a:ext cx="410803" cy="139677"/>
            </a:xfrm>
            <a:prstGeom prst="rect">
              <a:avLst/>
            </a:prstGeom>
          </p:spPr>
        </p:pic>
        <p:sp>
          <p:nvSpPr>
            <p:cNvPr id="321" name="object 321"/>
            <p:cNvSpPr/>
            <p:nvPr/>
          </p:nvSpPr>
          <p:spPr>
            <a:xfrm>
              <a:off x="2170462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22" name="object 322"/>
            <p:cNvPicPr/>
            <p:nvPr/>
          </p:nvPicPr>
          <p:blipFill>
            <a:blip r:embed="rId127" cstate="print"/>
            <a:stretch>
              <a:fillRect/>
            </a:stretch>
          </p:blipFill>
          <p:spPr>
            <a:xfrm>
              <a:off x="1963079" y="4177140"/>
              <a:ext cx="409848" cy="139677"/>
            </a:xfrm>
            <a:prstGeom prst="rect">
              <a:avLst/>
            </a:prstGeom>
          </p:spPr>
        </p:pic>
        <p:sp>
          <p:nvSpPr>
            <p:cNvPr id="323" name="object 323"/>
            <p:cNvSpPr/>
            <p:nvPr/>
          </p:nvSpPr>
          <p:spPr>
            <a:xfrm>
              <a:off x="3488571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24" name="object 324"/>
            <p:cNvPicPr/>
            <p:nvPr/>
          </p:nvPicPr>
          <p:blipFill>
            <a:blip r:embed="rId128" cstate="print"/>
            <a:stretch>
              <a:fillRect/>
            </a:stretch>
          </p:blipFill>
          <p:spPr>
            <a:xfrm>
              <a:off x="3281189" y="4177140"/>
              <a:ext cx="410803" cy="139677"/>
            </a:xfrm>
            <a:prstGeom prst="rect">
              <a:avLst/>
            </a:prstGeom>
          </p:spPr>
        </p:pic>
        <p:sp>
          <p:nvSpPr>
            <p:cNvPr id="325" name="object 325"/>
            <p:cNvSpPr/>
            <p:nvPr/>
          </p:nvSpPr>
          <p:spPr>
            <a:xfrm>
              <a:off x="4806680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26" name="object 326"/>
            <p:cNvPicPr/>
            <p:nvPr/>
          </p:nvPicPr>
          <p:blipFill>
            <a:blip r:embed="rId129" cstate="print"/>
            <a:stretch>
              <a:fillRect/>
            </a:stretch>
          </p:blipFill>
          <p:spPr>
            <a:xfrm>
              <a:off x="4599298" y="4177140"/>
              <a:ext cx="411185" cy="139677"/>
            </a:xfrm>
            <a:prstGeom prst="rect">
              <a:avLst/>
            </a:prstGeom>
          </p:spPr>
        </p:pic>
        <p:sp>
          <p:nvSpPr>
            <p:cNvPr id="327" name="object 327"/>
            <p:cNvSpPr/>
            <p:nvPr/>
          </p:nvSpPr>
          <p:spPr>
            <a:xfrm>
              <a:off x="6124789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28" name="object 328"/>
            <p:cNvPicPr/>
            <p:nvPr/>
          </p:nvPicPr>
          <p:blipFill>
            <a:blip r:embed="rId130" cstate="print"/>
            <a:stretch>
              <a:fillRect/>
            </a:stretch>
          </p:blipFill>
          <p:spPr>
            <a:xfrm>
              <a:off x="5917407" y="4177140"/>
              <a:ext cx="411568" cy="139677"/>
            </a:xfrm>
            <a:prstGeom prst="rect">
              <a:avLst/>
            </a:prstGeom>
          </p:spPr>
        </p:pic>
        <p:sp>
          <p:nvSpPr>
            <p:cNvPr id="329" name="object 329"/>
            <p:cNvSpPr/>
            <p:nvPr/>
          </p:nvSpPr>
          <p:spPr>
            <a:xfrm>
              <a:off x="7442898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30" name="object 330"/>
            <p:cNvPicPr/>
            <p:nvPr/>
          </p:nvPicPr>
          <p:blipFill>
            <a:blip r:embed="rId131" cstate="print"/>
            <a:stretch>
              <a:fillRect/>
            </a:stretch>
          </p:blipFill>
          <p:spPr>
            <a:xfrm>
              <a:off x="7235516" y="4177140"/>
              <a:ext cx="198034" cy="139677"/>
            </a:xfrm>
            <a:prstGeom prst="rect">
              <a:avLst/>
            </a:prstGeom>
          </p:spPr>
        </p:pic>
        <p:sp>
          <p:nvSpPr>
            <p:cNvPr id="331" name="object 331"/>
            <p:cNvSpPr/>
            <p:nvPr/>
          </p:nvSpPr>
          <p:spPr>
            <a:xfrm>
              <a:off x="7463591" y="4177140"/>
              <a:ext cx="50800" cy="137795"/>
            </a:xfrm>
            <a:custGeom>
              <a:avLst/>
              <a:gdLst/>
              <a:ahLst/>
              <a:cxnLst/>
              <a:rect l="l" t="t" r="r" b="b"/>
              <a:pathLst>
                <a:path w="50800" h="137795">
                  <a:moveTo>
                    <a:pt x="50512" y="0"/>
                  </a:moveTo>
                  <a:lnTo>
                    <a:pt x="39607" y="0"/>
                  </a:lnTo>
                  <a:lnTo>
                    <a:pt x="36545" y="6122"/>
                  </a:lnTo>
                  <a:lnTo>
                    <a:pt x="31570" y="12246"/>
                  </a:lnTo>
                  <a:lnTo>
                    <a:pt x="0" y="34441"/>
                  </a:lnTo>
                  <a:lnTo>
                    <a:pt x="0" y="50704"/>
                  </a:lnTo>
                  <a:lnTo>
                    <a:pt x="33675" y="30422"/>
                  </a:lnTo>
                  <a:lnTo>
                    <a:pt x="33675" y="137572"/>
                  </a:lnTo>
                  <a:lnTo>
                    <a:pt x="50512" y="137572"/>
                  </a:lnTo>
                  <a:lnTo>
                    <a:pt x="50512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32" name="object 332"/>
            <p:cNvPicPr/>
            <p:nvPr/>
          </p:nvPicPr>
          <p:blipFill>
            <a:blip r:embed="rId132" cstate="print"/>
            <a:stretch>
              <a:fillRect/>
            </a:stretch>
          </p:blipFill>
          <p:spPr>
            <a:xfrm>
              <a:off x="7557156" y="4177140"/>
              <a:ext cx="89162" cy="139677"/>
            </a:xfrm>
            <a:prstGeom prst="rect">
              <a:avLst/>
            </a:prstGeom>
          </p:spPr>
        </p:pic>
        <p:sp>
          <p:nvSpPr>
            <p:cNvPr id="333" name="object 333"/>
            <p:cNvSpPr/>
            <p:nvPr/>
          </p:nvSpPr>
          <p:spPr>
            <a:xfrm>
              <a:off x="8761007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34" name="object 334"/>
            <p:cNvPicPr/>
            <p:nvPr/>
          </p:nvPicPr>
          <p:blipFill>
            <a:blip r:embed="rId131" cstate="print"/>
            <a:stretch>
              <a:fillRect/>
            </a:stretch>
          </p:blipFill>
          <p:spPr>
            <a:xfrm>
              <a:off x="8553625" y="4177140"/>
              <a:ext cx="198034" cy="139677"/>
            </a:xfrm>
            <a:prstGeom prst="rect">
              <a:avLst/>
            </a:prstGeom>
          </p:spPr>
        </p:pic>
        <p:sp>
          <p:nvSpPr>
            <p:cNvPr id="335" name="object 335"/>
            <p:cNvSpPr/>
            <p:nvPr/>
          </p:nvSpPr>
          <p:spPr>
            <a:xfrm>
              <a:off x="8781700" y="4177140"/>
              <a:ext cx="50800" cy="137795"/>
            </a:xfrm>
            <a:custGeom>
              <a:avLst/>
              <a:gdLst/>
              <a:ahLst/>
              <a:cxnLst/>
              <a:rect l="l" t="t" r="r" b="b"/>
              <a:pathLst>
                <a:path w="50800" h="137795">
                  <a:moveTo>
                    <a:pt x="50512" y="0"/>
                  </a:moveTo>
                  <a:lnTo>
                    <a:pt x="39607" y="0"/>
                  </a:lnTo>
                  <a:lnTo>
                    <a:pt x="36545" y="6122"/>
                  </a:lnTo>
                  <a:lnTo>
                    <a:pt x="31570" y="12246"/>
                  </a:lnTo>
                  <a:lnTo>
                    <a:pt x="0" y="34441"/>
                  </a:lnTo>
                  <a:lnTo>
                    <a:pt x="0" y="50704"/>
                  </a:lnTo>
                  <a:lnTo>
                    <a:pt x="33675" y="30422"/>
                  </a:lnTo>
                  <a:lnTo>
                    <a:pt x="33675" y="137572"/>
                  </a:lnTo>
                  <a:lnTo>
                    <a:pt x="50512" y="137572"/>
                  </a:lnTo>
                  <a:lnTo>
                    <a:pt x="50512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36" name="object 336"/>
            <p:cNvPicPr/>
            <p:nvPr/>
          </p:nvPicPr>
          <p:blipFill>
            <a:blip r:embed="rId133" cstate="print"/>
            <a:stretch>
              <a:fillRect/>
            </a:stretch>
          </p:blipFill>
          <p:spPr>
            <a:xfrm>
              <a:off x="8872777" y="4177140"/>
              <a:ext cx="90694" cy="137572"/>
            </a:xfrm>
            <a:prstGeom prst="rect">
              <a:avLst/>
            </a:prstGeom>
          </p:spPr>
        </p:pic>
        <p:sp>
          <p:nvSpPr>
            <p:cNvPr id="337" name="object 337"/>
            <p:cNvSpPr/>
            <p:nvPr/>
          </p:nvSpPr>
          <p:spPr>
            <a:xfrm>
              <a:off x="10079116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38" name="object 338"/>
            <p:cNvPicPr/>
            <p:nvPr/>
          </p:nvPicPr>
          <p:blipFill>
            <a:blip r:embed="rId134" cstate="print"/>
            <a:stretch>
              <a:fillRect/>
            </a:stretch>
          </p:blipFill>
          <p:spPr>
            <a:xfrm>
              <a:off x="9871733" y="4177140"/>
              <a:ext cx="198036" cy="139677"/>
            </a:xfrm>
            <a:prstGeom prst="rect">
              <a:avLst/>
            </a:prstGeom>
          </p:spPr>
        </p:pic>
        <p:sp>
          <p:nvSpPr>
            <p:cNvPr id="339" name="object 339"/>
            <p:cNvSpPr/>
            <p:nvPr/>
          </p:nvSpPr>
          <p:spPr>
            <a:xfrm>
              <a:off x="10099809" y="4177140"/>
              <a:ext cx="50800" cy="137795"/>
            </a:xfrm>
            <a:custGeom>
              <a:avLst/>
              <a:gdLst/>
              <a:ahLst/>
              <a:cxnLst/>
              <a:rect l="l" t="t" r="r" b="b"/>
              <a:pathLst>
                <a:path w="50800" h="137795">
                  <a:moveTo>
                    <a:pt x="50514" y="0"/>
                  </a:moveTo>
                  <a:lnTo>
                    <a:pt x="39607" y="0"/>
                  </a:lnTo>
                  <a:lnTo>
                    <a:pt x="36545" y="6122"/>
                  </a:lnTo>
                  <a:lnTo>
                    <a:pt x="31570" y="12246"/>
                  </a:lnTo>
                  <a:lnTo>
                    <a:pt x="0" y="34441"/>
                  </a:lnTo>
                  <a:lnTo>
                    <a:pt x="0" y="50704"/>
                  </a:lnTo>
                  <a:lnTo>
                    <a:pt x="33675" y="30422"/>
                  </a:lnTo>
                  <a:lnTo>
                    <a:pt x="33675" y="137572"/>
                  </a:lnTo>
                  <a:lnTo>
                    <a:pt x="50514" y="137572"/>
                  </a:lnTo>
                  <a:lnTo>
                    <a:pt x="50514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40" name="object 340"/>
            <p:cNvPicPr/>
            <p:nvPr/>
          </p:nvPicPr>
          <p:blipFill>
            <a:blip r:embed="rId135" cstate="print"/>
            <a:stretch>
              <a:fillRect/>
            </a:stretch>
          </p:blipFill>
          <p:spPr>
            <a:xfrm>
              <a:off x="10187825" y="4177714"/>
              <a:ext cx="94712" cy="136998"/>
            </a:xfrm>
            <a:prstGeom prst="rect">
              <a:avLst/>
            </a:prstGeom>
          </p:spPr>
        </p:pic>
        <p:sp>
          <p:nvSpPr>
            <p:cNvPr id="341" name="object 341"/>
            <p:cNvSpPr/>
            <p:nvPr/>
          </p:nvSpPr>
          <p:spPr>
            <a:xfrm>
              <a:off x="11397221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42" name="object 342"/>
            <p:cNvPicPr/>
            <p:nvPr/>
          </p:nvPicPr>
          <p:blipFill>
            <a:blip r:embed="rId134" cstate="print"/>
            <a:stretch>
              <a:fillRect/>
            </a:stretch>
          </p:blipFill>
          <p:spPr>
            <a:xfrm>
              <a:off x="11189843" y="4177140"/>
              <a:ext cx="198036" cy="139677"/>
            </a:xfrm>
            <a:prstGeom prst="rect">
              <a:avLst/>
            </a:prstGeom>
          </p:spPr>
        </p:pic>
        <p:sp>
          <p:nvSpPr>
            <p:cNvPr id="343" name="object 343"/>
            <p:cNvSpPr/>
            <p:nvPr/>
          </p:nvSpPr>
          <p:spPr>
            <a:xfrm>
              <a:off x="11417918" y="4177140"/>
              <a:ext cx="50800" cy="137795"/>
            </a:xfrm>
            <a:custGeom>
              <a:avLst/>
              <a:gdLst/>
              <a:ahLst/>
              <a:cxnLst/>
              <a:rect l="l" t="t" r="r" b="b"/>
              <a:pathLst>
                <a:path w="50800" h="137795">
                  <a:moveTo>
                    <a:pt x="50514" y="0"/>
                  </a:moveTo>
                  <a:lnTo>
                    <a:pt x="39607" y="0"/>
                  </a:lnTo>
                  <a:lnTo>
                    <a:pt x="36545" y="6122"/>
                  </a:lnTo>
                  <a:lnTo>
                    <a:pt x="31570" y="12246"/>
                  </a:lnTo>
                  <a:lnTo>
                    <a:pt x="0" y="34441"/>
                  </a:lnTo>
                  <a:lnTo>
                    <a:pt x="0" y="50704"/>
                  </a:lnTo>
                  <a:lnTo>
                    <a:pt x="33676" y="30422"/>
                  </a:lnTo>
                  <a:lnTo>
                    <a:pt x="33676" y="137572"/>
                  </a:lnTo>
                  <a:lnTo>
                    <a:pt x="50514" y="137572"/>
                  </a:lnTo>
                  <a:lnTo>
                    <a:pt x="50514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44" name="object 344"/>
            <p:cNvPicPr/>
            <p:nvPr/>
          </p:nvPicPr>
          <p:blipFill>
            <a:blip r:embed="rId136" cstate="print"/>
            <a:stretch>
              <a:fillRect/>
            </a:stretch>
          </p:blipFill>
          <p:spPr>
            <a:xfrm>
              <a:off x="11510802" y="4177140"/>
              <a:ext cx="90226" cy="139677"/>
            </a:xfrm>
            <a:prstGeom prst="rect">
              <a:avLst/>
            </a:prstGeom>
          </p:spPr>
        </p:pic>
        <p:sp>
          <p:nvSpPr>
            <p:cNvPr id="345" name="object 345"/>
            <p:cNvSpPr/>
            <p:nvPr/>
          </p:nvSpPr>
          <p:spPr>
            <a:xfrm>
              <a:off x="12715330" y="636225"/>
              <a:ext cx="0" cy="3467100"/>
            </a:xfrm>
            <a:custGeom>
              <a:avLst/>
              <a:gdLst/>
              <a:ahLst/>
              <a:cxnLst/>
              <a:rect l="l" t="t" r="r" b="b"/>
              <a:pathLst>
                <a:path h="3467100">
                  <a:moveTo>
                    <a:pt x="0" y="3467051"/>
                  </a:moveTo>
                  <a:lnTo>
                    <a:pt x="0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46" name="object 346"/>
            <p:cNvPicPr/>
            <p:nvPr/>
          </p:nvPicPr>
          <p:blipFill>
            <a:blip r:embed="rId137" cstate="print"/>
            <a:stretch>
              <a:fillRect/>
            </a:stretch>
          </p:blipFill>
          <p:spPr>
            <a:xfrm>
              <a:off x="12507952" y="4177140"/>
              <a:ext cx="198028" cy="139677"/>
            </a:xfrm>
            <a:prstGeom prst="rect">
              <a:avLst/>
            </a:prstGeom>
          </p:spPr>
        </p:pic>
        <p:sp>
          <p:nvSpPr>
            <p:cNvPr id="347" name="object 347"/>
            <p:cNvSpPr/>
            <p:nvPr/>
          </p:nvSpPr>
          <p:spPr>
            <a:xfrm>
              <a:off x="12736029" y="4177140"/>
              <a:ext cx="50800" cy="137795"/>
            </a:xfrm>
            <a:custGeom>
              <a:avLst/>
              <a:gdLst/>
              <a:ahLst/>
              <a:cxnLst/>
              <a:rect l="l" t="t" r="r" b="b"/>
              <a:pathLst>
                <a:path w="50800" h="137795">
                  <a:moveTo>
                    <a:pt x="50507" y="0"/>
                  </a:moveTo>
                  <a:lnTo>
                    <a:pt x="39611" y="0"/>
                  </a:lnTo>
                  <a:lnTo>
                    <a:pt x="36537" y="6122"/>
                  </a:lnTo>
                  <a:lnTo>
                    <a:pt x="31572" y="12246"/>
                  </a:lnTo>
                  <a:lnTo>
                    <a:pt x="0" y="34441"/>
                  </a:lnTo>
                  <a:lnTo>
                    <a:pt x="0" y="50704"/>
                  </a:lnTo>
                  <a:lnTo>
                    <a:pt x="33667" y="30422"/>
                  </a:lnTo>
                  <a:lnTo>
                    <a:pt x="33667" y="137572"/>
                  </a:lnTo>
                  <a:lnTo>
                    <a:pt x="50507" y="137572"/>
                  </a:lnTo>
                  <a:lnTo>
                    <a:pt x="50507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48" name="object 348"/>
            <p:cNvPicPr/>
            <p:nvPr/>
          </p:nvPicPr>
          <p:blipFill>
            <a:blip r:embed="rId138" cstate="print"/>
            <a:stretch>
              <a:fillRect/>
            </a:stretch>
          </p:blipFill>
          <p:spPr>
            <a:xfrm>
              <a:off x="12829400" y="4177140"/>
              <a:ext cx="90119" cy="139677"/>
            </a:xfrm>
            <a:prstGeom prst="rect">
              <a:avLst/>
            </a:prstGeom>
          </p:spPr>
        </p:pic>
        <p:pic>
          <p:nvPicPr>
            <p:cNvPr id="349" name="object 349"/>
            <p:cNvPicPr/>
            <p:nvPr/>
          </p:nvPicPr>
          <p:blipFill>
            <a:blip r:embed="rId139" cstate="print"/>
            <a:stretch>
              <a:fillRect/>
            </a:stretch>
          </p:blipFill>
          <p:spPr>
            <a:xfrm>
              <a:off x="6507299" y="4395304"/>
              <a:ext cx="301804" cy="185470"/>
            </a:xfrm>
            <a:prstGeom prst="rect">
              <a:avLst/>
            </a:prstGeom>
          </p:spPr>
        </p:pic>
        <p:pic>
          <p:nvPicPr>
            <p:cNvPr id="350" name="object 350"/>
            <p:cNvPicPr/>
            <p:nvPr/>
          </p:nvPicPr>
          <p:blipFill>
            <a:blip r:embed="rId140" cstate="print"/>
            <a:stretch>
              <a:fillRect/>
            </a:stretch>
          </p:blipFill>
          <p:spPr>
            <a:xfrm>
              <a:off x="6828492" y="4442757"/>
              <a:ext cx="123987" cy="138018"/>
            </a:xfrm>
            <a:prstGeom prst="rect">
              <a:avLst/>
            </a:prstGeom>
          </p:spPr>
        </p:pic>
        <p:pic>
          <p:nvPicPr>
            <p:cNvPr id="351" name="object 351"/>
            <p:cNvPicPr/>
            <p:nvPr/>
          </p:nvPicPr>
          <p:blipFill>
            <a:blip r:embed="rId141" cstate="print"/>
            <a:stretch>
              <a:fillRect/>
            </a:stretch>
          </p:blipFill>
          <p:spPr>
            <a:xfrm>
              <a:off x="6977991" y="4442757"/>
              <a:ext cx="85719" cy="135211"/>
            </a:xfrm>
            <a:prstGeom prst="rect">
              <a:avLst/>
            </a:prstGeom>
          </p:spPr>
        </p:pic>
        <p:sp>
          <p:nvSpPr>
            <p:cNvPr id="352" name="object 352"/>
            <p:cNvSpPr/>
            <p:nvPr/>
          </p:nvSpPr>
          <p:spPr>
            <a:xfrm>
              <a:off x="852352" y="4103277"/>
              <a:ext cx="11863070" cy="0"/>
            </a:xfrm>
            <a:custGeom>
              <a:avLst/>
              <a:gdLst/>
              <a:ahLst/>
              <a:cxnLst/>
              <a:rect l="l" t="t" r="r" b="b"/>
              <a:pathLst>
                <a:path w="11863070">
                  <a:moveTo>
                    <a:pt x="0" y="0"/>
                  </a:moveTo>
                  <a:lnTo>
                    <a:pt x="11862977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53" name="object 353"/>
            <p:cNvPicPr/>
            <p:nvPr/>
          </p:nvPicPr>
          <p:blipFill>
            <a:blip r:embed="rId142" cstate="print"/>
            <a:stretch>
              <a:fillRect/>
            </a:stretch>
          </p:blipFill>
          <p:spPr>
            <a:xfrm>
              <a:off x="679514" y="4034218"/>
              <a:ext cx="89163" cy="139677"/>
            </a:xfrm>
            <a:prstGeom prst="rect">
              <a:avLst/>
            </a:prstGeom>
          </p:spPr>
        </p:pic>
        <p:sp>
          <p:nvSpPr>
            <p:cNvPr id="354" name="object 354"/>
            <p:cNvSpPr/>
            <p:nvPr/>
          </p:nvSpPr>
          <p:spPr>
            <a:xfrm>
              <a:off x="852352" y="3409867"/>
              <a:ext cx="11863070" cy="0"/>
            </a:xfrm>
            <a:custGeom>
              <a:avLst/>
              <a:gdLst/>
              <a:ahLst/>
              <a:cxnLst/>
              <a:rect l="l" t="t" r="r" b="b"/>
              <a:pathLst>
                <a:path w="11863070">
                  <a:moveTo>
                    <a:pt x="0" y="0"/>
                  </a:moveTo>
                  <a:lnTo>
                    <a:pt x="11862977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55" name="object 355"/>
            <p:cNvPicPr/>
            <p:nvPr/>
          </p:nvPicPr>
          <p:blipFill>
            <a:blip r:embed="rId143" cstate="print"/>
            <a:stretch>
              <a:fillRect/>
            </a:stretch>
          </p:blipFill>
          <p:spPr>
            <a:xfrm>
              <a:off x="466584" y="3340808"/>
              <a:ext cx="301931" cy="139867"/>
            </a:xfrm>
            <a:prstGeom prst="rect">
              <a:avLst/>
            </a:prstGeom>
          </p:spPr>
        </p:pic>
        <p:sp>
          <p:nvSpPr>
            <p:cNvPr id="356" name="object 356"/>
            <p:cNvSpPr/>
            <p:nvPr/>
          </p:nvSpPr>
          <p:spPr>
            <a:xfrm>
              <a:off x="852352" y="2716456"/>
              <a:ext cx="11863070" cy="0"/>
            </a:xfrm>
            <a:custGeom>
              <a:avLst/>
              <a:gdLst/>
              <a:ahLst/>
              <a:cxnLst/>
              <a:rect l="l" t="t" r="r" b="b"/>
              <a:pathLst>
                <a:path w="11863070">
                  <a:moveTo>
                    <a:pt x="0" y="0"/>
                  </a:moveTo>
                  <a:lnTo>
                    <a:pt x="11862977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57" name="object 357"/>
            <p:cNvPicPr/>
            <p:nvPr/>
          </p:nvPicPr>
          <p:blipFill>
            <a:blip r:embed="rId144" cstate="print"/>
            <a:stretch>
              <a:fillRect/>
            </a:stretch>
          </p:blipFill>
          <p:spPr>
            <a:xfrm>
              <a:off x="465902" y="2647397"/>
              <a:ext cx="302613" cy="139677"/>
            </a:xfrm>
            <a:prstGeom prst="rect">
              <a:avLst/>
            </a:prstGeom>
          </p:spPr>
        </p:pic>
        <p:sp>
          <p:nvSpPr>
            <p:cNvPr id="358" name="object 358"/>
            <p:cNvSpPr/>
            <p:nvPr/>
          </p:nvSpPr>
          <p:spPr>
            <a:xfrm>
              <a:off x="852352" y="2023046"/>
              <a:ext cx="11863070" cy="0"/>
            </a:xfrm>
            <a:custGeom>
              <a:avLst/>
              <a:gdLst/>
              <a:ahLst/>
              <a:cxnLst/>
              <a:rect l="l" t="t" r="r" b="b"/>
              <a:pathLst>
                <a:path w="11863070">
                  <a:moveTo>
                    <a:pt x="0" y="0"/>
                  </a:moveTo>
                  <a:lnTo>
                    <a:pt x="11862977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59" name="object 359"/>
            <p:cNvPicPr/>
            <p:nvPr/>
          </p:nvPicPr>
          <p:blipFill>
            <a:blip r:embed="rId145" cstate="print"/>
            <a:stretch>
              <a:fillRect/>
            </a:stretch>
          </p:blipFill>
          <p:spPr>
            <a:xfrm>
              <a:off x="466584" y="1953987"/>
              <a:ext cx="301931" cy="139677"/>
            </a:xfrm>
            <a:prstGeom prst="rect">
              <a:avLst/>
            </a:prstGeom>
          </p:spPr>
        </p:pic>
        <p:sp>
          <p:nvSpPr>
            <p:cNvPr id="360" name="object 360"/>
            <p:cNvSpPr/>
            <p:nvPr/>
          </p:nvSpPr>
          <p:spPr>
            <a:xfrm>
              <a:off x="852352" y="1329635"/>
              <a:ext cx="11863070" cy="0"/>
            </a:xfrm>
            <a:custGeom>
              <a:avLst/>
              <a:gdLst/>
              <a:ahLst/>
              <a:cxnLst/>
              <a:rect l="l" t="t" r="r" b="b"/>
              <a:pathLst>
                <a:path w="11863070">
                  <a:moveTo>
                    <a:pt x="0" y="0"/>
                  </a:moveTo>
                  <a:lnTo>
                    <a:pt x="11862977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61" name="object 361"/>
            <p:cNvSpPr/>
            <p:nvPr/>
          </p:nvSpPr>
          <p:spPr>
            <a:xfrm>
              <a:off x="372938" y="1260576"/>
              <a:ext cx="50800" cy="137795"/>
            </a:xfrm>
            <a:custGeom>
              <a:avLst/>
              <a:gdLst/>
              <a:ahLst/>
              <a:cxnLst/>
              <a:rect l="l" t="t" r="r" b="b"/>
              <a:pathLst>
                <a:path w="50800" h="137794">
                  <a:moveTo>
                    <a:pt x="50513" y="0"/>
                  </a:moveTo>
                  <a:lnTo>
                    <a:pt x="39606" y="0"/>
                  </a:lnTo>
                  <a:lnTo>
                    <a:pt x="36545" y="6122"/>
                  </a:lnTo>
                  <a:lnTo>
                    <a:pt x="31570" y="12245"/>
                  </a:lnTo>
                  <a:lnTo>
                    <a:pt x="0" y="34441"/>
                  </a:lnTo>
                  <a:lnTo>
                    <a:pt x="0" y="50704"/>
                  </a:lnTo>
                  <a:lnTo>
                    <a:pt x="33675" y="30422"/>
                  </a:lnTo>
                  <a:lnTo>
                    <a:pt x="33675" y="137572"/>
                  </a:lnTo>
                  <a:lnTo>
                    <a:pt x="50513" y="137572"/>
                  </a:lnTo>
                  <a:lnTo>
                    <a:pt x="50513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62" name="object 362"/>
            <p:cNvPicPr/>
            <p:nvPr/>
          </p:nvPicPr>
          <p:blipFill>
            <a:blip r:embed="rId146" cstate="print"/>
            <a:stretch>
              <a:fillRect/>
            </a:stretch>
          </p:blipFill>
          <p:spPr>
            <a:xfrm>
              <a:off x="464015" y="1260576"/>
              <a:ext cx="304419" cy="139677"/>
            </a:xfrm>
            <a:prstGeom prst="rect">
              <a:avLst/>
            </a:prstGeom>
          </p:spPr>
        </p:pic>
        <p:sp>
          <p:nvSpPr>
            <p:cNvPr id="363" name="object 363"/>
            <p:cNvSpPr/>
            <p:nvPr/>
          </p:nvSpPr>
          <p:spPr>
            <a:xfrm>
              <a:off x="852352" y="636225"/>
              <a:ext cx="11863070" cy="0"/>
            </a:xfrm>
            <a:custGeom>
              <a:avLst/>
              <a:gdLst/>
              <a:ahLst/>
              <a:cxnLst/>
              <a:rect l="l" t="t" r="r" b="b"/>
              <a:pathLst>
                <a:path w="11863070">
                  <a:moveTo>
                    <a:pt x="0" y="0"/>
                  </a:moveTo>
                  <a:lnTo>
                    <a:pt x="11862977" y="0"/>
                  </a:lnTo>
                </a:path>
              </a:pathLst>
            </a:custGeom>
            <a:ln w="1062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64" name="object 364"/>
            <p:cNvSpPr/>
            <p:nvPr/>
          </p:nvSpPr>
          <p:spPr>
            <a:xfrm>
              <a:off x="372938" y="567166"/>
              <a:ext cx="50800" cy="137795"/>
            </a:xfrm>
            <a:custGeom>
              <a:avLst/>
              <a:gdLst/>
              <a:ahLst/>
              <a:cxnLst/>
              <a:rect l="l" t="t" r="r" b="b"/>
              <a:pathLst>
                <a:path w="50800" h="137795">
                  <a:moveTo>
                    <a:pt x="50513" y="0"/>
                  </a:moveTo>
                  <a:lnTo>
                    <a:pt x="39606" y="0"/>
                  </a:lnTo>
                  <a:lnTo>
                    <a:pt x="36545" y="6122"/>
                  </a:lnTo>
                  <a:lnTo>
                    <a:pt x="31570" y="12245"/>
                  </a:lnTo>
                  <a:lnTo>
                    <a:pt x="0" y="34441"/>
                  </a:lnTo>
                  <a:lnTo>
                    <a:pt x="0" y="50704"/>
                  </a:lnTo>
                  <a:lnTo>
                    <a:pt x="33675" y="30422"/>
                  </a:lnTo>
                  <a:lnTo>
                    <a:pt x="33675" y="137571"/>
                  </a:lnTo>
                  <a:lnTo>
                    <a:pt x="50513" y="137571"/>
                  </a:lnTo>
                  <a:lnTo>
                    <a:pt x="50513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65" name="object 365"/>
            <p:cNvPicPr/>
            <p:nvPr/>
          </p:nvPicPr>
          <p:blipFill>
            <a:blip r:embed="rId147" cstate="print"/>
            <a:stretch>
              <a:fillRect/>
            </a:stretch>
          </p:blipFill>
          <p:spPr>
            <a:xfrm>
              <a:off x="466503" y="567166"/>
              <a:ext cx="301931" cy="139677"/>
            </a:xfrm>
            <a:prstGeom prst="rect">
              <a:avLst/>
            </a:prstGeom>
          </p:spPr>
        </p:pic>
        <p:pic>
          <p:nvPicPr>
            <p:cNvPr id="366" name="object 366"/>
            <p:cNvPicPr/>
            <p:nvPr/>
          </p:nvPicPr>
          <p:blipFill>
            <a:blip r:embed="rId148" cstate="print"/>
            <a:stretch>
              <a:fillRect/>
            </a:stretch>
          </p:blipFill>
          <p:spPr>
            <a:xfrm>
              <a:off x="76572" y="3644990"/>
              <a:ext cx="182664" cy="144907"/>
            </a:xfrm>
            <a:prstGeom prst="rect">
              <a:avLst/>
            </a:prstGeom>
          </p:spPr>
        </p:pic>
        <p:pic>
          <p:nvPicPr>
            <p:cNvPr id="367" name="object 367"/>
            <p:cNvPicPr/>
            <p:nvPr/>
          </p:nvPicPr>
          <p:blipFill>
            <a:blip r:embed="rId149" cstate="print"/>
            <a:stretch>
              <a:fillRect/>
            </a:stretch>
          </p:blipFill>
          <p:spPr>
            <a:xfrm>
              <a:off x="124024" y="3258487"/>
              <a:ext cx="135212" cy="194398"/>
            </a:xfrm>
            <a:prstGeom prst="rect">
              <a:avLst/>
            </a:prstGeom>
          </p:spPr>
        </p:pic>
        <p:pic>
          <p:nvPicPr>
            <p:cNvPr id="368" name="object 368"/>
            <p:cNvPicPr/>
            <p:nvPr/>
          </p:nvPicPr>
          <p:blipFill>
            <a:blip r:embed="rId150" cstate="print"/>
            <a:stretch>
              <a:fillRect/>
            </a:stretch>
          </p:blipFill>
          <p:spPr>
            <a:xfrm>
              <a:off x="126830" y="3486561"/>
              <a:ext cx="135212" cy="120416"/>
            </a:xfrm>
            <a:prstGeom prst="rect">
              <a:avLst/>
            </a:prstGeom>
          </p:spPr>
        </p:pic>
        <p:pic>
          <p:nvPicPr>
            <p:cNvPr id="369" name="object 369"/>
            <p:cNvPicPr/>
            <p:nvPr/>
          </p:nvPicPr>
          <p:blipFill>
            <a:blip r:embed="rId151" cstate="print"/>
            <a:stretch>
              <a:fillRect/>
            </a:stretch>
          </p:blipFill>
          <p:spPr>
            <a:xfrm>
              <a:off x="76572" y="2954385"/>
              <a:ext cx="185470" cy="270680"/>
            </a:xfrm>
            <a:prstGeom prst="rect">
              <a:avLst/>
            </a:prstGeom>
          </p:spPr>
        </p:pic>
        <p:pic>
          <p:nvPicPr>
            <p:cNvPr id="370" name="object 370"/>
            <p:cNvPicPr/>
            <p:nvPr/>
          </p:nvPicPr>
          <p:blipFill>
            <a:blip r:embed="rId152" cstate="print"/>
            <a:stretch>
              <a:fillRect/>
            </a:stretch>
          </p:blipFill>
          <p:spPr>
            <a:xfrm>
              <a:off x="124024" y="2841623"/>
              <a:ext cx="135212" cy="85719"/>
            </a:xfrm>
            <a:prstGeom prst="rect">
              <a:avLst/>
            </a:prstGeom>
          </p:spPr>
        </p:pic>
        <p:pic>
          <p:nvPicPr>
            <p:cNvPr id="371" name="object 371"/>
            <p:cNvPicPr/>
            <p:nvPr/>
          </p:nvPicPr>
          <p:blipFill>
            <a:blip r:embed="rId153" cstate="print"/>
            <a:stretch>
              <a:fillRect/>
            </a:stretch>
          </p:blipFill>
          <p:spPr>
            <a:xfrm>
              <a:off x="73511" y="2525788"/>
              <a:ext cx="188532" cy="238024"/>
            </a:xfrm>
            <a:prstGeom prst="rect">
              <a:avLst/>
            </a:prstGeom>
          </p:spPr>
        </p:pic>
        <p:pic>
          <p:nvPicPr>
            <p:cNvPr id="372" name="object 372"/>
            <p:cNvPicPr/>
            <p:nvPr/>
          </p:nvPicPr>
          <p:blipFill>
            <a:blip r:embed="rId154" cstate="print"/>
            <a:stretch>
              <a:fillRect/>
            </a:stretch>
          </p:blipFill>
          <p:spPr>
            <a:xfrm>
              <a:off x="76572" y="943037"/>
              <a:ext cx="185470" cy="1500602"/>
            </a:xfrm>
            <a:prstGeom prst="rect">
              <a:avLst/>
            </a:prstGeom>
          </p:spPr>
        </p:pic>
        <p:sp>
          <p:nvSpPr>
            <p:cNvPr id="373" name="object 373"/>
            <p:cNvSpPr/>
            <p:nvPr/>
          </p:nvSpPr>
          <p:spPr>
            <a:xfrm>
              <a:off x="852352" y="3749637"/>
              <a:ext cx="11863070" cy="353695"/>
            </a:xfrm>
            <a:custGeom>
              <a:avLst/>
              <a:gdLst/>
              <a:ahLst/>
              <a:cxnLst/>
              <a:rect l="l" t="t" r="r" b="b"/>
              <a:pathLst>
                <a:path w="11863070" h="353695">
                  <a:moveTo>
                    <a:pt x="1977163" y="233448"/>
                  </a:moveTo>
                  <a:lnTo>
                    <a:pt x="1318108" y="298166"/>
                  </a:lnTo>
                  <a:lnTo>
                    <a:pt x="0" y="298166"/>
                  </a:lnTo>
                  <a:lnTo>
                    <a:pt x="0" y="353639"/>
                  </a:lnTo>
                  <a:lnTo>
                    <a:pt x="11862981" y="353639"/>
                  </a:lnTo>
                  <a:lnTo>
                    <a:pt x="11862979" y="258872"/>
                  </a:lnTo>
                  <a:lnTo>
                    <a:pt x="2636217" y="258872"/>
                  </a:lnTo>
                  <a:lnTo>
                    <a:pt x="1977163" y="233448"/>
                  </a:lnTo>
                  <a:close/>
                </a:path>
                <a:path w="11863070" h="353695">
                  <a:moveTo>
                    <a:pt x="3954326" y="208023"/>
                  </a:moveTo>
                  <a:lnTo>
                    <a:pt x="3295272" y="247315"/>
                  </a:lnTo>
                  <a:lnTo>
                    <a:pt x="2636217" y="258872"/>
                  </a:lnTo>
                  <a:lnTo>
                    <a:pt x="11862979" y="258872"/>
                  </a:lnTo>
                  <a:lnTo>
                    <a:pt x="11862979" y="228826"/>
                  </a:lnTo>
                  <a:lnTo>
                    <a:pt x="6590545" y="228826"/>
                  </a:lnTo>
                  <a:lnTo>
                    <a:pt x="6224403" y="217269"/>
                  </a:lnTo>
                  <a:lnTo>
                    <a:pt x="4613381" y="217269"/>
                  </a:lnTo>
                  <a:lnTo>
                    <a:pt x="3954326" y="208023"/>
                  </a:lnTo>
                  <a:close/>
                </a:path>
                <a:path w="11863070" h="353695">
                  <a:moveTo>
                    <a:pt x="9885817" y="115568"/>
                  </a:moveTo>
                  <a:lnTo>
                    <a:pt x="9226763" y="136371"/>
                  </a:lnTo>
                  <a:lnTo>
                    <a:pt x="8567708" y="201089"/>
                  </a:lnTo>
                  <a:lnTo>
                    <a:pt x="7908654" y="208023"/>
                  </a:lnTo>
                  <a:lnTo>
                    <a:pt x="7249599" y="224203"/>
                  </a:lnTo>
                  <a:lnTo>
                    <a:pt x="6590545" y="228826"/>
                  </a:lnTo>
                  <a:lnTo>
                    <a:pt x="11862979" y="228826"/>
                  </a:lnTo>
                  <a:lnTo>
                    <a:pt x="11862978" y="138682"/>
                  </a:lnTo>
                  <a:lnTo>
                    <a:pt x="10544872" y="138682"/>
                  </a:lnTo>
                  <a:lnTo>
                    <a:pt x="9885817" y="115568"/>
                  </a:lnTo>
                  <a:close/>
                </a:path>
                <a:path w="11863070" h="353695">
                  <a:moveTo>
                    <a:pt x="5272436" y="184909"/>
                  </a:moveTo>
                  <a:lnTo>
                    <a:pt x="4613381" y="217269"/>
                  </a:lnTo>
                  <a:lnTo>
                    <a:pt x="6224403" y="217269"/>
                  </a:lnTo>
                  <a:lnTo>
                    <a:pt x="5272436" y="184909"/>
                  </a:lnTo>
                  <a:close/>
                </a:path>
                <a:path w="11863070" h="353695">
                  <a:moveTo>
                    <a:pt x="11862976" y="0"/>
                  </a:moveTo>
                  <a:lnTo>
                    <a:pt x="11203927" y="122502"/>
                  </a:lnTo>
                  <a:lnTo>
                    <a:pt x="10544872" y="138682"/>
                  </a:lnTo>
                  <a:lnTo>
                    <a:pt x="11862978" y="138682"/>
                  </a:lnTo>
                  <a:lnTo>
                    <a:pt x="11862976" y="0"/>
                  </a:lnTo>
                  <a:close/>
                </a:path>
              </a:pathLst>
            </a:custGeom>
            <a:solidFill>
              <a:srgbClr val="FFA500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74" name="object 374"/>
            <p:cNvSpPr/>
            <p:nvPr/>
          </p:nvSpPr>
          <p:spPr>
            <a:xfrm>
              <a:off x="852352" y="3257318"/>
              <a:ext cx="11863070" cy="790575"/>
            </a:xfrm>
            <a:custGeom>
              <a:avLst/>
              <a:gdLst/>
              <a:ahLst/>
              <a:cxnLst/>
              <a:rect l="l" t="t" r="r" b="b"/>
              <a:pathLst>
                <a:path w="11863070" h="790575">
                  <a:moveTo>
                    <a:pt x="0" y="520056"/>
                  </a:moveTo>
                  <a:lnTo>
                    <a:pt x="0" y="790486"/>
                  </a:lnTo>
                  <a:lnTo>
                    <a:pt x="1318108" y="790486"/>
                  </a:lnTo>
                  <a:lnTo>
                    <a:pt x="1977163" y="725768"/>
                  </a:lnTo>
                  <a:lnTo>
                    <a:pt x="3527866" y="725768"/>
                  </a:lnTo>
                  <a:lnTo>
                    <a:pt x="3954326" y="700343"/>
                  </a:lnTo>
                  <a:lnTo>
                    <a:pt x="4801683" y="700343"/>
                  </a:lnTo>
                  <a:lnTo>
                    <a:pt x="5272436" y="677229"/>
                  </a:lnTo>
                  <a:lnTo>
                    <a:pt x="8732475" y="677229"/>
                  </a:lnTo>
                  <a:lnTo>
                    <a:pt x="9226763" y="628691"/>
                  </a:lnTo>
                  <a:lnTo>
                    <a:pt x="9885817" y="607888"/>
                  </a:lnTo>
                  <a:lnTo>
                    <a:pt x="11241232" y="607888"/>
                  </a:lnTo>
                  <a:lnTo>
                    <a:pt x="11651586" y="531613"/>
                  </a:lnTo>
                  <a:lnTo>
                    <a:pt x="1318108" y="531613"/>
                  </a:lnTo>
                  <a:lnTo>
                    <a:pt x="0" y="520056"/>
                  </a:lnTo>
                  <a:close/>
                </a:path>
                <a:path w="11863070" h="790575">
                  <a:moveTo>
                    <a:pt x="3527866" y="725768"/>
                  </a:moveTo>
                  <a:lnTo>
                    <a:pt x="1977163" y="725768"/>
                  </a:lnTo>
                  <a:lnTo>
                    <a:pt x="2636217" y="751193"/>
                  </a:lnTo>
                  <a:lnTo>
                    <a:pt x="3295272" y="739636"/>
                  </a:lnTo>
                  <a:lnTo>
                    <a:pt x="3527866" y="725768"/>
                  </a:lnTo>
                  <a:close/>
                </a:path>
                <a:path w="11863070" h="790575">
                  <a:moveTo>
                    <a:pt x="8732475" y="677229"/>
                  </a:moveTo>
                  <a:lnTo>
                    <a:pt x="5272436" y="677229"/>
                  </a:lnTo>
                  <a:lnTo>
                    <a:pt x="6590545" y="721146"/>
                  </a:lnTo>
                  <a:lnTo>
                    <a:pt x="7249599" y="716523"/>
                  </a:lnTo>
                  <a:lnTo>
                    <a:pt x="7908654" y="700343"/>
                  </a:lnTo>
                  <a:lnTo>
                    <a:pt x="8567708" y="693409"/>
                  </a:lnTo>
                  <a:lnTo>
                    <a:pt x="8732475" y="677229"/>
                  </a:lnTo>
                  <a:close/>
                </a:path>
                <a:path w="11863070" h="790575">
                  <a:moveTo>
                    <a:pt x="4801683" y="700343"/>
                  </a:moveTo>
                  <a:lnTo>
                    <a:pt x="3954326" y="700343"/>
                  </a:lnTo>
                  <a:lnTo>
                    <a:pt x="4613381" y="709589"/>
                  </a:lnTo>
                  <a:lnTo>
                    <a:pt x="4801683" y="700343"/>
                  </a:lnTo>
                  <a:close/>
                </a:path>
                <a:path w="11863070" h="790575">
                  <a:moveTo>
                    <a:pt x="11241232" y="607888"/>
                  </a:moveTo>
                  <a:lnTo>
                    <a:pt x="9885817" y="607888"/>
                  </a:lnTo>
                  <a:lnTo>
                    <a:pt x="10544872" y="631002"/>
                  </a:lnTo>
                  <a:lnTo>
                    <a:pt x="11203927" y="614822"/>
                  </a:lnTo>
                  <a:lnTo>
                    <a:pt x="11241232" y="607888"/>
                  </a:lnTo>
                  <a:close/>
                </a:path>
                <a:path w="11863070" h="790575">
                  <a:moveTo>
                    <a:pt x="1977163" y="455338"/>
                  </a:moveTo>
                  <a:lnTo>
                    <a:pt x="1318108" y="531613"/>
                  </a:lnTo>
                  <a:lnTo>
                    <a:pt x="11651586" y="531613"/>
                  </a:lnTo>
                  <a:lnTo>
                    <a:pt x="11862981" y="492320"/>
                  </a:lnTo>
                  <a:lnTo>
                    <a:pt x="11862981" y="480763"/>
                  </a:lnTo>
                  <a:lnTo>
                    <a:pt x="2636217" y="480763"/>
                  </a:lnTo>
                  <a:lnTo>
                    <a:pt x="1977163" y="455338"/>
                  </a:lnTo>
                  <a:close/>
                </a:path>
                <a:path w="11863070" h="790575">
                  <a:moveTo>
                    <a:pt x="3954326" y="429913"/>
                  </a:moveTo>
                  <a:lnTo>
                    <a:pt x="3295272" y="450716"/>
                  </a:lnTo>
                  <a:lnTo>
                    <a:pt x="2636217" y="480763"/>
                  </a:lnTo>
                  <a:lnTo>
                    <a:pt x="11862981" y="480763"/>
                  </a:lnTo>
                  <a:lnTo>
                    <a:pt x="11862981" y="443781"/>
                  </a:lnTo>
                  <a:lnTo>
                    <a:pt x="4613381" y="443781"/>
                  </a:lnTo>
                  <a:lnTo>
                    <a:pt x="3954326" y="429913"/>
                  </a:lnTo>
                  <a:close/>
                </a:path>
                <a:path w="11863070" h="790575">
                  <a:moveTo>
                    <a:pt x="5931490" y="362884"/>
                  </a:moveTo>
                  <a:lnTo>
                    <a:pt x="5272436" y="362884"/>
                  </a:lnTo>
                  <a:lnTo>
                    <a:pt x="4613381" y="443781"/>
                  </a:lnTo>
                  <a:lnTo>
                    <a:pt x="11862981" y="443781"/>
                  </a:lnTo>
                  <a:lnTo>
                    <a:pt x="11862981" y="383685"/>
                  </a:lnTo>
                  <a:lnTo>
                    <a:pt x="6590545" y="383685"/>
                  </a:lnTo>
                  <a:lnTo>
                    <a:pt x="5931490" y="362884"/>
                  </a:lnTo>
                  <a:close/>
                </a:path>
                <a:path w="11863070" h="790575">
                  <a:moveTo>
                    <a:pt x="11862981" y="0"/>
                  </a:moveTo>
                  <a:lnTo>
                    <a:pt x="11203927" y="134058"/>
                  </a:lnTo>
                  <a:lnTo>
                    <a:pt x="10544872" y="164106"/>
                  </a:lnTo>
                  <a:lnTo>
                    <a:pt x="9226763" y="201087"/>
                  </a:lnTo>
                  <a:lnTo>
                    <a:pt x="8567708" y="288919"/>
                  </a:lnTo>
                  <a:lnTo>
                    <a:pt x="7908654" y="339770"/>
                  </a:lnTo>
                  <a:lnTo>
                    <a:pt x="7249599" y="379062"/>
                  </a:lnTo>
                  <a:lnTo>
                    <a:pt x="6590545" y="383685"/>
                  </a:lnTo>
                  <a:lnTo>
                    <a:pt x="11862981" y="383685"/>
                  </a:lnTo>
                  <a:lnTo>
                    <a:pt x="11862981" y="0"/>
                  </a:lnTo>
                  <a:close/>
                </a:path>
              </a:pathLst>
            </a:custGeom>
            <a:solidFill>
              <a:srgbClr val="8B008B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75" name="object 375"/>
            <p:cNvSpPr/>
            <p:nvPr/>
          </p:nvSpPr>
          <p:spPr>
            <a:xfrm>
              <a:off x="2170461" y="3095521"/>
              <a:ext cx="10545445" cy="693420"/>
            </a:xfrm>
            <a:custGeom>
              <a:avLst/>
              <a:gdLst/>
              <a:ahLst/>
              <a:cxnLst/>
              <a:rect l="l" t="t" r="r" b="b"/>
              <a:pathLst>
                <a:path w="10545445" h="693420">
                  <a:moveTo>
                    <a:pt x="659055" y="568596"/>
                  </a:moveTo>
                  <a:lnTo>
                    <a:pt x="0" y="693410"/>
                  </a:lnTo>
                  <a:lnTo>
                    <a:pt x="659055" y="617135"/>
                  </a:lnTo>
                  <a:lnTo>
                    <a:pt x="1875766" y="617135"/>
                  </a:lnTo>
                  <a:lnTo>
                    <a:pt x="1977163" y="612512"/>
                  </a:lnTo>
                  <a:lnTo>
                    <a:pt x="2562989" y="594021"/>
                  </a:lnTo>
                  <a:lnTo>
                    <a:pt x="1318108" y="594021"/>
                  </a:lnTo>
                  <a:lnTo>
                    <a:pt x="659055" y="568596"/>
                  </a:lnTo>
                  <a:close/>
                </a:path>
                <a:path w="10545445" h="693420">
                  <a:moveTo>
                    <a:pt x="1875766" y="617135"/>
                  </a:moveTo>
                  <a:lnTo>
                    <a:pt x="659055" y="617135"/>
                  </a:lnTo>
                  <a:lnTo>
                    <a:pt x="1318108" y="642559"/>
                  </a:lnTo>
                  <a:lnTo>
                    <a:pt x="1875766" y="617135"/>
                  </a:lnTo>
                  <a:close/>
                </a:path>
                <a:path w="10545445" h="693420">
                  <a:moveTo>
                    <a:pt x="3408255" y="591710"/>
                  </a:moveTo>
                  <a:lnTo>
                    <a:pt x="2636217" y="591710"/>
                  </a:lnTo>
                  <a:lnTo>
                    <a:pt x="3295272" y="605578"/>
                  </a:lnTo>
                  <a:lnTo>
                    <a:pt x="3408255" y="591710"/>
                  </a:lnTo>
                  <a:close/>
                </a:path>
                <a:path w="10545445" h="693420">
                  <a:moveTo>
                    <a:pt x="2636217" y="526992"/>
                  </a:moveTo>
                  <a:lnTo>
                    <a:pt x="1977163" y="566284"/>
                  </a:lnTo>
                  <a:lnTo>
                    <a:pt x="1318108" y="594021"/>
                  </a:lnTo>
                  <a:lnTo>
                    <a:pt x="2562989" y="594021"/>
                  </a:lnTo>
                  <a:lnTo>
                    <a:pt x="2636217" y="591710"/>
                  </a:lnTo>
                  <a:lnTo>
                    <a:pt x="3408255" y="591710"/>
                  </a:lnTo>
                  <a:lnTo>
                    <a:pt x="3822525" y="540859"/>
                  </a:lnTo>
                  <a:lnTo>
                    <a:pt x="3295272" y="540859"/>
                  </a:lnTo>
                  <a:lnTo>
                    <a:pt x="2636217" y="526992"/>
                  </a:lnTo>
                  <a:close/>
                </a:path>
                <a:path w="10545445" h="693420">
                  <a:moveTo>
                    <a:pt x="6202853" y="524680"/>
                  </a:moveTo>
                  <a:lnTo>
                    <a:pt x="4613381" y="524680"/>
                  </a:lnTo>
                  <a:lnTo>
                    <a:pt x="5272436" y="545482"/>
                  </a:lnTo>
                  <a:lnTo>
                    <a:pt x="5931490" y="540859"/>
                  </a:lnTo>
                  <a:lnTo>
                    <a:pt x="6202853" y="524680"/>
                  </a:lnTo>
                  <a:close/>
                </a:path>
                <a:path w="10545445" h="693420">
                  <a:moveTo>
                    <a:pt x="7908654" y="184908"/>
                  </a:moveTo>
                  <a:lnTo>
                    <a:pt x="7249599" y="286609"/>
                  </a:lnTo>
                  <a:lnTo>
                    <a:pt x="6590545" y="346704"/>
                  </a:lnTo>
                  <a:lnTo>
                    <a:pt x="5931490" y="399866"/>
                  </a:lnTo>
                  <a:lnTo>
                    <a:pt x="5272436" y="411423"/>
                  </a:lnTo>
                  <a:lnTo>
                    <a:pt x="3954327" y="420669"/>
                  </a:lnTo>
                  <a:lnTo>
                    <a:pt x="3295272" y="540859"/>
                  </a:lnTo>
                  <a:lnTo>
                    <a:pt x="3822525" y="540859"/>
                  </a:lnTo>
                  <a:lnTo>
                    <a:pt x="3954327" y="524680"/>
                  </a:lnTo>
                  <a:lnTo>
                    <a:pt x="6202853" y="524680"/>
                  </a:lnTo>
                  <a:lnTo>
                    <a:pt x="6590545" y="501566"/>
                  </a:lnTo>
                  <a:lnTo>
                    <a:pt x="7249599" y="450716"/>
                  </a:lnTo>
                  <a:lnTo>
                    <a:pt x="7908654" y="362884"/>
                  </a:lnTo>
                  <a:lnTo>
                    <a:pt x="9226763" y="325903"/>
                  </a:lnTo>
                  <a:lnTo>
                    <a:pt x="9885818" y="295854"/>
                  </a:lnTo>
                  <a:lnTo>
                    <a:pt x="10408521" y="189531"/>
                  </a:lnTo>
                  <a:lnTo>
                    <a:pt x="8567708" y="189531"/>
                  </a:lnTo>
                  <a:lnTo>
                    <a:pt x="7908654" y="184908"/>
                  </a:lnTo>
                  <a:close/>
                </a:path>
                <a:path w="10545445" h="693420">
                  <a:moveTo>
                    <a:pt x="10544872" y="0"/>
                  </a:moveTo>
                  <a:lnTo>
                    <a:pt x="9885818" y="134059"/>
                  </a:lnTo>
                  <a:lnTo>
                    <a:pt x="9226763" y="173351"/>
                  </a:lnTo>
                  <a:lnTo>
                    <a:pt x="8567708" y="189531"/>
                  </a:lnTo>
                  <a:lnTo>
                    <a:pt x="10408521" y="189531"/>
                  </a:lnTo>
                  <a:lnTo>
                    <a:pt x="10544872" y="161796"/>
                  </a:lnTo>
                  <a:lnTo>
                    <a:pt x="10544872" y="0"/>
                  </a:lnTo>
                  <a:close/>
                </a:path>
              </a:pathLst>
            </a:custGeom>
            <a:solidFill>
              <a:srgbClr val="00BFBF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76" name="object 376"/>
            <p:cNvSpPr/>
            <p:nvPr/>
          </p:nvSpPr>
          <p:spPr>
            <a:xfrm>
              <a:off x="5465734" y="2739570"/>
              <a:ext cx="7249795" cy="897255"/>
            </a:xfrm>
            <a:custGeom>
              <a:avLst/>
              <a:gdLst/>
              <a:ahLst/>
              <a:cxnLst/>
              <a:rect l="l" t="t" r="r" b="b"/>
              <a:pathLst>
                <a:path w="7249795" h="897254">
                  <a:moveTo>
                    <a:pt x="4613381" y="291232"/>
                  </a:moveTo>
                  <a:lnTo>
                    <a:pt x="3954326" y="383687"/>
                  </a:lnTo>
                  <a:lnTo>
                    <a:pt x="3295272" y="642560"/>
                  </a:lnTo>
                  <a:lnTo>
                    <a:pt x="2636217" y="688788"/>
                  </a:lnTo>
                  <a:lnTo>
                    <a:pt x="1977163" y="709589"/>
                  </a:lnTo>
                  <a:lnTo>
                    <a:pt x="659055" y="728080"/>
                  </a:lnTo>
                  <a:lnTo>
                    <a:pt x="0" y="896810"/>
                  </a:lnTo>
                  <a:lnTo>
                    <a:pt x="659055" y="776620"/>
                  </a:lnTo>
                  <a:lnTo>
                    <a:pt x="1977163" y="767374"/>
                  </a:lnTo>
                  <a:lnTo>
                    <a:pt x="2636217" y="755817"/>
                  </a:lnTo>
                  <a:lnTo>
                    <a:pt x="3295272" y="702655"/>
                  </a:lnTo>
                  <a:lnTo>
                    <a:pt x="3954326" y="642560"/>
                  </a:lnTo>
                  <a:lnTo>
                    <a:pt x="4613381" y="540859"/>
                  </a:lnTo>
                  <a:lnTo>
                    <a:pt x="5460736" y="540859"/>
                  </a:lnTo>
                  <a:lnTo>
                    <a:pt x="5931490" y="529302"/>
                  </a:lnTo>
                  <a:lnTo>
                    <a:pt x="6590545" y="490010"/>
                  </a:lnTo>
                  <a:lnTo>
                    <a:pt x="7249599" y="355950"/>
                  </a:lnTo>
                  <a:lnTo>
                    <a:pt x="7249599" y="298166"/>
                  </a:lnTo>
                  <a:lnTo>
                    <a:pt x="5272435" y="298166"/>
                  </a:lnTo>
                  <a:lnTo>
                    <a:pt x="4613381" y="291232"/>
                  </a:lnTo>
                  <a:close/>
                </a:path>
                <a:path w="7249795" h="897254">
                  <a:moveTo>
                    <a:pt x="5460736" y="540859"/>
                  </a:moveTo>
                  <a:lnTo>
                    <a:pt x="4613381" y="540859"/>
                  </a:lnTo>
                  <a:lnTo>
                    <a:pt x="5272435" y="545482"/>
                  </a:lnTo>
                  <a:lnTo>
                    <a:pt x="5460736" y="540859"/>
                  </a:lnTo>
                  <a:close/>
                </a:path>
                <a:path w="7249795" h="897254">
                  <a:moveTo>
                    <a:pt x="7249599" y="0"/>
                  </a:moveTo>
                  <a:lnTo>
                    <a:pt x="6590545" y="138682"/>
                  </a:lnTo>
                  <a:lnTo>
                    <a:pt x="5931490" y="270429"/>
                  </a:lnTo>
                  <a:lnTo>
                    <a:pt x="5272435" y="298166"/>
                  </a:lnTo>
                  <a:lnTo>
                    <a:pt x="7249599" y="298166"/>
                  </a:lnTo>
                  <a:lnTo>
                    <a:pt x="7249599" y="0"/>
                  </a:lnTo>
                  <a:close/>
                </a:path>
              </a:pathLst>
            </a:custGeom>
            <a:solidFill>
              <a:srgbClr val="008000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77" name="object 377"/>
            <p:cNvSpPr/>
            <p:nvPr/>
          </p:nvSpPr>
          <p:spPr>
            <a:xfrm>
              <a:off x="4806679" y="2654050"/>
              <a:ext cx="7908925" cy="982344"/>
            </a:xfrm>
            <a:custGeom>
              <a:avLst/>
              <a:gdLst/>
              <a:ahLst/>
              <a:cxnLst/>
              <a:rect l="l" t="t" r="r" b="b"/>
              <a:pathLst>
                <a:path w="7908925" h="982345">
                  <a:moveTo>
                    <a:pt x="1318110" y="704966"/>
                  </a:moveTo>
                  <a:lnTo>
                    <a:pt x="659055" y="931481"/>
                  </a:lnTo>
                  <a:lnTo>
                    <a:pt x="0" y="968463"/>
                  </a:lnTo>
                  <a:lnTo>
                    <a:pt x="659055" y="982330"/>
                  </a:lnTo>
                  <a:lnTo>
                    <a:pt x="1318110" y="813601"/>
                  </a:lnTo>
                  <a:lnTo>
                    <a:pt x="2636219" y="795110"/>
                  </a:lnTo>
                  <a:lnTo>
                    <a:pt x="3295272" y="774308"/>
                  </a:lnTo>
                  <a:lnTo>
                    <a:pt x="3954327" y="728080"/>
                  </a:lnTo>
                  <a:lnTo>
                    <a:pt x="4001403" y="709589"/>
                  </a:lnTo>
                  <a:lnTo>
                    <a:pt x="1977163" y="709589"/>
                  </a:lnTo>
                  <a:lnTo>
                    <a:pt x="1318110" y="704966"/>
                  </a:lnTo>
                  <a:close/>
                </a:path>
                <a:path w="7908925" h="982345">
                  <a:moveTo>
                    <a:pt x="5272436" y="226514"/>
                  </a:moveTo>
                  <a:lnTo>
                    <a:pt x="4613381" y="353638"/>
                  </a:lnTo>
                  <a:lnTo>
                    <a:pt x="3954327" y="559351"/>
                  </a:lnTo>
                  <a:lnTo>
                    <a:pt x="3295272" y="637937"/>
                  </a:lnTo>
                  <a:lnTo>
                    <a:pt x="2636219" y="651805"/>
                  </a:lnTo>
                  <a:lnTo>
                    <a:pt x="1977163" y="709589"/>
                  </a:lnTo>
                  <a:lnTo>
                    <a:pt x="4001403" y="709589"/>
                  </a:lnTo>
                  <a:lnTo>
                    <a:pt x="4613381" y="469207"/>
                  </a:lnTo>
                  <a:lnTo>
                    <a:pt x="5272436" y="376752"/>
                  </a:lnTo>
                  <a:lnTo>
                    <a:pt x="6096254" y="376752"/>
                  </a:lnTo>
                  <a:lnTo>
                    <a:pt x="6590545" y="355950"/>
                  </a:lnTo>
                  <a:lnTo>
                    <a:pt x="7018355" y="270429"/>
                  </a:lnTo>
                  <a:lnTo>
                    <a:pt x="6590545" y="270429"/>
                  </a:lnTo>
                  <a:lnTo>
                    <a:pt x="5931490" y="240381"/>
                  </a:lnTo>
                  <a:lnTo>
                    <a:pt x="5272436" y="226514"/>
                  </a:lnTo>
                  <a:close/>
                </a:path>
                <a:path w="7908925" h="982345">
                  <a:moveTo>
                    <a:pt x="6096254" y="376752"/>
                  </a:moveTo>
                  <a:lnTo>
                    <a:pt x="5272436" y="376752"/>
                  </a:lnTo>
                  <a:lnTo>
                    <a:pt x="5931490" y="383687"/>
                  </a:lnTo>
                  <a:lnTo>
                    <a:pt x="6096254" y="376752"/>
                  </a:lnTo>
                  <a:close/>
                </a:path>
                <a:path w="7908925" h="982345">
                  <a:moveTo>
                    <a:pt x="7908654" y="0"/>
                  </a:moveTo>
                  <a:lnTo>
                    <a:pt x="7249600" y="138682"/>
                  </a:lnTo>
                  <a:lnTo>
                    <a:pt x="6590545" y="270429"/>
                  </a:lnTo>
                  <a:lnTo>
                    <a:pt x="7018355" y="270429"/>
                  </a:lnTo>
                  <a:lnTo>
                    <a:pt x="7249600" y="224203"/>
                  </a:lnTo>
                  <a:lnTo>
                    <a:pt x="7908654" y="85520"/>
                  </a:lnTo>
                  <a:lnTo>
                    <a:pt x="7908654" y="0"/>
                  </a:lnTo>
                  <a:close/>
                </a:path>
              </a:pathLst>
            </a:custGeom>
            <a:solidFill>
              <a:srgbClr val="FFC0CB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78" name="object 378"/>
            <p:cNvSpPr/>
            <p:nvPr/>
          </p:nvSpPr>
          <p:spPr>
            <a:xfrm>
              <a:off x="3488570" y="1643982"/>
              <a:ext cx="9227185" cy="2045970"/>
            </a:xfrm>
            <a:custGeom>
              <a:avLst/>
              <a:gdLst/>
              <a:ahLst/>
              <a:cxnLst/>
              <a:rect l="l" t="t" r="r" b="b"/>
              <a:pathLst>
                <a:path w="9227185" h="2045970">
                  <a:moveTo>
                    <a:pt x="2636219" y="1379886"/>
                  </a:moveTo>
                  <a:lnTo>
                    <a:pt x="1977163" y="1717345"/>
                  </a:lnTo>
                  <a:lnTo>
                    <a:pt x="1318108" y="1825979"/>
                  </a:lnTo>
                  <a:lnTo>
                    <a:pt x="659055" y="1899943"/>
                  </a:lnTo>
                  <a:lnTo>
                    <a:pt x="0" y="2045560"/>
                  </a:lnTo>
                  <a:lnTo>
                    <a:pt x="659055" y="2017823"/>
                  </a:lnTo>
                  <a:lnTo>
                    <a:pt x="1977163" y="1941548"/>
                  </a:lnTo>
                  <a:lnTo>
                    <a:pt x="2636219" y="1715033"/>
                  </a:lnTo>
                  <a:lnTo>
                    <a:pt x="3347998" y="1715033"/>
                  </a:lnTo>
                  <a:lnTo>
                    <a:pt x="3954327" y="1661873"/>
                  </a:lnTo>
                  <a:lnTo>
                    <a:pt x="4613381" y="1648004"/>
                  </a:lnTo>
                  <a:lnTo>
                    <a:pt x="5272436" y="1569418"/>
                  </a:lnTo>
                  <a:lnTo>
                    <a:pt x="5672312" y="1444603"/>
                  </a:lnTo>
                  <a:lnTo>
                    <a:pt x="3295272" y="1444603"/>
                  </a:lnTo>
                  <a:lnTo>
                    <a:pt x="2636219" y="1379886"/>
                  </a:lnTo>
                  <a:close/>
                </a:path>
                <a:path w="9227185" h="2045970">
                  <a:moveTo>
                    <a:pt x="3347998" y="1715033"/>
                  </a:moveTo>
                  <a:lnTo>
                    <a:pt x="2636219" y="1715033"/>
                  </a:lnTo>
                  <a:lnTo>
                    <a:pt x="3295272" y="1719656"/>
                  </a:lnTo>
                  <a:lnTo>
                    <a:pt x="3347998" y="1715033"/>
                  </a:lnTo>
                  <a:close/>
                </a:path>
                <a:path w="9227185" h="2045970">
                  <a:moveTo>
                    <a:pt x="7249599" y="367506"/>
                  </a:moveTo>
                  <a:lnTo>
                    <a:pt x="6590545" y="552416"/>
                  </a:lnTo>
                  <a:lnTo>
                    <a:pt x="5931490" y="753505"/>
                  </a:lnTo>
                  <a:lnTo>
                    <a:pt x="5272436" y="989264"/>
                  </a:lnTo>
                  <a:lnTo>
                    <a:pt x="4613381" y="1352149"/>
                  </a:lnTo>
                  <a:lnTo>
                    <a:pt x="3954327" y="1366017"/>
                  </a:lnTo>
                  <a:lnTo>
                    <a:pt x="3295272" y="1444603"/>
                  </a:lnTo>
                  <a:lnTo>
                    <a:pt x="5672312" y="1444603"/>
                  </a:lnTo>
                  <a:lnTo>
                    <a:pt x="5931490" y="1363706"/>
                  </a:lnTo>
                  <a:lnTo>
                    <a:pt x="6590545" y="1236581"/>
                  </a:lnTo>
                  <a:lnTo>
                    <a:pt x="8128337" y="1236581"/>
                  </a:lnTo>
                  <a:lnTo>
                    <a:pt x="8567709" y="1148749"/>
                  </a:lnTo>
                  <a:lnTo>
                    <a:pt x="9226763" y="1010067"/>
                  </a:lnTo>
                  <a:lnTo>
                    <a:pt x="9226763" y="390620"/>
                  </a:lnTo>
                  <a:lnTo>
                    <a:pt x="7908654" y="390620"/>
                  </a:lnTo>
                  <a:lnTo>
                    <a:pt x="7249599" y="367506"/>
                  </a:lnTo>
                  <a:close/>
                </a:path>
                <a:path w="9227185" h="2045970">
                  <a:moveTo>
                    <a:pt x="8128337" y="1236581"/>
                  </a:moveTo>
                  <a:lnTo>
                    <a:pt x="6590545" y="1236581"/>
                  </a:lnTo>
                  <a:lnTo>
                    <a:pt x="7249599" y="1250448"/>
                  </a:lnTo>
                  <a:lnTo>
                    <a:pt x="7908654" y="1280497"/>
                  </a:lnTo>
                  <a:lnTo>
                    <a:pt x="8128337" y="1236581"/>
                  </a:lnTo>
                  <a:close/>
                </a:path>
                <a:path w="9227185" h="2045970">
                  <a:moveTo>
                    <a:pt x="9226763" y="0"/>
                  </a:moveTo>
                  <a:lnTo>
                    <a:pt x="8567709" y="159483"/>
                  </a:lnTo>
                  <a:lnTo>
                    <a:pt x="7908654" y="390620"/>
                  </a:lnTo>
                  <a:lnTo>
                    <a:pt x="9226763" y="390620"/>
                  </a:lnTo>
                  <a:lnTo>
                    <a:pt x="9226763" y="0"/>
                  </a:lnTo>
                  <a:close/>
                </a:path>
              </a:pathLst>
            </a:custGeom>
            <a:solidFill>
              <a:srgbClr val="FF0000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79" name="object 379"/>
            <p:cNvSpPr/>
            <p:nvPr/>
          </p:nvSpPr>
          <p:spPr>
            <a:xfrm>
              <a:off x="1043691" y="830886"/>
              <a:ext cx="425450" cy="149225"/>
            </a:xfrm>
            <a:custGeom>
              <a:avLst/>
              <a:gdLst/>
              <a:ahLst/>
              <a:cxnLst/>
              <a:rect l="l" t="t" r="r" b="b"/>
              <a:pathLst>
                <a:path w="425450" h="149225">
                  <a:moveTo>
                    <a:pt x="425195" y="0"/>
                  </a:moveTo>
                  <a:lnTo>
                    <a:pt x="0" y="0"/>
                  </a:lnTo>
                  <a:lnTo>
                    <a:pt x="0" y="148818"/>
                  </a:lnTo>
                  <a:lnTo>
                    <a:pt x="425195" y="148818"/>
                  </a:lnTo>
                  <a:lnTo>
                    <a:pt x="425195" y="0"/>
                  </a:lnTo>
                  <a:close/>
                </a:path>
              </a:pathLst>
            </a:custGeom>
            <a:solidFill>
              <a:srgbClr val="00BFFF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80" name="object 380"/>
            <p:cNvSpPr/>
            <p:nvPr/>
          </p:nvSpPr>
          <p:spPr>
            <a:xfrm>
              <a:off x="1654486" y="961390"/>
              <a:ext cx="95250" cy="17780"/>
            </a:xfrm>
            <a:custGeom>
              <a:avLst/>
              <a:gdLst/>
              <a:ahLst/>
              <a:cxnLst/>
              <a:rect l="l" t="t" r="r" b="b"/>
              <a:pathLst>
                <a:path w="95250" h="17780">
                  <a:moveTo>
                    <a:pt x="0" y="17779"/>
                  </a:moveTo>
                  <a:lnTo>
                    <a:pt x="95243" y="17779"/>
                  </a:lnTo>
                  <a:lnTo>
                    <a:pt x="95243" y="0"/>
                  </a:lnTo>
                  <a:lnTo>
                    <a:pt x="0" y="0"/>
                  </a:lnTo>
                  <a:lnTo>
                    <a:pt x="0" y="17779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81" name="object 381"/>
            <p:cNvPicPr/>
            <p:nvPr/>
          </p:nvPicPr>
          <p:blipFill>
            <a:blip r:embed="rId155" cstate="print"/>
            <a:stretch>
              <a:fillRect/>
            </a:stretch>
          </p:blipFill>
          <p:spPr>
            <a:xfrm>
              <a:off x="1648533" y="827485"/>
              <a:ext cx="11066800" cy="2862058"/>
            </a:xfrm>
            <a:prstGeom prst="rect">
              <a:avLst/>
            </a:prstGeom>
          </p:spPr>
        </p:pic>
        <p:sp>
          <p:nvSpPr>
            <p:cNvPr id="382" name="object 382"/>
            <p:cNvSpPr/>
            <p:nvPr/>
          </p:nvSpPr>
          <p:spPr>
            <a:xfrm>
              <a:off x="1654479" y="827493"/>
              <a:ext cx="135890" cy="152400"/>
            </a:xfrm>
            <a:custGeom>
              <a:avLst/>
              <a:gdLst/>
              <a:ahLst/>
              <a:cxnLst/>
              <a:rect l="l" t="t" r="r" b="b"/>
              <a:pathLst>
                <a:path w="135889" h="152400">
                  <a:moveTo>
                    <a:pt x="20193" y="546"/>
                  </a:moveTo>
                  <a:lnTo>
                    <a:pt x="0" y="546"/>
                  </a:lnTo>
                  <a:lnTo>
                    <a:pt x="0" y="133896"/>
                  </a:lnTo>
                  <a:lnTo>
                    <a:pt x="20193" y="133896"/>
                  </a:lnTo>
                  <a:lnTo>
                    <a:pt x="20193" y="546"/>
                  </a:lnTo>
                  <a:close/>
                </a:path>
                <a:path w="135889" h="152400">
                  <a:moveTo>
                    <a:pt x="135420" y="41871"/>
                  </a:moveTo>
                  <a:lnTo>
                    <a:pt x="116713" y="41871"/>
                  </a:lnTo>
                  <a:lnTo>
                    <a:pt x="116713" y="152222"/>
                  </a:lnTo>
                  <a:lnTo>
                    <a:pt x="135420" y="152222"/>
                  </a:lnTo>
                  <a:lnTo>
                    <a:pt x="135420" y="41871"/>
                  </a:lnTo>
                  <a:close/>
                </a:path>
                <a:path w="135889" h="152400">
                  <a:moveTo>
                    <a:pt x="135420" y="0"/>
                  </a:moveTo>
                  <a:lnTo>
                    <a:pt x="116713" y="0"/>
                  </a:lnTo>
                  <a:lnTo>
                    <a:pt x="116713" y="21463"/>
                  </a:lnTo>
                  <a:lnTo>
                    <a:pt x="135420" y="21463"/>
                  </a:lnTo>
                  <a:lnTo>
                    <a:pt x="135420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83" name="object 383"/>
            <p:cNvPicPr/>
            <p:nvPr/>
          </p:nvPicPr>
          <p:blipFill>
            <a:blip r:embed="rId156" cstate="print"/>
            <a:stretch>
              <a:fillRect/>
            </a:stretch>
          </p:blipFill>
          <p:spPr>
            <a:xfrm>
              <a:off x="1811808" y="867027"/>
              <a:ext cx="95457" cy="154771"/>
            </a:xfrm>
            <a:prstGeom prst="rect">
              <a:avLst/>
            </a:prstGeom>
          </p:spPr>
        </p:pic>
        <p:pic>
          <p:nvPicPr>
            <p:cNvPr id="384" name="object 384"/>
            <p:cNvPicPr/>
            <p:nvPr/>
          </p:nvPicPr>
          <p:blipFill>
            <a:blip r:embed="rId157" cstate="print"/>
            <a:stretch>
              <a:fillRect/>
            </a:stretch>
          </p:blipFill>
          <p:spPr>
            <a:xfrm>
              <a:off x="1936178" y="869365"/>
              <a:ext cx="89291" cy="112676"/>
            </a:xfrm>
            <a:prstGeom prst="rect">
              <a:avLst/>
            </a:prstGeom>
          </p:spPr>
        </p:pic>
        <p:sp>
          <p:nvSpPr>
            <p:cNvPr id="385" name="object 385"/>
            <p:cNvSpPr/>
            <p:nvPr/>
          </p:nvSpPr>
          <p:spPr>
            <a:xfrm>
              <a:off x="2054796" y="827493"/>
              <a:ext cx="19050" cy="152400"/>
            </a:xfrm>
            <a:custGeom>
              <a:avLst/>
              <a:gdLst/>
              <a:ahLst/>
              <a:cxnLst/>
              <a:rect l="l" t="t" r="r" b="b"/>
              <a:pathLst>
                <a:path w="19050" h="152400">
                  <a:moveTo>
                    <a:pt x="18719" y="41871"/>
                  </a:moveTo>
                  <a:lnTo>
                    <a:pt x="0" y="41871"/>
                  </a:lnTo>
                  <a:lnTo>
                    <a:pt x="0" y="152222"/>
                  </a:lnTo>
                  <a:lnTo>
                    <a:pt x="18719" y="152222"/>
                  </a:lnTo>
                  <a:lnTo>
                    <a:pt x="18719" y="41871"/>
                  </a:lnTo>
                  <a:close/>
                </a:path>
                <a:path w="19050" h="152400">
                  <a:moveTo>
                    <a:pt x="18719" y="0"/>
                  </a:moveTo>
                  <a:lnTo>
                    <a:pt x="0" y="0"/>
                  </a:lnTo>
                  <a:lnTo>
                    <a:pt x="0" y="21463"/>
                  </a:lnTo>
                  <a:lnTo>
                    <a:pt x="18719" y="21463"/>
                  </a:lnTo>
                  <a:lnTo>
                    <a:pt x="18719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86" name="object 386"/>
            <p:cNvPicPr/>
            <p:nvPr/>
          </p:nvPicPr>
          <p:blipFill>
            <a:blip r:embed="rId158" cstate="print"/>
            <a:stretch>
              <a:fillRect/>
            </a:stretch>
          </p:blipFill>
          <p:spPr>
            <a:xfrm>
              <a:off x="2095201" y="827485"/>
              <a:ext cx="95670" cy="154557"/>
            </a:xfrm>
            <a:prstGeom prst="rect">
              <a:avLst/>
            </a:prstGeom>
          </p:spPr>
        </p:pic>
        <p:sp>
          <p:nvSpPr>
            <p:cNvPr id="387" name="object 387"/>
            <p:cNvSpPr/>
            <p:nvPr/>
          </p:nvSpPr>
          <p:spPr>
            <a:xfrm>
              <a:off x="1043691" y="1134004"/>
              <a:ext cx="425450" cy="149225"/>
            </a:xfrm>
            <a:custGeom>
              <a:avLst/>
              <a:gdLst/>
              <a:ahLst/>
              <a:cxnLst/>
              <a:rect l="l" t="t" r="r" b="b"/>
              <a:pathLst>
                <a:path w="425450" h="149225">
                  <a:moveTo>
                    <a:pt x="425195" y="0"/>
                  </a:moveTo>
                  <a:lnTo>
                    <a:pt x="0" y="0"/>
                  </a:lnTo>
                  <a:lnTo>
                    <a:pt x="0" y="148818"/>
                  </a:lnTo>
                  <a:lnTo>
                    <a:pt x="425195" y="148818"/>
                  </a:lnTo>
                  <a:lnTo>
                    <a:pt x="425195" y="0"/>
                  </a:lnTo>
                  <a:close/>
                </a:path>
              </a:pathLst>
            </a:custGeom>
            <a:solidFill>
              <a:srgbClr val="FF0000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88" name="object 388"/>
            <p:cNvSpPr/>
            <p:nvPr/>
          </p:nvSpPr>
          <p:spPr>
            <a:xfrm>
              <a:off x="1654479" y="1130299"/>
              <a:ext cx="135890" cy="153035"/>
            </a:xfrm>
            <a:custGeom>
              <a:avLst/>
              <a:gdLst/>
              <a:ahLst/>
              <a:cxnLst/>
              <a:rect l="l" t="t" r="r" b="b"/>
              <a:pathLst>
                <a:path w="135889" h="153034">
                  <a:moveTo>
                    <a:pt x="95250" y="134620"/>
                  </a:moveTo>
                  <a:lnTo>
                    <a:pt x="20193" y="134620"/>
                  </a:lnTo>
                  <a:lnTo>
                    <a:pt x="20193" y="0"/>
                  </a:lnTo>
                  <a:lnTo>
                    <a:pt x="0" y="0"/>
                  </a:lnTo>
                  <a:lnTo>
                    <a:pt x="0" y="134620"/>
                  </a:lnTo>
                  <a:lnTo>
                    <a:pt x="0" y="152400"/>
                  </a:lnTo>
                  <a:lnTo>
                    <a:pt x="95250" y="152400"/>
                  </a:lnTo>
                  <a:lnTo>
                    <a:pt x="95250" y="134620"/>
                  </a:lnTo>
                  <a:close/>
                </a:path>
                <a:path w="135889" h="153034">
                  <a:moveTo>
                    <a:pt x="135420" y="42189"/>
                  </a:moveTo>
                  <a:lnTo>
                    <a:pt x="116713" y="42189"/>
                  </a:lnTo>
                  <a:lnTo>
                    <a:pt x="116713" y="152527"/>
                  </a:lnTo>
                  <a:lnTo>
                    <a:pt x="135420" y="152527"/>
                  </a:lnTo>
                  <a:lnTo>
                    <a:pt x="135420" y="42189"/>
                  </a:lnTo>
                  <a:close/>
                </a:path>
                <a:path w="135889" h="153034">
                  <a:moveTo>
                    <a:pt x="135420" y="304"/>
                  </a:moveTo>
                  <a:lnTo>
                    <a:pt x="116713" y="304"/>
                  </a:lnTo>
                  <a:lnTo>
                    <a:pt x="116713" y="21780"/>
                  </a:lnTo>
                  <a:lnTo>
                    <a:pt x="135420" y="21780"/>
                  </a:lnTo>
                  <a:lnTo>
                    <a:pt x="135420" y="304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89" name="object 389"/>
            <p:cNvPicPr/>
            <p:nvPr/>
          </p:nvPicPr>
          <p:blipFill>
            <a:blip r:embed="rId159" cstate="print"/>
            <a:stretch>
              <a:fillRect/>
            </a:stretch>
          </p:blipFill>
          <p:spPr>
            <a:xfrm>
              <a:off x="1811808" y="1170146"/>
              <a:ext cx="95457" cy="154771"/>
            </a:xfrm>
            <a:prstGeom prst="rect">
              <a:avLst/>
            </a:prstGeom>
          </p:spPr>
        </p:pic>
        <p:pic>
          <p:nvPicPr>
            <p:cNvPr id="390" name="object 390"/>
            <p:cNvPicPr/>
            <p:nvPr/>
          </p:nvPicPr>
          <p:blipFill>
            <a:blip r:embed="rId160" cstate="print"/>
            <a:stretch>
              <a:fillRect/>
            </a:stretch>
          </p:blipFill>
          <p:spPr>
            <a:xfrm>
              <a:off x="1936178" y="1172484"/>
              <a:ext cx="89291" cy="112678"/>
            </a:xfrm>
            <a:prstGeom prst="rect">
              <a:avLst/>
            </a:prstGeom>
          </p:spPr>
        </p:pic>
        <p:sp>
          <p:nvSpPr>
            <p:cNvPr id="391" name="object 391"/>
            <p:cNvSpPr/>
            <p:nvPr/>
          </p:nvSpPr>
          <p:spPr>
            <a:xfrm>
              <a:off x="2054796" y="1130604"/>
              <a:ext cx="19050" cy="152400"/>
            </a:xfrm>
            <a:custGeom>
              <a:avLst/>
              <a:gdLst/>
              <a:ahLst/>
              <a:cxnLst/>
              <a:rect l="l" t="t" r="r" b="b"/>
              <a:pathLst>
                <a:path w="19050" h="152400">
                  <a:moveTo>
                    <a:pt x="18719" y="41884"/>
                  </a:moveTo>
                  <a:lnTo>
                    <a:pt x="0" y="41884"/>
                  </a:lnTo>
                  <a:lnTo>
                    <a:pt x="0" y="152222"/>
                  </a:lnTo>
                  <a:lnTo>
                    <a:pt x="18719" y="152222"/>
                  </a:lnTo>
                  <a:lnTo>
                    <a:pt x="18719" y="41884"/>
                  </a:lnTo>
                  <a:close/>
                </a:path>
                <a:path w="19050" h="152400">
                  <a:moveTo>
                    <a:pt x="18719" y="0"/>
                  </a:moveTo>
                  <a:lnTo>
                    <a:pt x="0" y="0"/>
                  </a:lnTo>
                  <a:lnTo>
                    <a:pt x="0" y="21475"/>
                  </a:lnTo>
                  <a:lnTo>
                    <a:pt x="18719" y="21475"/>
                  </a:lnTo>
                  <a:lnTo>
                    <a:pt x="18719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92" name="object 392"/>
            <p:cNvPicPr/>
            <p:nvPr/>
          </p:nvPicPr>
          <p:blipFill>
            <a:blip r:embed="rId161" cstate="print"/>
            <a:stretch>
              <a:fillRect/>
            </a:stretch>
          </p:blipFill>
          <p:spPr>
            <a:xfrm>
              <a:off x="2095201" y="1130603"/>
              <a:ext cx="95670" cy="154558"/>
            </a:xfrm>
            <a:prstGeom prst="rect">
              <a:avLst/>
            </a:prstGeom>
          </p:spPr>
        </p:pic>
        <p:sp>
          <p:nvSpPr>
            <p:cNvPr id="393" name="object 393"/>
            <p:cNvSpPr/>
            <p:nvPr/>
          </p:nvSpPr>
          <p:spPr>
            <a:xfrm>
              <a:off x="1043691" y="1434631"/>
              <a:ext cx="425450" cy="149225"/>
            </a:xfrm>
            <a:custGeom>
              <a:avLst/>
              <a:gdLst/>
              <a:ahLst/>
              <a:cxnLst/>
              <a:rect l="l" t="t" r="r" b="b"/>
              <a:pathLst>
                <a:path w="425450" h="149225">
                  <a:moveTo>
                    <a:pt x="425195" y="0"/>
                  </a:moveTo>
                  <a:lnTo>
                    <a:pt x="0" y="0"/>
                  </a:lnTo>
                  <a:lnTo>
                    <a:pt x="0" y="148818"/>
                  </a:lnTo>
                  <a:lnTo>
                    <a:pt x="425195" y="148818"/>
                  </a:lnTo>
                  <a:lnTo>
                    <a:pt x="425195" y="0"/>
                  </a:lnTo>
                  <a:close/>
                </a:path>
              </a:pathLst>
            </a:custGeom>
            <a:solidFill>
              <a:srgbClr val="FFC0CB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394" name="object 394"/>
            <p:cNvPicPr/>
            <p:nvPr/>
          </p:nvPicPr>
          <p:blipFill>
            <a:blip r:embed="rId162" cstate="print"/>
            <a:stretch>
              <a:fillRect/>
            </a:stretch>
          </p:blipFill>
          <p:spPr>
            <a:xfrm>
              <a:off x="1655335" y="1431230"/>
              <a:ext cx="125858" cy="152219"/>
            </a:xfrm>
            <a:prstGeom prst="rect">
              <a:avLst/>
            </a:prstGeom>
          </p:spPr>
        </p:pic>
        <p:sp>
          <p:nvSpPr>
            <p:cNvPr id="395" name="object 395"/>
            <p:cNvSpPr/>
            <p:nvPr/>
          </p:nvSpPr>
          <p:spPr>
            <a:xfrm>
              <a:off x="1043691" y="1735259"/>
              <a:ext cx="425450" cy="149225"/>
            </a:xfrm>
            <a:custGeom>
              <a:avLst/>
              <a:gdLst/>
              <a:ahLst/>
              <a:cxnLst/>
              <a:rect l="l" t="t" r="r" b="b"/>
              <a:pathLst>
                <a:path w="425450" h="149225">
                  <a:moveTo>
                    <a:pt x="425195" y="0"/>
                  </a:moveTo>
                  <a:lnTo>
                    <a:pt x="0" y="0"/>
                  </a:lnTo>
                  <a:lnTo>
                    <a:pt x="0" y="148818"/>
                  </a:lnTo>
                  <a:lnTo>
                    <a:pt x="425195" y="148818"/>
                  </a:lnTo>
                  <a:lnTo>
                    <a:pt x="425195" y="0"/>
                  </a:lnTo>
                  <a:close/>
                </a:path>
              </a:pathLst>
            </a:custGeom>
            <a:solidFill>
              <a:srgbClr val="008000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96" name="object 396"/>
            <p:cNvSpPr/>
            <p:nvPr/>
          </p:nvSpPr>
          <p:spPr>
            <a:xfrm>
              <a:off x="1043691" y="2035886"/>
              <a:ext cx="425450" cy="149225"/>
            </a:xfrm>
            <a:custGeom>
              <a:avLst/>
              <a:gdLst/>
              <a:ahLst/>
              <a:cxnLst/>
              <a:rect l="l" t="t" r="r" b="b"/>
              <a:pathLst>
                <a:path w="425450" h="149225">
                  <a:moveTo>
                    <a:pt x="425195" y="0"/>
                  </a:moveTo>
                  <a:lnTo>
                    <a:pt x="0" y="0"/>
                  </a:lnTo>
                  <a:lnTo>
                    <a:pt x="0" y="148818"/>
                  </a:lnTo>
                  <a:lnTo>
                    <a:pt x="425195" y="148818"/>
                  </a:lnTo>
                  <a:lnTo>
                    <a:pt x="425195" y="0"/>
                  </a:lnTo>
                  <a:close/>
                </a:path>
              </a:pathLst>
            </a:custGeom>
            <a:solidFill>
              <a:srgbClr val="00BFBF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97" name="object 397"/>
            <p:cNvSpPr/>
            <p:nvPr/>
          </p:nvSpPr>
          <p:spPr>
            <a:xfrm>
              <a:off x="1043691" y="2339171"/>
              <a:ext cx="425450" cy="149225"/>
            </a:xfrm>
            <a:custGeom>
              <a:avLst/>
              <a:gdLst/>
              <a:ahLst/>
              <a:cxnLst/>
              <a:rect l="l" t="t" r="r" b="b"/>
              <a:pathLst>
                <a:path w="425450" h="149225">
                  <a:moveTo>
                    <a:pt x="425195" y="0"/>
                  </a:moveTo>
                  <a:lnTo>
                    <a:pt x="0" y="0"/>
                  </a:lnTo>
                  <a:lnTo>
                    <a:pt x="0" y="148818"/>
                  </a:lnTo>
                  <a:lnTo>
                    <a:pt x="425195" y="148818"/>
                  </a:lnTo>
                  <a:lnTo>
                    <a:pt x="425195" y="0"/>
                  </a:lnTo>
                  <a:close/>
                </a:path>
              </a:pathLst>
            </a:custGeom>
            <a:solidFill>
              <a:srgbClr val="8B008B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98" name="object 398"/>
            <p:cNvSpPr/>
            <p:nvPr/>
          </p:nvSpPr>
          <p:spPr>
            <a:xfrm>
              <a:off x="1043691" y="2644946"/>
              <a:ext cx="425450" cy="149225"/>
            </a:xfrm>
            <a:custGeom>
              <a:avLst/>
              <a:gdLst/>
              <a:ahLst/>
              <a:cxnLst/>
              <a:rect l="l" t="t" r="r" b="b"/>
              <a:pathLst>
                <a:path w="425450" h="149225">
                  <a:moveTo>
                    <a:pt x="425195" y="0"/>
                  </a:moveTo>
                  <a:lnTo>
                    <a:pt x="0" y="0"/>
                  </a:lnTo>
                  <a:lnTo>
                    <a:pt x="0" y="148818"/>
                  </a:lnTo>
                  <a:lnTo>
                    <a:pt x="425195" y="148818"/>
                  </a:lnTo>
                  <a:lnTo>
                    <a:pt x="425195" y="0"/>
                  </a:lnTo>
                  <a:close/>
                </a:path>
              </a:pathLst>
            </a:custGeom>
            <a:solidFill>
              <a:srgbClr val="FFA500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399" name="object 399"/>
          <p:cNvSpPr txBox="1"/>
          <p:nvPr/>
        </p:nvSpPr>
        <p:spPr>
          <a:xfrm>
            <a:off x="8940466" y="43672"/>
            <a:ext cx="97334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29">
              <a:lnSpc>
                <a:spcPts val="1160"/>
              </a:lnSpc>
            </a:pPr>
            <a:r>
              <a:rPr sz="1125" spc="-4" dirty="0">
                <a:latin typeface="Arial"/>
                <a:cs typeface="Arial"/>
              </a:rPr>
              <a:t>5</a:t>
            </a:r>
            <a:endParaRPr sz="1125" dirty="0">
              <a:latin typeface="Arial"/>
              <a:cs typeface="Arial"/>
            </a:endParaRPr>
          </a:p>
        </p:txBody>
      </p:sp>
      <p:sp>
        <p:nvSpPr>
          <p:cNvPr id="405" name="object 315">
            <a:extLst>
              <a:ext uri="{FF2B5EF4-FFF2-40B4-BE49-F238E27FC236}">
                <a16:creationId xmlns:a16="http://schemas.microsoft.com/office/drawing/2014/main" id="{ABA4D02C-78A0-C9DC-F0E7-21AC7EE02C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-1287922" y="381557"/>
            <a:ext cx="1113218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#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researchers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in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this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field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increased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by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~10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times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in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the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last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20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years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02604CF-B4BC-97DE-51DB-EA142433B77D}"/>
              </a:ext>
            </a:extLst>
          </p:cNvPr>
          <p:cNvGrpSpPr/>
          <p:nvPr/>
        </p:nvGrpSpPr>
        <p:grpSpPr>
          <a:xfrm>
            <a:off x="5333999" y="4343400"/>
            <a:ext cx="3594785" cy="2382642"/>
            <a:chOff x="7605076" y="2992628"/>
            <a:chExt cx="3511528" cy="2891105"/>
          </a:xfrm>
        </p:grpSpPr>
        <p:sp>
          <p:nvSpPr>
            <p:cNvPr id="17" name="object 45">
              <a:extLst>
                <a:ext uri="{FF2B5EF4-FFF2-40B4-BE49-F238E27FC236}">
                  <a16:creationId xmlns:a16="http://schemas.microsoft.com/office/drawing/2014/main" id="{C76D450B-A120-AD40-0AD7-91BB5680EDA6}"/>
                </a:ext>
              </a:extLst>
            </p:cNvPr>
            <p:cNvSpPr/>
            <p:nvPr/>
          </p:nvSpPr>
          <p:spPr>
            <a:xfrm>
              <a:off x="8205468" y="3498354"/>
              <a:ext cx="2893695" cy="2101850"/>
            </a:xfrm>
            <a:custGeom>
              <a:avLst/>
              <a:gdLst/>
              <a:ahLst/>
              <a:cxnLst/>
              <a:rect l="l" t="t" r="r" b="b"/>
              <a:pathLst>
                <a:path w="2893695" h="2101850">
                  <a:moveTo>
                    <a:pt x="0" y="2101238"/>
                  </a:moveTo>
                  <a:lnTo>
                    <a:pt x="2893182" y="2101238"/>
                  </a:lnTo>
                  <a:lnTo>
                    <a:pt x="2893182" y="0"/>
                  </a:lnTo>
                  <a:lnTo>
                    <a:pt x="0" y="0"/>
                  </a:lnTo>
                  <a:lnTo>
                    <a:pt x="0" y="2101238"/>
                  </a:lnTo>
                  <a:close/>
                </a:path>
                <a:path w="2893695" h="2101850">
                  <a:moveTo>
                    <a:pt x="0" y="2101238"/>
                  </a:moveTo>
                  <a:lnTo>
                    <a:pt x="2893182" y="2101238"/>
                  </a:lnTo>
                  <a:lnTo>
                    <a:pt x="2893182" y="0"/>
                  </a:lnTo>
                  <a:lnTo>
                    <a:pt x="0" y="0"/>
                  </a:lnTo>
                  <a:lnTo>
                    <a:pt x="0" y="2101238"/>
                  </a:lnTo>
                  <a:close/>
                </a:path>
                <a:path w="2893695" h="2101850">
                  <a:moveTo>
                    <a:pt x="0" y="2101238"/>
                  </a:moveTo>
                  <a:lnTo>
                    <a:pt x="2893180" y="2101238"/>
                  </a:lnTo>
                </a:path>
                <a:path w="2893695" h="2101850">
                  <a:moveTo>
                    <a:pt x="396052" y="2038244"/>
                  </a:moveTo>
                  <a:lnTo>
                    <a:pt x="396052" y="2101238"/>
                  </a:lnTo>
                </a:path>
                <a:path w="2893695" h="2101850">
                  <a:moveTo>
                    <a:pt x="495464" y="2069741"/>
                  </a:moveTo>
                  <a:lnTo>
                    <a:pt x="495464" y="2101238"/>
                  </a:lnTo>
                </a:path>
                <a:path w="2893695" h="2101850">
                  <a:moveTo>
                    <a:pt x="594877" y="2069741"/>
                  </a:moveTo>
                  <a:lnTo>
                    <a:pt x="594877" y="2101238"/>
                  </a:lnTo>
                </a:path>
                <a:path w="2893695" h="2101850">
                  <a:moveTo>
                    <a:pt x="694295" y="2069741"/>
                  </a:moveTo>
                  <a:lnTo>
                    <a:pt x="694295" y="2101238"/>
                  </a:lnTo>
                </a:path>
                <a:path w="2893695" h="2101850">
                  <a:moveTo>
                    <a:pt x="793707" y="2038244"/>
                  </a:moveTo>
                  <a:lnTo>
                    <a:pt x="793707" y="2101238"/>
                  </a:lnTo>
                </a:path>
                <a:path w="2893695" h="2101850">
                  <a:moveTo>
                    <a:pt x="893119" y="2069741"/>
                  </a:moveTo>
                  <a:lnTo>
                    <a:pt x="893119" y="2101238"/>
                  </a:lnTo>
                </a:path>
                <a:path w="2893695" h="2101850">
                  <a:moveTo>
                    <a:pt x="992538" y="2069741"/>
                  </a:moveTo>
                  <a:lnTo>
                    <a:pt x="992538" y="2101238"/>
                  </a:lnTo>
                </a:path>
                <a:path w="2893695" h="2101850">
                  <a:moveTo>
                    <a:pt x="1091950" y="2069741"/>
                  </a:moveTo>
                  <a:lnTo>
                    <a:pt x="1091950" y="2101238"/>
                  </a:lnTo>
                </a:path>
                <a:path w="2893695" h="2101850">
                  <a:moveTo>
                    <a:pt x="1191362" y="2038244"/>
                  </a:moveTo>
                  <a:lnTo>
                    <a:pt x="1191362" y="2101238"/>
                  </a:lnTo>
                </a:path>
                <a:path w="2893695" h="2101850">
                  <a:moveTo>
                    <a:pt x="1290781" y="2069741"/>
                  </a:moveTo>
                  <a:lnTo>
                    <a:pt x="1290781" y="2101238"/>
                  </a:lnTo>
                </a:path>
                <a:path w="2893695" h="2101850">
                  <a:moveTo>
                    <a:pt x="1390193" y="2069741"/>
                  </a:moveTo>
                  <a:lnTo>
                    <a:pt x="1390193" y="2101238"/>
                  </a:lnTo>
                </a:path>
                <a:path w="2893695" h="2101850">
                  <a:moveTo>
                    <a:pt x="1489605" y="2069741"/>
                  </a:moveTo>
                  <a:lnTo>
                    <a:pt x="1489605" y="2101238"/>
                  </a:lnTo>
                </a:path>
                <a:path w="2893695" h="2101850">
                  <a:moveTo>
                    <a:pt x="1589024" y="2038244"/>
                  </a:moveTo>
                  <a:lnTo>
                    <a:pt x="1589024" y="2101238"/>
                  </a:lnTo>
                </a:path>
                <a:path w="2893695" h="2101850">
                  <a:moveTo>
                    <a:pt x="1688436" y="2069741"/>
                  </a:moveTo>
                  <a:lnTo>
                    <a:pt x="1688436" y="2101238"/>
                  </a:lnTo>
                </a:path>
                <a:path w="2893695" h="2101850">
                  <a:moveTo>
                    <a:pt x="1787848" y="2069741"/>
                  </a:moveTo>
                  <a:lnTo>
                    <a:pt x="1787848" y="2101238"/>
                  </a:lnTo>
                </a:path>
                <a:path w="2893695" h="2101850">
                  <a:moveTo>
                    <a:pt x="1887267" y="2069741"/>
                  </a:moveTo>
                  <a:lnTo>
                    <a:pt x="1887267" y="2101238"/>
                  </a:lnTo>
                </a:path>
                <a:path w="2893695" h="2101850">
                  <a:moveTo>
                    <a:pt x="1986679" y="2038244"/>
                  </a:moveTo>
                  <a:lnTo>
                    <a:pt x="1986679" y="2101238"/>
                  </a:lnTo>
                </a:path>
                <a:path w="2893695" h="2101850">
                  <a:moveTo>
                    <a:pt x="2086097" y="2069741"/>
                  </a:moveTo>
                  <a:lnTo>
                    <a:pt x="2086097" y="2101238"/>
                  </a:lnTo>
                </a:path>
                <a:path w="2893695" h="2101850">
                  <a:moveTo>
                    <a:pt x="2185510" y="2069741"/>
                  </a:moveTo>
                  <a:lnTo>
                    <a:pt x="2185510" y="2101238"/>
                  </a:lnTo>
                </a:path>
                <a:path w="2893695" h="2101850">
                  <a:moveTo>
                    <a:pt x="2284922" y="2069741"/>
                  </a:moveTo>
                  <a:lnTo>
                    <a:pt x="2284922" y="2101238"/>
                  </a:lnTo>
                </a:path>
                <a:path w="2893695" h="2101850">
                  <a:moveTo>
                    <a:pt x="2384340" y="2038244"/>
                  </a:moveTo>
                  <a:lnTo>
                    <a:pt x="2384340" y="2101238"/>
                  </a:lnTo>
                </a:path>
                <a:path w="2893695" h="2101850">
                  <a:moveTo>
                    <a:pt x="2483752" y="2069741"/>
                  </a:moveTo>
                  <a:lnTo>
                    <a:pt x="2483752" y="2101238"/>
                  </a:lnTo>
                </a:path>
                <a:path w="2893695" h="2101850">
                  <a:moveTo>
                    <a:pt x="2583165" y="2069741"/>
                  </a:moveTo>
                  <a:lnTo>
                    <a:pt x="2583165" y="2101238"/>
                  </a:lnTo>
                </a:path>
                <a:path w="2893695" h="2101850">
                  <a:moveTo>
                    <a:pt x="2682583" y="2069741"/>
                  </a:moveTo>
                  <a:lnTo>
                    <a:pt x="2682583" y="2101238"/>
                  </a:lnTo>
                </a:path>
                <a:path w="2893695" h="2101850">
                  <a:moveTo>
                    <a:pt x="2781995" y="2038244"/>
                  </a:moveTo>
                  <a:lnTo>
                    <a:pt x="2781995" y="2101238"/>
                  </a:lnTo>
                </a:path>
                <a:path w="2893695" h="2101850">
                  <a:moveTo>
                    <a:pt x="396052" y="2038244"/>
                  </a:moveTo>
                  <a:lnTo>
                    <a:pt x="396052" y="2101238"/>
                  </a:lnTo>
                </a:path>
                <a:path w="2893695" h="2101850">
                  <a:moveTo>
                    <a:pt x="296634" y="2069741"/>
                  </a:moveTo>
                  <a:lnTo>
                    <a:pt x="296634" y="2101238"/>
                  </a:lnTo>
                </a:path>
                <a:path w="2893695" h="2101850">
                  <a:moveTo>
                    <a:pt x="197221" y="2069741"/>
                  </a:moveTo>
                  <a:lnTo>
                    <a:pt x="197221" y="2101238"/>
                  </a:lnTo>
                </a:path>
                <a:path w="2893695" h="2101850">
                  <a:moveTo>
                    <a:pt x="97806" y="2069741"/>
                  </a:moveTo>
                  <a:lnTo>
                    <a:pt x="97806" y="2101238"/>
                  </a:lnTo>
                </a:path>
                <a:path w="2893695" h="2101850">
                  <a:moveTo>
                    <a:pt x="2781995" y="2038244"/>
                  </a:moveTo>
                  <a:lnTo>
                    <a:pt x="2781995" y="2101238"/>
                  </a:lnTo>
                </a:path>
                <a:path w="2893695" h="2101850">
                  <a:moveTo>
                    <a:pt x="2881408" y="2069741"/>
                  </a:moveTo>
                  <a:lnTo>
                    <a:pt x="2881408" y="2101238"/>
                  </a:lnTo>
                </a:path>
              </a:pathLst>
            </a:custGeom>
            <a:ln w="47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46">
              <a:extLst>
                <a:ext uri="{FF2B5EF4-FFF2-40B4-BE49-F238E27FC236}">
                  <a16:creationId xmlns:a16="http://schemas.microsoft.com/office/drawing/2014/main" id="{BC5F6511-74CF-5E0F-F30B-2114C54D82F4}"/>
                </a:ext>
              </a:extLst>
            </p:cNvPr>
            <p:cNvSpPr txBox="1"/>
            <p:nvPr/>
          </p:nvSpPr>
          <p:spPr>
            <a:xfrm>
              <a:off x="8487261" y="5578933"/>
              <a:ext cx="226695" cy="17399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950" spc="-25" dirty="0">
                  <a:latin typeface="Symbol"/>
                  <a:cs typeface="Symbol"/>
                </a:rPr>
                <a:t></a:t>
              </a:r>
              <a:r>
                <a:rPr sz="950" spc="-25" dirty="0">
                  <a:latin typeface="Arial"/>
                  <a:cs typeface="Arial"/>
                </a:rPr>
                <a:t>20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19" name="object 47">
              <a:extLst>
                <a:ext uri="{FF2B5EF4-FFF2-40B4-BE49-F238E27FC236}">
                  <a16:creationId xmlns:a16="http://schemas.microsoft.com/office/drawing/2014/main" id="{8E9D118F-1C9E-84BE-5A16-2BCEAF925690}"/>
                </a:ext>
              </a:extLst>
            </p:cNvPr>
            <p:cNvSpPr txBox="1"/>
            <p:nvPr/>
          </p:nvSpPr>
          <p:spPr>
            <a:xfrm>
              <a:off x="8952873" y="5578933"/>
              <a:ext cx="94615" cy="17399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950" spc="10" dirty="0">
                  <a:latin typeface="Arial"/>
                  <a:cs typeface="Arial"/>
                </a:rPr>
                <a:t>0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21" name="object 48">
              <a:extLst>
                <a:ext uri="{FF2B5EF4-FFF2-40B4-BE49-F238E27FC236}">
                  <a16:creationId xmlns:a16="http://schemas.microsoft.com/office/drawing/2014/main" id="{AA33E0B8-E58C-F9BE-FEAC-D752C2BE1755}"/>
                </a:ext>
              </a:extLst>
            </p:cNvPr>
            <p:cNvSpPr txBox="1"/>
            <p:nvPr/>
          </p:nvSpPr>
          <p:spPr>
            <a:xfrm>
              <a:off x="9315020" y="5578933"/>
              <a:ext cx="163195" cy="17399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950" spc="-25" dirty="0">
                  <a:latin typeface="Arial"/>
                  <a:cs typeface="Arial"/>
                </a:rPr>
                <a:t>20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22" name="object 49">
              <a:extLst>
                <a:ext uri="{FF2B5EF4-FFF2-40B4-BE49-F238E27FC236}">
                  <a16:creationId xmlns:a16="http://schemas.microsoft.com/office/drawing/2014/main" id="{4FF1009E-6E76-F048-9164-B7B15B8C2288}"/>
                </a:ext>
              </a:extLst>
            </p:cNvPr>
            <p:cNvSpPr txBox="1"/>
            <p:nvPr/>
          </p:nvSpPr>
          <p:spPr>
            <a:xfrm>
              <a:off x="9712981" y="5578933"/>
              <a:ext cx="163195" cy="17399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950" spc="-25" dirty="0">
                  <a:latin typeface="Arial"/>
                  <a:cs typeface="Arial"/>
                </a:rPr>
                <a:t>40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23" name="object 50">
              <a:extLst>
                <a:ext uri="{FF2B5EF4-FFF2-40B4-BE49-F238E27FC236}">
                  <a16:creationId xmlns:a16="http://schemas.microsoft.com/office/drawing/2014/main" id="{87A4A742-87C6-89CB-58DA-7709E0E45D98}"/>
                </a:ext>
              </a:extLst>
            </p:cNvPr>
            <p:cNvSpPr txBox="1"/>
            <p:nvPr/>
          </p:nvSpPr>
          <p:spPr>
            <a:xfrm>
              <a:off x="10110942" y="5578933"/>
              <a:ext cx="163195" cy="17399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950" spc="-25" dirty="0">
                  <a:latin typeface="Arial"/>
                  <a:cs typeface="Arial"/>
                </a:rPr>
                <a:t>60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24" name="object 51">
              <a:extLst>
                <a:ext uri="{FF2B5EF4-FFF2-40B4-BE49-F238E27FC236}">
                  <a16:creationId xmlns:a16="http://schemas.microsoft.com/office/drawing/2014/main" id="{F8F7964F-3B35-2442-DFD9-AA7B490E7756}"/>
                </a:ext>
              </a:extLst>
            </p:cNvPr>
            <p:cNvSpPr txBox="1"/>
            <p:nvPr/>
          </p:nvSpPr>
          <p:spPr>
            <a:xfrm>
              <a:off x="10508909" y="5578933"/>
              <a:ext cx="607695" cy="30480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R="18415" algn="r">
                <a:lnSpc>
                  <a:spcPts val="1085"/>
                </a:lnSpc>
                <a:spcBef>
                  <a:spcPts val="120"/>
                </a:spcBef>
                <a:tabLst>
                  <a:tab pos="361950" algn="l"/>
                </a:tabLst>
              </a:pPr>
              <a:r>
                <a:rPr sz="950" spc="-25" dirty="0">
                  <a:latin typeface="Arial"/>
                  <a:cs typeface="Arial"/>
                </a:rPr>
                <a:t>80</a:t>
              </a:r>
              <a:r>
                <a:rPr sz="950" dirty="0">
                  <a:latin typeface="Arial"/>
                  <a:cs typeface="Arial"/>
                </a:rPr>
                <a:t>	</a:t>
              </a:r>
              <a:r>
                <a:rPr sz="950" spc="-25" dirty="0">
                  <a:latin typeface="Arial"/>
                  <a:cs typeface="Arial"/>
                </a:rPr>
                <a:t>100</a:t>
              </a:r>
              <a:endParaRPr sz="950">
                <a:latin typeface="Arial"/>
                <a:cs typeface="Arial"/>
              </a:endParaRPr>
            </a:p>
            <a:p>
              <a:pPr marR="5080" algn="r">
                <a:lnSpc>
                  <a:spcPts val="1085"/>
                </a:lnSpc>
              </a:pPr>
              <a:r>
                <a:rPr sz="950" dirty="0">
                  <a:latin typeface="Arial"/>
                  <a:cs typeface="Arial"/>
                </a:rPr>
                <a:t>time,</a:t>
              </a:r>
              <a:r>
                <a:rPr sz="950" spc="45" dirty="0">
                  <a:latin typeface="Arial"/>
                  <a:cs typeface="Arial"/>
                </a:rPr>
                <a:t> </a:t>
              </a:r>
              <a:r>
                <a:rPr sz="950" spc="-25" dirty="0">
                  <a:latin typeface="Arial"/>
                  <a:cs typeface="Arial"/>
                </a:rPr>
                <a:t>ms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25" name="object 52">
              <a:extLst>
                <a:ext uri="{FF2B5EF4-FFF2-40B4-BE49-F238E27FC236}">
                  <a16:creationId xmlns:a16="http://schemas.microsoft.com/office/drawing/2014/main" id="{1BCCDE4F-CDDA-8141-CC60-93064EA42ABA}"/>
                </a:ext>
              </a:extLst>
            </p:cNvPr>
            <p:cNvSpPr/>
            <p:nvPr/>
          </p:nvSpPr>
          <p:spPr>
            <a:xfrm>
              <a:off x="8205468" y="3498355"/>
              <a:ext cx="86995" cy="2101850"/>
            </a:xfrm>
            <a:custGeom>
              <a:avLst/>
              <a:gdLst/>
              <a:ahLst/>
              <a:cxnLst/>
              <a:rect l="l" t="t" r="r" b="b"/>
              <a:pathLst>
                <a:path w="86995" h="2101850">
                  <a:moveTo>
                    <a:pt x="0" y="2101236"/>
                  </a:moveTo>
                  <a:lnTo>
                    <a:pt x="0" y="0"/>
                  </a:lnTo>
                </a:path>
                <a:path w="86995" h="2101850">
                  <a:moveTo>
                    <a:pt x="86855" y="1905644"/>
                  </a:moveTo>
                  <a:lnTo>
                    <a:pt x="0" y="1905644"/>
                  </a:lnTo>
                </a:path>
                <a:path w="86995" h="2101850">
                  <a:moveTo>
                    <a:pt x="43427" y="1850481"/>
                  </a:moveTo>
                  <a:lnTo>
                    <a:pt x="0" y="1850481"/>
                  </a:lnTo>
                </a:path>
                <a:path w="86995" h="2101850">
                  <a:moveTo>
                    <a:pt x="43427" y="1795319"/>
                  </a:moveTo>
                  <a:lnTo>
                    <a:pt x="0" y="1795319"/>
                  </a:lnTo>
                </a:path>
                <a:path w="86995" h="2101850">
                  <a:moveTo>
                    <a:pt x="43427" y="1740156"/>
                  </a:moveTo>
                  <a:lnTo>
                    <a:pt x="0" y="1740156"/>
                  </a:lnTo>
                </a:path>
                <a:path w="86995" h="2101850">
                  <a:moveTo>
                    <a:pt x="43427" y="1684997"/>
                  </a:moveTo>
                  <a:lnTo>
                    <a:pt x="0" y="1684997"/>
                  </a:lnTo>
                </a:path>
                <a:path w="86995" h="2101850">
                  <a:moveTo>
                    <a:pt x="86855" y="1629831"/>
                  </a:moveTo>
                  <a:lnTo>
                    <a:pt x="0" y="1629831"/>
                  </a:lnTo>
                </a:path>
                <a:path w="86995" h="2101850">
                  <a:moveTo>
                    <a:pt x="43427" y="1574673"/>
                  </a:moveTo>
                  <a:lnTo>
                    <a:pt x="0" y="1574673"/>
                  </a:lnTo>
                </a:path>
                <a:path w="86995" h="2101850">
                  <a:moveTo>
                    <a:pt x="43427" y="1519507"/>
                  </a:moveTo>
                  <a:lnTo>
                    <a:pt x="0" y="1519507"/>
                  </a:lnTo>
                </a:path>
                <a:path w="86995" h="2101850">
                  <a:moveTo>
                    <a:pt x="43427" y="1464342"/>
                  </a:moveTo>
                  <a:lnTo>
                    <a:pt x="0" y="1464342"/>
                  </a:lnTo>
                </a:path>
                <a:path w="86995" h="2101850">
                  <a:moveTo>
                    <a:pt x="43427" y="1409183"/>
                  </a:moveTo>
                  <a:lnTo>
                    <a:pt x="0" y="1409183"/>
                  </a:lnTo>
                </a:path>
                <a:path w="86995" h="2101850">
                  <a:moveTo>
                    <a:pt x="86855" y="1354018"/>
                  </a:moveTo>
                  <a:lnTo>
                    <a:pt x="0" y="1354018"/>
                  </a:lnTo>
                </a:path>
                <a:path w="86995" h="2101850">
                  <a:moveTo>
                    <a:pt x="43427" y="1298859"/>
                  </a:moveTo>
                  <a:lnTo>
                    <a:pt x="0" y="1298859"/>
                  </a:lnTo>
                </a:path>
                <a:path w="86995" h="2101850">
                  <a:moveTo>
                    <a:pt x="43427" y="1243694"/>
                  </a:moveTo>
                  <a:lnTo>
                    <a:pt x="0" y="1243694"/>
                  </a:lnTo>
                </a:path>
                <a:path w="86995" h="2101850">
                  <a:moveTo>
                    <a:pt x="43427" y="1188535"/>
                  </a:moveTo>
                  <a:lnTo>
                    <a:pt x="0" y="1188535"/>
                  </a:lnTo>
                </a:path>
                <a:path w="86995" h="2101850">
                  <a:moveTo>
                    <a:pt x="43427" y="1133370"/>
                  </a:moveTo>
                  <a:lnTo>
                    <a:pt x="0" y="1133370"/>
                  </a:lnTo>
                </a:path>
                <a:path w="86995" h="2101850">
                  <a:moveTo>
                    <a:pt x="86855" y="1078211"/>
                  </a:moveTo>
                  <a:lnTo>
                    <a:pt x="0" y="1078211"/>
                  </a:lnTo>
                </a:path>
                <a:path w="86995" h="2101850">
                  <a:moveTo>
                    <a:pt x="43427" y="1023046"/>
                  </a:moveTo>
                  <a:lnTo>
                    <a:pt x="0" y="1023046"/>
                  </a:lnTo>
                </a:path>
                <a:path w="86995" h="2101850">
                  <a:moveTo>
                    <a:pt x="43427" y="967887"/>
                  </a:moveTo>
                  <a:lnTo>
                    <a:pt x="0" y="967887"/>
                  </a:lnTo>
                </a:path>
                <a:path w="86995" h="2101850">
                  <a:moveTo>
                    <a:pt x="43427" y="912721"/>
                  </a:moveTo>
                  <a:lnTo>
                    <a:pt x="0" y="912721"/>
                  </a:lnTo>
                </a:path>
                <a:path w="86995" h="2101850">
                  <a:moveTo>
                    <a:pt x="43427" y="857556"/>
                  </a:moveTo>
                  <a:lnTo>
                    <a:pt x="0" y="857556"/>
                  </a:lnTo>
                </a:path>
                <a:path w="86995" h="2101850">
                  <a:moveTo>
                    <a:pt x="86855" y="802397"/>
                  </a:moveTo>
                  <a:lnTo>
                    <a:pt x="0" y="802397"/>
                  </a:lnTo>
                </a:path>
                <a:path w="86995" h="2101850">
                  <a:moveTo>
                    <a:pt x="43427" y="747232"/>
                  </a:moveTo>
                  <a:lnTo>
                    <a:pt x="0" y="747232"/>
                  </a:lnTo>
                </a:path>
                <a:path w="86995" h="2101850">
                  <a:moveTo>
                    <a:pt x="43427" y="692073"/>
                  </a:moveTo>
                  <a:lnTo>
                    <a:pt x="0" y="692073"/>
                  </a:lnTo>
                </a:path>
                <a:path w="86995" h="2101850">
                  <a:moveTo>
                    <a:pt x="43427" y="636908"/>
                  </a:moveTo>
                  <a:lnTo>
                    <a:pt x="0" y="636908"/>
                  </a:lnTo>
                </a:path>
                <a:path w="86995" h="2101850">
                  <a:moveTo>
                    <a:pt x="43427" y="581749"/>
                  </a:moveTo>
                  <a:lnTo>
                    <a:pt x="0" y="581749"/>
                  </a:lnTo>
                </a:path>
                <a:path w="86995" h="2101850">
                  <a:moveTo>
                    <a:pt x="86855" y="526584"/>
                  </a:moveTo>
                  <a:lnTo>
                    <a:pt x="0" y="526584"/>
                  </a:lnTo>
                </a:path>
                <a:path w="86995" h="2101850">
                  <a:moveTo>
                    <a:pt x="43427" y="471425"/>
                  </a:moveTo>
                  <a:lnTo>
                    <a:pt x="0" y="471425"/>
                  </a:lnTo>
                </a:path>
                <a:path w="86995" h="2101850">
                  <a:moveTo>
                    <a:pt x="43427" y="416260"/>
                  </a:moveTo>
                  <a:lnTo>
                    <a:pt x="0" y="416260"/>
                  </a:lnTo>
                </a:path>
                <a:path w="86995" h="2101850">
                  <a:moveTo>
                    <a:pt x="43427" y="361101"/>
                  </a:moveTo>
                  <a:lnTo>
                    <a:pt x="0" y="361101"/>
                  </a:lnTo>
                </a:path>
                <a:path w="86995" h="2101850">
                  <a:moveTo>
                    <a:pt x="43427" y="305936"/>
                  </a:moveTo>
                  <a:lnTo>
                    <a:pt x="0" y="305936"/>
                  </a:lnTo>
                </a:path>
                <a:path w="86995" h="2101850">
                  <a:moveTo>
                    <a:pt x="86855" y="250770"/>
                  </a:moveTo>
                  <a:lnTo>
                    <a:pt x="0" y="250770"/>
                  </a:lnTo>
                </a:path>
                <a:path w="86995" h="2101850">
                  <a:moveTo>
                    <a:pt x="86855" y="1905644"/>
                  </a:moveTo>
                  <a:lnTo>
                    <a:pt x="0" y="1905644"/>
                  </a:lnTo>
                </a:path>
                <a:path w="86995" h="2101850">
                  <a:moveTo>
                    <a:pt x="43427" y="1960806"/>
                  </a:moveTo>
                  <a:lnTo>
                    <a:pt x="0" y="1960806"/>
                  </a:lnTo>
                </a:path>
                <a:path w="86995" h="2101850">
                  <a:moveTo>
                    <a:pt x="43427" y="2015968"/>
                  </a:moveTo>
                  <a:lnTo>
                    <a:pt x="0" y="2015968"/>
                  </a:lnTo>
                </a:path>
                <a:path w="86995" h="2101850">
                  <a:moveTo>
                    <a:pt x="43427" y="2071130"/>
                  </a:moveTo>
                  <a:lnTo>
                    <a:pt x="0" y="2071130"/>
                  </a:lnTo>
                </a:path>
                <a:path w="86995" h="2101850">
                  <a:moveTo>
                    <a:pt x="86855" y="250770"/>
                  </a:moveTo>
                  <a:lnTo>
                    <a:pt x="0" y="250770"/>
                  </a:lnTo>
                </a:path>
                <a:path w="86995" h="2101850">
                  <a:moveTo>
                    <a:pt x="43427" y="195611"/>
                  </a:moveTo>
                  <a:lnTo>
                    <a:pt x="0" y="195611"/>
                  </a:lnTo>
                </a:path>
                <a:path w="86995" h="2101850">
                  <a:moveTo>
                    <a:pt x="43427" y="140446"/>
                  </a:moveTo>
                  <a:lnTo>
                    <a:pt x="0" y="140446"/>
                  </a:lnTo>
                </a:path>
                <a:path w="86995" h="2101850">
                  <a:moveTo>
                    <a:pt x="43427" y="85287"/>
                  </a:moveTo>
                  <a:lnTo>
                    <a:pt x="0" y="85287"/>
                  </a:lnTo>
                </a:path>
                <a:path w="86995" h="2101850">
                  <a:moveTo>
                    <a:pt x="43427" y="30122"/>
                  </a:moveTo>
                  <a:lnTo>
                    <a:pt x="0" y="30122"/>
                  </a:lnTo>
                </a:path>
              </a:pathLst>
            </a:custGeom>
            <a:ln w="47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53">
              <a:extLst>
                <a:ext uri="{FF2B5EF4-FFF2-40B4-BE49-F238E27FC236}">
                  <a16:creationId xmlns:a16="http://schemas.microsoft.com/office/drawing/2014/main" id="{7A3A98CC-CD36-1F6B-833D-ED272A6C25D3}"/>
                </a:ext>
              </a:extLst>
            </p:cNvPr>
            <p:cNvSpPr txBox="1"/>
            <p:nvPr/>
          </p:nvSpPr>
          <p:spPr>
            <a:xfrm>
              <a:off x="7938074" y="4759131"/>
              <a:ext cx="284480" cy="72263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R="5080" algn="r">
                <a:lnSpc>
                  <a:spcPct val="100000"/>
                </a:lnSpc>
                <a:spcBef>
                  <a:spcPts val="120"/>
                </a:spcBef>
              </a:pPr>
              <a:r>
                <a:rPr sz="950" spc="-25" dirty="0">
                  <a:latin typeface="Arial"/>
                  <a:cs typeface="Arial"/>
                </a:rPr>
                <a:t>0.1</a:t>
              </a:r>
              <a:endParaRPr sz="950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  <a:spcBef>
                  <a:spcPts val="45"/>
                </a:spcBef>
              </a:pPr>
              <a:endParaRPr sz="850">
                <a:latin typeface="Arial"/>
                <a:cs typeface="Arial"/>
              </a:endParaRPr>
            </a:p>
            <a:p>
              <a:pPr marR="23495" algn="r">
                <a:lnSpc>
                  <a:spcPct val="100000"/>
                </a:lnSpc>
              </a:pPr>
              <a:r>
                <a:rPr sz="950" spc="-20" dirty="0">
                  <a:latin typeface="Arial"/>
                  <a:cs typeface="Arial"/>
                </a:rPr>
                <a:t>0.05</a:t>
              </a:r>
              <a:endParaRPr sz="950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  <a:spcBef>
                  <a:spcPts val="45"/>
                </a:spcBef>
              </a:pPr>
              <a:endParaRPr sz="850">
                <a:latin typeface="Arial"/>
                <a:cs typeface="Arial"/>
              </a:endParaRPr>
            </a:p>
            <a:p>
              <a:pPr marR="24130" algn="r">
                <a:lnSpc>
                  <a:spcPct val="100000"/>
                </a:lnSpc>
              </a:pPr>
              <a:r>
                <a:rPr sz="950" spc="10" dirty="0">
                  <a:latin typeface="Arial"/>
                  <a:cs typeface="Arial"/>
                </a:rPr>
                <a:t>0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27" name="object 54">
              <a:extLst>
                <a:ext uri="{FF2B5EF4-FFF2-40B4-BE49-F238E27FC236}">
                  <a16:creationId xmlns:a16="http://schemas.microsoft.com/office/drawing/2014/main" id="{540025D2-83E1-5508-936B-B06C37A2A4A2}"/>
                </a:ext>
              </a:extLst>
            </p:cNvPr>
            <p:cNvSpPr txBox="1"/>
            <p:nvPr/>
          </p:nvSpPr>
          <p:spPr>
            <a:xfrm>
              <a:off x="7938074" y="4480558"/>
              <a:ext cx="265430" cy="17399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950" spc="-20" dirty="0">
                  <a:latin typeface="Arial"/>
                  <a:cs typeface="Arial"/>
                </a:rPr>
                <a:t>0.15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28" name="object 55">
              <a:extLst>
                <a:ext uri="{FF2B5EF4-FFF2-40B4-BE49-F238E27FC236}">
                  <a16:creationId xmlns:a16="http://schemas.microsoft.com/office/drawing/2014/main" id="{14490483-B72A-7AB2-2B7B-C63E7623F559}"/>
                </a:ext>
              </a:extLst>
            </p:cNvPr>
            <p:cNvSpPr txBox="1"/>
            <p:nvPr/>
          </p:nvSpPr>
          <p:spPr>
            <a:xfrm>
              <a:off x="8005726" y="4205961"/>
              <a:ext cx="196850" cy="17399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950" spc="-25" dirty="0">
                  <a:latin typeface="Arial"/>
                  <a:cs typeface="Arial"/>
                </a:rPr>
                <a:t>0.2</a:t>
              </a:r>
              <a:endParaRPr sz="950">
                <a:latin typeface="Arial"/>
                <a:cs typeface="Arial"/>
              </a:endParaRPr>
            </a:p>
          </p:txBody>
        </p:sp>
        <p:sp>
          <p:nvSpPr>
            <p:cNvPr id="29" name="object 56">
              <a:extLst>
                <a:ext uri="{FF2B5EF4-FFF2-40B4-BE49-F238E27FC236}">
                  <a16:creationId xmlns:a16="http://schemas.microsoft.com/office/drawing/2014/main" id="{409D2207-B76D-D740-5EBD-F9FE2EFC9708}"/>
                </a:ext>
              </a:extLst>
            </p:cNvPr>
            <p:cNvSpPr txBox="1"/>
            <p:nvPr/>
          </p:nvSpPr>
          <p:spPr>
            <a:xfrm>
              <a:off x="7938074" y="3656776"/>
              <a:ext cx="265430" cy="448309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R="5715" algn="r">
                <a:lnSpc>
                  <a:spcPct val="100000"/>
                </a:lnSpc>
                <a:spcBef>
                  <a:spcPts val="120"/>
                </a:spcBef>
              </a:pPr>
              <a:r>
                <a:rPr sz="950" spc="-25" dirty="0">
                  <a:latin typeface="Arial"/>
                  <a:cs typeface="Arial"/>
                </a:rPr>
                <a:t>0.3</a:t>
              </a:r>
              <a:endParaRPr sz="950" dirty="0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  <a:spcBef>
                  <a:spcPts val="45"/>
                </a:spcBef>
              </a:pPr>
              <a:endParaRPr sz="850" dirty="0">
                <a:latin typeface="Arial"/>
                <a:cs typeface="Arial"/>
              </a:endParaRPr>
            </a:p>
            <a:p>
              <a:pPr marR="5080" algn="r">
                <a:lnSpc>
                  <a:spcPct val="100000"/>
                </a:lnSpc>
              </a:pPr>
              <a:r>
                <a:rPr sz="950" spc="-20" dirty="0">
                  <a:latin typeface="Arial"/>
                  <a:cs typeface="Arial"/>
                </a:rPr>
                <a:t>0.25</a:t>
              </a:r>
              <a:endParaRPr sz="950" dirty="0">
                <a:latin typeface="Arial"/>
                <a:cs typeface="Arial"/>
              </a:endParaRPr>
            </a:p>
          </p:txBody>
        </p:sp>
        <p:sp>
          <p:nvSpPr>
            <p:cNvPr id="30" name="object 57">
              <a:extLst>
                <a:ext uri="{FF2B5EF4-FFF2-40B4-BE49-F238E27FC236}">
                  <a16:creationId xmlns:a16="http://schemas.microsoft.com/office/drawing/2014/main" id="{32D30BFB-C011-8983-59F0-471A49BF1DDD}"/>
                </a:ext>
              </a:extLst>
            </p:cNvPr>
            <p:cNvSpPr txBox="1"/>
            <p:nvPr/>
          </p:nvSpPr>
          <p:spPr>
            <a:xfrm>
              <a:off x="7811240" y="3486346"/>
              <a:ext cx="149225" cy="944244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040"/>
                </a:lnSpc>
              </a:pPr>
              <a:r>
                <a:rPr sz="950" dirty="0">
                  <a:latin typeface="Arial"/>
                  <a:cs typeface="Arial"/>
                </a:rPr>
                <a:t>SQUID</a:t>
              </a:r>
              <a:r>
                <a:rPr sz="950" spc="45" dirty="0">
                  <a:latin typeface="Arial"/>
                  <a:cs typeface="Arial"/>
                </a:rPr>
                <a:t> </a:t>
              </a:r>
              <a:r>
                <a:rPr sz="950" dirty="0">
                  <a:latin typeface="Arial"/>
                  <a:cs typeface="Arial"/>
                </a:rPr>
                <a:t>output,</a:t>
              </a:r>
              <a:r>
                <a:rPr sz="950" spc="50" dirty="0">
                  <a:latin typeface="Arial"/>
                  <a:cs typeface="Arial"/>
                </a:rPr>
                <a:t> </a:t>
              </a:r>
              <a:r>
                <a:rPr sz="950" spc="-50" dirty="0">
                  <a:latin typeface="Arial"/>
                  <a:cs typeface="Arial"/>
                </a:rPr>
                <a:t>V</a:t>
              </a:r>
              <a:endParaRPr sz="950">
                <a:latin typeface="Arial"/>
                <a:cs typeface="Arial"/>
              </a:endParaRPr>
            </a:p>
          </p:txBody>
        </p:sp>
        <p:grpSp>
          <p:nvGrpSpPr>
            <p:cNvPr id="31" name="object 58">
              <a:extLst>
                <a:ext uri="{FF2B5EF4-FFF2-40B4-BE49-F238E27FC236}">
                  <a16:creationId xmlns:a16="http://schemas.microsoft.com/office/drawing/2014/main" id="{2A884C7F-F256-4326-960A-E6A5036FC24C}"/>
                </a:ext>
              </a:extLst>
            </p:cNvPr>
            <p:cNvGrpSpPr/>
            <p:nvPr/>
          </p:nvGrpSpPr>
          <p:grpSpPr>
            <a:xfrm>
              <a:off x="8195626" y="3663613"/>
              <a:ext cx="2913380" cy="1758314"/>
              <a:chOff x="8195626" y="3663613"/>
              <a:chExt cx="2913380" cy="1758314"/>
            </a:xfrm>
          </p:grpSpPr>
          <p:sp>
            <p:nvSpPr>
              <p:cNvPr id="39" name="object 59">
                <a:extLst>
                  <a:ext uri="{FF2B5EF4-FFF2-40B4-BE49-F238E27FC236}">
                    <a16:creationId xmlns:a16="http://schemas.microsoft.com/office/drawing/2014/main" id="{D579B010-69FE-6B21-6FC6-5271AF267A49}"/>
                  </a:ext>
                </a:extLst>
              </p:cNvPr>
              <p:cNvSpPr/>
              <p:nvPr/>
            </p:nvSpPr>
            <p:spPr>
              <a:xfrm>
                <a:off x="8195907" y="5402029"/>
                <a:ext cx="19685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19684" h="19685">
                    <a:moveTo>
                      <a:pt x="0" y="9560"/>
                    </a:moveTo>
                    <a:lnTo>
                      <a:pt x="2800" y="2800"/>
                    </a:lnTo>
                    <a:lnTo>
                      <a:pt x="9560" y="0"/>
                    </a:lnTo>
                    <a:lnTo>
                      <a:pt x="16321" y="2800"/>
                    </a:lnTo>
                    <a:lnTo>
                      <a:pt x="19121" y="9560"/>
                    </a:lnTo>
                    <a:lnTo>
                      <a:pt x="16321" y="16321"/>
                    </a:lnTo>
                    <a:lnTo>
                      <a:pt x="9560" y="19121"/>
                    </a:lnTo>
                    <a:lnTo>
                      <a:pt x="2800" y="16321"/>
                    </a:lnTo>
                    <a:lnTo>
                      <a:pt x="0" y="956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60">
                <a:extLst>
                  <a:ext uri="{FF2B5EF4-FFF2-40B4-BE49-F238E27FC236}">
                    <a16:creationId xmlns:a16="http://schemas.microsoft.com/office/drawing/2014/main" id="{318F2339-82A4-3446-AC19-82662AC8F795}"/>
                  </a:ext>
                </a:extLst>
              </p:cNvPr>
              <p:cNvSpPr/>
              <p:nvPr/>
            </p:nvSpPr>
            <p:spPr>
              <a:xfrm>
                <a:off x="8205468" y="3673456"/>
                <a:ext cx="2893695" cy="1738630"/>
              </a:xfrm>
              <a:custGeom>
                <a:avLst/>
                <a:gdLst/>
                <a:ahLst/>
                <a:cxnLst/>
                <a:rect l="l" t="t" r="r" b="b"/>
                <a:pathLst>
                  <a:path w="2893695" h="1738629">
                    <a:moveTo>
                      <a:pt x="0" y="1738133"/>
                    </a:moveTo>
                    <a:lnTo>
                      <a:pt x="797" y="1738122"/>
                    </a:lnTo>
                    <a:lnTo>
                      <a:pt x="1592" y="1738112"/>
                    </a:lnTo>
                    <a:lnTo>
                      <a:pt x="2388" y="1738101"/>
                    </a:lnTo>
                    <a:lnTo>
                      <a:pt x="3183" y="1738091"/>
                    </a:lnTo>
                    <a:lnTo>
                      <a:pt x="3979" y="1738080"/>
                    </a:lnTo>
                    <a:lnTo>
                      <a:pt x="4773" y="1738070"/>
                    </a:lnTo>
                    <a:lnTo>
                      <a:pt x="5569" y="1738059"/>
                    </a:lnTo>
                    <a:lnTo>
                      <a:pt x="6364" y="1738049"/>
                    </a:lnTo>
                    <a:lnTo>
                      <a:pt x="7160" y="1738038"/>
                    </a:lnTo>
                    <a:lnTo>
                      <a:pt x="7955" y="1738028"/>
                    </a:lnTo>
                    <a:lnTo>
                      <a:pt x="8750" y="1738018"/>
                    </a:lnTo>
                    <a:lnTo>
                      <a:pt x="9546" y="1738007"/>
                    </a:lnTo>
                    <a:lnTo>
                      <a:pt x="10341" y="1737997"/>
                    </a:lnTo>
                    <a:lnTo>
                      <a:pt x="11136" y="1737986"/>
                    </a:lnTo>
                    <a:lnTo>
                      <a:pt x="11932" y="1737976"/>
                    </a:lnTo>
                    <a:lnTo>
                      <a:pt x="12727" y="1737965"/>
                    </a:lnTo>
                    <a:lnTo>
                      <a:pt x="13522" y="1737955"/>
                    </a:lnTo>
                    <a:lnTo>
                      <a:pt x="14318" y="1737944"/>
                    </a:lnTo>
                    <a:lnTo>
                      <a:pt x="15113" y="1737934"/>
                    </a:lnTo>
                    <a:lnTo>
                      <a:pt x="15909" y="1737923"/>
                    </a:lnTo>
                    <a:lnTo>
                      <a:pt x="16704" y="1737913"/>
                    </a:lnTo>
                    <a:lnTo>
                      <a:pt x="17499" y="1737902"/>
                    </a:lnTo>
                    <a:lnTo>
                      <a:pt x="18294" y="1737892"/>
                    </a:lnTo>
                    <a:lnTo>
                      <a:pt x="19090" y="1737881"/>
                    </a:lnTo>
                    <a:lnTo>
                      <a:pt x="19885" y="1737871"/>
                    </a:lnTo>
                    <a:lnTo>
                      <a:pt x="20681" y="1737860"/>
                    </a:lnTo>
                    <a:lnTo>
                      <a:pt x="21476" y="1737850"/>
                    </a:lnTo>
                    <a:lnTo>
                      <a:pt x="22271" y="1737839"/>
                    </a:lnTo>
                    <a:lnTo>
                      <a:pt x="23066" y="1737829"/>
                    </a:lnTo>
                    <a:lnTo>
                      <a:pt x="23862" y="1737819"/>
                    </a:lnTo>
                    <a:lnTo>
                      <a:pt x="24657" y="1737808"/>
                    </a:lnTo>
                    <a:lnTo>
                      <a:pt x="25453" y="1737798"/>
                    </a:lnTo>
                    <a:lnTo>
                      <a:pt x="26247" y="1737788"/>
                    </a:lnTo>
                    <a:lnTo>
                      <a:pt x="27043" y="1737777"/>
                    </a:lnTo>
                    <a:lnTo>
                      <a:pt x="27838" y="1737767"/>
                    </a:lnTo>
                    <a:lnTo>
                      <a:pt x="28634" y="1737756"/>
                    </a:lnTo>
                    <a:lnTo>
                      <a:pt x="29429" y="1737746"/>
                    </a:lnTo>
                    <a:lnTo>
                      <a:pt x="30224" y="1737735"/>
                    </a:lnTo>
                    <a:lnTo>
                      <a:pt x="31020" y="1737725"/>
                    </a:lnTo>
                    <a:lnTo>
                      <a:pt x="31815" y="1737714"/>
                    </a:lnTo>
                    <a:lnTo>
                      <a:pt x="32610" y="1737704"/>
                    </a:lnTo>
                    <a:lnTo>
                      <a:pt x="33406" y="1737694"/>
                    </a:lnTo>
                    <a:lnTo>
                      <a:pt x="34201" y="1737683"/>
                    </a:lnTo>
                    <a:lnTo>
                      <a:pt x="34996" y="1737673"/>
                    </a:lnTo>
                    <a:lnTo>
                      <a:pt x="35792" y="1737663"/>
                    </a:lnTo>
                    <a:lnTo>
                      <a:pt x="36587" y="1737652"/>
                    </a:lnTo>
                    <a:lnTo>
                      <a:pt x="37382" y="1737642"/>
                    </a:lnTo>
                    <a:lnTo>
                      <a:pt x="38178" y="1737631"/>
                    </a:lnTo>
                    <a:lnTo>
                      <a:pt x="38973" y="1737621"/>
                    </a:lnTo>
                    <a:lnTo>
                      <a:pt x="39768" y="1737610"/>
                    </a:lnTo>
                    <a:lnTo>
                      <a:pt x="40564" y="1737600"/>
                    </a:lnTo>
                    <a:lnTo>
                      <a:pt x="41359" y="1737590"/>
                    </a:lnTo>
                    <a:lnTo>
                      <a:pt x="42155" y="1737580"/>
                    </a:lnTo>
                    <a:lnTo>
                      <a:pt x="42950" y="1737569"/>
                    </a:lnTo>
                    <a:lnTo>
                      <a:pt x="43745" y="1737559"/>
                    </a:lnTo>
                    <a:lnTo>
                      <a:pt x="44540" y="1737549"/>
                    </a:lnTo>
                    <a:lnTo>
                      <a:pt x="45336" y="1737538"/>
                    </a:lnTo>
                    <a:lnTo>
                      <a:pt x="46131" y="1737528"/>
                    </a:lnTo>
                    <a:lnTo>
                      <a:pt x="46927" y="1737517"/>
                    </a:lnTo>
                    <a:lnTo>
                      <a:pt x="47722" y="1737507"/>
                    </a:lnTo>
                    <a:lnTo>
                      <a:pt x="48517" y="1737497"/>
                    </a:lnTo>
                    <a:lnTo>
                      <a:pt x="49312" y="1737487"/>
                    </a:lnTo>
                    <a:lnTo>
                      <a:pt x="50108" y="1737477"/>
                    </a:lnTo>
                    <a:lnTo>
                      <a:pt x="50903" y="1737466"/>
                    </a:lnTo>
                    <a:lnTo>
                      <a:pt x="51699" y="1737456"/>
                    </a:lnTo>
                    <a:lnTo>
                      <a:pt x="52493" y="1737445"/>
                    </a:lnTo>
                    <a:lnTo>
                      <a:pt x="53289" y="1737435"/>
                    </a:lnTo>
                    <a:lnTo>
                      <a:pt x="54084" y="1737425"/>
                    </a:lnTo>
                    <a:lnTo>
                      <a:pt x="54880" y="1737414"/>
                    </a:lnTo>
                    <a:lnTo>
                      <a:pt x="55675" y="1737404"/>
                    </a:lnTo>
                    <a:lnTo>
                      <a:pt x="56470" y="1737394"/>
                    </a:lnTo>
                    <a:lnTo>
                      <a:pt x="57266" y="1737384"/>
                    </a:lnTo>
                    <a:lnTo>
                      <a:pt x="58061" y="1737373"/>
                    </a:lnTo>
                    <a:lnTo>
                      <a:pt x="58856" y="1737363"/>
                    </a:lnTo>
                    <a:lnTo>
                      <a:pt x="59652" y="1737353"/>
                    </a:lnTo>
                    <a:lnTo>
                      <a:pt x="60447" y="1737343"/>
                    </a:lnTo>
                    <a:lnTo>
                      <a:pt x="61242" y="1737332"/>
                    </a:lnTo>
                    <a:lnTo>
                      <a:pt x="62038" y="1737322"/>
                    </a:lnTo>
                    <a:lnTo>
                      <a:pt x="62833" y="1737312"/>
                    </a:lnTo>
                    <a:lnTo>
                      <a:pt x="63629" y="1737301"/>
                    </a:lnTo>
                    <a:lnTo>
                      <a:pt x="64424" y="1737291"/>
                    </a:lnTo>
                    <a:lnTo>
                      <a:pt x="65219" y="1737281"/>
                    </a:lnTo>
                    <a:lnTo>
                      <a:pt x="66014" y="1737271"/>
                    </a:lnTo>
                    <a:lnTo>
                      <a:pt x="66810" y="1737261"/>
                    </a:lnTo>
                    <a:lnTo>
                      <a:pt x="67605" y="1737250"/>
                    </a:lnTo>
                    <a:lnTo>
                      <a:pt x="68401" y="1737240"/>
                    </a:lnTo>
                    <a:lnTo>
                      <a:pt x="69196" y="1737230"/>
                    </a:lnTo>
                    <a:lnTo>
                      <a:pt x="69991" y="1737219"/>
                    </a:lnTo>
                    <a:lnTo>
                      <a:pt x="70786" y="1737209"/>
                    </a:lnTo>
                    <a:lnTo>
                      <a:pt x="71582" y="1737199"/>
                    </a:lnTo>
                    <a:lnTo>
                      <a:pt x="72377" y="1737189"/>
                    </a:lnTo>
                    <a:lnTo>
                      <a:pt x="73173" y="1737178"/>
                    </a:lnTo>
                    <a:lnTo>
                      <a:pt x="73967" y="1737168"/>
                    </a:lnTo>
                    <a:lnTo>
                      <a:pt x="74763" y="1737158"/>
                    </a:lnTo>
                    <a:lnTo>
                      <a:pt x="75558" y="1737148"/>
                    </a:lnTo>
                    <a:lnTo>
                      <a:pt x="76354" y="1737138"/>
                    </a:lnTo>
                    <a:lnTo>
                      <a:pt x="77149" y="1737127"/>
                    </a:lnTo>
                    <a:lnTo>
                      <a:pt x="77944" y="1737117"/>
                    </a:lnTo>
                    <a:lnTo>
                      <a:pt x="78740" y="1737107"/>
                    </a:lnTo>
                    <a:lnTo>
                      <a:pt x="79535" y="1737097"/>
                    </a:lnTo>
                    <a:lnTo>
                      <a:pt x="80330" y="1737087"/>
                    </a:lnTo>
                    <a:lnTo>
                      <a:pt x="81126" y="1737076"/>
                    </a:lnTo>
                    <a:lnTo>
                      <a:pt x="81921" y="1737066"/>
                    </a:lnTo>
                    <a:lnTo>
                      <a:pt x="82716" y="1737056"/>
                    </a:lnTo>
                    <a:lnTo>
                      <a:pt x="83512" y="1737046"/>
                    </a:lnTo>
                    <a:lnTo>
                      <a:pt x="84307" y="1737036"/>
                    </a:lnTo>
                    <a:lnTo>
                      <a:pt x="85102" y="1737025"/>
                    </a:lnTo>
                    <a:lnTo>
                      <a:pt x="85898" y="1737015"/>
                    </a:lnTo>
                    <a:lnTo>
                      <a:pt x="86693" y="1737005"/>
                    </a:lnTo>
                    <a:lnTo>
                      <a:pt x="87488" y="1736995"/>
                    </a:lnTo>
                    <a:lnTo>
                      <a:pt x="88284" y="1736985"/>
                    </a:lnTo>
                    <a:lnTo>
                      <a:pt x="89079" y="1736975"/>
                    </a:lnTo>
                    <a:lnTo>
                      <a:pt x="89875" y="1736965"/>
                    </a:lnTo>
                    <a:lnTo>
                      <a:pt x="90670" y="1736955"/>
                    </a:lnTo>
                    <a:lnTo>
                      <a:pt x="91465" y="1736944"/>
                    </a:lnTo>
                    <a:lnTo>
                      <a:pt x="92260" y="1736934"/>
                    </a:lnTo>
                    <a:lnTo>
                      <a:pt x="93056" y="1736924"/>
                    </a:lnTo>
                    <a:lnTo>
                      <a:pt x="93851" y="1736914"/>
                    </a:lnTo>
                    <a:lnTo>
                      <a:pt x="94647" y="1736904"/>
                    </a:lnTo>
                    <a:lnTo>
                      <a:pt x="95441" y="1736893"/>
                    </a:lnTo>
                    <a:lnTo>
                      <a:pt x="96237" y="1736883"/>
                    </a:lnTo>
                    <a:lnTo>
                      <a:pt x="97032" y="1736874"/>
                    </a:lnTo>
                    <a:lnTo>
                      <a:pt x="97828" y="1736863"/>
                    </a:lnTo>
                    <a:lnTo>
                      <a:pt x="98623" y="1736853"/>
                    </a:lnTo>
                    <a:lnTo>
                      <a:pt x="99419" y="1736843"/>
                    </a:lnTo>
                    <a:lnTo>
                      <a:pt x="100213" y="1736833"/>
                    </a:lnTo>
                    <a:lnTo>
                      <a:pt x="101009" y="1736823"/>
                    </a:lnTo>
                    <a:lnTo>
                      <a:pt x="101804" y="1736812"/>
                    </a:lnTo>
                    <a:lnTo>
                      <a:pt x="102600" y="1736802"/>
                    </a:lnTo>
                    <a:lnTo>
                      <a:pt x="103395" y="1736793"/>
                    </a:lnTo>
                    <a:lnTo>
                      <a:pt x="104190" y="1736782"/>
                    </a:lnTo>
                    <a:lnTo>
                      <a:pt x="104986" y="1736772"/>
                    </a:lnTo>
                    <a:lnTo>
                      <a:pt x="105781" y="1736762"/>
                    </a:lnTo>
                    <a:lnTo>
                      <a:pt x="106576" y="1736752"/>
                    </a:lnTo>
                    <a:lnTo>
                      <a:pt x="107372" y="1736742"/>
                    </a:lnTo>
                    <a:lnTo>
                      <a:pt x="108167" y="1736732"/>
                    </a:lnTo>
                    <a:lnTo>
                      <a:pt x="108962" y="1736722"/>
                    </a:lnTo>
                    <a:lnTo>
                      <a:pt x="109758" y="1736712"/>
                    </a:lnTo>
                    <a:lnTo>
                      <a:pt x="110553" y="1736702"/>
                    </a:lnTo>
                    <a:lnTo>
                      <a:pt x="111349" y="1736692"/>
                    </a:lnTo>
                    <a:lnTo>
                      <a:pt x="112144" y="1736682"/>
                    </a:lnTo>
                    <a:lnTo>
                      <a:pt x="112939" y="1736672"/>
                    </a:lnTo>
                    <a:lnTo>
                      <a:pt x="113734" y="1736661"/>
                    </a:lnTo>
                    <a:lnTo>
                      <a:pt x="114530" y="1736652"/>
                    </a:lnTo>
                    <a:lnTo>
                      <a:pt x="115325" y="1736642"/>
                    </a:lnTo>
                    <a:lnTo>
                      <a:pt x="116121" y="1736631"/>
                    </a:lnTo>
                    <a:lnTo>
                      <a:pt x="116916" y="1736621"/>
                    </a:lnTo>
                    <a:lnTo>
                      <a:pt x="117711" y="1736612"/>
                    </a:lnTo>
                    <a:lnTo>
                      <a:pt x="118506" y="1736601"/>
                    </a:lnTo>
                    <a:lnTo>
                      <a:pt x="119302" y="1736591"/>
                    </a:lnTo>
                    <a:lnTo>
                      <a:pt x="120097" y="1736581"/>
                    </a:lnTo>
                    <a:lnTo>
                      <a:pt x="120893" y="1736572"/>
                    </a:lnTo>
                    <a:lnTo>
                      <a:pt x="121687" y="1736561"/>
                    </a:lnTo>
                    <a:lnTo>
                      <a:pt x="122483" y="1736551"/>
                    </a:lnTo>
                    <a:lnTo>
                      <a:pt x="123278" y="1736541"/>
                    </a:lnTo>
                    <a:lnTo>
                      <a:pt x="124074" y="1736531"/>
                    </a:lnTo>
                    <a:lnTo>
                      <a:pt x="124869" y="1736521"/>
                    </a:lnTo>
                    <a:lnTo>
                      <a:pt x="125665" y="1736511"/>
                    </a:lnTo>
                    <a:lnTo>
                      <a:pt x="126460" y="1736501"/>
                    </a:lnTo>
                    <a:lnTo>
                      <a:pt x="127255" y="1736491"/>
                    </a:lnTo>
                    <a:lnTo>
                      <a:pt x="128050" y="1736481"/>
                    </a:lnTo>
                    <a:lnTo>
                      <a:pt x="128846" y="1736471"/>
                    </a:lnTo>
                    <a:lnTo>
                      <a:pt x="129641" y="1736461"/>
                    </a:lnTo>
                    <a:lnTo>
                      <a:pt x="130436" y="1736451"/>
                    </a:lnTo>
                    <a:lnTo>
                      <a:pt x="131232" y="1736441"/>
                    </a:lnTo>
                    <a:lnTo>
                      <a:pt x="132027" y="1736431"/>
                    </a:lnTo>
                    <a:lnTo>
                      <a:pt x="132823" y="1736421"/>
                    </a:lnTo>
                    <a:lnTo>
                      <a:pt x="133618" y="1736412"/>
                    </a:lnTo>
                    <a:lnTo>
                      <a:pt x="134413" y="1736401"/>
                    </a:lnTo>
                    <a:lnTo>
                      <a:pt x="135208" y="1736392"/>
                    </a:lnTo>
                    <a:lnTo>
                      <a:pt x="136004" y="1736382"/>
                    </a:lnTo>
                    <a:lnTo>
                      <a:pt x="136799" y="1736371"/>
                    </a:lnTo>
                    <a:lnTo>
                      <a:pt x="137595" y="1736362"/>
                    </a:lnTo>
                    <a:lnTo>
                      <a:pt x="138390" y="1736352"/>
                    </a:lnTo>
                    <a:lnTo>
                      <a:pt x="139185" y="1736341"/>
                    </a:lnTo>
                    <a:lnTo>
                      <a:pt x="139980" y="1736332"/>
                    </a:lnTo>
                    <a:lnTo>
                      <a:pt x="140776" y="1736322"/>
                    </a:lnTo>
                    <a:lnTo>
                      <a:pt x="141571" y="1736312"/>
                    </a:lnTo>
                    <a:lnTo>
                      <a:pt x="142367" y="1736302"/>
                    </a:lnTo>
                    <a:lnTo>
                      <a:pt x="143161" y="1736292"/>
                    </a:lnTo>
                    <a:lnTo>
                      <a:pt x="143957" y="1736282"/>
                    </a:lnTo>
                    <a:lnTo>
                      <a:pt x="144752" y="1736272"/>
                    </a:lnTo>
                    <a:lnTo>
                      <a:pt x="145548" y="1736262"/>
                    </a:lnTo>
                    <a:lnTo>
                      <a:pt x="146343" y="1736252"/>
                    </a:lnTo>
                    <a:lnTo>
                      <a:pt x="147139" y="1736243"/>
                    </a:lnTo>
                    <a:lnTo>
                      <a:pt x="147934" y="1736232"/>
                    </a:lnTo>
                    <a:lnTo>
                      <a:pt x="148729" y="1736223"/>
                    </a:lnTo>
                    <a:lnTo>
                      <a:pt x="149524" y="1736213"/>
                    </a:lnTo>
                    <a:lnTo>
                      <a:pt x="150320" y="1736203"/>
                    </a:lnTo>
                    <a:lnTo>
                      <a:pt x="151115" y="1736193"/>
                    </a:lnTo>
                    <a:lnTo>
                      <a:pt x="151910" y="1736183"/>
                    </a:lnTo>
                    <a:lnTo>
                      <a:pt x="152706" y="1736173"/>
                    </a:lnTo>
                    <a:lnTo>
                      <a:pt x="153501" y="1736164"/>
                    </a:lnTo>
                    <a:lnTo>
                      <a:pt x="154296" y="1736153"/>
                    </a:lnTo>
                    <a:lnTo>
                      <a:pt x="155092" y="1736143"/>
                    </a:lnTo>
                    <a:lnTo>
                      <a:pt x="155887" y="1736134"/>
                    </a:lnTo>
                    <a:lnTo>
                      <a:pt x="156682" y="1736124"/>
                    </a:lnTo>
                    <a:lnTo>
                      <a:pt x="157478" y="1736114"/>
                    </a:lnTo>
                    <a:lnTo>
                      <a:pt x="158273" y="1736104"/>
                    </a:lnTo>
                    <a:lnTo>
                      <a:pt x="159069" y="1736094"/>
                    </a:lnTo>
                    <a:lnTo>
                      <a:pt x="159864" y="1736085"/>
                    </a:lnTo>
                    <a:lnTo>
                      <a:pt x="160659" y="1736074"/>
                    </a:lnTo>
                    <a:lnTo>
                      <a:pt x="161454" y="1736065"/>
                    </a:lnTo>
                    <a:lnTo>
                      <a:pt x="162250" y="1736055"/>
                    </a:lnTo>
                    <a:lnTo>
                      <a:pt x="163045" y="1736045"/>
                    </a:lnTo>
                    <a:lnTo>
                      <a:pt x="163841" y="1736035"/>
                    </a:lnTo>
                    <a:lnTo>
                      <a:pt x="164635" y="1736025"/>
                    </a:lnTo>
                    <a:lnTo>
                      <a:pt x="165431" y="1736016"/>
                    </a:lnTo>
                    <a:lnTo>
                      <a:pt x="166226" y="1736006"/>
                    </a:lnTo>
                    <a:lnTo>
                      <a:pt x="167022" y="1735996"/>
                    </a:lnTo>
                    <a:lnTo>
                      <a:pt x="167817" y="1735986"/>
                    </a:lnTo>
                    <a:lnTo>
                      <a:pt x="168613" y="1735976"/>
                    </a:lnTo>
                    <a:lnTo>
                      <a:pt x="169407" y="1735966"/>
                    </a:lnTo>
                    <a:lnTo>
                      <a:pt x="170203" y="1735956"/>
                    </a:lnTo>
                    <a:lnTo>
                      <a:pt x="170998" y="1735947"/>
                    </a:lnTo>
                    <a:lnTo>
                      <a:pt x="171796" y="1735937"/>
                    </a:lnTo>
                    <a:lnTo>
                      <a:pt x="172587" y="1735927"/>
                    </a:lnTo>
                    <a:lnTo>
                      <a:pt x="173383" y="1735918"/>
                    </a:lnTo>
                    <a:lnTo>
                      <a:pt x="174180" y="1735907"/>
                    </a:lnTo>
                    <a:lnTo>
                      <a:pt x="174977" y="1735898"/>
                    </a:lnTo>
                    <a:lnTo>
                      <a:pt x="175767" y="1735888"/>
                    </a:lnTo>
                    <a:lnTo>
                      <a:pt x="176564" y="1735878"/>
                    </a:lnTo>
                    <a:lnTo>
                      <a:pt x="177361" y="1735868"/>
                    </a:lnTo>
                    <a:lnTo>
                      <a:pt x="178157" y="1735858"/>
                    </a:lnTo>
                    <a:lnTo>
                      <a:pt x="178954" y="1735849"/>
                    </a:lnTo>
                    <a:lnTo>
                      <a:pt x="179745" y="1735839"/>
                    </a:lnTo>
                    <a:lnTo>
                      <a:pt x="180541" y="1735829"/>
                    </a:lnTo>
                    <a:lnTo>
                      <a:pt x="181338" y="1735819"/>
                    </a:lnTo>
                    <a:lnTo>
                      <a:pt x="182135" y="1735810"/>
                    </a:lnTo>
                    <a:lnTo>
                      <a:pt x="182931" y="1735800"/>
                    </a:lnTo>
                    <a:lnTo>
                      <a:pt x="183722" y="1735790"/>
                    </a:lnTo>
                    <a:lnTo>
                      <a:pt x="184518" y="1735781"/>
                    </a:lnTo>
                    <a:lnTo>
                      <a:pt x="185315" y="1735771"/>
                    </a:lnTo>
                    <a:lnTo>
                      <a:pt x="186112" y="1735761"/>
                    </a:lnTo>
                    <a:lnTo>
                      <a:pt x="186902" y="1735751"/>
                    </a:lnTo>
                    <a:lnTo>
                      <a:pt x="187699" y="1735742"/>
                    </a:lnTo>
                    <a:lnTo>
                      <a:pt x="188496" y="1735731"/>
                    </a:lnTo>
                    <a:lnTo>
                      <a:pt x="189292" y="1735722"/>
                    </a:lnTo>
                    <a:lnTo>
                      <a:pt x="190089" y="1735712"/>
                    </a:lnTo>
                    <a:lnTo>
                      <a:pt x="190880" y="1735703"/>
                    </a:lnTo>
                    <a:lnTo>
                      <a:pt x="191676" y="1735693"/>
                    </a:lnTo>
                    <a:lnTo>
                      <a:pt x="192473" y="1735683"/>
                    </a:lnTo>
                    <a:lnTo>
                      <a:pt x="193270" y="1735673"/>
                    </a:lnTo>
                    <a:lnTo>
                      <a:pt x="194060" y="1735664"/>
                    </a:lnTo>
                    <a:lnTo>
                      <a:pt x="194857" y="1735654"/>
                    </a:lnTo>
                    <a:lnTo>
                      <a:pt x="195654" y="1735644"/>
                    </a:lnTo>
                    <a:lnTo>
                      <a:pt x="196450" y="1735635"/>
                    </a:lnTo>
                    <a:lnTo>
                      <a:pt x="197247" y="1735625"/>
                    </a:lnTo>
                    <a:lnTo>
                      <a:pt x="198037" y="1735615"/>
                    </a:lnTo>
                    <a:lnTo>
                      <a:pt x="198834" y="1735605"/>
                    </a:lnTo>
                    <a:lnTo>
                      <a:pt x="199631" y="1735596"/>
                    </a:lnTo>
                    <a:lnTo>
                      <a:pt x="200427" y="1735586"/>
                    </a:lnTo>
                    <a:lnTo>
                      <a:pt x="201224" y="1735577"/>
                    </a:lnTo>
                    <a:lnTo>
                      <a:pt x="202015" y="1735567"/>
                    </a:lnTo>
                    <a:lnTo>
                      <a:pt x="202811" y="1735557"/>
                    </a:lnTo>
                    <a:lnTo>
                      <a:pt x="203608" y="1735547"/>
                    </a:lnTo>
                    <a:lnTo>
                      <a:pt x="204405" y="1735538"/>
                    </a:lnTo>
                    <a:lnTo>
                      <a:pt x="205195" y="1735528"/>
                    </a:lnTo>
                    <a:lnTo>
                      <a:pt x="205992" y="1735519"/>
                    </a:lnTo>
                    <a:lnTo>
                      <a:pt x="206789" y="1735509"/>
                    </a:lnTo>
                    <a:lnTo>
                      <a:pt x="207585" y="1735499"/>
                    </a:lnTo>
                    <a:lnTo>
                      <a:pt x="208382" y="1735489"/>
                    </a:lnTo>
                    <a:lnTo>
                      <a:pt x="209172" y="1735480"/>
                    </a:lnTo>
                    <a:lnTo>
                      <a:pt x="209969" y="1735470"/>
                    </a:lnTo>
                    <a:lnTo>
                      <a:pt x="210766" y="1735461"/>
                    </a:lnTo>
                    <a:lnTo>
                      <a:pt x="211563" y="1735451"/>
                    </a:lnTo>
                    <a:lnTo>
                      <a:pt x="212353" y="1735441"/>
                    </a:lnTo>
                    <a:lnTo>
                      <a:pt x="213150" y="1735432"/>
                    </a:lnTo>
                    <a:lnTo>
                      <a:pt x="213946" y="1735422"/>
                    </a:lnTo>
                    <a:lnTo>
                      <a:pt x="214743" y="1735412"/>
                    </a:lnTo>
                    <a:lnTo>
                      <a:pt x="215540" y="1735403"/>
                    </a:lnTo>
                    <a:lnTo>
                      <a:pt x="216330" y="1735393"/>
                    </a:lnTo>
                    <a:lnTo>
                      <a:pt x="217127" y="1735383"/>
                    </a:lnTo>
                    <a:lnTo>
                      <a:pt x="217924" y="1735374"/>
                    </a:lnTo>
                    <a:lnTo>
                      <a:pt x="218720" y="1735364"/>
                    </a:lnTo>
                    <a:lnTo>
                      <a:pt x="219511" y="1735355"/>
                    </a:lnTo>
                    <a:lnTo>
                      <a:pt x="220307" y="1735345"/>
                    </a:lnTo>
                    <a:lnTo>
                      <a:pt x="221104" y="1735336"/>
                    </a:lnTo>
                    <a:lnTo>
                      <a:pt x="221901" y="1735326"/>
                    </a:lnTo>
                    <a:lnTo>
                      <a:pt x="222698" y="1735317"/>
                    </a:lnTo>
                    <a:lnTo>
                      <a:pt x="223488" y="1735307"/>
                    </a:lnTo>
                    <a:lnTo>
                      <a:pt x="224285" y="1735297"/>
                    </a:lnTo>
                    <a:lnTo>
                      <a:pt x="225081" y="1735288"/>
                    </a:lnTo>
                    <a:lnTo>
                      <a:pt x="225878" y="1735278"/>
                    </a:lnTo>
                    <a:lnTo>
                      <a:pt x="226675" y="1735269"/>
                    </a:lnTo>
                    <a:lnTo>
                      <a:pt x="227465" y="1735259"/>
                    </a:lnTo>
                    <a:lnTo>
                      <a:pt x="228262" y="1735250"/>
                    </a:lnTo>
                    <a:lnTo>
                      <a:pt x="229059" y="1735240"/>
                    </a:lnTo>
                    <a:lnTo>
                      <a:pt x="229855" y="1735230"/>
                    </a:lnTo>
                    <a:lnTo>
                      <a:pt x="230646" y="1735221"/>
                    </a:lnTo>
                    <a:lnTo>
                      <a:pt x="231442" y="1735211"/>
                    </a:lnTo>
                    <a:lnTo>
                      <a:pt x="232239" y="1735202"/>
                    </a:lnTo>
                    <a:lnTo>
                      <a:pt x="233036" y="1735192"/>
                    </a:lnTo>
                    <a:lnTo>
                      <a:pt x="233833" y="1735183"/>
                    </a:lnTo>
                    <a:lnTo>
                      <a:pt x="234623" y="1735173"/>
                    </a:lnTo>
                    <a:lnTo>
                      <a:pt x="235420" y="1735164"/>
                    </a:lnTo>
                    <a:lnTo>
                      <a:pt x="236216" y="1735154"/>
                    </a:lnTo>
                    <a:lnTo>
                      <a:pt x="237013" y="1735144"/>
                    </a:lnTo>
                    <a:lnTo>
                      <a:pt x="237803" y="1735135"/>
                    </a:lnTo>
                    <a:lnTo>
                      <a:pt x="238600" y="1735125"/>
                    </a:lnTo>
                    <a:lnTo>
                      <a:pt x="239397" y="1735116"/>
                    </a:lnTo>
                    <a:lnTo>
                      <a:pt x="240194" y="1735106"/>
                    </a:lnTo>
                    <a:lnTo>
                      <a:pt x="240990" y="1735097"/>
                    </a:lnTo>
                    <a:lnTo>
                      <a:pt x="241781" y="1735087"/>
                    </a:lnTo>
                    <a:lnTo>
                      <a:pt x="242577" y="1735078"/>
                    </a:lnTo>
                    <a:lnTo>
                      <a:pt x="243374" y="1735068"/>
                    </a:lnTo>
                    <a:lnTo>
                      <a:pt x="244171" y="1735058"/>
                    </a:lnTo>
                    <a:lnTo>
                      <a:pt x="244961" y="1735049"/>
                    </a:lnTo>
                    <a:lnTo>
                      <a:pt x="245758" y="1735040"/>
                    </a:lnTo>
                    <a:lnTo>
                      <a:pt x="246555" y="1735030"/>
                    </a:lnTo>
                    <a:lnTo>
                      <a:pt x="247351" y="1735021"/>
                    </a:lnTo>
                    <a:lnTo>
                      <a:pt x="248148" y="1735011"/>
                    </a:lnTo>
                    <a:lnTo>
                      <a:pt x="248938" y="1735002"/>
                    </a:lnTo>
                    <a:lnTo>
                      <a:pt x="249735" y="1734992"/>
                    </a:lnTo>
                    <a:lnTo>
                      <a:pt x="250532" y="1734983"/>
                    </a:lnTo>
                    <a:lnTo>
                      <a:pt x="251329" y="1734974"/>
                    </a:lnTo>
                    <a:lnTo>
                      <a:pt x="252125" y="1734964"/>
                    </a:lnTo>
                    <a:lnTo>
                      <a:pt x="252916" y="1734954"/>
                    </a:lnTo>
                    <a:lnTo>
                      <a:pt x="253712" y="1734945"/>
                    </a:lnTo>
                    <a:lnTo>
                      <a:pt x="254509" y="1734935"/>
                    </a:lnTo>
                    <a:lnTo>
                      <a:pt x="255306" y="1734926"/>
                    </a:lnTo>
                    <a:lnTo>
                      <a:pt x="256096" y="1734917"/>
                    </a:lnTo>
                    <a:lnTo>
                      <a:pt x="256893" y="1734907"/>
                    </a:lnTo>
                    <a:lnTo>
                      <a:pt x="257690" y="1734898"/>
                    </a:lnTo>
                    <a:lnTo>
                      <a:pt x="258486" y="1734888"/>
                    </a:lnTo>
                    <a:lnTo>
                      <a:pt x="259283" y="1734879"/>
                    </a:lnTo>
                    <a:lnTo>
                      <a:pt x="260074" y="1734869"/>
                    </a:lnTo>
                    <a:lnTo>
                      <a:pt x="260870" y="1734860"/>
                    </a:lnTo>
                    <a:lnTo>
                      <a:pt x="261667" y="1734851"/>
                    </a:lnTo>
                    <a:lnTo>
                      <a:pt x="262464" y="1734841"/>
                    </a:lnTo>
                    <a:lnTo>
                      <a:pt x="263254" y="1734831"/>
                    </a:lnTo>
                    <a:lnTo>
                      <a:pt x="264051" y="1734823"/>
                    </a:lnTo>
                    <a:lnTo>
                      <a:pt x="264848" y="1734813"/>
                    </a:lnTo>
                    <a:lnTo>
                      <a:pt x="265644" y="1734803"/>
                    </a:lnTo>
                    <a:lnTo>
                      <a:pt x="266441" y="1734794"/>
                    </a:lnTo>
                    <a:lnTo>
                      <a:pt x="267231" y="1734785"/>
                    </a:lnTo>
                    <a:lnTo>
                      <a:pt x="268028" y="1734775"/>
                    </a:lnTo>
                    <a:lnTo>
                      <a:pt x="268825" y="1734766"/>
                    </a:lnTo>
                    <a:lnTo>
                      <a:pt x="269621" y="1734756"/>
                    </a:lnTo>
                    <a:lnTo>
                      <a:pt x="270418" y="1734747"/>
                    </a:lnTo>
                    <a:lnTo>
                      <a:pt x="271209" y="1734738"/>
                    </a:lnTo>
                    <a:lnTo>
                      <a:pt x="272005" y="1734728"/>
                    </a:lnTo>
                    <a:lnTo>
                      <a:pt x="272802" y="1734719"/>
                    </a:lnTo>
                    <a:lnTo>
                      <a:pt x="273599" y="1734710"/>
                    </a:lnTo>
                    <a:lnTo>
                      <a:pt x="274389" y="1734700"/>
                    </a:lnTo>
                    <a:lnTo>
                      <a:pt x="275186" y="1734691"/>
                    </a:lnTo>
                    <a:lnTo>
                      <a:pt x="275983" y="1734682"/>
                    </a:lnTo>
                    <a:lnTo>
                      <a:pt x="276779" y="1734672"/>
                    </a:lnTo>
                    <a:lnTo>
                      <a:pt x="277576" y="1734663"/>
                    </a:lnTo>
                    <a:lnTo>
                      <a:pt x="278366" y="1734654"/>
                    </a:lnTo>
                    <a:lnTo>
                      <a:pt x="279163" y="1734644"/>
                    </a:lnTo>
                    <a:lnTo>
                      <a:pt x="279960" y="1734635"/>
                    </a:lnTo>
                    <a:lnTo>
                      <a:pt x="280757" y="1734626"/>
                    </a:lnTo>
                    <a:lnTo>
                      <a:pt x="281547" y="1734616"/>
                    </a:lnTo>
                    <a:lnTo>
                      <a:pt x="282344" y="1734606"/>
                    </a:lnTo>
                    <a:lnTo>
                      <a:pt x="283140" y="1734598"/>
                    </a:lnTo>
                    <a:lnTo>
                      <a:pt x="283937" y="1734588"/>
                    </a:lnTo>
                    <a:lnTo>
                      <a:pt x="284734" y="1734578"/>
                    </a:lnTo>
                    <a:lnTo>
                      <a:pt x="285524" y="1734570"/>
                    </a:lnTo>
                    <a:lnTo>
                      <a:pt x="286321" y="1734560"/>
                    </a:lnTo>
                    <a:lnTo>
                      <a:pt x="287118" y="1734550"/>
                    </a:lnTo>
                    <a:lnTo>
                      <a:pt x="287914" y="1734541"/>
                    </a:lnTo>
                    <a:lnTo>
                      <a:pt x="288705" y="1734532"/>
                    </a:lnTo>
                    <a:lnTo>
                      <a:pt x="289501" y="1734523"/>
                    </a:lnTo>
                    <a:lnTo>
                      <a:pt x="290298" y="1734513"/>
                    </a:lnTo>
                    <a:lnTo>
                      <a:pt x="291095" y="1734504"/>
                    </a:lnTo>
                    <a:lnTo>
                      <a:pt x="291892" y="1734495"/>
                    </a:lnTo>
                    <a:lnTo>
                      <a:pt x="292682" y="1734485"/>
                    </a:lnTo>
                    <a:lnTo>
                      <a:pt x="293479" y="1734476"/>
                    </a:lnTo>
                    <a:lnTo>
                      <a:pt x="294275" y="1734467"/>
                    </a:lnTo>
                    <a:lnTo>
                      <a:pt x="295072" y="1734458"/>
                    </a:lnTo>
                    <a:lnTo>
                      <a:pt x="295869" y="1734448"/>
                    </a:lnTo>
                    <a:lnTo>
                      <a:pt x="296659" y="1734439"/>
                    </a:lnTo>
                    <a:lnTo>
                      <a:pt x="297456" y="1734430"/>
                    </a:lnTo>
                    <a:lnTo>
                      <a:pt x="298253" y="1734420"/>
                    </a:lnTo>
                    <a:lnTo>
                      <a:pt x="299049" y="1734411"/>
                    </a:lnTo>
                    <a:lnTo>
                      <a:pt x="299840" y="1734402"/>
                    </a:lnTo>
                    <a:lnTo>
                      <a:pt x="300636" y="1734393"/>
                    </a:lnTo>
                    <a:lnTo>
                      <a:pt x="301433" y="1734383"/>
                    </a:lnTo>
                    <a:lnTo>
                      <a:pt x="302230" y="1734374"/>
                    </a:lnTo>
                    <a:lnTo>
                      <a:pt x="303027" y="1734365"/>
                    </a:lnTo>
                    <a:lnTo>
                      <a:pt x="303817" y="1734356"/>
                    </a:lnTo>
                    <a:lnTo>
                      <a:pt x="304614" y="1734346"/>
                    </a:lnTo>
                    <a:lnTo>
                      <a:pt x="305410" y="1734338"/>
                    </a:lnTo>
                    <a:lnTo>
                      <a:pt x="306207" y="1734328"/>
                    </a:lnTo>
                    <a:lnTo>
                      <a:pt x="306997" y="1734319"/>
                    </a:lnTo>
                    <a:lnTo>
                      <a:pt x="307794" y="1734309"/>
                    </a:lnTo>
                    <a:lnTo>
                      <a:pt x="308591" y="1734301"/>
                    </a:lnTo>
                    <a:lnTo>
                      <a:pt x="309388" y="1734291"/>
                    </a:lnTo>
                    <a:lnTo>
                      <a:pt x="310184" y="1734282"/>
                    </a:lnTo>
                    <a:lnTo>
                      <a:pt x="310975" y="1734272"/>
                    </a:lnTo>
                    <a:lnTo>
                      <a:pt x="311771" y="1734264"/>
                    </a:lnTo>
                    <a:lnTo>
                      <a:pt x="312568" y="1734254"/>
                    </a:lnTo>
                    <a:lnTo>
                      <a:pt x="313365" y="1734245"/>
                    </a:lnTo>
                    <a:lnTo>
                      <a:pt x="314155" y="1734236"/>
                    </a:lnTo>
                    <a:lnTo>
                      <a:pt x="314952" y="1734227"/>
                    </a:lnTo>
                    <a:lnTo>
                      <a:pt x="315749" y="1734218"/>
                    </a:lnTo>
                    <a:lnTo>
                      <a:pt x="316545" y="1734208"/>
                    </a:lnTo>
                    <a:lnTo>
                      <a:pt x="317342" y="1734199"/>
                    </a:lnTo>
                    <a:lnTo>
                      <a:pt x="318132" y="1734190"/>
                    </a:lnTo>
                    <a:lnTo>
                      <a:pt x="318929" y="1734181"/>
                    </a:lnTo>
                    <a:lnTo>
                      <a:pt x="319726" y="1734172"/>
                    </a:lnTo>
                    <a:lnTo>
                      <a:pt x="320523" y="1734162"/>
                    </a:lnTo>
                    <a:lnTo>
                      <a:pt x="321319" y="1734153"/>
                    </a:lnTo>
                    <a:lnTo>
                      <a:pt x="322110" y="1734144"/>
                    </a:lnTo>
                    <a:lnTo>
                      <a:pt x="322906" y="1734135"/>
                    </a:lnTo>
                    <a:lnTo>
                      <a:pt x="323703" y="1734126"/>
                    </a:lnTo>
                    <a:lnTo>
                      <a:pt x="324500" y="1734116"/>
                    </a:lnTo>
                    <a:lnTo>
                      <a:pt x="325290" y="1734107"/>
                    </a:lnTo>
                    <a:lnTo>
                      <a:pt x="326087" y="1734098"/>
                    </a:lnTo>
                    <a:lnTo>
                      <a:pt x="326884" y="1734089"/>
                    </a:lnTo>
                    <a:lnTo>
                      <a:pt x="327680" y="1734080"/>
                    </a:lnTo>
                    <a:lnTo>
                      <a:pt x="328477" y="1734071"/>
                    </a:lnTo>
                    <a:lnTo>
                      <a:pt x="329268" y="1734062"/>
                    </a:lnTo>
                    <a:lnTo>
                      <a:pt x="330064" y="1734053"/>
                    </a:lnTo>
                    <a:lnTo>
                      <a:pt x="330861" y="1734044"/>
                    </a:lnTo>
                    <a:lnTo>
                      <a:pt x="331658" y="1734034"/>
                    </a:lnTo>
                    <a:lnTo>
                      <a:pt x="332448" y="1734025"/>
                    </a:lnTo>
                    <a:lnTo>
                      <a:pt x="333245" y="1734016"/>
                    </a:lnTo>
                    <a:lnTo>
                      <a:pt x="334041" y="1734007"/>
                    </a:lnTo>
                    <a:lnTo>
                      <a:pt x="334838" y="1733998"/>
                    </a:lnTo>
                    <a:lnTo>
                      <a:pt x="335635" y="1733989"/>
                    </a:lnTo>
                    <a:lnTo>
                      <a:pt x="336425" y="1733979"/>
                    </a:lnTo>
                    <a:lnTo>
                      <a:pt x="337222" y="1733970"/>
                    </a:lnTo>
                    <a:lnTo>
                      <a:pt x="338019" y="1733961"/>
                    </a:lnTo>
                    <a:lnTo>
                      <a:pt x="338815" y="1733953"/>
                    </a:lnTo>
                    <a:lnTo>
                      <a:pt x="339612" y="1733943"/>
                    </a:lnTo>
                    <a:lnTo>
                      <a:pt x="340403" y="1733934"/>
                    </a:lnTo>
                    <a:lnTo>
                      <a:pt x="341199" y="1733925"/>
                    </a:lnTo>
                    <a:lnTo>
                      <a:pt x="341996" y="1733916"/>
                    </a:lnTo>
                    <a:lnTo>
                      <a:pt x="342793" y="1733907"/>
                    </a:lnTo>
                    <a:lnTo>
                      <a:pt x="343583" y="1733898"/>
                    </a:lnTo>
                    <a:lnTo>
                      <a:pt x="344380" y="1733889"/>
                    </a:lnTo>
                    <a:lnTo>
                      <a:pt x="345177" y="1733880"/>
                    </a:lnTo>
                    <a:lnTo>
                      <a:pt x="345973" y="1733870"/>
                    </a:lnTo>
                    <a:lnTo>
                      <a:pt x="346770" y="1733861"/>
                    </a:lnTo>
                    <a:lnTo>
                      <a:pt x="347560" y="1733852"/>
                    </a:lnTo>
                    <a:lnTo>
                      <a:pt x="348357" y="1733844"/>
                    </a:lnTo>
                    <a:lnTo>
                      <a:pt x="349154" y="1733835"/>
                    </a:lnTo>
                    <a:lnTo>
                      <a:pt x="349950" y="1733825"/>
                    </a:lnTo>
                    <a:lnTo>
                      <a:pt x="350741" y="1733816"/>
                    </a:lnTo>
                    <a:lnTo>
                      <a:pt x="351538" y="1733807"/>
                    </a:lnTo>
                    <a:lnTo>
                      <a:pt x="352334" y="1733798"/>
                    </a:lnTo>
                    <a:lnTo>
                      <a:pt x="353131" y="1733789"/>
                    </a:lnTo>
                    <a:lnTo>
                      <a:pt x="353928" y="1733780"/>
                    </a:lnTo>
                    <a:lnTo>
                      <a:pt x="354718" y="1733771"/>
                    </a:lnTo>
                    <a:lnTo>
                      <a:pt x="355515" y="1733762"/>
                    </a:lnTo>
                    <a:lnTo>
                      <a:pt x="356312" y="1733753"/>
                    </a:lnTo>
                    <a:lnTo>
                      <a:pt x="357108" y="1733744"/>
                    </a:lnTo>
                    <a:lnTo>
                      <a:pt x="357899" y="1733735"/>
                    </a:lnTo>
                    <a:lnTo>
                      <a:pt x="358695" y="1733726"/>
                    </a:lnTo>
                    <a:lnTo>
                      <a:pt x="359492" y="1733717"/>
                    </a:lnTo>
                    <a:lnTo>
                      <a:pt x="360289" y="1733708"/>
                    </a:lnTo>
                    <a:lnTo>
                      <a:pt x="361086" y="1733699"/>
                    </a:lnTo>
                    <a:lnTo>
                      <a:pt x="361876" y="1733690"/>
                    </a:lnTo>
                    <a:lnTo>
                      <a:pt x="362673" y="1733681"/>
                    </a:lnTo>
                    <a:lnTo>
                      <a:pt x="363469" y="1733672"/>
                    </a:lnTo>
                    <a:lnTo>
                      <a:pt x="364266" y="1733663"/>
                    </a:lnTo>
                    <a:lnTo>
                      <a:pt x="365063" y="1733654"/>
                    </a:lnTo>
                    <a:lnTo>
                      <a:pt x="365853" y="1733645"/>
                    </a:lnTo>
                    <a:lnTo>
                      <a:pt x="366650" y="1733636"/>
                    </a:lnTo>
                    <a:lnTo>
                      <a:pt x="367447" y="1733627"/>
                    </a:lnTo>
                    <a:lnTo>
                      <a:pt x="368243" y="1733618"/>
                    </a:lnTo>
                    <a:lnTo>
                      <a:pt x="369034" y="1733609"/>
                    </a:lnTo>
                    <a:lnTo>
                      <a:pt x="369830" y="1733600"/>
                    </a:lnTo>
                    <a:lnTo>
                      <a:pt x="370627" y="1733591"/>
                    </a:lnTo>
                    <a:lnTo>
                      <a:pt x="371424" y="1733582"/>
                    </a:lnTo>
                    <a:lnTo>
                      <a:pt x="372221" y="1733573"/>
                    </a:lnTo>
                    <a:lnTo>
                      <a:pt x="373011" y="1733564"/>
                    </a:lnTo>
                    <a:lnTo>
                      <a:pt x="373808" y="1733555"/>
                    </a:lnTo>
                    <a:lnTo>
                      <a:pt x="374604" y="1733547"/>
                    </a:lnTo>
                    <a:lnTo>
                      <a:pt x="375401" y="1733538"/>
                    </a:lnTo>
                    <a:lnTo>
                      <a:pt x="376191" y="1733529"/>
                    </a:lnTo>
                    <a:lnTo>
                      <a:pt x="376988" y="1733520"/>
                    </a:lnTo>
                    <a:lnTo>
                      <a:pt x="377785" y="1733511"/>
                    </a:lnTo>
                    <a:lnTo>
                      <a:pt x="378582" y="1733502"/>
                    </a:lnTo>
                    <a:lnTo>
                      <a:pt x="379378" y="1733493"/>
                    </a:lnTo>
                    <a:lnTo>
                      <a:pt x="380169" y="1733484"/>
                    </a:lnTo>
                    <a:lnTo>
                      <a:pt x="380965" y="1733475"/>
                    </a:lnTo>
                    <a:lnTo>
                      <a:pt x="381762" y="1733466"/>
                    </a:lnTo>
                    <a:lnTo>
                      <a:pt x="382559" y="1733457"/>
                    </a:lnTo>
                    <a:lnTo>
                      <a:pt x="383356" y="1733448"/>
                    </a:lnTo>
                    <a:lnTo>
                      <a:pt x="384146" y="1733439"/>
                    </a:lnTo>
                    <a:lnTo>
                      <a:pt x="384943" y="1733431"/>
                    </a:lnTo>
                    <a:lnTo>
                      <a:pt x="385739" y="1733422"/>
                    </a:lnTo>
                    <a:lnTo>
                      <a:pt x="386536" y="1733413"/>
                    </a:lnTo>
                    <a:lnTo>
                      <a:pt x="387326" y="1733404"/>
                    </a:lnTo>
                    <a:lnTo>
                      <a:pt x="388123" y="1733395"/>
                    </a:lnTo>
                    <a:lnTo>
                      <a:pt x="388920" y="1733386"/>
                    </a:lnTo>
                    <a:lnTo>
                      <a:pt x="389717" y="1733377"/>
                    </a:lnTo>
                    <a:lnTo>
                      <a:pt x="390513" y="1733368"/>
                    </a:lnTo>
                    <a:lnTo>
                      <a:pt x="391304" y="1733359"/>
                    </a:lnTo>
                    <a:lnTo>
                      <a:pt x="392100" y="1733350"/>
                    </a:lnTo>
                    <a:lnTo>
                      <a:pt x="392897" y="1733341"/>
                    </a:lnTo>
                    <a:lnTo>
                      <a:pt x="393694" y="1733332"/>
                    </a:lnTo>
                    <a:lnTo>
                      <a:pt x="394484" y="1733323"/>
                    </a:lnTo>
                    <a:lnTo>
                      <a:pt x="395281" y="1733315"/>
                    </a:lnTo>
                    <a:lnTo>
                      <a:pt x="396078" y="1733306"/>
                    </a:lnTo>
                    <a:lnTo>
                      <a:pt x="396874" y="1733297"/>
                    </a:lnTo>
                    <a:lnTo>
                      <a:pt x="397671" y="1733288"/>
                    </a:lnTo>
                    <a:lnTo>
                      <a:pt x="398461" y="1733279"/>
                    </a:lnTo>
                    <a:lnTo>
                      <a:pt x="399258" y="1733271"/>
                    </a:lnTo>
                    <a:lnTo>
                      <a:pt x="400055" y="1733262"/>
                    </a:lnTo>
                    <a:lnTo>
                      <a:pt x="400852" y="1733253"/>
                    </a:lnTo>
                    <a:lnTo>
                      <a:pt x="401642" y="1733244"/>
                    </a:lnTo>
                    <a:lnTo>
                      <a:pt x="402439" y="1733235"/>
                    </a:lnTo>
                    <a:lnTo>
                      <a:pt x="403235" y="1733227"/>
                    </a:lnTo>
                    <a:lnTo>
                      <a:pt x="404032" y="1733218"/>
                    </a:lnTo>
                    <a:lnTo>
                      <a:pt x="404829" y="1733209"/>
                    </a:lnTo>
                    <a:lnTo>
                      <a:pt x="405619" y="1733200"/>
                    </a:lnTo>
                    <a:lnTo>
                      <a:pt x="406416" y="1733191"/>
                    </a:lnTo>
                    <a:lnTo>
                      <a:pt x="407213" y="1733183"/>
                    </a:lnTo>
                    <a:lnTo>
                      <a:pt x="408009" y="1733174"/>
                    </a:lnTo>
                    <a:lnTo>
                      <a:pt x="408806" y="1733165"/>
                    </a:lnTo>
                    <a:lnTo>
                      <a:pt x="409597" y="1733156"/>
                    </a:lnTo>
                    <a:lnTo>
                      <a:pt x="410393" y="1733147"/>
                    </a:lnTo>
                    <a:lnTo>
                      <a:pt x="411190" y="1733139"/>
                    </a:lnTo>
                    <a:lnTo>
                      <a:pt x="411987" y="1733130"/>
                    </a:lnTo>
                    <a:lnTo>
                      <a:pt x="412777" y="1733121"/>
                    </a:lnTo>
                    <a:lnTo>
                      <a:pt x="413574" y="1733112"/>
                    </a:lnTo>
                    <a:lnTo>
                      <a:pt x="414370" y="1733104"/>
                    </a:lnTo>
                    <a:lnTo>
                      <a:pt x="415167" y="1733095"/>
                    </a:lnTo>
                    <a:lnTo>
                      <a:pt x="415964" y="1733086"/>
                    </a:lnTo>
                    <a:lnTo>
                      <a:pt x="416754" y="1733077"/>
                    </a:lnTo>
                    <a:lnTo>
                      <a:pt x="417551" y="1733068"/>
                    </a:lnTo>
                    <a:lnTo>
                      <a:pt x="418348" y="1733060"/>
                    </a:lnTo>
                    <a:lnTo>
                      <a:pt x="419144" y="1733051"/>
                    </a:lnTo>
                    <a:lnTo>
                      <a:pt x="419935" y="1733042"/>
                    </a:lnTo>
                    <a:lnTo>
                      <a:pt x="420732" y="1733033"/>
                    </a:lnTo>
                    <a:lnTo>
                      <a:pt x="421528" y="1733025"/>
                    </a:lnTo>
                    <a:lnTo>
                      <a:pt x="422325" y="1733016"/>
                    </a:lnTo>
                    <a:lnTo>
                      <a:pt x="423122" y="1733007"/>
                    </a:lnTo>
                    <a:lnTo>
                      <a:pt x="423912" y="1732998"/>
                    </a:lnTo>
                    <a:lnTo>
                      <a:pt x="424709" y="1732989"/>
                    </a:lnTo>
                    <a:lnTo>
                      <a:pt x="425506" y="1732981"/>
                    </a:lnTo>
                    <a:lnTo>
                      <a:pt x="426302" y="1732972"/>
                    </a:lnTo>
                    <a:lnTo>
                      <a:pt x="427093" y="1732963"/>
                    </a:lnTo>
                    <a:lnTo>
                      <a:pt x="427889" y="1732954"/>
                    </a:lnTo>
                    <a:lnTo>
                      <a:pt x="428686" y="1732946"/>
                    </a:lnTo>
                    <a:lnTo>
                      <a:pt x="429483" y="1732937"/>
                    </a:lnTo>
                    <a:lnTo>
                      <a:pt x="430280" y="1732928"/>
                    </a:lnTo>
                    <a:lnTo>
                      <a:pt x="431070" y="1732919"/>
                    </a:lnTo>
                    <a:lnTo>
                      <a:pt x="431867" y="1732911"/>
                    </a:lnTo>
                    <a:lnTo>
                      <a:pt x="432663" y="1732902"/>
                    </a:lnTo>
                    <a:lnTo>
                      <a:pt x="433460" y="1732894"/>
                    </a:lnTo>
                    <a:lnTo>
                      <a:pt x="434257" y="1732885"/>
                    </a:lnTo>
                    <a:lnTo>
                      <a:pt x="435047" y="1732876"/>
                    </a:lnTo>
                    <a:lnTo>
                      <a:pt x="435844" y="1732868"/>
                    </a:lnTo>
                    <a:lnTo>
                      <a:pt x="436641" y="1732859"/>
                    </a:lnTo>
                    <a:lnTo>
                      <a:pt x="437437" y="1732850"/>
                    </a:lnTo>
                    <a:lnTo>
                      <a:pt x="438228" y="1732842"/>
                    </a:lnTo>
                    <a:lnTo>
                      <a:pt x="439024" y="1732833"/>
                    </a:lnTo>
                    <a:lnTo>
                      <a:pt x="439821" y="1732824"/>
                    </a:lnTo>
                    <a:lnTo>
                      <a:pt x="440618" y="1732815"/>
                    </a:lnTo>
                    <a:lnTo>
                      <a:pt x="441415" y="1732807"/>
                    </a:lnTo>
                    <a:lnTo>
                      <a:pt x="442205" y="1732798"/>
                    </a:lnTo>
                    <a:lnTo>
                      <a:pt x="443002" y="1732789"/>
                    </a:lnTo>
                    <a:lnTo>
                      <a:pt x="443798" y="1732781"/>
                    </a:lnTo>
                    <a:lnTo>
                      <a:pt x="444595" y="1732772"/>
                    </a:lnTo>
                    <a:lnTo>
                      <a:pt x="445385" y="1732764"/>
                    </a:lnTo>
                    <a:lnTo>
                      <a:pt x="446182" y="1732755"/>
                    </a:lnTo>
                    <a:lnTo>
                      <a:pt x="446979" y="1732746"/>
                    </a:lnTo>
                    <a:lnTo>
                      <a:pt x="447776" y="1732738"/>
                    </a:lnTo>
                    <a:lnTo>
                      <a:pt x="448572" y="1732729"/>
                    </a:lnTo>
                    <a:lnTo>
                      <a:pt x="449363" y="1732720"/>
                    </a:lnTo>
                    <a:lnTo>
                      <a:pt x="450159" y="1732712"/>
                    </a:lnTo>
                    <a:lnTo>
                      <a:pt x="450956" y="1732703"/>
                    </a:lnTo>
                    <a:lnTo>
                      <a:pt x="451753" y="1732694"/>
                    </a:lnTo>
                    <a:lnTo>
                      <a:pt x="452550" y="1732686"/>
                    </a:lnTo>
                    <a:lnTo>
                      <a:pt x="453340" y="1732677"/>
                    </a:lnTo>
                    <a:lnTo>
                      <a:pt x="454137" y="1732669"/>
                    </a:lnTo>
                    <a:lnTo>
                      <a:pt x="454933" y="1732660"/>
                    </a:lnTo>
                    <a:lnTo>
                      <a:pt x="455730" y="1732652"/>
                    </a:lnTo>
                    <a:lnTo>
                      <a:pt x="456520" y="1732643"/>
                    </a:lnTo>
                    <a:lnTo>
                      <a:pt x="457317" y="1732634"/>
                    </a:lnTo>
                    <a:lnTo>
                      <a:pt x="458114" y="1732626"/>
                    </a:lnTo>
                    <a:lnTo>
                      <a:pt x="458911" y="1732617"/>
                    </a:lnTo>
                    <a:lnTo>
                      <a:pt x="459707" y="1732608"/>
                    </a:lnTo>
                    <a:lnTo>
                      <a:pt x="460498" y="1732600"/>
                    </a:lnTo>
                    <a:lnTo>
                      <a:pt x="461294" y="1732591"/>
                    </a:lnTo>
                    <a:lnTo>
                      <a:pt x="462091" y="1732583"/>
                    </a:lnTo>
                    <a:lnTo>
                      <a:pt x="462888" y="1732574"/>
                    </a:lnTo>
                    <a:lnTo>
                      <a:pt x="463678" y="1732566"/>
                    </a:lnTo>
                    <a:lnTo>
                      <a:pt x="464475" y="1732557"/>
                    </a:lnTo>
                    <a:lnTo>
                      <a:pt x="465272" y="1732548"/>
                    </a:lnTo>
                    <a:lnTo>
                      <a:pt x="466068" y="1732540"/>
                    </a:lnTo>
                    <a:lnTo>
                      <a:pt x="466865" y="1732531"/>
                    </a:lnTo>
                    <a:lnTo>
                      <a:pt x="467655" y="1732523"/>
                    </a:lnTo>
                    <a:lnTo>
                      <a:pt x="468452" y="1732514"/>
                    </a:lnTo>
                    <a:lnTo>
                      <a:pt x="469249" y="1732506"/>
                    </a:lnTo>
                    <a:lnTo>
                      <a:pt x="470046" y="1732497"/>
                    </a:lnTo>
                    <a:lnTo>
                      <a:pt x="470836" y="1732488"/>
                    </a:lnTo>
                    <a:lnTo>
                      <a:pt x="471633" y="1732480"/>
                    </a:lnTo>
                    <a:lnTo>
                      <a:pt x="472429" y="1732471"/>
                    </a:lnTo>
                    <a:lnTo>
                      <a:pt x="473226" y="1732463"/>
                    </a:lnTo>
                    <a:lnTo>
                      <a:pt x="474023" y="1732455"/>
                    </a:lnTo>
                    <a:lnTo>
                      <a:pt x="474813" y="1732446"/>
                    </a:lnTo>
                    <a:lnTo>
                      <a:pt x="475610" y="1732437"/>
                    </a:lnTo>
                    <a:lnTo>
                      <a:pt x="476407" y="1732429"/>
                    </a:lnTo>
                    <a:lnTo>
                      <a:pt x="477203" y="1732420"/>
                    </a:lnTo>
                    <a:lnTo>
                      <a:pt x="478000" y="1732412"/>
                    </a:lnTo>
                    <a:lnTo>
                      <a:pt x="478791" y="1732403"/>
                    </a:lnTo>
                    <a:lnTo>
                      <a:pt x="479587" y="1732395"/>
                    </a:lnTo>
                    <a:lnTo>
                      <a:pt x="480384" y="1732386"/>
                    </a:lnTo>
                    <a:lnTo>
                      <a:pt x="481181" y="1732378"/>
                    </a:lnTo>
                    <a:lnTo>
                      <a:pt x="481971" y="1732369"/>
                    </a:lnTo>
                    <a:lnTo>
                      <a:pt x="482768" y="1732361"/>
                    </a:lnTo>
                    <a:lnTo>
                      <a:pt x="483564" y="1732352"/>
                    </a:lnTo>
                    <a:lnTo>
                      <a:pt x="484361" y="1732344"/>
                    </a:lnTo>
                    <a:lnTo>
                      <a:pt x="485158" y="1732335"/>
                    </a:lnTo>
                    <a:lnTo>
                      <a:pt x="485948" y="1732327"/>
                    </a:lnTo>
                    <a:lnTo>
                      <a:pt x="486745" y="1732318"/>
                    </a:lnTo>
                    <a:lnTo>
                      <a:pt x="487542" y="1732310"/>
                    </a:lnTo>
                    <a:lnTo>
                      <a:pt x="488338" y="1732302"/>
                    </a:lnTo>
                    <a:lnTo>
                      <a:pt x="489129" y="1732293"/>
                    </a:lnTo>
                    <a:lnTo>
                      <a:pt x="489926" y="1732285"/>
                    </a:lnTo>
                    <a:lnTo>
                      <a:pt x="490722" y="1732276"/>
                    </a:lnTo>
                    <a:lnTo>
                      <a:pt x="491519" y="1732268"/>
                    </a:lnTo>
                    <a:lnTo>
                      <a:pt x="492316" y="1732259"/>
                    </a:lnTo>
                    <a:lnTo>
                      <a:pt x="493106" y="1732251"/>
                    </a:lnTo>
                    <a:lnTo>
                      <a:pt x="493903" y="1732242"/>
                    </a:lnTo>
                    <a:lnTo>
                      <a:pt x="494700" y="1732234"/>
                    </a:lnTo>
                    <a:lnTo>
                      <a:pt x="495496" y="1732225"/>
                    </a:lnTo>
                    <a:lnTo>
                      <a:pt x="496287" y="1732217"/>
                    </a:lnTo>
                    <a:lnTo>
                      <a:pt x="497083" y="1732209"/>
                    </a:lnTo>
                    <a:lnTo>
                      <a:pt x="497880" y="1732200"/>
                    </a:lnTo>
                    <a:lnTo>
                      <a:pt x="498677" y="1732191"/>
                    </a:lnTo>
                    <a:lnTo>
                      <a:pt x="499473" y="1732183"/>
                    </a:lnTo>
                    <a:lnTo>
                      <a:pt x="500264" y="1732175"/>
                    </a:lnTo>
                    <a:lnTo>
                      <a:pt x="501061" y="1732167"/>
                    </a:lnTo>
                    <a:lnTo>
                      <a:pt x="501857" y="1732158"/>
                    </a:lnTo>
                    <a:lnTo>
                      <a:pt x="502654" y="1732150"/>
                    </a:lnTo>
                    <a:lnTo>
                      <a:pt x="503444" y="1732141"/>
                    </a:lnTo>
                    <a:lnTo>
                      <a:pt x="504241" y="1732133"/>
                    </a:lnTo>
                    <a:lnTo>
                      <a:pt x="505038" y="1732125"/>
                    </a:lnTo>
                    <a:lnTo>
                      <a:pt x="505835" y="1732116"/>
                    </a:lnTo>
                    <a:lnTo>
                      <a:pt x="506631" y="1732108"/>
                    </a:lnTo>
                    <a:lnTo>
                      <a:pt x="507422" y="1732099"/>
                    </a:lnTo>
                    <a:lnTo>
                      <a:pt x="508218" y="1732091"/>
                    </a:lnTo>
                    <a:lnTo>
                      <a:pt x="509015" y="1732082"/>
                    </a:lnTo>
                    <a:lnTo>
                      <a:pt x="509812" y="1732074"/>
                    </a:lnTo>
                    <a:lnTo>
                      <a:pt x="510602" y="1732066"/>
                    </a:lnTo>
                    <a:lnTo>
                      <a:pt x="511399" y="1732058"/>
                    </a:lnTo>
                    <a:lnTo>
                      <a:pt x="512196" y="1732049"/>
                    </a:lnTo>
                    <a:lnTo>
                      <a:pt x="512992" y="1732041"/>
                    </a:lnTo>
                    <a:lnTo>
                      <a:pt x="513789" y="1732032"/>
                    </a:lnTo>
                    <a:lnTo>
                      <a:pt x="514579" y="1732024"/>
                    </a:lnTo>
                    <a:lnTo>
                      <a:pt x="515376" y="1732016"/>
                    </a:lnTo>
                    <a:lnTo>
                      <a:pt x="516173" y="1732007"/>
                    </a:lnTo>
                    <a:lnTo>
                      <a:pt x="516970" y="1731999"/>
                    </a:lnTo>
                    <a:lnTo>
                      <a:pt x="517760" y="1731991"/>
                    </a:lnTo>
                    <a:lnTo>
                      <a:pt x="518557" y="1731982"/>
                    </a:lnTo>
                    <a:lnTo>
                      <a:pt x="519353" y="1731974"/>
                    </a:lnTo>
                    <a:lnTo>
                      <a:pt x="520150" y="1731966"/>
                    </a:lnTo>
                    <a:lnTo>
                      <a:pt x="520947" y="1731958"/>
                    </a:lnTo>
                    <a:lnTo>
                      <a:pt x="521737" y="1731949"/>
                    </a:lnTo>
                    <a:lnTo>
                      <a:pt x="522534" y="1731941"/>
                    </a:lnTo>
                    <a:lnTo>
                      <a:pt x="523331" y="1731932"/>
                    </a:lnTo>
                    <a:lnTo>
                      <a:pt x="524127" y="1731924"/>
                    </a:lnTo>
                    <a:lnTo>
                      <a:pt x="524918" y="1731915"/>
                    </a:lnTo>
                    <a:lnTo>
                      <a:pt x="525714" y="1731907"/>
                    </a:lnTo>
                    <a:lnTo>
                      <a:pt x="526511" y="1731899"/>
                    </a:lnTo>
                    <a:lnTo>
                      <a:pt x="527308" y="1731891"/>
                    </a:lnTo>
                    <a:lnTo>
                      <a:pt x="528105" y="1731882"/>
                    </a:lnTo>
                    <a:lnTo>
                      <a:pt x="528895" y="1731874"/>
                    </a:lnTo>
                    <a:lnTo>
                      <a:pt x="529692" y="1731866"/>
                    </a:lnTo>
                    <a:lnTo>
                      <a:pt x="530488" y="1731857"/>
                    </a:lnTo>
                    <a:lnTo>
                      <a:pt x="531285" y="1731849"/>
                    </a:lnTo>
                    <a:lnTo>
                      <a:pt x="532075" y="1731841"/>
                    </a:lnTo>
                    <a:lnTo>
                      <a:pt x="532872" y="1731833"/>
                    </a:lnTo>
                    <a:lnTo>
                      <a:pt x="533669" y="1731824"/>
                    </a:lnTo>
                    <a:lnTo>
                      <a:pt x="534466" y="1731816"/>
                    </a:lnTo>
                    <a:lnTo>
                      <a:pt x="535262" y="1731808"/>
                    </a:lnTo>
                    <a:lnTo>
                      <a:pt x="536053" y="1731799"/>
                    </a:lnTo>
                    <a:lnTo>
                      <a:pt x="536849" y="1731791"/>
                    </a:lnTo>
                    <a:lnTo>
                      <a:pt x="537646" y="1731784"/>
                    </a:lnTo>
                    <a:lnTo>
                      <a:pt x="538443" y="1731775"/>
                    </a:lnTo>
                    <a:lnTo>
                      <a:pt x="539233" y="1731767"/>
                    </a:lnTo>
                    <a:lnTo>
                      <a:pt x="540030" y="1731759"/>
                    </a:lnTo>
                    <a:lnTo>
                      <a:pt x="540827" y="1731750"/>
                    </a:lnTo>
                    <a:lnTo>
                      <a:pt x="541623" y="1731742"/>
                    </a:lnTo>
                    <a:lnTo>
                      <a:pt x="542420" y="1731734"/>
                    </a:lnTo>
                    <a:lnTo>
                      <a:pt x="543211" y="1731726"/>
                    </a:lnTo>
                    <a:lnTo>
                      <a:pt x="544007" y="1731717"/>
                    </a:lnTo>
                    <a:lnTo>
                      <a:pt x="544804" y="1731709"/>
                    </a:lnTo>
                    <a:lnTo>
                      <a:pt x="545601" y="1731701"/>
                    </a:lnTo>
                    <a:lnTo>
                      <a:pt x="546391" y="1731692"/>
                    </a:lnTo>
                    <a:lnTo>
                      <a:pt x="547188" y="1731684"/>
                    </a:lnTo>
                    <a:lnTo>
                      <a:pt x="547984" y="1731676"/>
                    </a:lnTo>
                    <a:lnTo>
                      <a:pt x="548781" y="1731668"/>
                    </a:lnTo>
                    <a:lnTo>
                      <a:pt x="549578" y="1731660"/>
                    </a:lnTo>
                    <a:lnTo>
                      <a:pt x="550368" y="1731652"/>
                    </a:lnTo>
                    <a:lnTo>
                      <a:pt x="551165" y="1731643"/>
                    </a:lnTo>
                    <a:lnTo>
                      <a:pt x="551962" y="1731635"/>
                    </a:lnTo>
                    <a:lnTo>
                      <a:pt x="552758" y="1731627"/>
                    </a:lnTo>
                    <a:lnTo>
                      <a:pt x="553549" y="1731618"/>
                    </a:lnTo>
                    <a:lnTo>
                      <a:pt x="554346" y="1731611"/>
                    </a:lnTo>
                    <a:lnTo>
                      <a:pt x="555142" y="1731603"/>
                    </a:lnTo>
                    <a:lnTo>
                      <a:pt x="555939" y="1731594"/>
                    </a:lnTo>
                    <a:lnTo>
                      <a:pt x="556736" y="1731586"/>
                    </a:lnTo>
                    <a:lnTo>
                      <a:pt x="557526" y="1731578"/>
                    </a:lnTo>
                    <a:lnTo>
                      <a:pt x="558323" y="1731569"/>
                    </a:lnTo>
                    <a:lnTo>
                      <a:pt x="559120" y="1731562"/>
                    </a:lnTo>
                    <a:lnTo>
                      <a:pt x="559916" y="1731553"/>
                    </a:lnTo>
                    <a:lnTo>
                      <a:pt x="560707" y="1731545"/>
                    </a:lnTo>
                    <a:lnTo>
                      <a:pt x="561503" y="1731537"/>
                    </a:lnTo>
                    <a:lnTo>
                      <a:pt x="562300" y="1731529"/>
                    </a:lnTo>
                    <a:lnTo>
                      <a:pt x="563097" y="1731521"/>
                    </a:lnTo>
                    <a:lnTo>
                      <a:pt x="563893" y="1731513"/>
                    </a:lnTo>
                    <a:lnTo>
                      <a:pt x="564684" y="1731504"/>
                    </a:lnTo>
                    <a:lnTo>
                      <a:pt x="565481" y="1731496"/>
                    </a:lnTo>
                    <a:lnTo>
                      <a:pt x="566277" y="1731488"/>
                    </a:lnTo>
                    <a:lnTo>
                      <a:pt x="567074" y="1731480"/>
                    </a:lnTo>
                    <a:lnTo>
                      <a:pt x="567864" y="1731472"/>
                    </a:lnTo>
                    <a:lnTo>
                      <a:pt x="568661" y="1731464"/>
                    </a:lnTo>
                    <a:lnTo>
                      <a:pt x="569458" y="1731456"/>
                    </a:lnTo>
                    <a:lnTo>
                      <a:pt x="570255" y="1731448"/>
                    </a:lnTo>
                    <a:lnTo>
                      <a:pt x="571051" y="1731439"/>
                    </a:lnTo>
                    <a:lnTo>
                      <a:pt x="571842" y="1731431"/>
                    </a:lnTo>
                    <a:lnTo>
                      <a:pt x="572638" y="1731423"/>
                    </a:lnTo>
                    <a:lnTo>
                      <a:pt x="573435" y="1731415"/>
                    </a:lnTo>
                    <a:lnTo>
                      <a:pt x="574232" y="1731407"/>
                    </a:lnTo>
                    <a:lnTo>
                      <a:pt x="575022" y="1731399"/>
                    </a:lnTo>
                    <a:lnTo>
                      <a:pt x="575819" y="1731391"/>
                    </a:lnTo>
                    <a:lnTo>
                      <a:pt x="576616" y="1731383"/>
                    </a:lnTo>
                    <a:lnTo>
                      <a:pt x="577412" y="1731374"/>
                    </a:lnTo>
                    <a:lnTo>
                      <a:pt x="578209" y="1731367"/>
                    </a:lnTo>
                    <a:lnTo>
                      <a:pt x="578999" y="1731358"/>
                    </a:lnTo>
                    <a:lnTo>
                      <a:pt x="579796" y="1731350"/>
                    </a:lnTo>
                    <a:lnTo>
                      <a:pt x="580593" y="1731342"/>
                    </a:lnTo>
                    <a:lnTo>
                      <a:pt x="581390" y="1731334"/>
                    </a:lnTo>
                    <a:lnTo>
                      <a:pt x="582186" y="1731326"/>
                    </a:lnTo>
                    <a:lnTo>
                      <a:pt x="582977" y="1731318"/>
                    </a:lnTo>
                    <a:lnTo>
                      <a:pt x="583773" y="1731310"/>
                    </a:lnTo>
                    <a:lnTo>
                      <a:pt x="584570" y="1731302"/>
                    </a:lnTo>
                    <a:lnTo>
                      <a:pt x="585367" y="1731294"/>
                    </a:lnTo>
                    <a:lnTo>
                      <a:pt x="586157" y="1731286"/>
                    </a:lnTo>
                    <a:lnTo>
                      <a:pt x="586954" y="1731278"/>
                    </a:lnTo>
                    <a:lnTo>
                      <a:pt x="587751" y="1731270"/>
                    </a:lnTo>
                    <a:lnTo>
                      <a:pt x="588547" y="1731262"/>
                    </a:lnTo>
                    <a:lnTo>
                      <a:pt x="589344" y="1731254"/>
                    </a:lnTo>
                    <a:lnTo>
                      <a:pt x="590134" y="1731246"/>
                    </a:lnTo>
                    <a:lnTo>
                      <a:pt x="590931" y="1731237"/>
                    </a:lnTo>
                    <a:lnTo>
                      <a:pt x="591728" y="1731230"/>
                    </a:lnTo>
                    <a:lnTo>
                      <a:pt x="592525" y="1731221"/>
                    </a:lnTo>
                    <a:lnTo>
                      <a:pt x="593315" y="1731214"/>
                    </a:lnTo>
                    <a:lnTo>
                      <a:pt x="594112" y="1731205"/>
                    </a:lnTo>
                    <a:lnTo>
                      <a:pt x="594908" y="1731198"/>
                    </a:lnTo>
                    <a:lnTo>
                      <a:pt x="595705" y="1731189"/>
                    </a:lnTo>
                    <a:lnTo>
                      <a:pt x="596502" y="1731181"/>
                    </a:lnTo>
                    <a:lnTo>
                      <a:pt x="597292" y="1731174"/>
                    </a:lnTo>
                    <a:lnTo>
                      <a:pt x="598089" y="1731165"/>
                    </a:lnTo>
                    <a:lnTo>
                      <a:pt x="598886" y="1731158"/>
                    </a:lnTo>
                    <a:lnTo>
                      <a:pt x="599682" y="1731149"/>
                    </a:lnTo>
                    <a:lnTo>
                      <a:pt x="600473" y="1731142"/>
                    </a:lnTo>
                    <a:lnTo>
                      <a:pt x="601269" y="1731133"/>
                    </a:lnTo>
                    <a:lnTo>
                      <a:pt x="602066" y="1731126"/>
                    </a:lnTo>
                    <a:lnTo>
                      <a:pt x="602863" y="1731117"/>
                    </a:lnTo>
                    <a:lnTo>
                      <a:pt x="603660" y="1731110"/>
                    </a:lnTo>
                    <a:lnTo>
                      <a:pt x="604450" y="1731102"/>
                    </a:lnTo>
                    <a:lnTo>
                      <a:pt x="605247" y="1731094"/>
                    </a:lnTo>
                    <a:lnTo>
                      <a:pt x="606043" y="1731086"/>
                    </a:lnTo>
                    <a:lnTo>
                      <a:pt x="606840" y="1731078"/>
                    </a:lnTo>
                    <a:lnTo>
                      <a:pt x="607631" y="1731070"/>
                    </a:lnTo>
                    <a:lnTo>
                      <a:pt x="608427" y="1731062"/>
                    </a:lnTo>
                    <a:lnTo>
                      <a:pt x="609224" y="1731054"/>
                    </a:lnTo>
                    <a:lnTo>
                      <a:pt x="610021" y="1731046"/>
                    </a:lnTo>
                    <a:lnTo>
                      <a:pt x="610817" y="1731038"/>
                    </a:lnTo>
                    <a:lnTo>
                      <a:pt x="611608" y="1731030"/>
                    </a:lnTo>
                    <a:lnTo>
                      <a:pt x="612404" y="1731022"/>
                    </a:lnTo>
                    <a:lnTo>
                      <a:pt x="613201" y="1731014"/>
                    </a:lnTo>
                    <a:lnTo>
                      <a:pt x="613998" y="1731006"/>
                    </a:lnTo>
                    <a:lnTo>
                      <a:pt x="614788" y="1730998"/>
                    </a:lnTo>
                    <a:lnTo>
                      <a:pt x="615585" y="1730990"/>
                    </a:lnTo>
                    <a:lnTo>
                      <a:pt x="616382" y="1730982"/>
                    </a:lnTo>
                    <a:lnTo>
                      <a:pt x="617178" y="1730975"/>
                    </a:lnTo>
                    <a:lnTo>
                      <a:pt x="617975" y="1730966"/>
                    </a:lnTo>
                    <a:lnTo>
                      <a:pt x="618766" y="1730959"/>
                    </a:lnTo>
                    <a:lnTo>
                      <a:pt x="619562" y="1730950"/>
                    </a:lnTo>
                    <a:lnTo>
                      <a:pt x="620359" y="1730943"/>
                    </a:lnTo>
                    <a:lnTo>
                      <a:pt x="621156" y="1730935"/>
                    </a:lnTo>
                    <a:lnTo>
                      <a:pt x="621946" y="1730927"/>
                    </a:lnTo>
                    <a:lnTo>
                      <a:pt x="622743" y="1730919"/>
                    </a:lnTo>
                    <a:lnTo>
                      <a:pt x="623540" y="1730911"/>
                    </a:lnTo>
                    <a:lnTo>
                      <a:pt x="624336" y="1730903"/>
                    </a:lnTo>
                    <a:lnTo>
                      <a:pt x="625133" y="1730896"/>
                    </a:lnTo>
                    <a:lnTo>
                      <a:pt x="625923" y="1730887"/>
                    </a:lnTo>
                    <a:lnTo>
                      <a:pt x="626720" y="1730880"/>
                    </a:lnTo>
                    <a:lnTo>
                      <a:pt x="627517" y="1730872"/>
                    </a:lnTo>
                    <a:lnTo>
                      <a:pt x="628313" y="1730864"/>
                    </a:lnTo>
                    <a:lnTo>
                      <a:pt x="629104" y="1730856"/>
                    </a:lnTo>
                    <a:lnTo>
                      <a:pt x="629901" y="1730848"/>
                    </a:lnTo>
                    <a:lnTo>
                      <a:pt x="630697" y="1730840"/>
                    </a:lnTo>
                    <a:lnTo>
                      <a:pt x="631494" y="1730833"/>
                    </a:lnTo>
                    <a:lnTo>
                      <a:pt x="632291" y="1730825"/>
                    </a:lnTo>
                    <a:lnTo>
                      <a:pt x="633081" y="1730817"/>
                    </a:lnTo>
                    <a:lnTo>
                      <a:pt x="633878" y="1730809"/>
                    </a:lnTo>
                    <a:lnTo>
                      <a:pt x="634675" y="1730801"/>
                    </a:lnTo>
                    <a:lnTo>
                      <a:pt x="635471" y="1730793"/>
                    </a:lnTo>
                    <a:lnTo>
                      <a:pt x="636262" y="1730785"/>
                    </a:lnTo>
                    <a:lnTo>
                      <a:pt x="637058" y="1730778"/>
                    </a:lnTo>
                    <a:lnTo>
                      <a:pt x="637855" y="1730769"/>
                    </a:lnTo>
                    <a:lnTo>
                      <a:pt x="638652" y="1730762"/>
                    </a:lnTo>
                    <a:lnTo>
                      <a:pt x="639449" y="1730754"/>
                    </a:lnTo>
                    <a:lnTo>
                      <a:pt x="640239" y="1730747"/>
                    </a:lnTo>
                    <a:lnTo>
                      <a:pt x="641036" y="1730738"/>
                    </a:lnTo>
                    <a:lnTo>
                      <a:pt x="641832" y="1730731"/>
                    </a:lnTo>
                    <a:lnTo>
                      <a:pt x="642629" y="1730723"/>
                    </a:lnTo>
                    <a:lnTo>
                      <a:pt x="643419" y="1730715"/>
                    </a:lnTo>
                    <a:lnTo>
                      <a:pt x="644216" y="1730707"/>
                    </a:lnTo>
                    <a:lnTo>
                      <a:pt x="645013" y="1730699"/>
                    </a:lnTo>
                    <a:lnTo>
                      <a:pt x="645810" y="1730692"/>
                    </a:lnTo>
                    <a:lnTo>
                      <a:pt x="646606" y="1730684"/>
                    </a:lnTo>
                    <a:lnTo>
                      <a:pt x="647397" y="1730676"/>
                    </a:lnTo>
                    <a:lnTo>
                      <a:pt x="648193" y="1730668"/>
                    </a:lnTo>
                    <a:lnTo>
                      <a:pt x="648990" y="1730660"/>
                    </a:lnTo>
                    <a:lnTo>
                      <a:pt x="649787" y="1730653"/>
                    </a:lnTo>
                    <a:lnTo>
                      <a:pt x="650577" y="1730645"/>
                    </a:lnTo>
                    <a:lnTo>
                      <a:pt x="651374" y="1730637"/>
                    </a:lnTo>
                    <a:lnTo>
                      <a:pt x="652171" y="1730629"/>
                    </a:lnTo>
                    <a:lnTo>
                      <a:pt x="652967" y="1730622"/>
                    </a:lnTo>
                    <a:lnTo>
                      <a:pt x="653764" y="1730614"/>
                    </a:lnTo>
                    <a:lnTo>
                      <a:pt x="654554" y="1730606"/>
                    </a:lnTo>
                    <a:lnTo>
                      <a:pt x="655351" y="1730598"/>
                    </a:lnTo>
                    <a:lnTo>
                      <a:pt x="656148" y="1730590"/>
                    </a:lnTo>
                    <a:lnTo>
                      <a:pt x="656945" y="1730583"/>
                    </a:lnTo>
                    <a:lnTo>
                      <a:pt x="657735" y="1730575"/>
                    </a:lnTo>
                    <a:lnTo>
                      <a:pt x="658532" y="1730567"/>
                    </a:lnTo>
                    <a:lnTo>
                      <a:pt x="659328" y="1730560"/>
                    </a:lnTo>
                    <a:lnTo>
                      <a:pt x="660125" y="1730551"/>
                    </a:lnTo>
                    <a:lnTo>
                      <a:pt x="660922" y="1730544"/>
                    </a:lnTo>
                    <a:lnTo>
                      <a:pt x="661712" y="1730536"/>
                    </a:lnTo>
                    <a:lnTo>
                      <a:pt x="662509" y="1730529"/>
                    </a:lnTo>
                    <a:lnTo>
                      <a:pt x="663306" y="1730521"/>
                    </a:lnTo>
                    <a:lnTo>
                      <a:pt x="664102" y="1730513"/>
                    </a:lnTo>
                    <a:lnTo>
                      <a:pt x="664893" y="1730506"/>
                    </a:lnTo>
                    <a:lnTo>
                      <a:pt x="665689" y="1730498"/>
                    </a:lnTo>
                    <a:lnTo>
                      <a:pt x="666486" y="1730490"/>
                    </a:lnTo>
                    <a:lnTo>
                      <a:pt x="667283" y="1730482"/>
                    </a:lnTo>
                    <a:lnTo>
                      <a:pt x="668080" y="1730474"/>
                    </a:lnTo>
                    <a:lnTo>
                      <a:pt x="668870" y="1730467"/>
                    </a:lnTo>
                    <a:lnTo>
                      <a:pt x="669667" y="1730459"/>
                    </a:lnTo>
                    <a:lnTo>
                      <a:pt x="670463" y="1730451"/>
                    </a:lnTo>
                    <a:lnTo>
                      <a:pt x="671260" y="1730444"/>
                    </a:lnTo>
                    <a:lnTo>
                      <a:pt x="672057" y="1730436"/>
                    </a:lnTo>
                    <a:lnTo>
                      <a:pt x="672847" y="1730428"/>
                    </a:lnTo>
                    <a:lnTo>
                      <a:pt x="673644" y="1730421"/>
                    </a:lnTo>
                    <a:lnTo>
                      <a:pt x="674441" y="1730413"/>
                    </a:lnTo>
                    <a:lnTo>
                      <a:pt x="675237" y="1730406"/>
                    </a:lnTo>
                    <a:lnTo>
                      <a:pt x="676028" y="1730398"/>
                    </a:lnTo>
                    <a:lnTo>
                      <a:pt x="676824" y="1730390"/>
                    </a:lnTo>
                    <a:lnTo>
                      <a:pt x="677621" y="1730383"/>
                    </a:lnTo>
                    <a:lnTo>
                      <a:pt x="678418" y="1730375"/>
                    </a:lnTo>
                    <a:lnTo>
                      <a:pt x="679215" y="1730367"/>
                    </a:lnTo>
                    <a:lnTo>
                      <a:pt x="680005" y="1730360"/>
                    </a:lnTo>
                    <a:lnTo>
                      <a:pt x="680802" y="1730352"/>
                    </a:lnTo>
                    <a:lnTo>
                      <a:pt x="681598" y="1730344"/>
                    </a:lnTo>
                    <a:lnTo>
                      <a:pt x="682395" y="1730337"/>
                    </a:lnTo>
                    <a:lnTo>
                      <a:pt x="683186" y="1730329"/>
                    </a:lnTo>
                    <a:lnTo>
                      <a:pt x="683982" y="1730321"/>
                    </a:lnTo>
                    <a:lnTo>
                      <a:pt x="684779" y="1730314"/>
                    </a:lnTo>
                    <a:lnTo>
                      <a:pt x="685576" y="1730306"/>
                    </a:lnTo>
                    <a:lnTo>
                      <a:pt x="686372" y="1730298"/>
                    </a:lnTo>
                    <a:lnTo>
                      <a:pt x="687163" y="1730291"/>
                    </a:lnTo>
                    <a:lnTo>
                      <a:pt x="687960" y="1730283"/>
                    </a:lnTo>
                    <a:lnTo>
                      <a:pt x="688756" y="1730275"/>
                    </a:lnTo>
                    <a:lnTo>
                      <a:pt x="689553" y="1730268"/>
                    </a:lnTo>
                    <a:lnTo>
                      <a:pt x="690343" y="1730260"/>
                    </a:lnTo>
                    <a:lnTo>
                      <a:pt x="691140" y="1730253"/>
                    </a:lnTo>
                    <a:lnTo>
                      <a:pt x="691937" y="1730245"/>
                    </a:lnTo>
                    <a:lnTo>
                      <a:pt x="692734" y="1730237"/>
                    </a:lnTo>
                    <a:lnTo>
                      <a:pt x="693530" y="1730230"/>
                    </a:lnTo>
                    <a:lnTo>
                      <a:pt x="694321" y="1730222"/>
                    </a:lnTo>
                    <a:lnTo>
                      <a:pt x="695117" y="1730214"/>
                    </a:lnTo>
                    <a:lnTo>
                      <a:pt x="695914" y="1730207"/>
                    </a:lnTo>
                    <a:lnTo>
                      <a:pt x="696711" y="1730200"/>
                    </a:lnTo>
                    <a:lnTo>
                      <a:pt x="697501" y="1730192"/>
                    </a:lnTo>
                    <a:lnTo>
                      <a:pt x="698298" y="1730184"/>
                    </a:lnTo>
                    <a:lnTo>
                      <a:pt x="699095" y="1730177"/>
                    </a:lnTo>
                    <a:lnTo>
                      <a:pt x="699891" y="1730169"/>
                    </a:lnTo>
                    <a:lnTo>
                      <a:pt x="700688" y="1730161"/>
                    </a:lnTo>
                    <a:lnTo>
                      <a:pt x="701478" y="1730154"/>
                    </a:lnTo>
                    <a:lnTo>
                      <a:pt x="702275" y="1730146"/>
                    </a:lnTo>
                    <a:lnTo>
                      <a:pt x="703072" y="1730139"/>
                    </a:lnTo>
                    <a:lnTo>
                      <a:pt x="703869" y="1730131"/>
                    </a:lnTo>
                    <a:lnTo>
                      <a:pt x="704659" y="1730124"/>
                    </a:lnTo>
                    <a:lnTo>
                      <a:pt x="705456" y="1730116"/>
                    </a:lnTo>
                    <a:lnTo>
                      <a:pt x="706252" y="1730108"/>
                    </a:lnTo>
                    <a:lnTo>
                      <a:pt x="707049" y="1730101"/>
                    </a:lnTo>
                    <a:lnTo>
                      <a:pt x="707846" y="1730094"/>
                    </a:lnTo>
                    <a:lnTo>
                      <a:pt x="708636" y="1730086"/>
                    </a:lnTo>
                    <a:lnTo>
                      <a:pt x="709433" y="1730079"/>
                    </a:lnTo>
                    <a:lnTo>
                      <a:pt x="710230" y="1730071"/>
                    </a:lnTo>
                    <a:lnTo>
                      <a:pt x="711026" y="1730063"/>
                    </a:lnTo>
                    <a:lnTo>
                      <a:pt x="711817" y="1730056"/>
                    </a:lnTo>
                    <a:lnTo>
                      <a:pt x="712613" y="1730049"/>
                    </a:lnTo>
                    <a:lnTo>
                      <a:pt x="713410" y="1730041"/>
                    </a:lnTo>
                    <a:lnTo>
                      <a:pt x="714207" y="1730033"/>
                    </a:lnTo>
                    <a:lnTo>
                      <a:pt x="715004" y="1730026"/>
                    </a:lnTo>
                    <a:lnTo>
                      <a:pt x="715794" y="1730019"/>
                    </a:lnTo>
                    <a:lnTo>
                      <a:pt x="716591" y="1730011"/>
                    </a:lnTo>
                    <a:lnTo>
                      <a:pt x="717387" y="1730003"/>
                    </a:lnTo>
                    <a:lnTo>
                      <a:pt x="718184" y="1729996"/>
                    </a:lnTo>
                    <a:lnTo>
                      <a:pt x="718974" y="1729989"/>
                    </a:lnTo>
                    <a:lnTo>
                      <a:pt x="719771" y="1729981"/>
                    </a:lnTo>
                    <a:lnTo>
                      <a:pt x="720568" y="1729973"/>
                    </a:lnTo>
                    <a:lnTo>
                      <a:pt x="721365" y="1729966"/>
                    </a:lnTo>
                    <a:lnTo>
                      <a:pt x="722161" y="1729959"/>
                    </a:lnTo>
                    <a:lnTo>
                      <a:pt x="722952" y="1729951"/>
                    </a:lnTo>
                    <a:lnTo>
                      <a:pt x="723748" y="1729943"/>
                    </a:lnTo>
                    <a:lnTo>
                      <a:pt x="724545" y="1729936"/>
                    </a:lnTo>
                    <a:lnTo>
                      <a:pt x="725342" y="1729929"/>
                    </a:lnTo>
                    <a:lnTo>
                      <a:pt x="726132" y="1729921"/>
                    </a:lnTo>
                    <a:lnTo>
                      <a:pt x="726929" y="1729913"/>
                    </a:lnTo>
                    <a:lnTo>
                      <a:pt x="727726" y="1729906"/>
                    </a:lnTo>
                    <a:lnTo>
                      <a:pt x="728522" y="1729899"/>
                    </a:lnTo>
                    <a:lnTo>
                      <a:pt x="729319" y="1729891"/>
                    </a:lnTo>
                    <a:lnTo>
                      <a:pt x="730109" y="1729884"/>
                    </a:lnTo>
                    <a:lnTo>
                      <a:pt x="730906" y="1729876"/>
                    </a:lnTo>
                    <a:lnTo>
                      <a:pt x="731703" y="1729869"/>
                    </a:lnTo>
                    <a:lnTo>
                      <a:pt x="732500" y="1729862"/>
                    </a:lnTo>
                    <a:lnTo>
                      <a:pt x="733290" y="1729854"/>
                    </a:lnTo>
                    <a:lnTo>
                      <a:pt x="734087" y="1729847"/>
                    </a:lnTo>
                    <a:lnTo>
                      <a:pt x="734883" y="1729840"/>
                    </a:lnTo>
                    <a:lnTo>
                      <a:pt x="735680" y="1729832"/>
                    </a:lnTo>
                    <a:lnTo>
                      <a:pt x="736477" y="1729824"/>
                    </a:lnTo>
                    <a:lnTo>
                      <a:pt x="737267" y="1729817"/>
                    </a:lnTo>
                    <a:lnTo>
                      <a:pt x="738064" y="1729810"/>
                    </a:lnTo>
                    <a:lnTo>
                      <a:pt x="738861" y="1729803"/>
                    </a:lnTo>
                    <a:lnTo>
                      <a:pt x="739657" y="1729795"/>
                    </a:lnTo>
                    <a:lnTo>
                      <a:pt x="740448" y="1729787"/>
                    </a:lnTo>
                    <a:lnTo>
                      <a:pt x="741245" y="1729780"/>
                    </a:lnTo>
                    <a:lnTo>
                      <a:pt x="742041" y="1729773"/>
                    </a:lnTo>
                    <a:lnTo>
                      <a:pt x="742838" y="1729765"/>
                    </a:lnTo>
                    <a:lnTo>
                      <a:pt x="743635" y="1729758"/>
                    </a:lnTo>
                    <a:lnTo>
                      <a:pt x="744425" y="1729750"/>
                    </a:lnTo>
                    <a:lnTo>
                      <a:pt x="745222" y="1729743"/>
                    </a:lnTo>
                    <a:lnTo>
                      <a:pt x="746018" y="1729736"/>
                    </a:lnTo>
                    <a:lnTo>
                      <a:pt x="746815" y="1729729"/>
                    </a:lnTo>
                    <a:lnTo>
                      <a:pt x="747606" y="1729721"/>
                    </a:lnTo>
                    <a:lnTo>
                      <a:pt x="748402" y="1729714"/>
                    </a:lnTo>
                    <a:lnTo>
                      <a:pt x="749199" y="1729706"/>
                    </a:lnTo>
                    <a:lnTo>
                      <a:pt x="749996" y="1729699"/>
                    </a:lnTo>
                    <a:lnTo>
                      <a:pt x="750792" y="1729692"/>
                    </a:lnTo>
                    <a:lnTo>
                      <a:pt x="751583" y="1729684"/>
                    </a:lnTo>
                    <a:lnTo>
                      <a:pt x="752380" y="1729677"/>
                    </a:lnTo>
                    <a:lnTo>
                      <a:pt x="753176" y="1729669"/>
                    </a:lnTo>
                    <a:lnTo>
                      <a:pt x="753973" y="1729662"/>
                    </a:lnTo>
                    <a:lnTo>
                      <a:pt x="754763" y="1729655"/>
                    </a:lnTo>
                    <a:lnTo>
                      <a:pt x="755560" y="1729648"/>
                    </a:lnTo>
                    <a:lnTo>
                      <a:pt x="756357" y="1729640"/>
                    </a:lnTo>
                    <a:lnTo>
                      <a:pt x="757154" y="1729633"/>
                    </a:lnTo>
                    <a:lnTo>
                      <a:pt x="757950" y="1729625"/>
                    </a:lnTo>
                    <a:lnTo>
                      <a:pt x="758741" y="1729618"/>
                    </a:lnTo>
                    <a:lnTo>
                      <a:pt x="759537" y="1729611"/>
                    </a:lnTo>
                    <a:lnTo>
                      <a:pt x="760334" y="1729604"/>
                    </a:lnTo>
                    <a:lnTo>
                      <a:pt x="761131" y="1729596"/>
                    </a:lnTo>
                    <a:lnTo>
                      <a:pt x="761921" y="1729589"/>
                    </a:lnTo>
                    <a:lnTo>
                      <a:pt x="762718" y="1729581"/>
                    </a:lnTo>
                    <a:lnTo>
                      <a:pt x="763515" y="1729574"/>
                    </a:lnTo>
                    <a:lnTo>
                      <a:pt x="764311" y="1729567"/>
                    </a:lnTo>
                    <a:lnTo>
                      <a:pt x="765108" y="1729560"/>
                    </a:lnTo>
                    <a:lnTo>
                      <a:pt x="765898" y="1729553"/>
                    </a:lnTo>
                    <a:lnTo>
                      <a:pt x="766695" y="1544990"/>
                    </a:lnTo>
                    <a:lnTo>
                      <a:pt x="767492" y="1312072"/>
                    </a:lnTo>
                    <a:lnTo>
                      <a:pt x="768289" y="1110156"/>
                    </a:lnTo>
                    <a:lnTo>
                      <a:pt x="769079" y="935387"/>
                    </a:lnTo>
                    <a:lnTo>
                      <a:pt x="769876" y="784379"/>
                    </a:lnTo>
                    <a:lnTo>
                      <a:pt x="770672" y="654181"/>
                    </a:lnTo>
                    <a:lnTo>
                      <a:pt x="771469" y="542187"/>
                    </a:lnTo>
                    <a:lnTo>
                      <a:pt x="772266" y="446134"/>
                    </a:lnTo>
                    <a:lnTo>
                      <a:pt x="773056" y="364026"/>
                    </a:lnTo>
                    <a:lnTo>
                      <a:pt x="773853" y="294119"/>
                    </a:lnTo>
                    <a:lnTo>
                      <a:pt x="774650" y="234880"/>
                    </a:lnTo>
                    <a:lnTo>
                      <a:pt x="775446" y="184974"/>
                    </a:lnTo>
                    <a:lnTo>
                      <a:pt x="776243" y="143212"/>
                    </a:lnTo>
                    <a:lnTo>
                      <a:pt x="777830" y="80176"/>
                    </a:lnTo>
                    <a:lnTo>
                      <a:pt x="779424" y="38975"/>
                    </a:lnTo>
                    <a:lnTo>
                      <a:pt x="783401" y="178"/>
                    </a:lnTo>
                    <a:lnTo>
                      <a:pt x="784191" y="0"/>
                    </a:lnTo>
                    <a:lnTo>
                      <a:pt x="784988" y="1606"/>
                    </a:lnTo>
                    <a:lnTo>
                      <a:pt x="790559" y="46159"/>
                    </a:lnTo>
                    <a:lnTo>
                      <a:pt x="793739" y="86110"/>
                    </a:lnTo>
                    <a:lnTo>
                      <a:pt x="796920" y="130312"/>
                    </a:lnTo>
                    <a:lnTo>
                      <a:pt x="798507" y="153149"/>
                    </a:lnTo>
                    <a:lnTo>
                      <a:pt x="799303" y="164648"/>
                    </a:lnTo>
                    <a:lnTo>
                      <a:pt x="800100" y="176171"/>
                    </a:lnTo>
                    <a:lnTo>
                      <a:pt x="800897" y="187708"/>
                    </a:lnTo>
                    <a:lnTo>
                      <a:pt x="801687" y="199232"/>
                    </a:lnTo>
                    <a:lnTo>
                      <a:pt x="802484" y="210736"/>
                    </a:lnTo>
                    <a:lnTo>
                      <a:pt x="803281" y="222209"/>
                    </a:lnTo>
                    <a:lnTo>
                      <a:pt x="804077" y="233638"/>
                    </a:lnTo>
                    <a:lnTo>
                      <a:pt x="804874" y="245008"/>
                    </a:lnTo>
                    <a:lnTo>
                      <a:pt x="805665" y="256322"/>
                    </a:lnTo>
                    <a:lnTo>
                      <a:pt x="806461" y="267572"/>
                    </a:lnTo>
                    <a:lnTo>
                      <a:pt x="807258" y="278745"/>
                    </a:lnTo>
                    <a:lnTo>
                      <a:pt x="808055" y="289842"/>
                    </a:lnTo>
                    <a:lnTo>
                      <a:pt x="808845" y="300856"/>
                    </a:lnTo>
                    <a:lnTo>
                      <a:pt x="812032" y="344051"/>
                    </a:lnTo>
                    <a:lnTo>
                      <a:pt x="815212" y="385774"/>
                    </a:lnTo>
                    <a:lnTo>
                      <a:pt x="818393" y="425967"/>
                    </a:lnTo>
                    <a:lnTo>
                      <a:pt x="821574" y="464630"/>
                    </a:lnTo>
                    <a:lnTo>
                      <a:pt x="825551" y="510841"/>
                    </a:lnTo>
                    <a:lnTo>
                      <a:pt x="829528" y="554775"/>
                    </a:lnTo>
                    <a:lnTo>
                      <a:pt x="833505" y="596536"/>
                    </a:lnTo>
                    <a:lnTo>
                      <a:pt x="837476" y="636232"/>
                    </a:lnTo>
                    <a:lnTo>
                      <a:pt x="842250" y="681270"/>
                    </a:lnTo>
                    <a:lnTo>
                      <a:pt x="847024" y="723649"/>
                    </a:lnTo>
                    <a:lnTo>
                      <a:pt x="851792" y="763530"/>
                    </a:lnTo>
                    <a:lnTo>
                      <a:pt x="857362" y="807114"/>
                    </a:lnTo>
                    <a:lnTo>
                      <a:pt x="862927" y="847747"/>
                    </a:lnTo>
                    <a:lnTo>
                      <a:pt x="868497" y="885639"/>
                    </a:lnTo>
                    <a:lnTo>
                      <a:pt x="874858" y="925858"/>
                    </a:lnTo>
                    <a:lnTo>
                      <a:pt x="882016" y="967472"/>
                    </a:lnTo>
                    <a:lnTo>
                      <a:pt x="889174" y="1005600"/>
                    </a:lnTo>
                    <a:lnTo>
                      <a:pt x="890767" y="1013631"/>
                    </a:lnTo>
                    <a:lnTo>
                      <a:pt x="891558" y="1017596"/>
                    </a:lnTo>
                    <a:lnTo>
                      <a:pt x="899512" y="1055163"/>
                    </a:lnTo>
                    <a:lnTo>
                      <a:pt x="901903" y="1065750"/>
                    </a:lnTo>
                    <a:lnTo>
                      <a:pt x="902693" y="1069217"/>
                    </a:lnTo>
                    <a:lnTo>
                      <a:pt x="909060" y="1095783"/>
                    </a:lnTo>
                    <a:lnTo>
                      <a:pt x="909851" y="1098970"/>
                    </a:lnTo>
                    <a:lnTo>
                      <a:pt x="920189" y="1137774"/>
                    </a:lnTo>
                    <a:lnTo>
                      <a:pt x="931324" y="1174710"/>
                    </a:lnTo>
                    <a:lnTo>
                      <a:pt x="944052" y="1211640"/>
                    </a:lnTo>
                    <a:lnTo>
                      <a:pt x="948030" y="1222157"/>
                    </a:lnTo>
                    <a:lnTo>
                      <a:pt x="948820" y="1224209"/>
                    </a:lnTo>
                    <a:lnTo>
                      <a:pt x="955188" y="1239991"/>
                    </a:lnTo>
                    <a:lnTo>
                      <a:pt x="955978" y="1241890"/>
                    </a:lnTo>
                    <a:lnTo>
                      <a:pt x="966323" y="1265180"/>
                    </a:lnTo>
                    <a:lnTo>
                      <a:pt x="967113" y="1266869"/>
                    </a:lnTo>
                    <a:lnTo>
                      <a:pt x="967910" y="1268545"/>
                    </a:lnTo>
                    <a:lnTo>
                      <a:pt x="968706" y="1270209"/>
                    </a:lnTo>
                    <a:lnTo>
                      <a:pt x="969503" y="1271860"/>
                    </a:lnTo>
                    <a:lnTo>
                      <a:pt x="970300" y="1273491"/>
                    </a:lnTo>
                    <a:lnTo>
                      <a:pt x="971090" y="1275117"/>
                    </a:lnTo>
                    <a:lnTo>
                      <a:pt x="971887" y="1276723"/>
                    </a:lnTo>
                    <a:lnTo>
                      <a:pt x="972684" y="1278323"/>
                    </a:lnTo>
                    <a:lnTo>
                      <a:pt x="973480" y="1279903"/>
                    </a:lnTo>
                    <a:lnTo>
                      <a:pt x="974271" y="1281478"/>
                    </a:lnTo>
                    <a:lnTo>
                      <a:pt x="980638" y="1293607"/>
                    </a:lnTo>
                    <a:lnTo>
                      <a:pt x="981428" y="1295073"/>
                    </a:lnTo>
                    <a:lnTo>
                      <a:pt x="982225" y="1296520"/>
                    </a:lnTo>
                    <a:lnTo>
                      <a:pt x="983022" y="1297960"/>
                    </a:lnTo>
                    <a:lnTo>
                      <a:pt x="983819" y="1299394"/>
                    </a:lnTo>
                    <a:lnTo>
                      <a:pt x="984615" y="1300809"/>
                    </a:lnTo>
                    <a:lnTo>
                      <a:pt x="985406" y="1302218"/>
                    </a:lnTo>
                    <a:lnTo>
                      <a:pt x="998931" y="1324571"/>
                    </a:lnTo>
                    <a:lnTo>
                      <a:pt x="999721" y="1325801"/>
                    </a:lnTo>
                    <a:lnTo>
                      <a:pt x="1004495" y="1332984"/>
                    </a:lnTo>
                    <a:lnTo>
                      <a:pt x="1005292" y="1334157"/>
                    </a:lnTo>
                    <a:lnTo>
                      <a:pt x="1006089" y="1335311"/>
                    </a:lnTo>
                    <a:lnTo>
                      <a:pt x="1006879" y="1336464"/>
                    </a:lnTo>
                    <a:lnTo>
                      <a:pt x="1007676" y="1337605"/>
                    </a:lnTo>
                    <a:lnTo>
                      <a:pt x="1008472" y="1338740"/>
                    </a:lnTo>
                    <a:lnTo>
                      <a:pt x="1009269" y="1339868"/>
                    </a:lnTo>
                    <a:lnTo>
                      <a:pt x="1010060" y="1340990"/>
                    </a:lnTo>
                    <a:lnTo>
                      <a:pt x="1010856" y="1342099"/>
                    </a:lnTo>
                    <a:lnTo>
                      <a:pt x="1011653" y="1343202"/>
                    </a:lnTo>
                    <a:lnTo>
                      <a:pt x="1012450" y="1344298"/>
                    </a:lnTo>
                    <a:lnTo>
                      <a:pt x="1013246" y="1345381"/>
                    </a:lnTo>
                    <a:lnTo>
                      <a:pt x="1014037" y="1346465"/>
                    </a:lnTo>
                    <a:lnTo>
                      <a:pt x="1014834" y="1347536"/>
                    </a:lnTo>
                    <a:lnTo>
                      <a:pt x="1015630" y="1348600"/>
                    </a:lnTo>
                    <a:lnTo>
                      <a:pt x="1016427" y="1349658"/>
                    </a:lnTo>
                    <a:lnTo>
                      <a:pt x="1017217" y="1350710"/>
                    </a:lnTo>
                    <a:lnTo>
                      <a:pt x="1018014" y="1351755"/>
                    </a:lnTo>
                    <a:lnTo>
                      <a:pt x="1018811" y="1352788"/>
                    </a:lnTo>
                    <a:lnTo>
                      <a:pt x="1019608" y="1353820"/>
                    </a:lnTo>
                    <a:lnTo>
                      <a:pt x="1020404" y="1354840"/>
                    </a:lnTo>
                    <a:lnTo>
                      <a:pt x="1021195" y="1355860"/>
                    </a:lnTo>
                    <a:lnTo>
                      <a:pt x="1021991" y="1356867"/>
                    </a:lnTo>
                    <a:lnTo>
                      <a:pt x="1022788" y="1357868"/>
                    </a:lnTo>
                    <a:lnTo>
                      <a:pt x="1023585" y="1358862"/>
                    </a:lnTo>
                    <a:lnTo>
                      <a:pt x="1024375" y="1359850"/>
                    </a:lnTo>
                    <a:lnTo>
                      <a:pt x="1025172" y="1360831"/>
                    </a:lnTo>
                    <a:lnTo>
                      <a:pt x="1025969" y="1361807"/>
                    </a:lnTo>
                    <a:lnTo>
                      <a:pt x="1026765" y="1362776"/>
                    </a:lnTo>
                    <a:lnTo>
                      <a:pt x="1027562" y="1363738"/>
                    </a:lnTo>
                    <a:lnTo>
                      <a:pt x="1028352" y="1364694"/>
                    </a:lnTo>
                    <a:lnTo>
                      <a:pt x="1029149" y="1365644"/>
                    </a:lnTo>
                    <a:lnTo>
                      <a:pt x="1029946" y="1366593"/>
                    </a:lnTo>
                    <a:lnTo>
                      <a:pt x="1030743" y="1367530"/>
                    </a:lnTo>
                    <a:lnTo>
                      <a:pt x="1034720" y="1372126"/>
                    </a:lnTo>
                    <a:lnTo>
                      <a:pt x="1035510" y="1373031"/>
                    </a:lnTo>
                    <a:lnTo>
                      <a:pt x="1036307" y="1373930"/>
                    </a:lnTo>
                    <a:lnTo>
                      <a:pt x="1037104" y="1374816"/>
                    </a:lnTo>
                    <a:lnTo>
                      <a:pt x="1037900" y="1375702"/>
                    </a:lnTo>
                    <a:lnTo>
                      <a:pt x="1038691" y="1376581"/>
                    </a:lnTo>
                    <a:lnTo>
                      <a:pt x="1039487" y="1377461"/>
                    </a:lnTo>
                    <a:lnTo>
                      <a:pt x="1040284" y="1378328"/>
                    </a:lnTo>
                    <a:lnTo>
                      <a:pt x="1041081" y="1379188"/>
                    </a:lnTo>
                    <a:lnTo>
                      <a:pt x="1041878" y="1380049"/>
                    </a:lnTo>
                    <a:lnTo>
                      <a:pt x="1042668" y="1380903"/>
                    </a:lnTo>
                    <a:lnTo>
                      <a:pt x="1043465" y="1381750"/>
                    </a:lnTo>
                    <a:lnTo>
                      <a:pt x="1044261" y="1382592"/>
                    </a:lnTo>
                    <a:lnTo>
                      <a:pt x="1045058" y="1383433"/>
                    </a:lnTo>
                    <a:lnTo>
                      <a:pt x="1049035" y="1387544"/>
                    </a:lnTo>
                    <a:lnTo>
                      <a:pt x="1049826" y="1388354"/>
                    </a:lnTo>
                    <a:lnTo>
                      <a:pt x="1050622" y="1389157"/>
                    </a:lnTo>
                    <a:lnTo>
                      <a:pt x="1051419" y="1389953"/>
                    </a:lnTo>
                    <a:lnTo>
                      <a:pt x="1052216" y="1390744"/>
                    </a:lnTo>
                    <a:lnTo>
                      <a:pt x="1053006" y="1391534"/>
                    </a:lnTo>
                    <a:lnTo>
                      <a:pt x="1053803" y="1392318"/>
                    </a:lnTo>
                    <a:lnTo>
                      <a:pt x="1054600" y="1393102"/>
                    </a:lnTo>
                    <a:lnTo>
                      <a:pt x="1055396" y="1393873"/>
                    </a:lnTo>
                    <a:lnTo>
                      <a:pt x="1059374" y="1397685"/>
                    </a:lnTo>
                    <a:lnTo>
                      <a:pt x="1060164" y="1398437"/>
                    </a:lnTo>
                    <a:lnTo>
                      <a:pt x="1060961" y="1399183"/>
                    </a:lnTo>
                    <a:lnTo>
                      <a:pt x="1061757" y="1399922"/>
                    </a:lnTo>
                    <a:lnTo>
                      <a:pt x="1062554" y="1400655"/>
                    </a:lnTo>
                    <a:lnTo>
                      <a:pt x="1063351" y="1401388"/>
                    </a:lnTo>
                    <a:lnTo>
                      <a:pt x="1064141" y="1402121"/>
                    </a:lnTo>
                    <a:lnTo>
                      <a:pt x="1064938" y="1402841"/>
                    </a:lnTo>
                    <a:lnTo>
                      <a:pt x="1065735" y="1403561"/>
                    </a:lnTo>
                    <a:lnTo>
                      <a:pt x="1070509" y="1407806"/>
                    </a:lnTo>
                    <a:lnTo>
                      <a:pt x="1071299" y="1408501"/>
                    </a:lnTo>
                    <a:lnTo>
                      <a:pt x="1072096" y="1409190"/>
                    </a:lnTo>
                    <a:lnTo>
                      <a:pt x="1072892" y="1409878"/>
                    </a:lnTo>
                    <a:lnTo>
                      <a:pt x="1073689" y="1410560"/>
                    </a:lnTo>
                    <a:lnTo>
                      <a:pt x="1074486" y="1411242"/>
                    </a:lnTo>
                    <a:lnTo>
                      <a:pt x="1075276" y="1411918"/>
                    </a:lnTo>
                    <a:lnTo>
                      <a:pt x="1076073" y="1412587"/>
                    </a:lnTo>
                    <a:lnTo>
                      <a:pt x="1076870" y="1413256"/>
                    </a:lnTo>
                    <a:lnTo>
                      <a:pt x="1077666" y="1413919"/>
                    </a:lnTo>
                    <a:lnTo>
                      <a:pt x="1078457" y="1414582"/>
                    </a:lnTo>
                    <a:lnTo>
                      <a:pt x="1079254" y="1415238"/>
                    </a:lnTo>
                    <a:lnTo>
                      <a:pt x="1080050" y="1415895"/>
                    </a:lnTo>
                    <a:lnTo>
                      <a:pt x="1080847" y="1416551"/>
                    </a:lnTo>
                    <a:lnTo>
                      <a:pt x="1081644" y="1417195"/>
                    </a:lnTo>
                    <a:lnTo>
                      <a:pt x="1087208" y="1421644"/>
                    </a:lnTo>
                    <a:lnTo>
                      <a:pt x="1088005" y="1422269"/>
                    </a:lnTo>
                    <a:lnTo>
                      <a:pt x="1088801" y="1422887"/>
                    </a:lnTo>
                    <a:lnTo>
                      <a:pt x="1089592" y="1423505"/>
                    </a:lnTo>
                    <a:lnTo>
                      <a:pt x="1090389" y="1424123"/>
                    </a:lnTo>
                    <a:lnTo>
                      <a:pt x="1091185" y="1424735"/>
                    </a:lnTo>
                    <a:lnTo>
                      <a:pt x="1091982" y="1425341"/>
                    </a:lnTo>
                    <a:lnTo>
                      <a:pt x="1092772" y="1425946"/>
                    </a:lnTo>
                    <a:lnTo>
                      <a:pt x="1093569" y="1426552"/>
                    </a:lnTo>
                    <a:lnTo>
                      <a:pt x="1094366" y="1427151"/>
                    </a:lnTo>
                    <a:lnTo>
                      <a:pt x="1095163" y="1427744"/>
                    </a:lnTo>
                    <a:lnTo>
                      <a:pt x="1095959" y="1428343"/>
                    </a:lnTo>
                    <a:lnTo>
                      <a:pt x="1096750" y="1428929"/>
                    </a:lnTo>
                    <a:lnTo>
                      <a:pt x="1097546" y="1429522"/>
                    </a:lnTo>
                    <a:lnTo>
                      <a:pt x="1098343" y="1430108"/>
                    </a:lnTo>
                    <a:lnTo>
                      <a:pt x="1099140" y="1430688"/>
                    </a:lnTo>
                    <a:lnTo>
                      <a:pt x="1099930" y="1431268"/>
                    </a:lnTo>
                    <a:lnTo>
                      <a:pt x="1100727" y="1431848"/>
                    </a:lnTo>
                    <a:lnTo>
                      <a:pt x="1101524" y="1432422"/>
                    </a:lnTo>
                    <a:lnTo>
                      <a:pt x="1102320" y="1432996"/>
                    </a:lnTo>
                    <a:lnTo>
                      <a:pt x="1103117" y="1433563"/>
                    </a:lnTo>
                    <a:lnTo>
                      <a:pt x="1103907" y="1434137"/>
                    </a:lnTo>
                    <a:lnTo>
                      <a:pt x="1104704" y="1434697"/>
                    </a:lnTo>
                    <a:lnTo>
                      <a:pt x="1105501" y="1435258"/>
                    </a:lnTo>
                    <a:lnTo>
                      <a:pt x="1106298" y="1435819"/>
                    </a:lnTo>
                    <a:lnTo>
                      <a:pt x="1107088" y="1436380"/>
                    </a:lnTo>
                    <a:lnTo>
                      <a:pt x="1107885" y="1436935"/>
                    </a:lnTo>
                    <a:lnTo>
                      <a:pt x="1108681" y="1437489"/>
                    </a:lnTo>
                    <a:lnTo>
                      <a:pt x="1109478" y="1438037"/>
                    </a:lnTo>
                    <a:lnTo>
                      <a:pt x="1110275" y="1438585"/>
                    </a:lnTo>
                    <a:lnTo>
                      <a:pt x="1111065" y="1439134"/>
                    </a:lnTo>
                    <a:lnTo>
                      <a:pt x="1111862" y="1439675"/>
                    </a:lnTo>
                    <a:lnTo>
                      <a:pt x="1112659" y="1440217"/>
                    </a:lnTo>
                    <a:lnTo>
                      <a:pt x="1113455" y="1440753"/>
                    </a:lnTo>
                    <a:lnTo>
                      <a:pt x="1114246" y="1441288"/>
                    </a:lnTo>
                    <a:lnTo>
                      <a:pt x="1115042" y="1441823"/>
                    </a:lnTo>
                    <a:lnTo>
                      <a:pt x="1115839" y="1442359"/>
                    </a:lnTo>
                    <a:lnTo>
                      <a:pt x="1116636" y="1442888"/>
                    </a:lnTo>
                    <a:lnTo>
                      <a:pt x="1117433" y="1443410"/>
                    </a:lnTo>
                    <a:lnTo>
                      <a:pt x="1118223" y="1443939"/>
                    </a:lnTo>
                    <a:lnTo>
                      <a:pt x="1119020" y="1444462"/>
                    </a:lnTo>
                    <a:lnTo>
                      <a:pt x="1119816" y="1444985"/>
                    </a:lnTo>
                    <a:lnTo>
                      <a:pt x="1120613" y="1445501"/>
                    </a:lnTo>
                    <a:lnTo>
                      <a:pt x="1121403" y="1446017"/>
                    </a:lnTo>
                    <a:lnTo>
                      <a:pt x="1122200" y="1446534"/>
                    </a:lnTo>
                    <a:lnTo>
                      <a:pt x="1122997" y="1447044"/>
                    </a:lnTo>
                    <a:lnTo>
                      <a:pt x="1123794" y="1447553"/>
                    </a:lnTo>
                    <a:lnTo>
                      <a:pt x="1124590" y="1448063"/>
                    </a:lnTo>
                    <a:lnTo>
                      <a:pt x="1125381" y="1448573"/>
                    </a:lnTo>
                    <a:lnTo>
                      <a:pt x="1126177" y="1449077"/>
                    </a:lnTo>
                    <a:lnTo>
                      <a:pt x="1126974" y="1449580"/>
                    </a:lnTo>
                    <a:lnTo>
                      <a:pt x="1127771" y="1450077"/>
                    </a:lnTo>
                    <a:lnTo>
                      <a:pt x="1128568" y="1450575"/>
                    </a:lnTo>
                    <a:lnTo>
                      <a:pt x="1129358" y="1451072"/>
                    </a:lnTo>
                    <a:lnTo>
                      <a:pt x="1130155" y="1451569"/>
                    </a:lnTo>
                    <a:lnTo>
                      <a:pt x="1130951" y="1452060"/>
                    </a:lnTo>
                    <a:lnTo>
                      <a:pt x="1131748" y="1452550"/>
                    </a:lnTo>
                    <a:lnTo>
                      <a:pt x="1132539" y="1453041"/>
                    </a:lnTo>
                    <a:lnTo>
                      <a:pt x="1133335" y="1453532"/>
                    </a:lnTo>
                    <a:lnTo>
                      <a:pt x="1134132" y="1454016"/>
                    </a:lnTo>
                    <a:lnTo>
                      <a:pt x="1134929" y="1454501"/>
                    </a:lnTo>
                    <a:lnTo>
                      <a:pt x="1135725" y="1454979"/>
                    </a:lnTo>
                    <a:lnTo>
                      <a:pt x="1136516" y="1455457"/>
                    </a:lnTo>
                    <a:lnTo>
                      <a:pt x="1137312" y="1455935"/>
                    </a:lnTo>
                    <a:lnTo>
                      <a:pt x="1138109" y="1456413"/>
                    </a:lnTo>
                    <a:lnTo>
                      <a:pt x="1138906" y="1456891"/>
                    </a:lnTo>
                    <a:lnTo>
                      <a:pt x="1139696" y="1457363"/>
                    </a:lnTo>
                    <a:lnTo>
                      <a:pt x="1140493" y="1457834"/>
                    </a:lnTo>
                    <a:lnTo>
                      <a:pt x="1141290" y="1458300"/>
                    </a:lnTo>
                    <a:lnTo>
                      <a:pt x="1142086" y="1458771"/>
                    </a:lnTo>
                    <a:lnTo>
                      <a:pt x="1142883" y="1459237"/>
                    </a:lnTo>
                    <a:lnTo>
                      <a:pt x="1143674" y="1459702"/>
                    </a:lnTo>
                    <a:lnTo>
                      <a:pt x="1144470" y="1460161"/>
                    </a:lnTo>
                    <a:lnTo>
                      <a:pt x="1145267" y="1460626"/>
                    </a:lnTo>
                    <a:lnTo>
                      <a:pt x="1146064" y="1461085"/>
                    </a:lnTo>
                    <a:lnTo>
                      <a:pt x="1146854" y="1461544"/>
                    </a:lnTo>
                    <a:lnTo>
                      <a:pt x="1147651" y="1461996"/>
                    </a:lnTo>
                    <a:lnTo>
                      <a:pt x="1148448" y="1462455"/>
                    </a:lnTo>
                    <a:lnTo>
                      <a:pt x="1149244" y="1462908"/>
                    </a:lnTo>
                    <a:lnTo>
                      <a:pt x="1150041" y="1463360"/>
                    </a:lnTo>
                    <a:lnTo>
                      <a:pt x="1150831" y="1463807"/>
                    </a:lnTo>
                    <a:lnTo>
                      <a:pt x="1151628" y="1464259"/>
                    </a:lnTo>
                    <a:lnTo>
                      <a:pt x="1152425" y="1464705"/>
                    </a:lnTo>
                    <a:lnTo>
                      <a:pt x="1153222" y="1465151"/>
                    </a:lnTo>
                    <a:lnTo>
                      <a:pt x="1154018" y="1465591"/>
                    </a:lnTo>
                    <a:lnTo>
                      <a:pt x="1154809" y="1466037"/>
                    </a:lnTo>
                    <a:lnTo>
                      <a:pt x="1155605" y="1466477"/>
                    </a:lnTo>
                    <a:lnTo>
                      <a:pt x="1156402" y="1466917"/>
                    </a:lnTo>
                    <a:lnTo>
                      <a:pt x="1157199" y="1467350"/>
                    </a:lnTo>
                    <a:lnTo>
                      <a:pt x="1157989" y="1467790"/>
                    </a:lnTo>
                    <a:lnTo>
                      <a:pt x="1158786" y="1468224"/>
                    </a:lnTo>
                    <a:lnTo>
                      <a:pt x="1159583" y="1468657"/>
                    </a:lnTo>
                    <a:lnTo>
                      <a:pt x="1160379" y="1469091"/>
                    </a:lnTo>
                    <a:lnTo>
                      <a:pt x="1161176" y="1469524"/>
                    </a:lnTo>
                    <a:lnTo>
                      <a:pt x="1161966" y="1469951"/>
                    </a:lnTo>
                    <a:lnTo>
                      <a:pt x="1162763" y="1470378"/>
                    </a:lnTo>
                    <a:lnTo>
                      <a:pt x="1163560" y="1470805"/>
                    </a:lnTo>
                    <a:lnTo>
                      <a:pt x="1164357" y="1471232"/>
                    </a:lnTo>
                    <a:lnTo>
                      <a:pt x="1165147" y="1471653"/>
                    </a:lnTo>
                    <a:lnTo>
                      <a:pt x="1165944" y="1472080"/>
                    </a:lnTo>
                    <a:lnTo>
                      <a:pt x="1166740" y="1472500"/>
                    </a:lnTo>
                    <a:lnTo>
                      <a:pt x="1167537" y="1472921"/>
                    </a:lnTo>
                    <a:lnTo>
                      <a:pt x="1168334" y="1473335"/>
                    </a:lnTo>
                    <a:lnTo>
                      <a:pt x="1169124" y="1473756"/>
                    </a:lnTo>
                    <a:lnTo>
                      <a:pt x="1169921" y="1474170"/>
                    </a:lnTo>
                    <a:lnTo>
                      <a:pt x="1170718" y="1474585"/>
                    </a:lnTo>
                    <a:lnTo>
                      <a:pt x="1171514" y="1474999"/>
                    </a:lnTo>
                    <a:lnTo>
                      <a:pt x="1172311" y="1475413"/>
                    </a:lnTo>
                    <a:lnTo>
                      <a:pt x="1173101" y="1475821"/>
                    </a:lnTo>
                    <a:lnTo>
                      <a:pt x="1173898" y="1476229"/>
                    </a:lnTo>
                    <a:lnTo>
                      <a:pt x="1174695" y="1476643"/>
                    </a:lnTo>
                    <a:lnTo>
                      <a:pt x="1175492" y="1477045"/>
                    </a:lnTo>
                    <a:lnTo>
                      <a:pt x="1176282" y="1477453"/>
                    </a:lnTo>
                    <a:lnTo>
                      <a:pt x="1177079" y="1477861"/>
                    </a:lnTo>
                    <a:lnTo>
                      <a:pt x="1177875" y="1478262"/>
                    </a:lnTo>
                    <a:lnTo>
                      <a:pt x="1178672" y="1478664"/>
                    </a:lnTo>
                    <a:lnTo>
                      <a:pt x="1179469" y="1479066"/>
                    </a:lnTo>
                    <a:lnTo>
                      <a:pt x="1180259" y="1479467"/>
                    </a:lnTo>
                    <a:lnTo>
                      <a:pt x="1181056" y="1479862"/>
                    </a:lnTo>
                    <a:lnTo>
                      <a:pt x="1181853" y="1480264"/>
                    </a:lnTo>
                    <a:lnTo>
                      <a:pt x="1182649" y="1480659"/>
                    </a:lnTo>
                    <a:lnTo>
                      <a:pt x="1183440" y="1481054"/>
                    </a:lnTo>
                    <a:lnTo>
                      <a:pt x="1184236" y="1481449"/>
                    </a:lnTo>
                    <a:lnTo>
                      <a:pt x="1185033" y="1481844"/>
                    </a:lnTo>
                    <a:lnTo>
                      <a:pt x="1185830" y="1482233"/>
                    </a:lnTo>
                    <a:lnTo>
                      <a:pt x="1186627" y="1482622"/>
                    </a:lnTo>
                    <a:lnTo>
                      <a:pt x="1187417" y="1483017"/>
                    </a:lnTo>
                    <a:lnTo>
                      <a:pt x="1188214" y="1483406"/>
                    </a:lnTo>
                    <a:lnTo>
                      <a:pt x="1189010" y="1483788"/>
                    </a:lnTo>
                    <a:lnTo>
                      <a:pt x="1189807" y="1484177"/>
                    </a:lnTo>
                    <a:lnTo>
                      <a:pt x="1190604" y="1484560"/>
                    </a:lnTo>
                    <a:lnTo>
                      <a:pt x="1191394" y="1484949"/>
                    </a:lnTo>
                    <a:lnTo>
                      <a:pt x="1192191" y="1485331"/>
                    </a:lnTo>
                    <a:lnTo>
                      <a:pt x="1192988" y="1485713"/>
                    </a:lnTo>
                    <a:lnTo>
                      <a:pt x="1193784" y="1486096"/>
                    </a:lnTo>
                    <a:lnTo>
                      <a:pt x="1194575" y="1486472"/>
                    </a:lnTo>
                    <a:lnTo>
                      <a:pt x="1195371" y="1486854"/>
                    </a:lnTo>
                    <a:lnTo>
                      <a:pt x="1196168" y="1487230"/>
                    </a:lnTo>
                    <a:lnTo>
                      <a:pt x="1196965" y="1487606"/>
                    </a:lnTo>
                    <a:lnTo>
                      <a:pt x="1197762" y="1487982"/>
                    </a:lnTo>
                    <a:lnTo>
                      <a:pt x="1198552" y="1488359"/>
                    </a:lnTo>
                    <a:lnTo>
                      <a:pt x="1199349" y="1488735"/>
                    </a:lnTo>
                    <a:lnTo>
                      <a:pt x="1200145" y="1489104"/>
                    </a:lnTo>
                    <a:lnTo>
                      <a:pt x="1200942" y="1489480"/>
                    </a:lnTo>
                    <a:lnTo>
                      <a:pt x="1201732" y="1489850"/>
                    </a:lnTo>
                    <a:lnTo>
                      <a:pt x="1202529" y="1490220"/>
                    </a:lnTo>
                    <a:lnTo>
                      <a:pt x="1203326" y="1490589"/>
                    </a:lnTo>
                    <a:lnTo>
                      <a:pt x="1204123" y="1490959"/>
                    </a:lnTo>
                    <a:lnTo>
                      <a:pt x="1204919" y="1491322"/>
                    </a:lnTo>
                    <a:lnTo>
                      <a:pt x="1205710" y="1491692"/>
                    </a:lnTo>
                    <a:lnTo>
                      <a:pt x="1206506" y="1492055"/>
                    </a:lnTo>
                    <a:lnTo>
                      <a:pt x="1207303" y="1492419"/>
                    </a:lnTo>
                    <a:lnTo>
                      <a:pt x="1208100" y="1492782"/>
                    </a:lnTo>
                    <a:lnTo>
                      <a:pt x="1208890" y="1493145"/>
                    </a:lnTo>
                    <a:lnTo>
                      <a:pt x="1209687" y="1493509"/>
                    </a:lnTo>
                    <a:lnTo>
                      <a:pt x="1210484" y="1493865"/>
                    </a:lnTo>
                    <a:lnTo>
                      <a:pt x="1211280" y="1494229"/>
                    </a:lnTo>
                    <a:lnTo>
                      <a:pt x="1212077" y="1494586"/>
                    </a:lnTo>
                    <a:lnTo>
                      <a:pt x="1212868" y="1494943"/>
                    </a:lnTo>
                    <a:lnTo>
                      <a:pt x="1213664" y="1495300"/>
                    </a:lnTo>
                    <a:lnTo>
                      <a:pt x="1214461" y="1495657"/>
                    </a:lnTo>
                    <a:lnTo>
                      <a:pt x="1215258" y="1496013"/>
                    </a:lnTo>
                    <a:lnTo>
                      <a:pt x="1216054" y="1496370"/>
                    </a:lnTo>
                    <a:lnTo>
                      <a:pt x="1216845" y="1496721"/>
                    </a:lnTo>
                    <a:lnTo>
                      <a:pt x="1217642" y="1497071"/>
                    </a:lnTo>
                    <a:lnTo>
                      <a:pt x="1218438" y="1497428"/>
                    </a:lnTo>
                    <a:lnTo>
                      <a:pt x="1219235" y="1497779"/>
                    </a:lnTo>
                    <a:lnTo>
                      <a:pt x="1220025" y="1498130"/>
                    </a:lnTo>
                    <a:lnTo>
                      <a:pt x="1220822" y="1498474"/>
                    </a:lnTo>
                    <a:lnTo>
                      <a:pt x="1221619" y="1498824"/>
                    </a:lnTo>
                    <a:lnTo>
                      <a:pt x="1222415" y="1499175"/>
                    </a:lnTo>
                    <a:lnTo>
                      <a:pt x="1223212" y="1499519"/>
                    </a:lnTo>
                    <a:lnTo>
                      <a:pt x="1224003" y="1499863"/>
                    </a:lnTo>
                    <a:lnTo>
                      <a:pt x="1224799" y="1500207"/>
                    </a:lnTo>
                    <a:lnTo>
                      <a:pt x="1225596" y="1500552"/>
                    </a:lnTo>
                    <a:lnTo>
                      <a:pt x="1226393" y="1500896"/>
                    </a:lnTo>
                    <a:lnTo>
                      <a:pt x="1227183" y="1501240"/>
                    </a:lnTo>
                    <a:lnTo>
                      <a:pt x="1227980" y="1501584"/>
                    </a:lnTo>
                    <a:lnTo>
                      <a:pt x="1228777" y="1501922"/>
                    </a:lnTo>
                    <a:lnTo>
                      <a:pt x="1229573" y="1502266"/>
                    </a:lnTo>
                    <a:lnTo>
                      <a:pt x="1230370" y="1502604"/>
                    </a:lnTo>
                    <a:lnTo>
                      <a:pt x="1231160" y="1502942"/>
                    </a:lnTo>
                    <a:lnTo>
                      <a:pt x="1231957" y="1503280"/>
                    </a:lnTo>
                    <a:lnTo>
                      <a:pt x="1232754" y="1503617"/>
                    </a:lnTo>
                    <a:lnTo>
                      <a:pt x="1233551" y="1503955"/>
                    </a:lnTo>
                    <a:lnTo>
                      <a:pt x="1234341" y="1504287"/>
                    </a:lnTo>
                    <a:lnTo>
                      <a:pt x="1235138" y="1504624"/>
                    </a:lnTo>
                    <a:lnTo>
                      <a:pt x="1235934" y="1504956"/>
                    </a:lnTo>
                    <a:lnTo>
                      <a:pt x="1236731" y="1505294"/>
                    </a:lnTo>
                    <a:lnTo>
                      <a:pt x="1237528" y="1505625"/>
                    </a:lnTo>
                    <a:lnTo>
                      <a:pt x="1238318" y="1505957"/>
                    </a:lnTo>
                    <a:lnTo>
                      <a:pt x="1239115" y="1506288"/>
                    </a:lnTo>
                    <a:lnTo>
                      <a:pt x="1239912" y="1506613"/>
                    </a:lnTo>
                    <a:lnTo>
                      <a:pt x="1240708" y="1506945"/>
                    </a:lnTo>
                    <a:lnTo>
                      <a:pt x="1241505" y="1507276"/>
                    </a:lnTo>
                    <a:lnTo>
                      <a:pt x="1242295" y="1507601"/>
                    </a:lnTo>
                    <a:lnTo>
                      <a:pt x="1243092" y="1507932"/>
                    </a:lnTo>
                    <a:lnTo>
                      <a:pt x="1243889" y="1508258"/>
                    </a:lnTo>
                    <a:lnTo>
                      <a:pt x="1244686" y="1508583"/>
                    </a:lnTo>
                    <a:lnTo>
                      <a:pt x="1245476" y="1508908"/>
                    </a:lnTo>
                    <a:lnTo>
                      <a:pt x="1246273" y="1509233"/>
                    </a:lnTo>
                    <a:lnTo>
                      <a:pt x="1247069" y="1509558"/>
                    </a:lnTo>
                    <a:lnTo>
                      <a:pt x="1247866" y="1509876"/>
                    </a:lnTo>
                    <a:lnTo>
                      <a:pt x="1248663" y="1510202"/>
                    </a:lnTo>
                    <a:lnTo>
                      <a:pt x="1249453" y="1510527"/>
                    </a:lnTo>
                    <a:lnTo>
                      <a:pt x="1250250" y="1510845"/>
                    </a:lnTo>
                    <a:lnTo>
                      <a:pt x="1251047" y="1511164"/>
                    </a:lnTo>
                    <a:lnTo>
                      <a:pt x="1251843" y="1511483"/>
                    </a:lnTo>
                    <a:lnTo>
                      <a:pt x="1252634" y="1511801"/>
                    </a:lnTo>
                    <a:lnTo>
                      <a:pt x="1253430" y="1512120"/>
                    </a:lnTo>
                    <a:lnTo>
                      <a:pt x="1254227" y="1512439"/>
                    </a:lnTo>
                    <a:lnTo>
                      <a:pt x="1255024" y="1512757"/>
                    </a:lnTo>
                    <a:lnTo>
                      <a:pt x="1255821" y="1513076"/>
                    </a:lnTo>
                    <a:lnTo>
                      <a:pt x="1256611" y="1513388"/>
                    </a:lnTo>
                    <a:lnTo>
                      <a:pt x="1257408" y="1513701"/>
                    </a:lnTo>
                    <a:lnTo>
                      <a:pt x="1258204" y="1514019"/>
                    </a:lnTo>
                    <a:lnTo>
                      <a:pt x="1259001" y="1514332"/>
                    </a:lnTo>
                    <a:lnTo>
                      <a:pt x="1259791" y="1514644"/>
                    </a:lnTo>
                    <a:lnTo>
                      <a:pt x="1260588" y="1514956"/>
                    </a:lnTo>
                    <a:lnTo>
                      <a:pt x="1261385" y="1515269"/>
                    </a:lnTo>
                    <a:lnTo>
                      <a:pt x="1262182" y="1515581"/>
                    </a:lnTo>
                    <a:lnTo>
                      <a:pt x="1262978" y="1515887"/>
                    </a:lnTo>
                    <a:lnTo>
                      <a:pt x="1263769" y="1516199"/>
                    </a:lnTo>
                    <a:lnTo>
                      <a:pt x="1264565" y="1516512"/>
                    </a:lnTo>
                    <a:lnTo>
                      <a:pt x="1265362" y="1516818"/>
                    </a:lnTo>
                    <a:lnTo>
                      <a:pt x="1266159" y="1517123"/>
                    </a:lnTo>
                    <a:lnTo>
                      <a:pt x="1266956" y="1517436"/>
                    </a:lnTo>
                    <a:lnTo>
                      <a:pt x="1267746" y="1517742"/>
                    </a:lnTo>
                    <a:lnTo>
                      <a:pt x="1268543" y="1518048"/>
                    </a:lnTo>
                    <a:lnTo>
                      <a:pt x="1269339" y="1518354"/>
                    </a:lnTo>
                    <a:lnTo>
                      <a:pt x="1270136" y="1518653"/>
                    </a:lnTo>
                    <a:lnTo>
                      <a:pt x="1270926" y="1518959"/>
                    </a:lnTo>
                    <a:lnTo>
                      <a:pt x="1271723" y="1519265"/>
                    </a:lnTo>
                    <a:lnTo>
                      <a:pt x="1272520" y="1519565"/>
                    </a:lnTo>
                    <a:lnTo>
                      <a:pt x="1273317" y="1519871"/>
                    </a:lnTo>
                    <a:lnTo>
                      <a:pt x="1274113" y="1520170"/>
                    </a:lnTo>
                    <a:lnTo>
                      <a:pt x="1274904" y="1520470"/>
                    </a:lnTo>
                    <a:lnTo>
                      <a:pt x="1275700" y="1520776"/>
                    </a:lnTo>
                    <a:lnTo>
                      <a:pt x="1276497" y="1521075"/>
                    </a:lnTo>
                    <a:lnTo>
                      <a:pt x="1277294" y="1521375"/>
                    </a:lnTo>
                    <a:lnTo>
                      <a:pt x="1278084" y="1521668"/>
                    </a:lnTo>
                    <a:lnTo>
                      <a:pt x="1278881" y="1521968"/>
                    </a:lnTo>
                    <a:lnTo>
                      <a:pt x="1279678" y="1522267"/>
                    </a:lnTo>
                    <a:lnTo>
                      <a:pt x="1280474" y="1522567"/>
                    </a:lnTo>
                    <a:lnTo>
                      <a:pt x="1281271" y="1522860"/>
                    </a:lnTo>
                    <a:lnTo>
                      <a:pt x="1282062" y="1523159"/>
                    </a:lnTo>
                    <a:lnTo>
                      <a:pt x="1282858" y="1523453"/>
                    </a:lnTo>
                    <a:lnTo>
                      <a:pt x="1283655" y="1523746"/>
                    </a:lnTo>
                    <a:lnTo>
                      <a:pt x="1284452" y="1524039"/>
                    </a:lnTo>
                    <a:lnTo>
                      <a:pt x="1285248" y="1524332"/>
                    </a:lnTo>
                    <a:lnTo>
                      <a:pt x="1286039" y="1524625"/>
                    </a:lnTo>
                    <a:lnTo>
                      <a:pt x="1286835" y="1524919"/>
                    </a:lnTo>
                    <a:lnTo>
                      <a:pt x="1287632" y="1525212"/>
                    </a:lnTo>
                    <a:lnTo>
                      <a:pt x="1288429" y="1525505"/>
                    </a:lnTo>
                    <a:lnTo>
                      <a:pt x="1289219" y="1525792"/>
                    </a:lnTo>
                    <a:lnTo>
                      <a:pt x="1290016" y="1526085"/>
                    </a:lnTo>
                    <a:lnTo>
                      <a:pt x="1290813" y="1526372"/>
                    </a:lnTo>
                    <a:lnTo>
                      <a:pt x="1291609" y="1526665"/>
                    </a:lnTo>
                    <a:lnTo>
                      <a:pt x="1292406" y="1526952"/>
                    </a:lnTo>
                    <a:lnTo>
                      <a:pt x="1293197" y="1527239"/>
                    </a:lnTo>
                    <a:lnTo>
                      <a:pt x="1293993" y="1527526"/>
                    </a:lnTo>
                    <a:lnTo>
                      <a:pt x="1294790" y="1527819"/>
                    </a:lnTo>
                    <a:lnTo>
                      <a:pt x="1295587" y="1528099"/>
                    </a:lnTo>
                    <a:lnTo>
                      <a:pt x="1296377" y="1528386"/>
                    </a:lnTo>
                    <a:lnTo>
                      <a:pt x="1297174" y="1528673"/>
                    </a:lnTo>
                    <a:lnTo>
                      <a:pt x="1297971" y="1528960"/>
                    </a:lnTo>
                    <a:lnTo>
                      <a:pt x="1298767" y="1529240"/>
                    </a:lnTo>
                    <a:lnTo>
                      <a:pt x="1299564" y="1529527"/>
                    </a:lnTo>
                    <a:lnTo>
                      <a:pt x="1300354" y="1529814"/>
                    </a:lnTo>
                    <a:lnTo>
                      <a:pt x="1301151" y="1530094"/>
                    </a:lnTo>
                    <a:lnTo>
                      <a:pt x="1301948" y="1530375"/>
                    </a:lnTo>
                    <a:lnTo>
                      <a:pt x="1302744" y="1530655"/>
                    </a:lnTo>
                    <a:lnTo>
                      <a:pt x="1303535" y="1530942"/>
                    </a:lnTo>
                    <a:lnTo>
                      <a:pt x="1304332" y="1531222"/>
                    </a:lnTo>
                    <a:lnTo>
                      <a:pt x="1305128" y="1531503"/>
                    </a:lnTo>
                    <a:lnTo>
                      <a:pt x="1305925" y="1531777"/>
                    </a:lnTo>
                    <a:lnTo>
                      <a:pt x="1306722" y="1532057"/>
                    </a:lnTo>
                    <a:lnTo>
                      <a:pt x="1307512" y="1532338"/>
                    </a:lnTo>
                    <a:lnTo>
                      <a:pt x="1308309" y="1532618"/>
                    </a:lnTo>
                    <a:lnTo>
                      <a:pt x="1309106" y="1532892"/>
                    </a:lnTo>
                    <a:lnTo>
                      <a:pt x="1309902" y="1533173"/>
                    </a:lnTo>
                    <a:lnTo>
                      <a:pt x="1310699" y="1533447"/>
                    </a:lnTo>
                    <a:lnTo>
                      <a:pt x="1311489" y="1533727"/>
                    </a:lnTo>
                    <a:lnTo>
                      <a:pt x="1312286" y="1534001"/>
                    </a:lnTo>
                    <a:lnTo>
                      <a:pt x="1313083" y="1534275"/>
                    </a:lnTo>
                    <a:lnTo>
                      <a:pt x="1313880" y="1534549"/>
                    </a:lnTo>
                    <a:lnTo>
                      <a:pt x="1314670" y="1534824"/>
                    </a:lnTo>
                    <a:lnTo>
                      <a:pt x="1315467" y="1535098"/>
                    </a:lnTo>
                    <a:lnTo>
                      <a:pt x="1316263" y="1535372"/>
                    </a:lnTo>
                    <a:lnTo>
                      <a:pt x="1317060" y="1535646"/>
                    </a:lnTo>
                    <a:lnTo>
                      <a:pt x="1317857" y="1535920"/>
                    </a:lnTo>
                    <a:lnTo>
                      <a:pt x="1318647" y="1536188"/>
                    </a:lnTo>
                    <a:lnTo>
                      <a:pt x="1319444" y="1536462"/>
                    </a:lnTo>
                    <a:lnTo>
                      <a:pt x="1320241" y="1536729"/>
                    </a:lnTo>
                    <a:lnTo>
                      <a:pt x="1321037" y="1537003"/>
                    </a:lnTo>
                    <a:lnTo>
                      <a:pt x="1321828" y="1537271"/>
                    </a:lnTo>
                    <a:lnTo>
                      <a:pt x="1322624" y="1537539"/>
                    </a:lnTo>
                    <a:lnTo>
                      <a:pt x="1323421" y="1537813"/>
                    </a:lnTo>
                    <a:lnTo>
                      <a:pt x="1324218" y="1538081"/>
                    </a:lnTo>
                    <a:lnTo>
                      <a:pt x="1325015" y="1538348"/>
                    </a:lnTo>
                    <a:lnTo>
                      <a:pt x="1325805" y="1538616"/>
                    </a:lnTo>
                    <a:lnTo>
                      <a:pt x="1326602" y="1538884"/>
                    </a:lnTo>
                    <a:lnTo>
                      <a:pt x="1327398" y="1539151"/>
                    </a:lnTo>
                    <a:lnTo>
                      <a:pt x="1328195" y="1539413"/>
                    </a:lnTo>
                    <a:lnTo>
                      <a:pt x="1328992" y="1539680"/>
                    </a:lnTo>
                    <a:lnTo>
                      <a:pt x="1329782" y="1539948"/>
                    </a:lnTo>
                    <a:lnTo>
                      <a:pt x="1330579" y="1540209"/>
                    </a:lnTo>
                    <a:lnTo>
                      <a:pt x="1331376" y="1540477"/>
                    </a:lnTo>
                    <a:lnTo>
                      <a:pt x="1332172" y="1540738"/>
                    </a:lnTo>
                    <a:lnTo>
                      <a:pt x="1332963" y="1541006"/>
                    </a:lnTo>
                    <a:lnTo>
                      <a:pt x="1333759" y="1541267"/>
                    </a:lnTo>
                    <a:lnTo>
                      <a:pt x="1334556" y="1541529"/>
                    </a:lnTo>
                    <a:lnTo>
                      <a:pt x="1335353" y="1541790"/>
                    </a:lnTo>
                    <a:lnTo>
                      <a:pt x="1336150" y="1542051"/>
                    </a:lnTo>
                    <a:lnTo>
                      <a:pt x="1336940" y="1542313"/>
                    </a:lnTo>
                    <a:lnTo>
                      <a:pt x="1337737" y="1542574"/>
                    </a:lnTo>
                    <a:lnTo>
                      <a:pt x="1338533" y="1542835"/>
                    </a:lnTo>
                    <a:lnTo>
                      <a:pt x="1339330" y="1543097"/>
                    </a:lnTo>
                    <a:lnTo>
                      <a:pt x="1340120" y="1543358"/>
                    </a:lnTo>
                    <a:lnTo>
                      <a:pt x="1340917" y="1543613"/>
                    </a:lnTo>
                    <a:lnTo>
                      <a:pt x="1341714" y="1543874"/>
                    </a:lnTo>
                    <a:lnTo>
                      <a:pt x="1342511" y="1544129"/>
                    </a:lnTo>
                    <a:lnTo>
                      <a:pt x="1343307" y="1544391"/>
                    </a:lnTo>
                    <a:lnTo>
                      <a:pt x="1344098" y="1544646"/>
                    </a:lnTo>
                    <a:lnTo>
                      <a:pt x="1344894" y="1544900"/>
                    </a:lnTo>
                    <a:lnTo>
                      <a:pt x="1345691" y="1545162"/>
                    </a:lnTo>
                    <a:lnTo>
                      <a:pt x="1346488" y="1545417"/>
                    </a:lnTo>
                    <a:lnTo>
                      <a:pt x="1347278" y="1545672"/>
                    </a:lnTo>
                    <a:lnTo>
                      <a:pt x="1348075" y="1545927"/>
                    </a:lnTo>
                    <a:lnTo>
                      <a:pt x="1348872" y="1546182"/>
                    </a:lnTo>
                    <a:lnTo>
                      <a:pt x="1349668" y="1546437"/>
                    </a:lnTo>
                    <a:lnTo>
                      <a:pt x="1350465" y="1546692"/>
                    </a:lnTo>
                    <a:lnTo>
                      <a:pt x="1351255" y="1546946"/>
                    </a:lnTo>
                    <a:lnTo>
                      <a:pt x="1352052" y="1547195"/>
                    </a:lnTo>
                    <a:lnTo>
                      <a:pt x="1352849" y="1547450"/>
                    </a:lnTo>
                    <a:lnTo>
                      <a:pt x="1353646" y="1547699"/>
                    </a:lnTo>
                    <a:lnTo>
                      <a:pt x="1354442" y="1547954"/>
                    </a:lnTo>
                    <a:lnTo>
                      <a:pt x="1355233" y="1548202"/>
                    </a:lnTo>
                    <a:lnTo>
                      <a:pt x="1356029" y="1548457"/>
                    </a:lnTo>
                    <a:lnTo>
                      <a:pt x="1356826" y="1548706"/>
                    </a:lnTo>
                    <a:lnTo>
                      <a:pt x="1357623" y="1548954"/>
                    </a:lnTo>
                    <a:lnTo>
                      <a:pt x="1358413" y="1549209"/>
                    </a:lnTo>
                    <a:lnTo>
                      <a:pt x="1359210" y="1549458"/>
                    </a:lnTo>
                    <a:lnTo>
                      <a:pt x="1360007" y="1549706"/>
                    </a:lnTo>
                    <a:lnTo>
                      <a:pt x="1360803" y="1549955"/>
                    </a:lnTo>
                    <a:lnTo>
                      <a:pt x="1361600" y="1550203"/>
                    </a:lnTo>
                    <a:lnTo>
                      <a:pt x="1362391" y="1550452"/>
                    </a:lnTo>
                    <a:lnTo>
                      <a:pt x="1363187" y="1550694"/>
                    </a:lnTo>
                    <a:lnTo>
                      <a:pt x="1363984" y="1550943"/>
                    </a:lnTo>
                    <a:lnTo>
                      <a:pt x="1364781" y="1551191"/>
                    </a:lnTo>
                    <a:lnTo>
                      <a:pt x="1365571" y="1551434"/>
                    </a:lnTo>
                    <a:lnTo>
                      <a:pt x="1366368" y="1551682"/>
                    </a:lnTo>
                    <a:lnTo>
                      <a:pt x="1367165" y="1551931"/>
                    </a:lnTo>
                    <a:lnTo>
                      <a:pt x="1367961" y="1552173"/>
                    </a:lnTo>
                    <a:lnTo>
                      <a:pt x="1368758" y="1552415"/>
                    </a:lnTo>
                    <a:lnTo>
                      <a:pt x="1369548" y="1552664"/>
                    </a:lnTo>
                    <a:lnTo>
                      <a:pt x="1370345" y="1552906"/>
                    </a:lnTo>
                    <a:lnTo>
                      <a:pt x="1371142" y="1553148"/>
                    </a:lnTo>
                    <a:lnTo>
                      <a:pt x="1371938" y="1553390"/>
                    </a:lnTo>
                    <a:lnTo>
                      <a:pt x="1372729" y="1553633"/>
                    </a:lnTo>
                    <a:lnTo>
                      <a:pt x="1373526" y="1553875"/>
                    </a:lnTo>
                    <a:lnTo>
                      <a:pt x="1374322" y="1554117"/>
                    </a:lnTo>
                    <a:lnTo>
                      <a:pt x="1375119" y="1554359"/>
                    </a:lnTo>
                    <a:lnTo>
                      <a:pt x="1375916" y="1554601"/>
                    </a:lnTo>
                    <a:lnTo>
                      <a:pt x="1376706" y="1554844"/>
                    </a:lnTo>
                    <a:lnTo>
                      <a:pt x="1377503" y="1555079"/>
                    </a:lnTo>
                    <a:lnTo>
                      <a:pt x="1378300" y="1555322"/>
                    </a:lnTo>
                    <a:lnTo>
                      <a:pt x="1379096" y="1555564"/>
                    </a:lnTo>
                    <a:lnTo>
                      <a:pt x="1379893" y="1555800"/>
                    </a:lnTo>
                    <a:lnTo>
                      <a:pt x="1380683" y="1556042"/>
                    </a:lnTo>
                    <a:lnTo>
                      <a:pt x="1381480" y="1556278"/>
                    </a:lnTo>
                    <a:lnTo>
                      <a:pt x="1382277" y="1556514"/>
                    </a:lnTo>
                    <a:lnTo>
                      <a:pt x="1383074" y="1556756"/>
                    </a:lnTo>
                    <a:lnTo>
                      <a:pt x="1383864" y="1556992"/>
                    </a:lnTo>
                    <a:lnTo>
                      <a:pt x="1384661" y="1557227"/>
                    </a:lnTo>
                    <a:lnTo>
                      <a:pt x="1385457" y="1557463"/>
                    </a:lnTo>
                    <a:lnTo>
                      <a:pt x="1386254" y="1557699"/>
                    </a:lnTo>
                    <a:lnTo>
                      <a:pt x="1387051" y="1557935"/>
                    </a:lnTo>
                    <a:lnTo>
                      <a:pt x="1387841" y="1558171"/>
                    </a:lnTo>
                    <a:lnTo>
                      <a:pt x="1388638" y="1558407"/>
                    </a:lnTo>
                    <a:lnTo>
                      <a:pt x="1389435" y="1558642"/>
                    </a:lnTo>
                    <a:lnTo>
                      <a:pt x="1390231" y="1558872"/>
                    </a:lnTo>
                    <a:lnTo>
                      <a:pt x="1391022" y="1559108"/>
                    </a:lnTo>
                    <a:lnTo>
                      <a:pt x="1391818" y="1559344"/>
                    </a:lnTo>
                    <a:lnTo>
                      <a:pt x="1392615" y="1559573"/>
                    </a:lnTo>
                    <a:lnTo>
                      <a:pt x="1393412" y="1559809"/>
                    </a:lnTo>
                    <a:lnTo>
                      <a:pt x="1394209" y="1560038"/>
                    </a:lnTo>
                    <a:lnTo>
                      <a:pt x="1394999" y="1560274"/>
                    </a:lnTo>
                    <a:lnTo>
                      <a:pt x="1395796" y="1560504"/>
                    </a:lnTo>
                    <a:lnTo>
                      <a:pt x="1396592" y="1560733"/>
                    </a:lnTo>
                    <a:lnTo>
                      <a:pt x="1397389" y="1560969"/>
                    </a:lnTo>
                    <a:lnTo>
                      <a:pt x="1398179" y="1561198"/>
                    </a:lnTo>
                    <a:lnTo>
                      <a:pt x="1398976" y="1561428"/>
                    </a:lnTo>
                    <a:lnTo>
                      <a:pt x="1399773" y="1561657"/>
                    </a:lnTo>
                    <a:lnTo>
                      <a:pt x="1400570" y="1561887"/>
                    </a:lnTo>
                    <a:lnTo>
                      <a:pt x="1401366" y="1562116"/>
                    </a:lnTo>
                    <a:lnTo>
                      <a:pt x="1402157" y="1562346"/>
                    </a:lnTo>
                    <a:lnTo>
                      <a:pt x="1402953" y="1562575"/>
                    </a:lnTo>
                    <a:lnTo>
                      <a:pt x="1403750" y="1562804"/>
                    </a:lnTo>
                    <a:lnTo>
                      <a:pt x="1404547" y="1563028"/>
                    </a:lnTo>
                    <a:lnTo>
                      <a:pt x="1405344" y="1563257"/>
                    </a:lnTo>
                    <a:lnTo>
                      <a:pt x="1406134" y="1563486"/>
                    </a:lnTo>
                    <a:lnTo>
                      <a:pt x="1406931" y="1563710"/>
                    </a:lnTo>
                    <a:lnTo>
                      <a:pt x="1407727" y="1563939"/>
                    </a:lnTo>
                    <a:lnTo>
                      <a:pt x="1408524" y="1564162"/>
                    </a:lnTo>
                    <a:lnTo>
                      <a:pt x="1409314" y="1564392"/>
                    </a:lnTo>
                    <a:lnTo>
                      <a:pt x="1410111" y="1564615"/>
                    </a:lnTo>
                    <a:lnTo>
                      <a:pt x="1410908" y="1564838"/>
                    </a:lnTo>
                    <a:lnTo>
                      <a:pt x="1411705" y="1565061"/>
                    </a:lnTo>
                    <a:lnTo>
                      <a:pt x="1412501" y="1565290"/>
                    </a:lnTo>
                    <a:lnTo>
                      <a:pt x="1413292" y="1565513"/>
                    </a:lnTo>
                    <a:lnTo>
                      <a:pt x="1414088" y="1565736"/>
                    </a:lnTo>
                    <a:lnTo>
                      <a:pt x="1414885" y="1565960"/>
                    </a:lnTo>
                    <a:lnTo>
                      <a:pt x="1415682" y="1566183"/>
                    </a:lnTo>
                    <a:lnTo>
                      <a:pt x="1416472" y="1566406"/>
                    </a:lnTo>
                    <a:lnTo>
                      <a:pt x="1417269" y="1566629"/>
                    </a:lnTo>
                    <a:lnTo>
                      <a:pt x="1418066" y="1566845"/>
                    </a:lnTo>
                    <a:lnTo>
                      <a:pt x="1418862" y="1567069"/>
                    </a:lnTo>
                    <a:lnTo>
                      <a:pt x="1419659" y="1567292"/>
                    </a:lnTo>
                    <a:lnTo>
                      <a:pt x="1420449" y="1567508"/>
                    </a:lnTo>
                    <a:lnTo>
                      <a:pt x="1421246" y="1567731"/>
                    </a:lnTo>
                    <a:lnTo>
                      <a:pt x="1422043" y="1567955"/>
                    </a:lnTo>
                    <a:lnTo>
                      <a:pt x="1422840" y="1568171"/>
                    </a:lnTo>
                    <a:lnTo>
                      <a:pt x="1423636" y="1568394"/>
                    </a:lnTo>
                    <a:lnTo>
                      <a:pt x="1424427" y="1568611"/>
                    </a:lnTo>
                    <a:lnTo>
                      <a:pt x="1425223" y="1568828"/>
                    </a:lnTo>
                    <a:lnTo>
                      <a:pt x="1426020" y="1569051"/>
                    </a:lnTo>
                    <a:lnTo>
                      <a:pt x="1426817" y="1569268"/>
                    </a:lnTo>
                    <a:lnTo>
                      <a:pt x="1427607" y="1569484"/>
                    </a:lnTo>
                    <a:lnTo>
                      <a:pt x="1428404" y="1569701"/>
                    </a:lnTo>
                    <a:lnTo>
                      <a:pt x="1429201" y="1569918"/>
                    </a:lnTo>
                    <a:lnTo>
                      <a:pt x="1429997" y="1570134"/>
                    </a:lnTo>
                    <a:lnTo>
                      <a:pt x="1430794" y="1570351"/>
                    </a:lnTo>
                    <a:lnTo>
                      <a:pt x="1431585" y="1570568"/>
                    </a:lnTo>
                    <a:lnTo>
                      <a:pt x="1432381" y="1570784"/>
                    </a:lnTo>
                    <a:lnTo>
                      <a:pt x="1433178" y="1571001"/>
                    </a:lnTo>
                    <a:lnTo>
                      <a:pt x="1433975" y="1571212"/>
                    </a:lnTo>
                    <a:lnTo>
                      <a:pt x="1434765" y="1571428"/>
                    </a:lnTo>
                    <a:lnTo>
                      <a:pt x="1435562" y="1571645"/>
                    </a:lnTo>
                    <a:lnTo>
                      <a:pt x="1436358" y="1571855"/>
                    </a:lnTo>
                    <a:lnTo>
                      <a:pt x="1437155" y="1572072"/>
                    </a:lnTo>
                    <a:lnTo>
                      <a:pt x="1437952" y="1572282"/>
                    </a:lnTo>
                    <a:lnTo>
                      <a:pt x="1438742" y="1572499"/>
                    </a:lnTo>
                    <a:lnTo>
                      <a:pt x="1439539" y="1572709"/>
                    </a:lnTo>
                    <a:lnTo>
                      <a:pt x="1440336" y="1572926"/>
                    </a:lnTo>
                    <a:lnTo>
                      <a:pt x="1441132" y="1573136"/>
                    </a:lnTo>
                    <a:lnTo>
                      <a:pt x="1441923" y="1573347"/>
                    </a:lnTo>
                    <a:lnTo>
                      <a:pt x="1442720" y="1573557"/>
                    </a:lnTo>
                    <a:lnTo>
                      <a:pt x="1443516" y="1573774"/>
                    </a:lnTo>
                    <a:lnTo>
                      <a:pt x="1444313" y="1573984"/>
                    </a:lnTo>
                    <a:lnTo>
                      <a:pt x="1445110" y="1574194"/>
                    </a:lnTo>
                    <a:lnTo>
                      <a:pt x="1445900" y="1574405"/>
                    </a:lnTo>
                    <a:lnTo>
                      <a:pt x="1446697" y="1574615"/>
                    </a:lnTo>
                    <a:lnTo>
                      <a:pt x="1447494" y="1574825"/>
                    </a:lnTo>
                    <a:lnTo>
                      <a:pt x="1448290" y="1575029"/>
                    </a:lnTo>
                    <a:lnTo>
                      <a:pt x="1449087" y="1575240"/>
                    </a:lnTo>
                    <a:lnTo>
                      <a:pt x="1449877" y="1575450"/>
                    </a:lnTo>
                    <a:lnTo>
                      <a:pt x="1450674" y="1575660"/>
                    </a:lnTo>
                    <a:lnTo>
                      <a:pt x="1451471" y="1575864"/>
                    </a:lnTo>
                    <a:lnTo>
                      <a:pt x="1452267" y="1576075"/>
                    </a:lnTo>
                    <a:lnTo>
                      <a:pt x="1453058" y="1576285"/>
                    </a:lnTo>
                    <a:lnTo>
                      <a:pt x="1453855" y="1576489"/>
                    </a:lnTo>
                    <a:lnTo>
                      <a:pt x="1454651" y="1576699"/>
                    </a:lnTo>
                    <a:lnTo>
                      <a:pt x="1455448" y="1576903"/>
                    </a:lnTo>
                    <a:lnTo>
                      <a:pt x="1456245" y="1577107"/>
                    </a:lnTo>
                    <a:lnTo>
                      <a:pt x="1457035" y="1577318"/>
                    </a:lnTo>
                    <a:lnTo>
                      <a:pt x="1457832" y="1577522"/>
                    </a:lnTo>
                    <a:lnTo>
                      <a:pt x="1458629" y="1577726"/>
                    </a:lnTo>
                    <a:lnTo>
                      <a:pt x="1459425" y="1577930"/>
                    </a:lnTo>
                    <a:lnTo>
                      <a:pt x="1460216" y="1578133"/>
                    </a:lnTo>
                    <a:lnTo>
                      <a:pt x="1461012" y="1578344"/>
                    </a:lnTo>
                    <a:lnTo>
                      <a:pt x="1461809" y="1578548"/>
                    </a:lnTo>
                    <a:lnTo>
                      <a:pt x="1462606" y="1578752"/>
                    </a:lnTo>
                    <a:lnTo>
                      <a:pt x="1463403" y="1578949"/>
                    </a:lnTo>
                    <a:lnTo>
                      <a:pt x="1464193" y="1579153"/>
                    </a:lnTo>
                    <a:lnTo>
                      <a:pt x="1464990" y="1579357"/>
                    </a:lnTo>
                    <a:lnTo>
                      <a:pt x="1465786" y="1579561"/>
                    </a:lnTo>
                    <a:lnTo>
                      <a:pt x="1466583" y="1579765"/>
                    </a:lnTo>
                    <a:lnTo>
                      <a:pt x="1467373" y="1579963"/>
                    </a:lnTo>
                    <a:lnTo>
                      <a:pt x="1468170" y="1580167"/>
                    </a:lnTo>
                    <a:lnTo>
                      <a:pt x="1468967" y="1580371"/>
                    </a:lnTo>
                    <a:lnTo>
                      <a:pt x="1469764" y="1580568"/>
                    </a:lnTo>
                    <a:lnTo>
                      <a:pt x="1470560" y="1580772"/>
                    </a:lnTo>
                    <a:lnTo>
                      <a:pt x="1471351" y="1580970"/>
                    </a:lnTo>
                    <a:lnTo>
                      <a:pt x="1472147" y="1581174"/>
                    </a:lnTo>
                    <a:lnTo>
                      <a:pt x="1472944" y="1581371"/>
                    </a:lnTo>
                    <a:lnTo>
                      <a:pt x="1473741" y="1581569"/>
                    </a:lnTo>
                    <a:lnTo>
                      <a:pt x="1474538" y="1581773"/>
                    </a:lnTo>
                    <a:lnTo>
                      <a:pt x="1475328" y="1581971"/>
                    </a:lnTo>
                    <a:lnTo>
                      <a:pt x="1476125" y="1582168"/>
                    </a:lnTo>
                    <a:lnTo>
                      <a:pt x="1476921" y="1582366"/>
                    </a:lnTo>
                    <a:lnTo>
                      <a:pt x="1477718" y="1582563"/>
                    </a:lnTo>
                    <a:lnTo>
                      <a:pt x="1478508" y="1582761"/>
                    </a:lnTo>
                    <a:lnTo>
                      <a:pt x="1479305" y="1582958"/>
                    </a:lnTo>
                    <a:lnTo>
                      <a:pt x="1480102" y="1583156"/>
                    </a:lnTo>
                    <a:lnTo>
                      <a:pt x="1480899" y="1583354"/>
                    </a:lnTo>
                    <a:lnTo>
                      <a:pt x="1481695" y="1583551"/>
                    </a:lnTo>
                    <a:lnTo>
                      <a:pt x="1482486" y="1583749"/>
                    </a:lnTo>
                    <a:lnTo>
                      <a:pt x="1483282" y="1583940"/>
                    </a:lnTo>
                    <a:lnTo>
                      <a:pt x="1484079" y="1584138"/>
                    </a:lnTo>
                    <a:lnTo>
                      <a:pt x="1484876" y="1584335"/>
                    </a:lnTo>
                    <a:lnTo>
                      <a:pt x="1485666" y="1584533"/>
                    </a:lnTo>
                    <a:lnTo>
                      <a:pt x="1486463" y="1584724"/>
                    </a:lnTo>
                    <a:lnTo>
                      <a:pt x="1487260" y="1584922"/>
                    </a:lnTo>
                    <a:lnTo>
                      <a:pt x="1488056" y="1585113"/>
                    </a:lnTo>
                    <a:lnTo>
                      <a:pt x="1488853" y="1585310"/>
                    </a:lnTo>
                    <a:lnTo>
                      <a:pt x="1489643" y="1585502"/>
                    </a:lnTo>
                    <a:lnTo>
                      <a:pt x="1490440" y="1585693"/>
                    </a:lnTo>
                    <a:lnTo>
                      <a:pt x="1491237" y="1585890"/>
                    </a:lnTo>
                    <a:lnTo>
                      <a:pt x="1492034" y="1586082"/>
                    </a:lnTo>
                    <a:lnTo>
                      <a:pt x="1492824" y="1586273"/>
                    </a:lnTo>
                    <a:lnTo>
                      <a:pt x="1493621" y="1586464"/>
                    </a:lnTo>
                    <a:lnTo>
                      <a:pt x="1494417" y="1586655"/>
                    </a:lnTo>
                    <a:lnTo>
                      <a:pt x="1495214" y="1586853"/>
                    </a:lnTo>
                    <a:lnTo>
                      <a:pt x="1496011" y="1587044"/>
                    </a:lnTo>
                    <a:lnTo>
                      <a:pt x="1496801" y="1587235"/>
                    </a:lnTo>
                    <a:lnTo>
                      <a:pt x="1497598" y="1587426"/>
                    </a:lnTo>
                    <a:lnTo>
                      <a:pt x="1498395" y="1587618"/>
                    </a:lnTo>
                    <a:lnTo>
                      <a:pt x="1499191" y="1587803"/>
                    </a:lnTo>
                    <a:lnTo>
                      <a:pt x="1499988" y="1587994"/>
                    </a:lnTo>
                    <a:lnTo>
                      <a:pt x="1500778" y="1588185"/>
                    </a:lnTo>
                    <a:lnTo>
                      <a:pt x="1501575" y="1588376"/>
                    </a:lnTo>
                    <a:lnTo>
                      <a:pt x="1502372" y="1588561"/>
                    </a:lnTo>
                    <a:lnTo>
                      <a:pt x="1503169" y="1588752"/>
                    </a:lnTo>
                    <a:lnTo>
                      <a:pt x="1503959" y="1588943"/>
                    </a:lnTo>
                    <a:lnTo>
                      <a:pt x="1504756" y="1589128"/>
                    </a:lnTo>
                    <a:lnTo>
                      <a:pt x="1505552" y="1589320"/>
                    </a:lnTo>
                    <a:lnTo>
                      <a:pt x="1506349" y="1589504"/>
                    </a:lnTo>
                    <a:lnTo>
                      <a:pt x="1507146" y="1589696"/>
                    </a:lnTo>
                    <a:lnTo>
                      <a:pt x="1507936" y="1589880"/>
                    </a:lnTo>
                    <a:lnTo>
                      <a:pt x="1508733" y="1590065"/>
                    </a:lnTo>
                    <a:lnTo>
                      <a:pt x="1509530" y="1590256"/>
                    </a:lnTo>
                    <a:lnTo>
                      <a:pt x="1510326" y="1590441"/>
                    </a:lnTo>
                    <a:lnTo>
                      <a:pt x="1511117" y="1590626"/>
                    </a:lnTo>
                    <a:lnTo>
                      <a:pt x="1511914" y="1590811"/>
                    </a:lnTo>
                    <a:lnTo>
                      <a:pt x="1512710" y="1591002"/>
                    </a:lnTo>
                    <a:lnTo>
                      <a:pt x="1513507" y="1591187"/>
                    </a:lnTo>
                    <a:lnTo>
                      <a:pt x="1514304" y="1591370"/>
                    </a:lnTo>
                    <a:lnTo>
                      <a:pt x="1515094" y="1591555"/>
                    </a:lnTo>
                    <a:lnTo>
                      <a:pt x="1515891" y="1591739"/>
                    </a:lnTo>
                    <a:lnTo>
                      <a:pt x="1516687" y="1591924"/>
                    </a:lnTo>
                    <a:lnTo>
                      <a:pt x="1517484" y="1592107"/>
                    </a:lnTo>
                    <a:lnTo>
                      <a:pt x="1518281" y="1592292"/>
                    </a:lnTo>
                    <a:lnTo>
                      <a:pt x="1519071" y="1592475"/>
                    </a:lnTo>
                    <a:lnTo>
                      <a:pt x="1519868" y="1592658"/>
                    </a:lnTo>
                    <a:lnTo>
                      <a:pt x="1520665" y="1592841"/>
                    </a:lnTo>
                    <a:lnTo>
                      <a:pt x="1521461" y="1593024"/>
                    </a:lnTo>
                    <a:lnTo>
                      <a:pt x="1522252" y="1593206"/>
                    </a:lnTo>
                    <a:lnTo>
                      <a:pt x="1523049" y="1593389"/>
                    </a:lnTo>
                    <a:lnTo>
                      <a:pt x="1523845" y="1593571"/>
                    </a:lnTo>
                    <a:lnTo>
                      <a:pt x="1524642" y="1593752"/>
                    </a:lnTo>
                    <a:lnTo>
                      <a:pt x="1525439" y="1593934"/>
                    </a:lnTo>
                    <a:lnTo>
                      <a:pt x="1526229" y="1594115"/>
                    </a:lnTo>
                    <a:lnTo>
                      <a:pt x="1527026" y="1594296"/>
                    </a:lnTo>
                    <a:lnTo>
                      <a:pt x="1527823" y="1594477"/>
                    </a:lnTo>
                    <a:lnTo>
                      <a:pt x="1528619" y="1594657"/>
                    </a:lnTo>
                    <a:lnTo>
                      <a:pt x="1529410" y="1594837"/>
                    </a:lnTo>
                    <a:lnTo>
                      <a:pt x="1530206" y="1595016"/>
                    </a:lnTo>
                    <a:lnTo>
                      <a:pt x="1531003" y="1595196"/>
                    </a:lnTo>
                    <a:lnTo>
                      <a:pt x="1531800" y="1595375"/>
                    </a:lnTo>
                    <a:lnTo>
                      <a:pt x="1532597" y="1595554"/>
                    </a:lnTo>
                    <a:lnTo>
                      <a:pt x="1533387" y="1595733"/>
                    </a:lnTo>
                    <a:lnTo>
                      <a:pt x="1534184" y="1595912"/>
                    </a:lnTo>
                    <a:lnTo>
                      <a:pt x="1534980" y="1596090"/>
                    </a:lnTo>
                    <a:lnTo>
                      <a:pt x="1535777" y="1596268"/>
                    </a:lnTo>
                    <a:lnTo>
                      <a:pt x="1536574" y="1596446"/>
                    </a:lnTo>
                    <a:lnTo>
                      <a:pt x="1537364" y="1596623"/>
                    </a:lnTo>
                    <a:lnTo>
                      <a:pt x="1538161" y="1596800"/>
                    </a:lnTo>
                    <a:lnTo>
                      <a:pt x="1538958" y="1596978"/>
                    </a:lnTo>
                    <a:lnTo>
                      <a:pt x="1539754" y="1597154"/>
                    </a:lnTo>
                    <a:lnTo>
                      <a:pt x="1540545" y="1597331"/>
                    </a:lnTo>
                    <a:lnTo>
                      <a:pt x="1541341" y="1597507"/>
                    </a:lnTo>
                    <a:lnTo>
                      <a:pt x="1542138" y="1597683"/>
                    </a:lnTo>
                    <a:lnTo>
                      <a:pt x="1542935" y="1597858"/>
                    </a:lnTo>
                    <a:lnTo>
                      <a:pt x="1543732" y="1598034"/>
                    </a:lnTo>
                    <a:lnTo>
                      <a:pt x="1544522" y="1598209"/>
                    </a:lnTo>
                    <a:lnTo>
                      <a:pt x="1545319" y="1598384"/>
                    </a:lnTo>
                    <a:lnTo>
                      <a:pt x="1546115" y="1598558"/>
                    </a:lnTo>
                    <a:lnTo>
                      <a:pt x="1546912" y="1598733"/>
                    </a:lnTo>
                    <a:lnTo>
                      <a:pt x="1547702" y="1598907"/>
                    </a:lnTo>
                    <a:lnTo>
                      <a:pt x="1548499" y="1599081"/>
                    </a:lnTo>
                    <a:lnTo>
                      <a:pt x="1549296" y="1599254"/>
                    </a:lnTo>
                    <a:lnTo>
                      <a:pt x="1550093" y="1599428"/>
                    </a:lnTo>
                    <a:lnTo>
                      <a:pt x="1550889" y="1599601"/>
                    </a:lnTo>
                    <a:lnTo>
                      <a:pt x="1551680" y="1599774"/>
                    </a:lnTo>
                    <a:lnTo>
                      <a:pt x="1552476" y="1599947"/>
                    </a:lnTo>
                    <a:lnTo>
                      <a:pt x="1553273" y="1600119"/>
                    </a:lnTo>
                    <a:lnTo>
                      <a:pt x="1554070" y="1600291"/>
                    </a:lnTo>
                    <a:lnTo>
                      <a:pt x="1554860" y="1600463"/>
                    </a:lnTo>
                    <a:lnTo>
                      <a:pt x="1555657" y="1600634"/>
                    </a:lnTo>
                    <a:lnTo>
                      <a:pt x="1556454" y="1600806"/>
                    </a:lnTo>
                    <a:lnTo>
                      <a:pt x="1557250" y="1600977"/>
                    </a:lnTo>
                    <a:lnTo>
                      <a:pt x="1558047" y="1601148"/>
                    </a:lnTo>
                    <a:lnTo>
                      <a:pt x="1558837" y="1601319"/>
                    </a:lnTo>
                    <a:lnTo>
                      <a:pt x="1559634" y="1601489"/>
                    </a:lnTo>
                    <a:lnTo>
                      <a:pt x="1560431" y="1601659"/>
                    </a:lnTo>
                    <a:lnTo>
                      <a:pt x="1561228" y="1601829"/>
                    </a:lnTo>
                    <a:lnTo>
                      <a:pt x="1562024" y="1601999"/>
                    </a:lnTo>
                    <a:lnTo>
                      <a:pt x="1562815" y="1602168"/>
                    </a:lnTo>
                    <a:lnTo>
                      <a:pt x="1563611" y="1602337"/>
                    </a:lnTo>
                    <a:lnTo>
                      <a:pt x="1564408" y="1602506"/>
                    </a:lnTo>
                    <a:lnTo>
                      <a:pt x="1565205" y="1602675"/>
                    </a:lnTo>
                    <a:lnTo>
                      <a:pt x="1565995" y="1602843"/>
                    </a:lnTo>
                    <a:lnTo>
                      <a:pt x="1566792" y="1603011"/>
                    </a:lnTo>
                    <a:lnTo>
                      <a:pt x="1567589" y="1603179"/>
                    </a:lnTo>
                    <a:lnTo>
                      <a:pt x="1568385" y="1603347"/>
                    </a:lnTo>
                    <a:lnTo>
                      <a:pt x="1569182" y="1603515"/>
                    </a:lnTo>
                    <a:lnTo>
                      <a:pt x="1569972" y="1603682"/>
                    </a:lnTo>
                    <a:lnTo>
                      <a:pt x="1570769" y="1603849"/>
                    </a:lnTo>
                    <a:lnTo>
                      <a:pt x="1571566" y="1604016"/>
                    </a:lnTo>
                    <a:lnTo>
                      <a:pt x="1572363" y="1604182"/>
                    </a:lnTo>
                    <a:lnTo>
                      <a:pt x="1573153" y="1604348"/>
                    </a:lnTo>
                    <a:lnTo>
                      <a:pt x="1573950" y="1604514"/>
                    </a:lnTo>
                    <a:lnTo>
                      <a:pt x="1574746" y="1604680"/>
                    </a:lnTo>
                    <a:lnTo>
                      <a:pt x="1575543" y="1604845"/>
                    </a:lnTo>
                    <a:lnTo>
                      <a:pt x="1576340" y="1605011"/>
                    </a:lnTo>
                    <a:lnTo>
                      <a:pt x="1577130" y="1605176"/>
                    </a:lnTo>
                    <a:lnTo>
                      <a:pt x="1577927" y="1605341"/>
                    </a:lnTo>
                    <a:lnTo>
                      <a:pt x="1578724" y="1605505"/>
                    </a:lnTo>
                    <a:lnTo>
                      <a:pt x="1579520" y="1605670"/>
                    </a:lnTo>
                    <a:lnTo>
                      <a:pt x="1580311" y="1605833"/>
                    </a:lnTo>
                    <a:lnTo>
                      <a:pt x="1581108" y="1605997"/>
                    </a:lnTo>
                    <a:lnTo>
                      <a:pt x="1581904" y="1606161"/>
                    </a:lnTo>
                    <a:lnTo>
                      <a:pt x="1582701" y="1606324"/>
                    </a:lnTo>
                    <a:lnTo>
                      <a:pt x="1583498" y="1606487"/>
                    </a:lnTo>
                    <a:lnTo>
                      <a:pt x="1584288" y="1606651"/>
                    </a:lnTo>
                    <a:lnTo>
                      <a:pt x="1585085" y="1606813"/>
                    </a:lnTo>
                    <a:lnTo>
                      <a:pt x="1585881" y="1606976"/>
                    </a:lnTo>
                    <a:lnTo>
                      <a:pt x="1586678" y="1607137"/>
                    </a:lnTo>
                    <a:lnTo>
                      <a:pt x="1587475" y="1607299"/>
                    </a:lnTo>
                    <a:lnTo>
                      <a:pt x="1588265" y="1607461"/>
                    </a:lnTo>
                    <a:lnTo>
                      <a:pt x="1589062" y="1607623"/>
                    </a:lnTo>
                    <a:lnTo>
                      <a:pt x="1589859" y="1607784"/>
                    </a:lnTo>
                    <a:lnTo>
                      <a:pt x="1590655" y="1607945"/>
                    </a:lnTo>
                    <a:lnTo>
                      <a:pt x="1591446" y="1608106"/>
                    </a:lnTo>
                    <a:lnTo>
                      <a:pt x="1592243" y="1608266"/>
                    </a:lnTo>
                    <a:lnTo>
                      <a:pt x="1593039" y="1608427"/>
                    </a:lnTo>
                    <a:lnTo>
                      <a:pt x="1593836" y="1608587"/>
                    </a:lnTo>
                    <a:lnTo>
                      <a:pt x="1594633" y="1608747"/>
                    </a:lnTo>
                    <a:lnTo>
                      <a:pt x="1595423" y="1608906"/>
                    </a:lnTo>
                    <a:lnTo>
                      <a:pt x="1596220" y="1609066"/>
                    </a:lnTo>
                    <a:lnTo>
                      <a:pt x="1597017" y="1609225"/>
                    </a:lnTo>
                    <a:lnTo>
                      <a:pt x="1597813" y="1609384"/>
                    </a:lnTo>
                    <a:lnTo>
                      <a:pt x="1598604" y="1609542"/>
                    </a:lnTo>
                    <a:lnTo>
                      <a:pt x="1599400" y="1609701"/>
                    </a:lnTo>
                    <a:lnTo>
                      <a:pt x="1600197" y="1609859"/>
                    </a:lnTo>
                    <a:lnTo>
                      <a:pt x="1600994" y="1610017"/>
                    </a:lnTo>
                    <a:lnTo>
                      <a:pt x="1601790" y="1610175"/>
                    </a:lnTo>
                    <a:lnTo>
                      <a:pt x="1602581" y="1610333"/>
                    </a:lnTo>
                    <a:lnTo>
                      <a:pt x="1603378" y="1610490"/>
                    </a:lnTo>
                    <a:lnTo>
                      <a:pt x="1604174" y="1610648"/>
                    </a:lnTo>
                    <a:lnTo>
                      <a:pt x="1604971" y="1610804"/>
                    </a:lnTo>
                    <a:lnTo>
                      <a:pt x="1605761" y="1610960"/>
                    </a:lnTo>
                    <a:lnTo>
                      <a:pt x="1606558" y="1611117"/>
                    </a:lnTo>
                    <a:lnTo>
                      <a:pt x="1607355" y="1611273"/>
                    </a:lnTo>
                    <a:lnTo>
                      <a:pt x="1608152" y="1611430"/>
                    </a:lnTo>
                    <a:lnTo>
                      <a:pt x="1608948" y="1611585"/>
                    </a:lnTo>
                    <a:lnTo>
                      <a:pt x="1609739" y="1611741"/>
                    </a:lnTo>
                    <a:lnTo>
                      <a:pt x="1610535" y="1611896"/>
                    </a:lnTo>
                    <a:lnTo>
                      <a:pt x="1611332" y="1612051"/>
                    </a:lnTo>
                    <a:lnTo>
                      <a:pt x="1612129" y="1612206"/>
                    </a:lnTo>
                    <a:lnTo>
                      <a:pt x="1612926" y="1612361"/>
                    </a:lnTo>
                    <a:lnTo>
                      <a:pt x="1613716" y="1612515"/>
                    </a:lnTo>
                    <a:lnTo>
                      <a:pt x="1614513" y="1612669"/>
                    </a:lnTo>
                    <a:lnTo>
                      <a:pt x="1615309" y="1612824"/>
                    </a:lnTo>
                    <a:lnTo>
                      <a:pt x="1616106" y="1612977"/>
                    </a:lnTo>
                    <a:lnTo>
                      <a:pt x="1616896" y="1613131"/>
                    </a:lnTo>
                    <a:lnTo>
                      <a:pt x="1617693" y="1613284"/>
                    </a:lnTo>
                    <a:lnTo>
                      <a:pt x="1618490" y="1613437"/>
                    </a:lnTo>
                    <a:lnTo>
                      <a:pt x="1619287" y="1613590"/>
                    </a:lnTo>
                    <a:lnTo>
                      <a:pt x="1620083" y="1613743"/>
                    </a:lnTo>
                    <a:lnTo>
                      <a:pt x="1620874" y="1613895"/>
                    </a:lnTo>
                    <a:lnTo>
                      <a:pt x="1621670" y="1614047"/>
                    </a:lnTo>
                    <a:lnTo>
                      <a:pt x="1622467" y="1614199"/>
                    </a:lnTo>
                    <a:lnTo>
                      <a:pt x="1623264" y="1614351"/>
                    </a:lnTo>
                    <a:lnTo>
                      <a:pt x="1624054" y="1614502"/>
                    </a:lnTo>
                    <a:lnTo>
                      <a:pt x="1624851" y="1614654"/>
                    </a:lnTo>
                    <a:lnTo>
                      <a:pt x="1625648" y="1614805"/>
                    </a:lnTo>
                    <a:lnTo>
                      <a:pt x="1626444" y="1614956"/>
                    </a:lnTo>
                    <a:lnTo>
                      <a:pt x="1627241" y="1615107"/>
                    </a:lnTo>
                    <a:lnTo>
                      <a:pt x="1628031" y="1615257"/>
                    </a:lnTo>
                    <a:lnTo>
                      <a:pt x="1628828" y="1615407"/>
                    </a:lnTo>
                    <a:lnTo>
                      <a:pt x="1629625" y="1615557"/>
                    </a:lnTo>
                    <a:lnTo>
                      <a:pt x="1630422" y="1615707"/>
                    </a:lnTo>
                    <a:lnTo>
                      <a:pt x="1631218" y="1615857"/>
                    </a:lnTo>
                    <a:lnTo>
                      <a:pt x="1632009" y="1616006"/>
                    </a:lnTo>
                    <a:lnTo>
                      <a:pt x="1632805" y="1616155"/>
                    </a:lnTo>
                    <a:lnTo>
                      <a:pt x="1633602" y="1616304"/>
                    </a:lnTo>
                    <a:lnTo>
                      <a:pt x="1634399" y="1616453"/>
                    </a:lnTo>
                    <a:lnTo>
                      <a:pt x="1635189" y="1616602"/>
                    </a:lnTo>
                    <a:lnTo>
                      <a:pt x="1635986" y="1616750"/>
                    </a:lnTo>
                    <a:lnTo>
                      <a:pt x="1636783" y="1616898"/>
                    </a:lnTo>
                    <a:lnTo>
                      <a:pt x="1637579" y="1617046"/>
                    </a:lnTo>
                    <a:lnTo>
                      <a:pt x="1638376" y="1617193"/>
                    </a:lnTo>
                    <a:lnTo>
                      <a:pt x="1639166" y="1617341"/>
                    </a:lnTo>
                    <a:lnTo>
                      <a:pt x="1639963" y="1617489"/>
                    </a:lnTo>
                    <a:lnTo>
                      <a:pt x="1640760" y="1617635"/>
                    </a:lnTo>
                    <a:lnTo>
                      <a:pt x="1641557" y="1617782"/>
                    </a:lnTo>
                    <a:lnTo>
                      <a:pt x="1642347" y="1617929"/>
                    </a:lnTo>
                    <a:lnTo>
                      <a:pt x="1643144" y="1618076"/>
                    </a:lnTo>
                    <a:lnTo>
                      <a:pt x="1643940" y="1618222"/>
                    </a:lnTo>
                    <a:lnTo>
                      <a:pt x="1644737" y="1618367"/>
                    </a:lnTo>
                    <a:lnTo>
                      <a:pt x="1645534" y="1618513"/>
                    </a:lnTo>
                    <a:lnTo>
                      <a:pt x="1646324" y="1618659"/>
                    </a:lnTo>
                    <a:lnTo>
                      <a:pt x="1647121" y="1618804"/>
                    </a:lnTo>
                    <a:lnTo>
                      <a:pt x="1647918" y="1618949"/>
                    </a:lnTo>
                    <a:lnTo>
                      <a:pt x="1648714" y="1619094"/>
                    </a:lnTo>
                    <a:lnTo>
                      <a:pt x="1649505" y="1619239"/>
                    </a:lnTo>
                    <a:lnTo>
                      <a:pt x="1650301" y="1619383"/>
                    </a:lnTo>
                    <a:lnTo>
                      <a:pt x="1651098" y="1619528"/>
                    </a:lnTo>
                    <a:lnTo>
                      <a:pt x="1651895" y="1619672"/>
                    </a:lnTo>
                    <a:lnTo>
                      <a:pt x="1652692" y="1619816"/>
                    </a:lnTo>
                    <a:lnTo>
                      <a:pt x="1653482" y="1619960"/>
                    </a:lnTo>
                    <a:lnTo>
                      <a:pt x="1654279" y="1620103"/>
                    </a:lnTo>
                    <a:lnTo>
                      <a:pt x="1655075" y="1620246"/>
                    </a:lnTo>
                    <a:lnTo>
                      <a:pt x="1655872" y="1620389"/>
                    </a:lnTo>
                    <a:lnTo>
                      <a:pt x="1656669" y="1620532"/>
                    </a:lnTo>
                    <a:lnTo>
                      <a:pt x="1657459" y="1620675"/>
                    </a:lnTo>
                    <a:lnTo>
                      <a:pt x="1658256" y="1620818"/>
                    </a:lnTo>
                    <a:lnTo>
                      <a:pt x="1659053" y="1620960"/>
                    </a:lnTo>
                    <a:lnTo>
                      <a:pt x="1659849" y="1621102"/>
                    </a:lnTo>
                    <a:lnTo>
                      <a:pt x="1660640" y="1621243"/>
                    </a:lnTo>
                    <a:lnTo>
                      <a:pt x="1661437" y="1621385"/>
                    </a:lnTo>
                    <a:lnTo>
                      <a:pt x="1662233" y="1621527"/>
                    </a:lnTo>
                    <a:lnTo>
                      <a:pt x="1663030" y="1621668"/>
                    </a:lnTo>
                    <a:lnTo>
                      <a:pt x="1663827" y="1621809"/>
                    </a:lnTo>
                    <a:lnTo>
                      <a:pt x="1664617" y="1621950"/>
                    </a:lnTo>
                    <a:lnTo>
                      <a:pt x="1665414" y="1622090"/>
                    </a:lnTo>
                    <a:lnTo>
                      <a:pt x="1666210" y="1622231"/>
                    </a:lnTo>
                    <a:lnTo>
                      <a:pt x="1667007" y="1622371"/>
                    </a:lnTo>
                    <a:lnTo>
                      <a:pt x="1667798" y="1622511"/>
                    </a:lnTo>
                    <a:lnTo>
                      <a:pt x="1668594" y="1622651"/>
                    </a:lnTo>
                    <a:lnTo>
                      <a:pt x="1669391" y="1622791"/>
                    </a:lnTo>
                    <a:lnTo>
                      <a:pt x="1670188" y="1622930"/>
                    </a:lnTo>
                    <a:lnTo>
                      <a:pt x="1670984" y="1623069"/>
                    </a:lnTo>
                    <a:lnTo>
                      <a:pt x="1671775" y="1623208"/>
                    </a:lnTo>
                    <a:lnTo>
                      <a:pt x="1672572" y="1623347"/>
                    </a:lnTo>
                    <a:lnTo>
                      <a:pt x="1673368" y="1623486"/>
                    </a:lnTo>
                    <a:lnTo>
                      <a:pt x="1674165" y="1623624"/>
                    </a:lnTo>
                    <a:lnTo>
                      <a:pt x="1674962" y="1623762"/>
                    </a:lnTo>
                    <a:lnTo>
                      <a:pt x="1675752" y="1623901"/>
                    </a:lnTo>
                    <a:lnTo>
                      <a:pt x="1676549" y="1624038"/>
                    </a:lnTo>
                    <a:lnTo>
                      <a:pt x="1677346" y="1624176"/>
                    </a:lnTo>
                    <a:lnTo>
                      <a:pt x="1678142" y="1624314"/>
                    </a:lnTo>
                    <a:lnTo>
                      <a:pt x="1678933" y="1624451"/>
                    </a:lnTo>
                    <a:lnTo>
                      <a:pt x="1679729" y="1624588"/>
                    </a:lnTo>
                    <a:lnTo>
                      <a:pt x="1680526" y="1624725"/>
                    </a:lnTo>
                    <a:lnTo>
                      <a:pt x="1681323" y="1624861"/>
                    </a:lnTo>
                    <a:lnTo>
                      <a:pt x="1682120" y="1624997"/>
                    </a:lnTo>
                    <a:lnTo>
                      <a:pt x="1682910" y="1625134"/>
                    </a:lnTo>
                    <a:lnTo>
                      <a:pt x="1683707" y="1625270"/>
                    </a:lnTo>
                    <a:lnTo>
                      <a:pt x="1684503" y="1625406"/>
                    </a:lnTo>
                    <a:lnTo>
                      <a:pt x="1685300" y="1625541"/>
                    </a:lnTo>
                    <a:lnTo>
                      <a:pt x="1686090" y="1625677"/>
                    </a:lnTo>
                    <a:lnTo>
                      <a:pt x="1686887" y="1625812"/>
                    </a:lnTo>
                    <a:lnTo>
                      <a:pt x="1687684" y="1625947"/>
                    </a:lnTo>
                    <a:lnTo>
                      <a:pt x="1688481" y="1626082"/>
                    </a:lnTo>
                    <a:lnTo>
                      <a:pt x="1689277" y="1626217"/>
                    </a:lnTo>
                    <a:lnTo>
                      <a:pt x="1690068" y="1626351"/>
                    </a:lnTo>
                    <a:lnTo>
                      <a:pt x="1690864" y="1626486"/>
                    </a:lnTo>
                    <a:lnTo>
                      <a:pt x="1691661" y="1626620"/>
                    </a:lnTo>
                    <a:lnTo>
                      <a:pt x="1692458" y="1626754"/>
                    </a:lnTo>
                    <a:lnTo>
                      <a:pt x="1693248" y="1626887"/>
                    </a:lnTo>
                    <a:lnTo>
                      <a:pt x="1694045" y="1627021"/>
                    </a:lnTo>
                    <a:lnTo>
                      <a:pt x="1694842" y="1627154"/>
                    </a:lnTo>
                    <a:lnTo>
                      <a:pt x="1695638" y="1627288"/>
                    </a:lnTo>
                    <a:lnTo>
                      <a:pt x="1696435" y="1627421"/>
                    </a:lnTo>
                    <a:lnTo>
                      <a:pt x="1697225" y="1627553"/>
                    </a:lnTo>
                    <a:lnTo>
                      <a:pt x="1698022" y="1627686"/>
                    </a:lnTo>
                    <a:lnTo>
                      <a:pt x="1698819" y="1627819"/>
                    </a:lnTo>
                    <a:lnTo>
                      <a:pt x="1699616" y="1627950"/>
                    </a:lnTo>
                    <a:lnTo>
                      <a:pt x="1700412" y="1628082"/>
                    </a:lnTo>
                    <a:lnTo>
                      <a:pt x="1701203" y="1628214"/>
                    </a:lnTo>
                    <a:lnTo>
                      <a:pt x="1701999" y="1628346"/>
                    </a:lnTo>
                    <a:lnTo>
                      <a:pt x="1702796" y="1628478"/>
                    </a:lnTo>
                    <a:lnTo>
                      <a:pt x="1703593" y="1628609"/>
                    </a:lnTo>
                    <a:lnTo>
                      <a:pt x="1704383" y="1628740"/>
                    </a:lnTo>
                    <a:lnTo>
                      <a:pt x="1705180" y="1628871"/>
                    </a:lnTo>
                    <a:lnTo>
                      <a:pt x="1705977" y="1629002"/>
                    </a:lnTo>
                    <a:lnTo>
                      <a:pt x="1706773" y="1629132"/>
                    </a:lnTo>
                    <a:lnTo>
                      <a:pt x="1707570" y="1629262"/>
                    </a:lnTo>
                    <a:lnTo>
                      <a:pt x="1708360" y="1629393"/>
                    </a:lnTo>
                    <a:lnTo>
                      <a:pt x="1709157" y="1629523"/>
                    </a:lnTo>
                    <a:lnTo>
                      <a:pt x="1709954" y="1629652"/>
                    </a:lnTo>
                    <a:lnTo>
                      <a:pt x="1710751" y="1629782"/>
                    </a:lnTo>
                    <a:lnTo>
                      <a:pt x="1711541" y="1629911"/>
                    </a:lnTo>
                    <a:lnTo>
                      <a:pt x="1712338" y="1630040"/>
                    </a:lnTo>
                    <a:lnTo>
                      <a:pt x="1713134" y="1630170"/>
                    </a:lnTo>
                    <a:lnTo>
                      <a:pt x="1713931" y="1630299"/>
                    </a:lnTo>
                    <a:lnTo>
                      <a:pt x="1714728" y="1630427"/>
                    </a:lnTo>
                    <a:lnTo>
                      <a:pt x="1715518" y="1630555"/>
                    </a:lnTo>
                    <a:lnTo>
                      <a:pt x="1716315" y="1630684"/>
                    </a:lnTo>
                    <a:lnTo>
                      <a:pt x="1717112" y="1630812"/>
                    </a:lnTo>
                    <a:lnTo>
                      <a:pt x="1717908" y="1630940"/>
                    </a:lnTo>
                    <a:lnTo>
                      <a:pt x="1718699" y="1631068"/>
                    </a:lnTo>
                    <a:lnTo>
                      <a:pt x="1719495" y="1631195"/>
                    </a:lnTo>
                    <a:lnTo>
                      <a:pt x="1720292" y="1631323"/>
                    </a:lnTo>
                    <a:lnTo>
                      <a:pt x="1721089" y="1631450"/>
                    </a:lnTo>
                    <a:lnTo>
                      <a:pt x="1721886" y="1631577"/>
                    </a:lnTo>
                    <a:lnTo>
                      <a:pt x="1722676" y="1631704"/>
                    </a:lnTo>
                    <a:lnTo>
                      <a:pt x="1723473" y="1631830"/>
                    </a:lnTo>
                    <a:lnTo>
                      <a:pt x="1724269" y="1631957"/>
                    </a:lnTo>
                    <a:lnTo>
                      <a:pt x="1725066" y="1632083"/>
                    </a:lnTo>
                    <a:lnTo>
                      <a:pt x="1725863" y="1632209"/>
                    </a:lnTo>
                    <a:lnTo>
                      <a:pt x="1726653" y="1632335"/>
                    </a:lnTo>
                    <a:lnTo>
                      <a:pt x="1727450" y="1632461"/>
                    </a:lnTo>
                    <a:lnTo>
                      <a:pt x="1728247" y="1632586"/>
                    </a:lnTo>
                    <a:lnTo>
                      <a:pt x="1729043" y="1632712"/>
                    </a:lnTo>
                    <a:lnTo>
                      <a:pt x="1729834" y="1632837"/>
                    </a:lnTo>
                    <a:lnTo>
                      <a:pt x="1730631" y="1632962"/>
                    </a:lnTo>
                    <a:lnTo>
                      <a:pt x="1731427" y="1633087"/>
                    </a:lnTo>
                    <a:lnTo>
                      <a:pt x="1732224" y="1633211"/>
                    </a:lnTo>
                    <a:lnTo>
                      <a:pt x="1733021" y="1633336"/>
                    </a:lnTo>
                    <a:lnTo>
                      <a:pt x="1733811" y="1633461"/>
                    </a:lnTo>
                    <a:lnTo>
                      <a:pt x="1734608" y="1633584"/>
                    </a:lnTo>
                    <a:lnTo>
                      <a:pt x="1735404" y="1633709"/>
                    </a:lnTo>
                    <a:lnTo>
                      <a:pt x="1736201" y="1633832"/>
                    </a:lnTo>
                    <a:lnTo>
                      <a:pt x="1736992" y="1633956"/>
                    </a:lnTo>
                    <a:lnTo>
                      <a:pt x="1737788" y="1634080"/>
                    </a:lnTo>
                    <a:lnTo>
                      <a:pt x="1738585" y="1634203"/>
                    </a:lnTo>
                    <a:lnTo>
                      <a:pt x="1739382" y="1634326"/>
                    </a:lnTo>
                    <a:lnTo>
                      <a:pt x="1740178" y="1634449"/>
                    </a:lnTo>
                    <a:lnTo>
                      <a:pt x="1740969" y="1634572"/>
                    </a:lnTo>
                    <a:lnTo>
                      <a:pt x="1741766" y="1634694"/>
                    </a:lnTo>
                    <a:lnTo>
                      <a:pt x="1742562" y="1634816"/>
                    </a:lnTo>
                    <a:lnTo>
                      <a:pt x="1743359" y="1634939"/>
                    </a:lnTo>
                    <a:lnTo>
                      <a:pt x="1744149" y="1635060"/>
                    </a:lnTo>
                    <a:lnTo>
                      <a:pt x="1744946" y="1635182"/>
                    </a:lnTo>
                    <a:lnTo>
                      <a:pt x="1745743" y="1635304"/>
                    </a:lnTo>
                    <a:lnTo>
                      <a:pt x="1746540" y="1635426"/>
                    </a:lnTo>
                    <a:lnTo>
                      <a:pt x="1747336" y="1635547"/>
                    </a:lnTo>
                    <a:lnTo>
                      <a:pt x="1748127" y="1635668"/>
                    </a:lnTo>
                    <a:lnTo>
                      <a:pt x="1748923" y="1635789"/>
                    </a:lnTo>
                    <a:lnTo>
                      <a:pt x="1749720" y="1635910"/>
                    </a:lnTo>
                    <a:lnTo>
                      <a:pt x="1750517" y="1636031"/>
                    </a:lnTo>
                    <a:lnTo>
                      <a:pt x="1751313" y="1636151"/>
                    </a:lnTo>
                    <a:lnTo>
                      <a:pt x="1752104" y="1636271"/>
                    </a:lnTo>
                    <a:lnTo>
                      <a:pt x="1752901" y="1636391"/>
                    </a:lnTo>
                    <a:lnTo>
                      <a:pt x="1753697" y="1636511"/>
                    </a:lnTo>
                    <a:lnTo>
                      <a:pt x="1754494" y="1636631"/>
                    </a:lnTo>
                    <a:lnTo>
                      <a:pt x="1755284" y="1636751"/>
                    </a:lnTo>
                    <a:lnTo>
                      <a:pt x="1756081" y="1636870"/>
                    </a:lnTo>
                    <a:lnTo>
                      <a:pt x="1756878" y="1636989"/>
                    </a:lnTo>
                    <a:lnTo>
                      <a:pt x="1757675" y="1637108"/>
                    </a:lnTo>
                    <a:lnTo>
                      <a:pt x="1758471" y="1637228"/>
                    </a:lnTo>
                    <a:lnTo>
                      <a:pt x="1759262" y="1637346"/>
                    </a:lnTo>
                    <a:lnTo>
                      <a:pt x="1760058" y="1637465"/>
                    </a:lnTo>
                    <a:lnTo>
                      <a:pt x="1760855" y="1637583"/>
                    </a:lnTo>
                    <a:lnTo>
                      <a:pt x="1761652" y="1637701"/>
                    </a:lnTo>
                    <a:lnTo>
                      <a:pt x="1762442" y="1637820"/>
                    </a:lnTo>
                    <a:lnTo>
                      <a:pt x="1763239" y="1637938"/>
                    </a:lnTo>
                    <a:lnTo>
                      <a:pt x="1764036" y="1638055"/>
                    </a:lnTo>
                    <a:lnTo>
                      <a:pt x="1764832" y="1638173"/>
                    </a:lnTo>
                    <a:lnTo>
                      <a:pt x="1765629" y="1638290"/>
                    </a:lnTo>
                    <a:lnTo>
                      <a:pt x="1766419" y="1638407"/>
                    </a:lnTo>
                    <a:lnTo>
                      <a:pt x="1767216" y="1638525"/>
                    </a:lnTo>
                    <a:lnTo>
                      <a:pt x="1768013" y="1638641"/>
                    </a:lnTo>
                    <a:lnTo>
                      <a:pt x="1768810" y="1638758"/>
                    </a:lnTo>
                    <a:lnTo>
                      <a:pt x="1769606" y="1638875"/>
                    </a:lnTo>
                    <a:lnTo>
                      <a:pt x="1770397" y="1638991"/>
                    </a:lnTo>
                    <a:lnTo>
                      <a:pt x="1771193" y="1639107"/>
                    </a:lnTo>
                    <a:lnTo>
                      <a:pt x="1771990" y="1639223"/>
                    </a:lnTo>
                    <a:lnTo>
                      <a:pt x="1772787" y="1639339"/>
                    </a:lnTo>
                    <a:lnTo>
                      <a:pt x="1773577" y="1639455"/>
                    </a:lnTo>
                    <a:lnTo>
                      <a:pt x="1774374" y="1639571"/>
                    </a:lnTo>
                    <a:lnTo>
                      <a:pt x="1775171" y="1639686"/>
                    </a:lnTo>
                    <a:lnTo>
                      <a:pt x="1775967" y="1639801"/>
                    </a:lnTo>
                    <a:lnTo>
                      <a:pt x="1776764" y="1639916"/>
                    </a:lnTo>
                    <a:lnTo>
                      <a:pt x="1777554" y="1640031"/>
                    </a:lnTo>
                    <a:lnTo>
                      <a:pt x="1778351" y="1640146"/>
                    </a:lnTo>
                    <a:lnTo>
                      <a:pt x="1779148" y="1640260"/>
                    </a:lnTo>
                    <a:lnTo>
                      <a:pt x="1779945" y="1640375"/>
                    </a:lnTo>
                    <a:lnTo>
                      <a:pt x="1780735" y="1640489"/>
                    </a:lnTo>
                    <a:lnTo>
                      <a:pt x="1781532" y="1640603"/>
                    </a:lnTo>
                    <a:lnTo>
                      <a:pt x="1782328" y="1640717"/>
                    </a:lnTo>
                    <a:lnTo>
                      <a:pt x="1783125" y="1640831"/>
                    </a:lnTo>
                    <a:lnTo>
                      <a:pt x="1783922" y="1640945"/>
                    </a:lnTo>
                    <a:lnTo>
                      <a:pt x="1784712" y="1641058"/>
                    </a:lnTo>
                    <a:lnTo>
                      <a:pt x="1785509" y="1641171"/>
                    </a:lnTo>
                    <a:lnTo>
                      <a:pt x="1786306" y="1641284"/>
                    </a:lnTo>
                    <a:lnTo>
                      <a:pt x="1787102" y="1641397"/>
                    </a:lnTo>
                    <a:lnTo>
                      <a:pt x="1787899" y="1641510"/>
                    </a:lnTo>
                    <a:lnTo>
                      <a:pt x="1788689" y="1641623"/>
                    </a:lnTo>
                    <a:lnTo>
                      <a:pt x="1789486" y="1641735"/>
                    </a:lnTo>
                    <a:lnTo>
                      <a:pt x="1790283" y="1641847"/>
                    </a:lnTo>
                    <a:lnTo>
                      <a:pt x="1791080" y="1641959"/>
                    </a:lnTo>
                    <a:lnTo>
                      <a:pt x="1791870" y="1642072"/>
                    </a:lnTo>
                    <a:lnTo>
                      <a:pt x="1792667" y="1642183"/>
                    </a:lnTo>
                    <a:lnTo>
                      <a:pt x="1793463" y="1642295"/>
                    </a:lnTo>
                    <a:lnTo>
                      <a:pt x="1794260" y="1642407"/>
                    </a:lnTo>
                    <a:lnTo>
                      <a:pt x="1795057" y="1642518"/>
                    </a:lnTo>
                    <a:lnTo>
                      <a:pt x="1795847" y="1642629"/>
                    </a:lnTo>
                    <a:lnTo>
                      <a:pt x="1796644" y="1642740"/>
                    </a:lnTo>
                    <a:lnTo>
                      <a:pt x="1797441" y="1642851"/>
                    </a:lnTo>
                    <a:lnTo>
                      <a:pt x="1798237" y="1642962"/>
                    </a:lnTo>
                    <a:lnTo>
                      <a:pt x="1799028" y="1643072"/>
                    </a:lnTo>
                    <a:lnTo>
                      <a:pt x="1799824" y="1643183"/>
                    </a:lnTo>
                    <a:lnTo>
                      <a:pt x="1800621" y="1643293"/>
                    </a:lnTo>
                    <a:lnTo>
                      <a:pt x="1801418" y="1643403"/>
                    </a:lnTo>
                    <a:lnTo>
                      <a:pt x="1802215" y="1643513"/>
                    </a:lnTo>
                    <a:lnTo>
                      <a:pt x="1803005" y="1643623"/>
                    </a:lnTo>
                    <a:lnTo>
                      <a:pt x="1803802" y="1643733"/>
                    </a:lnTo>
                    <a:lnTo>
                      <a:pt x="1804598" y="1643842"/>
                    </a:lnTo>
                    <a:lnTo>
                      <a:pt x="1805395" y="1643951"/>
                    </a:lnTo>
                    <a:lnTo>
                      <a:pt x="1806186" y="1644060"/>
                    </a:lnTo>
                    <a:lnTo>
                      <a:pt x="1806982" y="1644169"/>
                    </a:lnTo>
                    <a:lnTo>
                      <a:pt x="1807779" y="1644278"/>
                    </a:lnTo>
                    <a:lnTo>
                      <a:pt x="1808576" y="1644387"/>
                    </a:lnTo>
                    <a:lnTo>
                      <a:pt x="1809372" y="1644496"/>
                    </a:lnTo>
                    <a:lnTo>
                      <a:pt x="1810163" y="1644604"/>
                    </a:lnTo>
                    <a:lnTo>
                      <a:pt x="1810960" y="1644712"/>
                    </a:lnTo>
                    <a:lnTo>
                      <a:pt x="1811756" y="1644820"/>
                    </a:lnTo>
                    <a:lnTo>
                      <a:pt x="1812553" y="1644928"/>
                    </a:lnTo>
                    <a:lnTo>
                      <a:pt x="1813350" y="1645036"/>
                    </a:lnTo>
                    <a:lnTo>
                      <a:pt x="1814140" y="1645143"/>
                    </a:lnTo>
                    <a:lnTo>
                      <a:pt x="1814937" y="1645251"/>
                    </a:lnTo>
                    <a:lnTo>
                      <a:pt x="1815733" y="1645358"/>
                    </a:lnTo>
                    <a:lnTo>
                      <a:pt x="1816530" y="1645465"/>
                    </a:lnTo>
                    <a:lnTo>
                      <a:pt x="1817321" y="1645572"/>
                    </a:lnTo>
                    <a:lnTo>
                      <a:pt x="1818117" y="1645679"/>
                    </a:lnTo>
                    <a:lnTo>
                      <a:pt x="1818914" y="1645786"/>
                    </a:lnTo>
                    <a:lnTo>
                      <a:pt x="1819711" y="1645892"/>
                    </a:lnTo>
                    <a:lnTo>
                      <a:pt x="1820507" y="1645999"/>
                    </a:lnTo>
                    <a:lnTo>
                      <a:pt x="1821298" y="1646105"/>
                    </a:lnTo>
                    <a:lnTo>
                      <a:pt x="1822095" y="1646211"/>
                    </a:lnTo>
                    <a:lnTo>
                      <a:pt x="1822891" y="1646317"/>
                    </a:lnTo>
                    <a:lnTo>
                      <a:pt x="1823688" y="1646423"/>
                    </a:lnTo>
                    <a:lnTo>
                      <a:pt x="1824478" y="1646528"/>
                    </a:lnTo>
                    <a:lnTo>
                      <a:pt x="1825275" y="1646634"/>
                    </a:lnTo>
                    <a:lnTo>
                      <a:pt x="1826072" y="1646739"/>
                    </a:lnTo>
                    <a:lnTo>
                      <a:pt x="1826869" y="1646844"/>
                    </a:lnTo>
                    <a:lnTo>
                      <a:pt x="1827665" y="1646950"/>
                    </a:lnTo>
                    <a:lnTo>
                      <a:pt x="1828456" y="1647054"/>
                    </a:lnTo>
                    <a:lnTo>
                      <a:pt x="1829252" y="1647159"/>
                    </a:lnTo>
                    <a:lnTo>
                      <a:pt x="1830049" y="1647264"/>
                    </a:lnTo>
                    <a:lnTo>
                      <a:pt x="1830846" y="1647368"/>
                    </a:lnTo>
                    <a:lnTo>
                      <a:pt x="1831636" y="1647472"/>
                    </a:lnTo>
                    <a:lnTo>
                      <a:pt x="1832433" y="1647577"/>
                    </a:lnTo>
                    <a:lnTo>
                      <a:pt x="1833230" y="1647681"/>
                    </a:lnTo>
                    <a:lnTo>
                      <a:pt x="1834026" y="1647784"/>
                    </a:lnTo>
                    <a:lnTo>
                      <a:pt x="1834823" y="1647888"/>
                    </a:lnTo>
                    <a:lnTo>
                      <a:pt x="1835613" y="1647992"/>
                    </a:lnTo>
                    <a:lnTo>
                      <a:pt x="1836410" y="1648095"/>
                    </a:lnTo>
                    <a:lnTo>
                      <a:pt x="1837207" y="1648198"/>
                    </a:lnTo>
                    <a:lnTo>
                      <a:pt x="1838004" y="1648301"/>
                    </a:lnTo>
                    <a:lnTo>
                      <a:pt x="1838800" y="1648404"/>
                    </a:lnTo>
                    <a:lnTo>
                      <a:pt x="1839591" y="1648507"/>
                    </a:lnTo>
                    <a:lnTo>
                      <a:pt x="1840387" y="1648610"/>
                    </a:lnTo>
                    <a:lnTo>
                      <a:pt x="1841184" y="1648712"/>
                    </a:lnTo>
                    <a:lnTo>
                      <a:pt x="1841981" y="1648814"/>
                    </a:lnTo>
                    <a:lnTo>
                      <a:pt x="1842771" y="1648916"/>
                    </a:lnTo>
                    <a:lnTo>
                      <a:pt x="1843568" y="1649019"/>
                    </a:lnTo>
                    <a:lnTo>
                      <a:pt x="1844365" y="1649120"/>
                    </a:lnTo>
                    <a:lnTo>
                      <a:pt x="1845161" y="1649222"/>
                    </a:lnTo>
                    <a:lnTo>
                      <a:pt x="1845958" y="1649324"/>
                    </a:lnTo>
                    <a:lnTo>
                      <a:pt x="1846748" y="1649426"/>
                    </a:lnTo>
                    <a:lnTo>
                      <a:pt x="1847545" y="1649527"/>
                    </a:lnTo>
                    <a:lnTo>
                      <a:pt x="1848342" y="1649628"/>
                    </a:lnTo>
                    <a:lnTo>
                      <a:pt x="1849139" y="1649729"/>
                    </a:lnTo>
                    <a:lnTo>
                      <a:pt x="1849929" y="1649830"/>
                    </a:lnTo>
                    <a:lnTo>
                      <a:pt x="1850726" y="1649931"/>
                    </a:lnTo>
                    <a:lnTo>
                      <a:pt x="1851522" y="1650031"/>
                    </a:lnTo>
                    <a:lnTo>
                      <a:pt x="1852319" y="1650132"/>
                    </a:lnTo>
                    <a:lnTo>
                      <a:pt x="1853116" y="1650232"/>
                    </a:lnTo>
                    <a:lnTo>
                      <a:pt x="1853906" y="1650333"/>
                    </a:lnTo>
                    <a:lnTo>
                      <a:pt x="1854703" y="1650433"/>
                    </a:lnTo>
                    <a:lnTo>
                      <a:pt x="1855500" y="1650532"/>
                    </a:lnTo>
                    <a:lnTo>
                      <a:pt x="1856296" y="1650632"/>
                    </a:lnTo>
                    <a:lnTo>
                      <a:pt x="1857087" y="1650732"/>
                    </a:lnTo>
                    <a:lnTo>
                      <a:pt x="1857883" y="1650831"/>
                    </a:lnTo>
                    <a:lnTo>
                      <a:pt x="1858680" y="1650931"/>
                    </a:lnTo>
                    <a:lnTo>
                      <a:pt x="1859477" y="1651030"/>
                    </a:lnTo>
                    <a:lnTo>
                      <a:pt x="1860274" y="1651129"/>
                    </a:lnTo>
                    <a:lnTo>
                      <a:pt x="1861064" y="1651228"/>
                    </a:lnTo>
                    <a:lnTo>
                      <a:pt x="1861861" y="1651326"/>
                    </a:lnTo>
                    <a:lnTo>
                      <a:pt x="1862657" y="1651425"/>
                    </a:lnTo>
                    <a:lnTo>
                      <a:pt x="1863454" y="1651524"/>
                    </a:lnTo>
                    <a:lnTo>
                      <a:pt x="1864251" y="1651622"/>
                    </a:lnTo>
                    <a:lnTo>
                      <a:pt x="1865041" y="1651720"/>
                    </a:lnTo>
                    <a:lnTo>
                      <a:pt x="1865838" y="1651818"/>
                    </a:lnTo>
                    <a:lnTo>
                      <a:pt x="1866635" y="1651917"/>
                    </a:lnTo>
                    <a:lnTo>
                      <a:pt x="1867431" y="1652014"/>
                    </a:lnTo>
                    <a:lnTo>
                      <a:pt x="1868222" y="1652112"/>
                    </a:lnTo>
                    <a:lnTo>
                      <a:pt x="1869018" y="1652209"/>
                    </a:lnTo>
                    <a:lnTo>
                      <a:pt x="1869815" y="1652307"/>
                    </a:lnTo>
                    <a:lnTo>
                      <a:pt x="1870612" y="1652404"/>
                    </a:lnTo>
                    <a:lnTo>
                      <a:pt x="1871409" y="1652501"/>
                    </a:lnTo>
                    <a:lnTo>
                      <a:pt x="1872199" y="1652598"/>
                    </a:lnTo>
                    <a:lnTo>
                      <a:pt x="1872996" y="1652695"/>
                    </a:lnTo>
                    <a:lnTo>
                      <a:pt x="1873792" y="1652792"/>
                    </a:lnTo>
                    <a:lnTo>
                      <a:pt x="1874589" y="1652888"/>
                    </a:lnTo>
                    <a:lnTo>
                      <a:pt x="1875380" y="1652985"/>
                    </a:lnTo>
                    <a:lnTo>
                      <a:pt x="1876176" y="1653081"/>
                    </a:lnTo>
                    <a:lnTo>
                      <a:pt x="1876973" y="1653177"/>
                    </a:lnTo>
                    <a:lnTo>
                      <a:pt x="1877770" y="1653273"/>
                    </a:lnTo>
                    <a:lnTo>
                      <a:pt x="1878566" y="1653369"/>
                    </a:lnTo>
                    <a:lnTo>
                      <a:pt x="1879357" y="1653465"/>
                    </a:lnTo>
                    <a:lnTo>
                      <a:pt x="1880153" y="1653560"/>
                    </a:lnTo>
                    <a:lnTo>
                      <a:pt x="1880950" y="1653656"/>
                    </a:lnTo>
                    <a:lnTo>
                      <a:pt x="1881747" y="1653751"/>
                    </a:lnTo>
                    <a:lnTo>
                      <a:pt x="1882544" y="1653846"/>
                    </a:lnTo>
                    <a:lnTo>
                      <a:pt x="1883334" y="1653942"/>
                    </a:lnTo>
                    <a:lnTo>
                      <a:pt x="1884131" y="1654036"/>
                    </a:lnTo>
                    <a:lnTo>
                      <a:pt x="1884927" y="1654131"/>
                    </a:lnTo>
                    <a:lnTo>
                      <a:pt x="1885724" y="1654226"/>
                    </a:lnTo>
                    <a:lnTo>
                      <a:pt x="1886515" y="1654320"/>
                    </a:lnTo>
                    <a:lnTo>
                      <a:pt x="1887311" y="1654415"/>
                    </a:lnTo>
                    <a:lnTo>
                      <a:pt x="1888108" y="1654509"/>
                    </a:lnTo>
                    <a:lnTo>
                      <a:pt x="1888905" y="1654603"/>
                    </a:lnTo>
                    <a:lnTo>
                      <a:pt x="1889701" y="1654697"/>
                    </a:lnTo>
                    <a:lnTo>
                      <a:pt x="1890492" y="1654791"/>
                    </a:lnTo>
                    <a:lnTo>
                      <a:pt x="1891289" y="1654884"/>
                    </a:lnTo>
                    <a:lnTo>
                      <a:pt x="1892085" y="1654978"/>
                    </a:lnTo>
                    <a:lnTo>
                      <a:pt x="1892882" y="1655072"/>
                    </a:lnTo>
                    <a:lnTo>
                      <a:pt x="1893672" y="1655165"/>
                    </a:lnTo>
                    <a:lnTo>
                      <a:pt x="1894469" y="1655258"/>
                    </a:lnTo>
                    <a:lnTo>
                      <a:pt x="1895266" y="1655351"/>
                    </a:lnTo>
                    <a:lnTo>
                      <a:pt x="1896063" y="1655444"/>
                    </a:lnTo>
                    <a:lnTo>
                      <a:pt x="1896859" y="1655537"/>
                    </a:lnTo>
                    <a:lnTo>
                      <a:pt x="1897650" y="1655629"/>
                    </a:lnTo>
                    <a:lnTo>
                      <a:pt x="1898446" y="1655722"/>
                    </a:lnTo>
                    <a:lnTo>
                      <a:pt x="1899243" y="1655814"/>
                    </a:lnTo>
                    <a:lnTo>
                      <a:pt x="1900040" y="1655907"/>
                    </a:lnTo>
                    <a:lnTo>
                      <a:pt x="1904017" y="1656366"/>
                    </a:lnTo>
                    <a:lnTo>
                      <a:pt x="1904807" y="1656457"/>
                    </a:lnTo>
                    <a:lnTo>
                      <a:pt x="1905604" y="1656548"/>
                    </a:lnTo>
                    <a:lnTo>
                      <a:pt x="1906401" y="1656640"/>
                    </a:lnTo>
                    <a:lnTo>
                      <a:pt x="1907198" y="1656731"/>
                    </a:lnTo>
                    <a:lnTo>
                      <a:pt x="1907994" y="1656822"/>
                    </a:lnTo>
                    <a:lnTo>
                      <a:pt x="1908785" y="1656913"/>
                    </a:lnTo>
                    <a:lnTo>
                      <a:pt x="1909581" y="1657004"/>
                    </a:lnTo>
                    <a:lnTo>
                      <a:pt x="1910378" y="1657094"/>
                    </a:lnTo>
                    <a:lnTo>
                      <a:pt x="1911175" y="1657185"/>
                    </a:lnTo>
                    <a:lnTo>
                      <a:pt x="1911965" y="1657274"/>
                    </a:lnTo>
                    <a:lnTo>
                      <a:pt x="1912762" y="1657365"/>
                    </a:lnTo>
                    <a:lnTo>
                      <a:pt x="1913559" y="1657455"/>
                    </a:lnTo>
                    <a:lnTo>
                      <a:pt x="1914355" y="1657545"/>
                    </a:lnTo>
                    <a:lnTo>
                      <a:pt x="1915152" y="1657635"/>
                    </a:lnTo>
                    <a:lnTo>
                      <a:pt x="1915942" y="1657724"/>
                    </a:lnTo>
                    <a:lnTo>
                      <a:pt x="1916739" y="1657814"/>
                    </a:lnTo>
                    <a:lnTo>
                      <a:pt x="1917536" y="1657904"/>
                    </a:lnTo>
                    <a:lnTo>
                      <a:pt x="1918333" y="1657993"/>
                    </a:lnTo>
                    <a:lnTo>
                      <a:pt x="1919123" y="1658082"/>
                    </a:lnTo>
                    <a:lnTo>
                      <a:pt x="1919920" y="1658171"/>
                    </a:lnTo>
                    <a:lnTo>
                      <a:pt x="1920716" y="1658260"/>
                    </a:lnTo>
                    <a:lnTo>
                      <a:pt x="1921513" y="1658348"/>
                    </a:lnTo>
                    <a:lnTo>
                      <a:pt x="1922310" y="1658437"/>
                    </a:lnTo>
                    <a:lnTo>
                      <a:pt x="1923100" y="1658526"/>
                    </a:lnTo>
                    <a:lnTo>
                      <a:pt x="1923897" y="1658614"/>
                    </a:lnTo>
                    <a:lnTo>
                      <a:pt x="1924694" y="1658702"/>
                    </a:lnTo>
                    <a:lnTo>
                      <a:pt x="1925490" y="1658791"/>
                    </a:lnTo>
                    <a:lnTo>
                      <a:pt x="1926287" y="1658879"/>
                    </a:lnTo>
                    <a:lnTo>
                      <a:pt x="1927077" y="1658967"/>
                    </a:lnTo>
                    <a:lnTo>
                      <a:pt x="1927874" y="1659054"/>
                    </a:lnTo>
                    <a:lnTo>
                      <a:pt x="1928671" y="1659142"/>
                    </a:lnTo>
                    <a:lnTo>
                      <a:pt x="1929468" y="1659229"/>
                    </a:lnTo>
                    <a:lnTo>
                      <a:pt x="1930258" y="1659317"/>
                    </a:lnTo>
                    <a:lnTo>
                      <a:pt x="1931055" y="1659404"/>
                    </a:lnTo>
                    <a:lnTo>
                      <a:pt x="1931851" y="1659491"/>
                    </a:lnTo>
                    <a:lnTo>
                      <a:pt x="1932648" y="1659579"/>
                    </a:lnTo>
                    <a:lnTo>
                      <a:pt x="1933445" y="1659665"/>
                    </a:lnTo>
                    <a:lnTo>
                      <a:pt x="1934235" y="1659752"/>
                    </a:lnTo>
                    <a:lnTo>
                      <a:pt x="1935032" y="1659839"/>
                    </a:lnTo>
                    <a:lnTo>
                      <a:pt x="1935829" y="1659925"/>
                    </a:lnTo>
                    <a:lnTo>
                      <a:pt x="1936625" y="1660011"/>
                    </a:lnTo>
                    <a:lnTo>
                      <a:pt x="1937416" y="1660098"/>
                    </a:lnTo>
                    <a:lnTo>
                      <a:pt x="1938212" y="1660184"/>
                    </a:lnTo>
                    <a:lnTo>
                      <a:pt x="1939009" y="1660270"/>
                    </a:lnTo>
                    <a:lnTo>
                      <a:pt x="1939806" y="1660356"/>
                    </a:lnTo>
                    <a:lnTo>
                      <a:pt x="1940603" y="1660442"/>
                    </a:lnTo>
                    <a:lnTo>
                      <a:pt x="1941393" y="1660528"/>
                    </a:lnTo>
                    <a:lnTo>
                      <a:pt x="1942190" y="1660613"/>
                    </a:lnTo>
                    <a:lnTo>
                      <a:pt x="1942986" y="1660698"/>
                    </a:lnTo>
                    <a:lnTo>
                      <a:pt x="1943783" y="1660784"/>
                    </a:lnTo>
                    <a:lnTo>
                      <a:pt x="1944574" y="1660869"/>
                    </a:lnTo>
                    <a:lnTo>
                      <a:pt x="1945370" y="1660954"/>
                    </a:lnTo>
                    <a:lnTo>
                      <a:pt x="1946167" y="1661039"/>
                    </a:lnTo>
                    <a:lnTo>
                      <a:pt x="1946964" y="1661124"/>
                    </a:lnTo>
                    <a:lnTo>
                      <a:pt x="1947760" y="1661209"/>
                    </a:lnTo>
                    <a:lnTo>
                      <a:pt x="1948551" y="1661293"/>
                    </a:lnTo>
                    <a:lnTo>
                      <a:pt x="1949347" y="1661378"/>
                    </a:lnTo>
                    <a:lnTo>
                      <a:pt x="1950144" y="1661462"/>
                    </a:lnTo>
                    <a:lnTo>
                      <a:pt x="1950941" y="1661546"/>
                    </a:lnTo>
                    <a:lnTo>
                      <a:pt x="1951738" y="1661630"/>
                    </a:lnTo>
                    <a:lnTo>
                      <a:pt x="1952528" y="1661714"/>
                    </a:lnTo>
                    <a:lnTo>
                      <a:pt x="1953325" y="1661799"/>
                    </a:lnTo>
                    <a:lnTo>
                      <a:pt x="1954121" y="1661882"/>
                    </a:lnTo>
                    <a:lnTo>
                      <a:pt x="1954918" y="1661966"/>
                    </a:lnTo>
                    <a:lnTo>
                      <a:pt x="1955709" y="1662049"/>
                    </a:lnTo>
                    <a:lnTo>
                      <a:pt x="1956505" y="1662133"/>
                    </a:lnTo>
                    <a:lnTo>
                      <a:pt x="1957302" y="1662216"/>
                    </a:lnTo>
                    <a:lnTo>
                      <a:pt x="1958099" y="1662299"/>
                    </a:lnTo>
                    <a:lnTo>
                      <a:pt x="1958895" y="1662382"/>
                    </a:lnTo>
                    <a:lnTo>
                      <a:pt x="1959686" y="1662465"/>
                    </a:lnTo>
                    <a:lnTo>
                      <a:pt x="1960483" y="1662548"/>
                    </a:lnTo>
                    <a:lnTo>
                      <a:pt x="1961279" y="1662631"/>
                    </a:lnTo>
                    <a:lnTo>
                      <a:pt x="1962076" y="1662713"/>
                    </a:lnTo>
                    <a:lnTo>
                      <a:pt x="1962866" y="1662795"/>
                    </a:lnTo>
                    <a:lnTo>
                      <a:pt x="1963663" y="1662878"/>
                    </a:lnTo>
                    <a:lnTo>
                      <a:pt x="1964460" y="1662960"/>
                    </a:lnTo>
                    <a:lnTo>
                      <a:pt x="1965256" y="1663043"/>
                    </a:lnTo>
                    <a:lnTo>
                      <a:pt x="1966053" y="1663124"/>
                    </a:lnTo>
                    <a:lnTo>
                      <a:pt x="1966844" y="1663207"/>
                    </a:lnTo>
                    <a:lnTo>
                      <a:pt x="1967640" y="1663288"/>
                    </a:lnTo>
                    <a:lnTo>
                      <a:pt x="1968437" y="1663370"/>
                    </a:lnTo>
                    <a:lnTo>
                      <a:pt x="1969234" y="1663451"/>
                    </a:lnTo>
                    <a:lnTo>
                      <a:pt x="1970024" y="1663533"/>
                    </a:lnTo>
                    <a:lnTo>
                      <a:pt x="1970821" y="1663614"/>
                    </a:lnTo>
                    <a:lnTo>
                      <a:pt x="1971618" y="1663695"/>
                    </a:lnTo>
                    <a:lnTo>
                      <a:pt x="1972414" y="1663776"/>
                    </a:lnTo>
                    <a:lnTo>
                      <a:pt x="1973211" y="1663857"/>
                    </a:lnTo>
                    <a:lnTo>
                      <a:pt x="1974001" y="1663938"/>
                    </a:lnTo>
                    <a:lnTo>
                      <a:pt x="1974798" y="1664019"/>
                    </a:lnTo>
                    <a:lnTo>
                      <a:pt x="1975595" y="1664099"/>
                    </a:lnTo>
                    <a:lnTo>
                      <a:pt x="1976392" y="1664180"/>
                    </a:lnTo>
                    <a:lnTo>
                      <a:pt x="1977188" y="1664260"/>
                    </a:lnTo>
                    <a:lnTo>
                      <a:pt x="1977979" y="1664340"/>
                    </a:lnTo>
                    <a:lnTo>
                      <a:pt x="1978775" y="1664421"/>
                    </a:lnTo>
                    <a:lnTo>
                      <a:pt x="1979572" y="1664501"/>
                    </a:lnTo>
                    <a:lnTo>
                      <a:pt x="1980369" y="1664581"/>
                    </a:lnTo>
                    <a:lnTo>
                      <a:pt x="1981159" y="1664660"/>
                    </a:lnTo>
                    <a:lnTo>
                      <a:pt x="1981956" y="1664740"/>
                    </a:lnTo>
                    <a:lnTo>
                      <a:pt x="1982753" y="1664820"/>
                    </a:lnTo>
                    <a:lnTo>
                      <a:pt x="1983549" y="1664899"/>
                    </a:lnTo>
                    <a:lnTo>
                      <a:pt x="1984346" y="1664978"/>
                    </a:lnTo>
                    <a:lnTo>
                      <a:pt x="1985136" y="1665058"/>
                    </a:lnTo>
                    <a:lnTo>
                      <a:pt x="1985933" y="1665137"/>
                    </a:lnTo>
                    <a:lnTo>
                      <a:pt x="1986730" y="1665216"/>
                    </a:lnTo>
                    <a:lnTo>
                      <a:pt x="1987527" y="1665295"/>
                    </a:lnTo>
                    <a:lnTo>
                      <a:pt x="1988317" y="1665374"/>
                    </a:lnTo>
                    <a:lnTo>
                      <a:pt x="1989114" y="1665453"/>
                    </a:lnTo>
                    <a:lnTo>
                      <a:pt x="1989910" y="1665531"/>
                    </a:lnTo>
                    <a:lnTo>
                      <a:pt x="1990707" y="1665609"/>
                    </a:lnTo>
                    <a:lnTo>
                      <a:pt x="1991504" y="1665688"/>
                    </a:lnTo>
                    <a:lnTo>
                      <a:pt x="1992294" y="1665766"/>
                    </a:lnTo>
                    <a:lnTo>
                      <a:pt x="1993091" y="1665845"/>
                    </a:lnTo>
                    <a:lnTo>
                      <a:pt x="1993888" y="1665922"/>
                    </a:lnTo>
                    <a:lnTo>
                      <a:pt x="1994684" y="1666000"/>
                    </a:lnTo>
                    <a:lnTo>
                      <a:pt x="1995475" y="1666078"/>
                    </a:lnTo>
                    <a:lnTo>
                      <a:pt x="1996271" y="1666156"/>
                    </a:lnTo>
                    <a:lnTo>
                      <a:pt x="1997068" y="1666233"/>
                    </a:lnTo>
                    <a:lnTo>
                      <a:pt x="1997865" y="1666311"/>
                    </a:lnTo>
                    <a:lnTo>
                      <a:pt x="1998662" y="1666388"/>
                    </a:lnTo>
                    <a:lnTo>
                      <a:pt x="1999452" y="1666465"/>
                    </a:lnTo>
                    <a:lnTo>
                      <a:pt x="2000249" y="1666543"/>
                    </a:lnTo>
                    <a:lnTo>
                      <a:pt x="2001045" y="1666620"/>
                    </a:lnTo>
                    <a:lnTo>
                      <a:pt x="2001842" y="1666697"/>
                    </a:lnTo>
                    <a:lnTo>
                      <a:pt x="2002639" y="1666773"/>
                    </a:lnTo>
                    <a:lnTo>
                      <a:pt x="2003429" y="1666850"/>
                    </a:lnTo>
                    <a:lnTo>
                      <a:pt x="2004226" y="1666927"/>
                    </a:lnTo>
                    <a:lnTo>
                      <a:pt x="2005023" y="1667003"/>
                    </a:lnTo>
                    <a:lnTo>
                      <a:pt x="2005819" y="1667080"/>
                    </a:lnTo>
                    <a:lnTo>
                      <a:pt x="2006610" y="1667156"/>
                    </a:lnTo>
                    <a:lnTo>
                      <a:pt x="2007406" y="1667232"/>
                    </a:lnTo>
                    <a:lnTo>
                      <a:pt x="2008203" y="1667309"/>
                    </a:lnTo>
                    <a:lnTo>
                      <a:pt x="2009000" y="1667385"/>
                    </a:lnTo>
                    <a:lnTo>
                      <a:pt x="2009797" y="1667460"/>
                    </a:lnTo>
                    <a:lnTo>
                      <a:pt x="2010587" y="1667536"/>
                    </a:lnTo>
                    <a:lnTo>
                      <a:pt x="2011384" y="1667611"/>
                    </a:lnTo>
                    <a:lnTo>
                      <a:pt x="2012180" y="1667687"/>
                    </a:lnTo>
                    <a:lnTo>
                      <a:pt x="2012977" y="1667763"/>
                    </a:lnTo>
                    <a:lnTo>
                      <a:pt x="2013767" y="1667838"/>
                    </a:lnTo>
                    <a:lnTo>
                      <a:pt x="2014564" y="1667913"/>
                    </a:lnTo>
                    <a:lnTo>
                      <a:pt x="2015361" y="1667988"/>
                    </a:lnTo>
                    <a:lnTo>
                      <a:pt x="2016158" y="1668063"/>
                    </a:lnTo>
                    <a:lnTo>
                      <a:pt x="2016954" y="1668138"/>
                    </a:lnTo>
                    <a:lnTo>
                      <a:pt x="2017745" y="1668213"/>
                    </a:lnTo>
                    <a:lnTo>
                      <a:pt x="2018541" y="1668288"/>
                    </a:lnTo>
                    <a:lnTo>
                      <a:pt x="2019338" y="1668362"/>
                    </a:lnTo>
                    <a:lnTo>
                      <a:pt x="2020135" y="1668437"/>
                    </a:lnTo>
                    <a:lnTo>
                      <a:pt x="2020932" y="1668511"/>
                    </a:lnTo>
                    <a:lnTo>
                      <a:pt x="2021722" y="1668585"/>
                    </a:lnTo>
                    <a:lnTo>
                      <a:pt x="2022519" y="1668659"/>
                    </a:lnTo>
                    <a:lnTo>
                      <a:pt x="2023315" y="1668733"/>
                    </a:lnTo>
                    <a:lnTo>
                      <a:pt x="2024112" y="1668807"/>
                    </a:lnTo>
                    <a:lnTo>
                      <a:pt x="2024903" y="1668881"/>
                    </a:lnTo>
                    <a:lnTo>
                      <a:pt x="2025699" y="1668955"/>
                    </a:lnTo>
                    <a:lnTo>
                      <a:pt x="2026496" y="1669029"/>
                    </a:lnTo>
                    <a:lnTo>
                      <a:pt x="2027293" y="1669102"/>
                    </a:lnTo>
                    <a:lnTo>
                      <a:pt x="2028089" y="1669176"/>
                    </a:lnTo>
                    <a:lnTo>
                      <a:pt x="2028880" y="1669249"/>
                    </a:lnTo>
                    <a:lnTo>
                      <a:pt x="2029676" y="1669322"/>
                    </a:lnTo>
                    <a:lnTo>
                      <a:pt x="2030473" y="1669395"/>
                    </a:lnTo>
                    <a:lnTo>
                      <a:pt x="2031270" y="1669468"/>
                    </a:lnTo>
                    <a:lnTo>
                      <a:pt x="2032060" y="1669541"/>
                    </a:lnTo>
                    <a:lnTo>
                      <a:pt x="2032857" y="1669614"/>
                    </a:lnTo>
                    <a:lnTo>
                      <a:pt x="2033654" y="1669687"/>
                    </a:lnTo>
                    <a:lnTo>
                      <a:pt x="2034450" y="1669759"/>
                    </a:lnTo>
                    <a:lnTo>
                      <a:pt x="2035247" y="1669832"/>
                    </a:lnTo>
                    <a:lnTo>
                      <a:pt x="2036038" y="1669904"/>
                    </a:lnTo>
                    <a:lnTo>
                      <a:pt x="2036834" y="1669977"/>
                    </a:lnTo>
                    <a:lnTo>
                      <a:pt x="2037631" y="1670049"/>
                    </a:lnTo>
                    <a:lnTo>
                      <a:pt x="2038428" y="1670121"/>
                    </a:lnTo>
                    <a:lnTo>
                      <a:pt x="2039224" y="1670193"/>
                    </a:lnTo>
                    <a:lnTo>
                      <a:pt x="2040015" y="1670265"/>
                    </a:lnTo>
                    <a:lnTo>
                      <a:pt x="2040812" y="1670337"/>
                    </a:lnTo>
                    <a:lnTo>
                      <a:pt x="2041608" y="1670408"/>
                    </a:lnTo>
                    <a:lnTo>
                      <a:pt x="2042405" y="1670480"/>
                    </a:lnTo>
                    <a:lnTo>
                      <a:pt x="2043195" y="1670552"/>
                    </a:lnTo>
                    <a:lnTo>
                      <a:pt x="2043992" y="1670623"/>
                    </a:lnTo>
                    <a:lnTo>
                      <a:pt x="2044789" y="1670694"/>
                    </a:lnTo>
                    <a:lnTo>
                      <a:pt x="2045586" y="1670765"/>
                    </a:lnTo>
                    <a:lnTo>
                      <a:pt x="2046382" y="1670837"/>
                    </a:lnTo>
                    <a:lnTo>
                      <a:pt x="2047173" y="1670907"/>
                    </a:lnTo>
                    <a:lnTo>
                      <a:pt x="2047969" y="1670978"/>
                    </a:lnTo>
                    <a:lnTo>
                      <a:pt x="2048766" y="1671049"/>
                    </a:lnTo>
                    <a:lnTo>
                      <a:pt x="2049563" y="1671120"/>
                    </a:lnTo>
                    <a:lnTo>
                      <a:pt x="2050353" y="1671190"/>
                    </a:lnTo>
                    <a:lnTo>
                      <a:pt x="2051150" y="1671261"/>
                    </a:lnTo>
                    <a:lnTo>
                      <a:pt x="2051947" y="1671331"/>
                    </a:lnTo>
                    <a:lnTo>
                      <a:pt x="2052743" y="1671401"/>
                    </a:lnTo>
                    <a:lnTo>
                      <a:pt x="2053540" y="1671471"/>
                    </a:lnTo>
                    <a:lnTo>
                      <a:pt x="2054330" y="1671542"/>
                    </a:lnTo>
                    <a:lnTo>
                      <a:pt x="2055127" y="1671612"/>
                    </a:lnTo>
                    <a:lnTo>
                      <a:pt x="2055924" y="1671682"/>
                    </a:lnTo>
                    <a:lnTo>
                      <a:pt x="2056721" y="1671751"/>
                    </a:lnTo>
                    <a:lnTo>
                      <a:pt x="2057511" y="1671821"/>
                    </a:lnTo>
                    <a:lnTo>
                      <a:pt x="2058308" y="1671891"/>
                    </a:lnTo>
                    <a:lnTo>
                      <a:pt x="2059104" y="1671960"/>
                    </a:lnTo>
                    <a:lnTo>
                      <a:pt x="2059901" y="1672030"/>
                    </a:lnTo>
                    <a:lnTo>
                      <a:pt x="2060698" y="1672099"/>
                    </a:lnTo>
                    <a:lnTo>
                      <a:pt x="2061488" y="1672168"/>
                    </a:lnTo>
                    <a:lnTo>
                      <a:pt x="2062285" y="1672238"/>
                    </a:lnTo>
                    <a:lnTo>
                      <a:pt x="2063082" y="1672306"/>
                    </a:lnTo>
                    <a:lnTo>
                      <a:pt x="2063878" y="1672375"/>
                    </a:lnTo>
                    <a:lnTo>
                      <a:pt x="2064675" y="1672444"/>
                    </a:lnTo>
                    <a:lnTo>
                      <a:pt x="2065465" y="1672513"/>
                    </a:lnTo>
                    <a:lnTo>
                      <a:pt x="2066262" y="1672581"/>
                    </a:lnTo>
                    <a:lnTo>
                      <a:pt x="2067059" y="1672650"/>
                    </a:lnTo>
                    <a:lnTo>
                      <a:pt x="2067856" y="1672718"/>
                    </a:lnTo>
                    <a:lnTo>
                      <a:pt x="2068646" y="1672787"/>
                    </a:lnTo>
                    <a:lnTo>
                      <a:pt x="2069443" y="1672855"/>
                    </a:lnTo>
                    <a:lnTo>
                      <a:pt x="2070239" y="1672923"/>
                    </a:lnTo>
                    <a:lnTo>
                      <a:pt x="2071036" y="1672991"/>
                    </a:lnTo>
                    <a:lnTo>
                      <a:pt x="2071833" y="1673059"/>
                    </a:lnTo>
                    <a:lnTo>
                      <a:pt x="2072623" y="1673127"/>
                    </a:lnTo>
                    <a:lnTo>
                      <a:pt x="2073420" y="1673195"/>
                    </a:lnTo>
                    <a:lnTo>
                      <a:pt x="2074217" y="1673262"/>
                    </a:lnTo>
                    <a:lnTo>
                      <a:pt x="2075013" y="1673330"/>
                    </a:lnTo>
                    <a:lnTo>
                      <a:pt x="2075804" y="1673398"/>
                    </a:lnTo>
                    <a:lnTo>
                      <a:pt x="2076600" y="1673465"/>
                    </a:lnTo>
                    <a:lnTo>
                      <a:pt x="2077397" y="1673532"/>
                    </a:lnTo>
                    <a:lnTo>
                      <a:pt x="2078194" y="1673599"/>
                    </a:lnTo>
                    <a:lnTo>
                      <a:pt x="2078991" y="1673667"/>
                    </a:lnTo>
                    <a:lnTo>
                      <a:pt x="2079781" y="1673733"/>
                    </a:lnTo>
                    <a:lnTo>
                      <a:pt x="2080578" y="1673800"/>
                    </a:lnTo>
                    <a:lnTo>
                      <a:pt x="2081374" y="1673867"/>
                    </a:lnTo>
                    <a:lnTo>
                      <a:pt x="2082171" y="1673934"/>
                    </a:lnTo>
                    <a:lnTo>
                      <a:pt x="2082961" y="1674001"/>
                    </a:lnTo>
                    <a:lnTo>
                      <a:pt x="2083758" y="1674067"/>
                    </a:lnTo>
                    <a:lnTo>
                      <a:pt x="2084555" y="1674134"/>
                    </a:lnTo>
                    <a:lnTo>
                      <a:pt x="2085352" y="1674200"/>
                    </a:lnTo>
                    <a:lnTo>
                      <a:pt x="2086148" y="1674266"/>
                    </a:lnTo>
                    <a:lnTo>
                      <a:pt x="2086939" y="1674332"/>
                    </a:lnTo>
                    <a:lnTo>
                      <a:pt x="2087735" y="1674398"/>
                    </a:lnTo>
                    <a:lnTo>
                      <a:pt x="2088532" y="1674464"/>
                    </a:lnTo>
                    <a:lnTo>
                      <a:pt x="2089329" y="1674530"/>
                    </a:lnTo>
                    <a:lnTo>
                      <a:pt x="2090126" y="1674596"/>
                    </a:lnTo>
                    <a:lnTo>
                      <a:pt x="2090916" y="1674662"/>
                    </a:lnTo>
                    <a:lnTo>
                      <a:pt x="2091713" y="1674727"/>
                    </a:lnTo>
                    <a:lnTo>
                      <a:pt x="2092509" y="1674793"/>
                    </a:lnTo>
                    <a:lnTo>
                      <a:pt x="2093306" y="1674858"/>
                    </a:lnTo>
                    <a:lnTo>
                      <a:pt x="2094096" y="1674923"/>
                    </a:lnTo>
                    <a:lnTo>
                      <a:pt x="2094893" y="1674988"/>
                    </a:lnTo>
                    <a:lnTo>
                      <a:pt x="2095690" y="1675054"/>
                    </a:lnTo>
                    <a:lnTo>
                      <a:pt x="2096487" y="1675119"/>
                    </a:lnTo>
                    <a:lnTo>
                      <a:pt x="2097283" y="1675184"/>
                    </a:lnTo>
                    <a:lnTo>
                      <a:pt x="2098074" y="1675249"/>
                    </a:lnTo>
                    <a:lnTo>
                      <a:pt x="2098870" y="1675314"/>
                    </a:lnTo>
                    <a:lnTo>
                      <a:pt x="2099667" y="1675378"/>
                    </a:lnTo>
                    <a:lnTo>
                      <a:pt x="2100464" y="1675443"/>
                    </a:lnTo>
                    <a:lnTo>
                      <a:pt x="2101254" y="1675507"/>
                    </a:lnTo>
                    <a:lnTo>
                      <a:pt x="2102051" y="1675572"/>
                    </a:lnTo>
                    <a:lnTo>
                      <a:pt x="2102848" y="1675636"/>
                    </a:lnTo>
                    <a:lnTo>
                      <a:pt x="2103644" y="1675700"/>
                    </a:lnTo>
                    <a:lnTo>
                      <a:pt x="2104441" y="1675764"/>
                    </a:lnTo>
                    <a:lnTo>
                      <a:pt x="2105232" y="1675829"/>
                    </a:lnTo>
                    <a:lnTo>
                      <a:pt x="2106028" y="1675892"/>
                    </a:lnTo>
                    <a:lnTo>
                      <a:pt x="2106825" y="1675957"/>
                    </a:lnTo>
                    <a:lnTo>
                      <a:pt x="2107622" y="1676020"/>
                    </a:lnTo>
                    <a:lnTo>
                      <a:pt x="2108412" y="1676084"/>
                    </a:lnTo>
                    <a:lnTo>
                      <a:pt x="2109209" y="1676147"/>
                    </a:lnTo>
                    <a:lnTo>
                      <a:pt x="2110006" y="1676211"/>
                    </a:lnTo>
                    <a:lnTo>
                      <a:pt x="2110802" y="1676275"/>
                    </a:lnTo>
                    <a:lnTo>
                      <a:pt x="2111599" y="1676338"/>
                    </a:lnTo>
                    <a:lnTo>
                      <a:pt x="2112389" y="1676401"/>
                    </a:lnTo>
                    <a:lnTo>
                      <a:pt x="2113186" y="1676464"/>
                    </a:lnTo>
                    <a:lnTo>
                      <a:pt x="2113983" y="1676527"/>
                    </a:lnTo>
                    <a:lnTo>
                      <a:pt x="2114779" y="1676590"/>
                    </a:lnTo>
                    <a:lnTo>
                      <a:pt x="2115576" y="1676653"/>
                    </a:lnTo>
                    <a:lnTo>
                      <a:pt x="2116367" y="1676716"/>
                    </a:lnTo>
                    <a:lnTo>
                      <a:pt x="2117163" y="1676779"/>
                    </a:lnTo>
                    <a:lnTo>
                      <a:pt x="2117960" y="1676841"/>
                    </a:lnTo>
                    <a:lnTo>
                      <a:pt x="2118757" y="1676904"/>
                    </a:lnTo>
                    <a:lnTo>
                      <a:pt x="2119547" y="1676966"/>
                    </a:lnTo>
                    <a:lnTo>
                      <a:pt x="2120344" y="1677029"/>
                    </a:lnTo>
                    <a:lnTo>
                      <a:pt x="2121141" y="1677091"/>
                    </a:lnTo>
                    <a:lnTo>
                      <a:pt x="2121937" y="1677153"/>
                    </a:lnTo>
                    <a:lnTo>
                      <a:pt x="2122734" y="1677215"/>
                    </a:lnTo>
                    <a:lnTo>
                      <a:pt x="2123524" y="1677277"/>
                    </a:lnTo>
                    <a:lnTo>
                      <a:pt x="2124321" y="1677339"/>
                    </a:lnTo>
                    <a:lnTo>
                      <a:pt x="2125118" y="1677401"/>
                    </a:lnTo>
                    <a:lnTo>
                      <a:pt x="2125915" y="1677463"/>
                    </a:lnTo>
                    <a:lnTo>
                      <a:pt x="2126705" y="1677525"/>
                    </a:lnTo>
                    <a:lnTo>
                      <a:pt x="2127502" y="1677586"/>
                    </a:lnTo>
                    <a:lnTo>
                      <a:pt x="2128298" y="1677648"/>
                    </a:lnTo>
                    <a:lnTo>
                      <a:pt x="2129095" y="1677709"/>
                    </a:lnTo>
                    <a:lnTo>
                      <a:pt x="2129892" y="1677771"/>
                    </a:lnTo>
                    <a:lnTo>
                      <a:pt x="2130682" y="1677832"/>
                    </a:lnTo>
                    <a:lnTo>
                      <a:pt x="2131479" y="1677893"/>
                    </a:lnTo>
                    <a:lnTo>
                      <a:pt x="2132276" y="1677954"/>
                    </a:lnTo>
                    <a:lnTo>
                      <a:pt x="2133072" y="1678015"/>
                    </a:lnTo>
                    <a:lnTo>
                      <a:pt x="2133869" y="1678076"/>
                    </a:lnTo>
                    <a:lnTo>
                      <a:pt x="2134659" y="1678137"/>
                    </a:lnTo>
                    <a:lnTo>
                      <a:pt x="2135456" y="1678198"/>
                    </a:lnTo>
                    <a:lnTo>
                      <a:pt x="2136253" y="1678258"/>
                    </a:lnTo>
                    <a:lnTo>
                      <a:pt x="2137050" y="1678319"/>
                    </a:lnTo>
                    <a:lnTo>
                      <a:pt x="2137840" y="1678379"/>
                    </a:lnTo>
                    <a:lnTo>
                      <a:pt x="2138637" y="1678439"/>
                    </a:lnTo>
                    <a:lnTo>
                      <a:pt x="2139433" y="1678500"/>
                    </a:lnTo>
                    <a:lnTo>
                      <a:pt x="2140230" y="1678560"/>
                    </a:lnTo>
                    <a:lnTo>
                      <a:pt x="2141027" y="1678620"/>
                    </a:lnTo>
                    <a:lnTo>
                      <a:pt x="2141817" y="1678680"/>
                    </a:lnTo>
                    <a:lnTo>
                      <a:pt x="2142614" y="1678740"/>
                    </a:lnTo>
                    <a:lnTo>
                      <a:pt x="2143411" y="1678800"/>
                    </a:lnTo>
                    <a:lnTo>
                      <a:pt x="2144207" y="1678860"/>
                    </a:lnTo>
                    <a:lnTo>
                      <a:pt x="2144998" y="1678920"/>
                    </a:lnTo>
                    <a:lnTo>
                      <a:pt x="2145794" y="1678979"/>
                    </a:lnTo>
                    <a:lnTo>
                      <a:pt x="2146591" y="1679039"/>
                    </a:lnTo>
                    <a:lnTo>
                      <a:pt x="2147388" y="1679098"/>
                    </a:lnTo>
                    <a:lnTo>
                      <a:pt x="2148185" y="1679158"/>
                    </a:lnTo>
                    <a:lnTo>
                      <a:pt x="2148975" y="1679217"/>
                    </a:lnTo>
                    <a:lnTo>
                      <a:pt x="2149772" y="1679276"/>
                    </a:lnTo>
                    <a:lnTo>
                      <a:pt x="2150568" y="1679335"/>
                    </a:lnTo>
                    <a:lnTo>
                      <a:pt x="2151365" y="1679395"/>
                    </a:lnTo>
                    <a:lnTo>
                      <a:pt x="2152155" y="1679453"/>
                    </a:lnTo>
                    <a:lnTo>
                      <a:pt x="2152952" y="1679513"/>
                    </a:lnTo>
                    <a:lnTo>
                      <a:pt x="2153749" y="1679571"/>
                    </a:lnTo>
                    <a:lnTo>
                      <a:pt x="2154546" y="1679630"/>
                    </a:lnTo>
                    <a:lnTo>
                      <a:pt x="2155342" y="1679689"/>
                    </a:lnTo>
                    <a:lnTo>
                      <a:pt x="2156133" y="1679747"/>
                    </a:lnTo>
                    <a:lnTo>
                      <a:pt x="2156929" y="1679806"/>
                    </a:lnTo>
                    <a:lnTo>
                      <a:pt x="2157726" y="1679864"/>
                    </a:lnTo>
                    <a:lnTo>
                      <a:pt x="2158523" y="1679922"/>
                    </a:lnTo>
                    <a:lnTo>
                      <a:pt x="2159320" y="1679980"/>
                    </a:lnTo>
                    <a:lnTo>
                      <a:pt x="2160110" y="1680038"/>
                    </a:lnTo>
                    <a:lnTo>
                      <a:pt x="2160907" y="1680097"/>
                    </a:lnTo>
                    <a:lnTo>
                      <a:pt x="2161703" y="1680155"/>
                    </a:lnTo>
                    <a:lnTo>
                      <a:pt x="2162500" y="1680212"/>
                    </a:lnTo>
                    <a:lnTo>
                      <a:pt x="2163290" y="1680270"/>
                    </a:lnTo>
                    <a:lnTo>
                      <a:pt x="2164087" y="1680328"/>
                    </a:lnTo>
                    <a:lnTo>
                      <a:pt x="2164884" y="1680386"/>
                    </a:lnTo>
                    <a:lnTo>
                      <a:pt x="2165681" y="1680444"/>
                    </a:lnTo>
                    <a:lnTo>
                      <a:pt x="2166477" y="1680501"/>
                    </a:lnTo>
                    <a:lnTo>
                      <a:pt x="2167268" y="1680559"/>
                    </a:lnTo>
                    <a:lnTo>
                      <a:pt x="2168064" y="1680616"/>
                    </a:lnTo>
                    <a:lnTo>
                      <a:pt x="2168861" y="1680673"/>
                    </a:lnTo>
                    <a:lnTo>
                      <a:pt x="2169658" y="1680731"/>
                    </a:lnTo>
                    <a:lnTo>
                      <a:pt x="2170448" y="1680787"/>
                    </a:lnTo>
                    <a:lnTo>
                      <a:pt x="2171245" y="1680845"/>
                    </a:lnTo>
                    <a:lnTo>
                      <a:pt x="2172042" y="1680901"/>
                    </a:lnTo>
                    <a:lnTo>
                      <a:pt x="2172838" y="1680958"/>
                    </a:lnTo>
                    <a:lnTo>
                      <a:pt x="2173635" y="1681015"/>
                    </a:lnTo>
                    <a:lnTo>
                      <a:pt x="2174426" y="1681072"/>
                    </a:lnTo>
                    <a:lnTo>
                      <a:pt x="2175222" y="1681128"/>
                    </a:lnTo>
                    <a:lnTo>
                      <a:pt x="2176019" y="1681185"/>
                    </a:lnTo>
                    <a:lnTo>
                      <a:pt x="2176816" y="1681242"/>
                    </a:lnTo>
                    <a:lnTo>
                      <a:pt x="2177612" y="1681298"/>
                    </a:lnTo>
                    <a:lnTo>
                      <a:pt x="2178403" y="1681354"/>
                    </a:lnTo>
                    <a:lnTo>
                      <a:pt x="2179199" y="1681411"/>
                    </a:lnTo>
                    <a:lnTo>
                      <a:pt x="2179996" y="1681467"/>
                    </a:lnTo>
                    <a:lnTo>
                      <a:pt x="2180793" y="1681523"/>
                    </a:lnTo>
                    <a:lnTo>
                      <a:pt x="2181583" y="1681579"/>
                    </a:lnTo>
                    <a:lnTo>
                      <a:pt x="2182380" y="1681634"/>
                    </a:lnTo>
                    <a:lnTo>
                      <a:pt x="2183177" y="1681691"/>
                    </a:lnTo>
                    <a:lnTo>
                      <a:pt x="2183973" y="1681747"/>
                    </a:lnTo>
                    <a:lnTo>
                      <a:pt x="2184770" y="1681802"/>
                    </a:lnTo>
                    <a:lnTo>
                      <a:pt x="2185561" y="1681858"/>
                    </a:lnTo>
                    <a:lnTo>
                      <a:pt x="2186357" y="1681913"/>
                    </a:lnTo>
                    <a:lnTo>
                      <a:pt x="2187154" y="1681968"/>
                    </a:lnTo>
                    <a:lnTo>
                      <a:pt x="2187951" y="1682024"/>
                    </a:lnTo>
                    <a:lnTo>
                      <a:pt x="2188741" y="1682079"/>
                    </a:lnTo>
                    <a:lnTo>
                      <a:pt x="2189538" y="1682135"/>
                    </a:lnTo>
                    <a:lnTo>
                      <a:pt x="2190335" y="1682190"/>
                    </a:lnTo>
                    <a:lnTo>
                      <a:pt x="2191131" y="1682245"/>
                    </a:lnTo>
                    <a:lnTo>
                      <a:pt x="2191928" y="1682300"/>
                    </a:lnTo>
                    <a:lnTo>
                      <a:pt x="2192718" y="1682355"/>
                    </a:lnTo>
                    <a:lnTo>
                      <a:pt x="2193515" y="1682410"/>
                    </a:lnTo>
                    <a:lnTo>
                      <a:pt x="2194312" y="1682464"/>
                    </a:lnTo>
                    <a:lnTo>
                      <a:pt x="2195108" y="1682519"/>
                    </a:lnTo>
                    <a:lnTo>
                      <a:pt x="2195899" y="1682574"/>
                    </a:lnTo>
                    <a:lnTo>
                      <a:pt x="2196696" y="1682628"/>
                    </a:lnTo>
                    <a:lnTo>
                      <a:pt x="2197492" y="1682683"/>
                    </a:lnTo>
                    <a:lnTo>
                      <a:pt x="2198289" y="1682737"/>
                    </a:lnTo>
                    <a:lnTo>
                      <a:pt x="2199086" y="1682791"/>
                    </a:lnTo>
                    <a:lnTo>
                      <a:pt x="2199876" y="1682845"/>
                    </a:lnTo>
                    <a:lnTo>
                      <a:pt x="2200673" y="1682900"/>
                    </a:lnTo>
                    <a:lnTo>
                      <a:pt x="2201470" y="1682954"/>
                    </a:lnTo>
                    <a:lnTo>
                      <a:pt x="2202266" y="1683008"/>
                    </a:lnTo>
                    <a:lnTo>
                      <a:pt x="2203063" y="1683062"/>
                    </a:lnTo>
                    <a:lnTo>
                      <a:pt x="2203853" y="1683116"/>
                    </a:lnTo>
                    <a:lnTo>
                      <a:pt x="2204650" y="1683170"/>
                    </a:lnTo>
                    <a:lnTo>
                      <a:pt x="2205447" y="1683223"/>
                    </a:lnTo>
                    <a:lnTo>
                      <a:pt x="2206244" y="1683277"/>
                    </a:lnTo>
                    <a:lnTo>
                      <a:pt x="2207034" y="1683331"/>
                    </a:lnTo>
                    <a:lnTo>
                      <a:pt x="2207831" y="1683384"/>
                    </a:lnTo>
                    <a:lnTo>
                      <a:pt x="2208627" y="1683438"/>
                    </a:lnTo>
                    <a:lnTo>
                      <a:pt x="2209424" y="1683491"/>
                    </a:lnTo>
                    <a:lnTo>
                      <a:pt x="2210221" y="1683544"/>
                    </a:lnTo>
                    <a:lnTo>
                      <a:pt x="2211011" y="1683598"/>
                    </a:lnTo>
                    <a:lnTo>
                      <a:pt x="2211808" y="1683650"/>
                    </a:lnTo>
                    <a:lnTo>
                      <a:pt x="2212605" y="1683703"/>
                    </a:lnTo>
                    <a:lnTo>
                      <a:pt x="2213401" y="1683756"/>
                    </a:lnTo>
                    <a:lnTo>
                      <a:pt x="2214192" y="1683809"/>
                    </a:lnTo>
                    <a:lnTo>
                      <a:pt x="2214988" y="1683862"/>
                    </a:lnTo>
                    <a:lnTo>
                      <a:pt x="2215785" y="1683915"/>
                    </a:lnTo>
                    <a:lnTo>
                      <a:pt x="2216582" y="1683968"/>
                    </a:lnTo>
                    <a:lnTo>
                      <a:pt x="2217379" y="1684020"/>
                    </a:lnTo>
                    <a:lnTo>
                      <a:pt x="2218169" y="1684073"/>
                    </a:lnTo>
                    <a:lnTo>
                      <a:pt x="2218966" y="1684125"/>
                    </a:lnTo>
                    <a:lnTo>
                      <a:pt x="2219762" y="1684178"/>
                    </a:lnTo>
                    <a:lnTo>
                      <a:pt x="2220559" y="1684230"/>
                    </a:lnTo>
                    <a:lnTo>
                      <a:pt x="2221349" y="1684282"/>
                    </a:lnTo>
                    <a:lnTo>
                      <a:pt x="2222146" y="1684334"/>
                    </a:lnTo>
                    <a:lnTo>
                      <a:pt x="2222943" y="1684387"/>
                    </a:lnTo>
                    <a:lnTo>
                      <a:pt x="2223740" y="1684438"/>
                    </a:lnTo>
                    <a:lnTo>
                      <a:pt x="2224536" y="1684491"/>
                    </a:lnTo>
                    <a:lnTo>
                      <a:pt x="2225327" y="1684542"/>
                    </a:lnTo>
                    <a:lnTo>
                      <a:pt x="2226123" y="1684594"/>
                    </a:lnTo>
                    <a:lnTo>
                      <a:pt x="2226920" y="1684646"/>
                    </a:lnTo>
                    <a:lnTo>
                      <a:pt x="2227717" y="1684698"/>
                    </a:lnTo>
                    <a:lnTo>
                      <a:pt x="2228514" y="1684749"/>
                    </a:lnTo>
                    <a:lnTo>
                      <a:pt x="2229304" y="1684801"/>
                    </a:lnTo>
                    <a:lnTo>
                      <a:pt x="2230101" y="1684853"/>
                    </a:lnTo>
                    <a:lnTo>
                      <a:pt x="2230897" y="1684904"/>
                    </a:lnTo>
                    <a:lnTo>
                      <a:pt x="2231694" y="1684955"/>
                    </a:lnTo>
                    <a:lnTo>
                      <a:pt x="2232484" y="1685006"/>
                    </a:lnTo>
                    <a:lnTo>
                      <a:pt x="2233281" y="1685057"/>
                    </a:lnTo>
                    <a:lnTo>
                      <a:pt x="2234078" y="1685109"/>
                    </a:lnTo>
                    <a:lnTo>
                      <a:pt x="2234875" y="1685160"/>
                    </a:lnTo>
                    <a:lnTo>
                      <a:pt x="2235671" y="1685211"/>
                    </a:lnTo>
                    <a:lnTo>
                      <a:pt x="2236462" y="1685261"/>
                    </a:lnTo>
                    <a:lnTo>
                      <a:pt x="2237258" y="1685312"/>
                    </a:lnTo>
                    <a:lnTo>
                      <a:pt x="2238055" y="1685363"/>
                    </a:lnTo>
                    <a:lnTo>
                      <a:pt x="2238852" y="1685413"/>
                    </a:lnTo>
                    <a:lnTo>
                      <a:pt x="2239642" y="1685464"/>
                    </a:lnTo>
                    <a:lnTo>
                      <a:pt x="2240439" y="1685515"/>
                    </a:lnTo>
                    <a:lnTo>
                      <a:pt x="2241236" y="1685565"/>
                    </a:lnTo>
                    <a:lnTo>
                      <a:pt x="2242032" y="1685616"/>
                    </a:lnTo>
                    <a:lnTo>
                      <a:pt x="2242829" y="1685666"/>
                    </a:lnTo>
                    <a:lnTo>
                      <a:pt x="2243619" y="1685716"/>
                    </a:lnTo>
                    <a:lnTo>
                      <a:pt x="2244416" y="1685767"/>
                    </a:lnTo>
                    <a:lnTo>
                      <a:pt x="2245213" y="1685817"/>
                    </a:lnTo>
                    <a:lnTo>
                      <a:pt x="2246010" y="1685867"/>
                    </a:lnTo>
                    <a:lnTo>
                      <a:pt x="2246800" y="1685917"/>
                    </a:lnTo>
                    <a:lnTo>
                      <a:pt x="2247597" y="1685967"/>
                    </a:lnTo>
                    <a:lnTo>
                      <a:pt x="2248393" y="1686016"/>
                    </a:lnTo>
                    <a:lnTo>
                      <a:pt x="2249190" y="1686066"/>
                    </a:lnTo>
                    <a:lnTo>
                      <a:pt x="2249987" y="1686116"/>
                    </a:lnTo>
                    <a:lnTo>
                      <a:pt x="2250777" y="1686166"/>
                    </a:lnTo>
                    <a:lnTo>
                      <a:pt x="2251574" y="1686215"/>
                    </a:lnTo>
                    <a:lnTo>
                      <a:pt x="2252371" y="1686264"/>
                    </a:lnTo>
                    <a:lnTo>
                      <a:pt x="2253167" y="1686314"/>
                    </a:lnTo>
                    <a:lnTo>
                      <a:pt x="2253964" y="1686364"/>
                    </a:lnTo>
                    <a:lnTo>
                      <a:pt x="2254755" y="1686413"/>
                    </a:lnTo>
                    <a:lnTo>
                      <a:pt x="2255551" y="1686462"/>
                    </a:lnTo>
                    <a:lnTo>
                      <a:pt x="2256348" y="1686511"/>
                    </a:lnTo>
                    <a:lnTo>
                      <a:pt x="2257145" y="1686560"/>
                    </a:lnTo>
                    <a:lnTo>
                      <a:pt x="2257935" y="1686609"/>
                    </a:lnTo>
                    <a:lnTo>
                      <a:pt x="2258732" y="1686658"/>
                    </a:lnTo>
                    <a:lnTo>
                      <a:pt x="2259529" y="1686707"/>
                    </a:lnTo>
                    <a:lnTo>
                      <a:pt x="2260325" y="1686756"/>
                    </a:lnTo>
                    <a:lnTo>
                      <a:pt x="2261122" y="1686805"/>
                    </a:lnTo>
                    <a:lnTo>
                      <a:pt x="2261912" y="1686853"/>
                    </a:lnTo>
                    <a:lnTo>
                      <a:pt x="2262709" y="1686902"/>
                    </a:lnTo>
                    <a:lnTo>
                      <a:pt x="2263506" y="1686951"/>
                    </a:lnTo>
                    <a:lnTo>
                      <a:pt x="2264302" y="1686999"/>
                    </a:lnTo>
                    <a:lnTo>
                      <a:pt x="2265093" y="1687048"/>
                    </a:lnTo>
                    <a:lnTo>
                      <a:pt x="2265890" y="1687096"/>
                    </a:lnTo>
                    <a:lnTo>
                      <a:pt x="2266686" y="1687144"/>
                    </a:lnTo>
                    <a:lnTo>
                      <a:pt x="2267483" y="1687192"/>
                    </a:lnTo>
                    <a:lnTo>
                      <a:pt x="2268280" y="1687241"/>
                    </a:lnTo>
                    <a:lnTo>
                      <a:pt x="2269070" y="1687289"/>
                    </a:lnTo>
                    <a:lnTo>
                      <a:pt x="2269867" y="1687336"/>
                    </a:lnTo>
                    <a:lnTo>
                      <a:pt x="2270664" y="1687385"/>
                    </a:lnTo>
                    <a:lnTo>
                      <a:pt x="2271460" y="1687433"/>
                    </a:lnTo>
                    <a:lnTo>
                      <a:pt x="2272257" y="1687481"/>
                    </a:lnTo>
                    <a:lnTo>
                      <a:pt x="2273047" y="1687528"/>
                    </a:lnTo>
                    <a:lnTo>
                      <a:pt x="2273844" y="1687576"/>
                    </a:lnTo>
                    <a:lnTo>
                      <a:pt x="2274641" y="1687623"/>
                    </a:lnTo>
                    <a:lnTo>
                      <a:pt x="2275438" y="1687671"/>
                    </a:lnTo>
                    <a:lnTo>
                      <a:pt x="2276228" y="1687719"/>
                    </a:lnTo>
                    <a:lnTo>
                      <a:pt x="2277025" y="1687766"/>
                    </a:lnTo>
                    <a:lnTo>
                      <a:pt x="2277821" y="1687813"/>
                    </a:lnTo>
                    <a:lnTo>
                      <a:pt x="2278618" y="1687861"/>
                    </a:lnTo>
                    <a:lnTo>
                      <a:pt x="2279415" y="1687908"/>
                    </a:lnTo>
                    <a:lnTo>
                      <a:pt x="2280205" y="1687955"/>
                    </a:lnTo>
                    <a:lnTo>
                      <a:pt x="2281002" y="1688003"/>
                    </a:lnTo>
                    <a:lnTo>
                      <a:pt x="2281799" y="1688049"/>
                    </a:lnTo>
                    <a:lnTo>
                      <a:pt x="2282595" y="1688096"/>
                    </a:lnTo>
                    <a:lnTo>
                      <a:pt x="2283386" y="1688143"/>
                    </a:lnTo>
                    <a:lnTo>
                      <a:pt x="2284182" y="1688190"/>
                    </a:lnTo>
                    <a:lnTo>
                      <a:pt x="2284979" y="1688237"/>
                    </a:lnTo>
                    <a:lnTo>
                      <a:pt x="2285776" y="1688284"/>
                    </a:lnTo>
                    <a:lnTo>
                      <a:pt x="2286573" y="1688330"/>
                    </a:lnTo>
                    <a:lnTo>
                      <a:pt x="2287363" y="1688377"/>
                    </a:lnTo>
                    <a:lnTo>
                      <a:pt x="2288160" y="1688423"/>
                    </a:lnTo>
                    <a:lnTo>
                      <a:pt x="2288956" y="1688470"/>
                    </a:lnTo>
                    <a:lnTo>
                      <a:pt x="2289753" y="1688516"/>
                    </a:lnTo>
                    <a:lnTo>
                      <a:pt x="2290550" y="1688563"/>
                    </a:lnTo>
                    <a:lnTo>
                      <a:pt x="2291340" y="1688609"/>
                    </a:lnTo>
                    <a:lnTo>
                      <a:pt x="2292137" y="1688655"/>
                    </a:lnTo>
                    <a:lnTo>
                      <a:pt x="2292934" y="1688701"/>
                    </a:lnTo>
                    <a:lnTo>
                      <a:pt x="2293730" y="1688747"/>
                    </a:lnTo>
                    <a:lnTo>
                      <a:pt x="2294521" y="1688794"/>
                    </a:lnTo>
                    <a:lnTo>
                      <a:pt x="2295317" y="1688839"/>
                    </a:lnTo>
                    <a:lnTo>
                      <a:pt x="2296114" y="1688885"/>
                    </a:lnTo>
                    <a:lnTo>
                      <a:pt x="2296911" y="1688931"/>
                    </a:lnTo>
                    <a:lnTo>
                      <a:pt x="2297708" y="1688976"/>
                    </a:lnTo>
                    <a:lnTo>
                      <a:pt x="2298498" y="1689022"/>
                    </a:lnTo>
                    <a:lnTo>
                      <a:pt x="2299295" y="1689068"/>
                    </a:lnTo>
                    <a:lnTo>
                      <a:pt x="2300091" y="1689113"/>
                    </a:lnTo>
                    <a:lnTo>
                      <a:pt x="2300888" y="1689159"/>
                    </a:lnTo>
                    <a:lnTo>
                      <a:pt x="2301678" y="1689205"/>
                    </a:lnTo>
                    <a:lnTo>
                      <a:pt x="2302475" y="1689250"/>
                    </a:lnTo>
                    <a:lnTo>
                      <a:pt x="2303272" y="1689295"/>
                    </a:lnTo>
                    <a:lnTo>
                      <a:pt x="2304069" y="1689340"/>
                    </a:lnTo>
                    <a:lnTo>
                      <a:pt x="2304865" y="1689386"/>
                    </a:lnTo>
                    <a:lnTo>
                      <a:pt x="2305656" y="1689431"/>
                    </a:lnTo>
                    <a:lnTo>
                      <a:pt x="2306452" y="1689476"/>
                    </a:lnTo>
                    <a:lnTo>
                      <a:pt x="2307249" y="1689521"/>
                    </a:lnTo>
                    <a:lnTo>
                      <a:pt x="2308046" y="1689566"/>
                    </a:lnTo>
                    <a:lnTo>
                      <a:pt x="2308836" y="1689611"/>
                    </a:lnTo>
                    <a:lnTo>
                      <a:pt x="2309633" y="1689656"/>
                    </a:lnTo>
                    <a:lnTo>
                      <a:pt x="2310430" y="1689701"/>
                    </a:lnTo>
                    <a:lnTo>
                      <a:pt x="2311226" y="1689745"/>
                    </a:lnTo>
                    <a:lnTo>
                      <a:pt x="2312023" y="1689790"/>
                    </a:lnTo>
                    <a:lnTo>
                      <a:pt x="2312813" y="1689834"/>
                    </a:lnTo>
                    <a:lnTo>
                      <a:pt x="2313610" y="1689879"/>
                    </a:lnTo>
                    <a:lnTo>
                      <a:pt x="2314407" y="1689924"/>
                    </a:lnTo>
                    <a:lnTo>
                      <a:pt x="2315204" y="1689968"/>
                    </a:lnTo>
                    <a:lnTo>
                      <a:pt x="2316000" y="1690012"/>
                    </a:lnTo>
                    <a:lnTo>
                      <a:pt x="2316791" y="1690057"/>
                    </a:lnTo>
                    <a:lnTo>
                      <a:pt x="2317587" y="1690101"/>
                    </a:lnTo>
                    <a:lnTo>
                      <a:pt x="2318384" y="1690145"/>
                    </a:lnTo>
                    <a:lnTo>
                      <a:pt x="2319181" y="1690189"/>
                    </a:lnTo>
                    <a:lnTo>
                      <a:pt x="2319971" y="1690233"/>
                    </a:lnTo>
                    <a:lnTo>
                      <a:pt x="2320768" y="1690277"/>
                    </a:lnTo>
                    <a:lnTo>
                      <a:pt x="2321565" y="1690321"/>
                    </a:lnTo>
                    <a:lnTo>
                      <a:pt x="2322361" y="1690365"/>
                    </a:lnTo>
                    <a:lnTo>
                      <a:pt x="2323158" y="1690409"/>
                    </a:lnTo>
                    <a:lnTo>
                      <a:pt x="2323949" y="1690453"/>
                    </a:lnTo>
                    <a:lnTo>
                      <a:pt x="2324745" y="1690497"/>
                    </a:lnTo>
                    <a:lnTo>
                      <a:pt x="2325542" y="1690540"/>
                    </a:lnTo>
                    <a:lnTo>
                      <a:pt x="2326339" y="1690583"/>
                    </a:lnTo>
                    <a:lnTo>
                      <a:pt x="2327129" y="1690627"/>
                    </a:lnTo>
                    <a:lnTo>
                      <a:pt x="2327926" y="1690671"/>
                    </a:lnTo>
                    <a:lnTo>
                      <a:pt x="2328722" y="1690714"/>
                    </a:lnTo>
                    <a:lnTo>
                      <a:pt x="2329519" y="1690757"/>
                    </a:lnTo>
                    <a:lnTo>
                      <a:pt x="2330316" y="1690801"/>
                    </a:lnTo>
                    <a:lnTo>
                      <a:pt x="2331106" y="1690844"/>
                    </a:lnTo>
                    <a:lnTo>
                      <a:pt x="2331903" y="1690887"/>
                    </a:lnTo>
                    <a:lnTo>
                      <a:pt x="2332700" y="1690930"/>
                    </a:lnTo>
                    <a:lnTo>
                      <a:pt x="2333496" y="1690973"/>
                    </a:lnTo>
                    <a:lnTo>
                      <a:pt x="2334287" y="1691016"/>
                    </a:lnTo>
                    <a:lnTo>
                      <a:pt x="2335084" y="1691059"/>
                    </a:lnTo>
                    <a:lnTo>
                      <a:pt x="2335880" y="1691101"/>
                    </a:lnTo>
                    <a:lnTo>
                      <a:pt x="2336677" y="1691145"/>
                    </a:lnTo>
                    <a:lnTo>
                      <a:pt x="2337474" y="1691188"/>
                    </a:lnTo>
                    <a:lnTo>
                      <a:pt x="2338264" y="1691230"/>
                    </a:lnTo>
                    <a:lnTo>
                      <a:pt x="2339061" y="1691272"/>
                    </a:lnTo>
                    <a:lnTo>
                      <a:pt x="2339858" y="1691315"/>
                    </a:lnTo>
                    <a:lnTo>
                      <a:pt x="2340654" y="1691358"/>
                    </a:lnTo>
                    <a:lnTo>
                      <a:pt x="2341451" y="1691400"/>
                    </a:lnTo>
                    <a:lnTo>
                      <a:pt x="2342241" y="1691442"/>
                    </a:lnTo>
                    <a:lnTo>
                      <a:pt x="2343038" y="1691485"/>
                    </a:lnTo>
                    <a:lnTo>
                      <a:pt x="2343835" y="1691527"/>
                    </a:lnTo>
                    <a:lnTo>
                      <a:pt x="2344631" y="1691569"/>
                    </a:lnTo>
                    <a:lnTo>
                      <a:pt x="2345422" y="1691611"/>
                    </a:lnTo>
                    <a:lnTo>
                      <a:pt x="2346219" y="1691653"/>
                    </a:lnTo>
                    <a:lnTo>
                      <a:pt x="2347015" y="1691696"/>
                    </a:lnTo>
                    <a:lnTo>
                      <a:pt x="2347812" y="1691738"/>
                    </a:lnTo>
                    <a:lnTo>
                      <a:pt x="2348609" y="1691780"/>
                    </a:lnTo>
                    <a:lnTo>
                      <a:pt x="2349399" y="1691822"/>
                    </a:lnTo>
                    <a:lnTo>
                      <a:pt x="2350196" y="1691863"/>
                    </a:lnTo>
                    <a:lnTo>
                      <a:pt x="2350993" y="1691905"/>
                    </a:lnTo>
                    <a:lnTo>
                      <a:pt x="2351789" y="1691947"/>
                    </a:lnTo>
                    <a:lnTo>
                      <a:pt x="2352580" y="1691989"/>
                    </a:lnTo>
                    <a:lnTo>
                      <a:pt x="2353376" y="1692030"/>
                    </a:lnTo>
                    <a:lnTo>
                      <a:pt x="2354173" y="1692072"/>
                    </a:lnTo>
                    <a:lnTo>
                      <a:pt x="2354970" y="1692113"/>
                    </a:lnTo>
                    <a:lnTo>
                      <a:pt x="2355767" y="1692154"/>
                    </a:lnTo>
                    <a:lnTo>
                      <a:pt x="2356557" y="1692196"/>
                    </a:lnTo>
                    <a:lnTo>
                      <a:pt x="2357354" y="1692237"/>
                    </a:lnTo>
                    <a:lnTo>
                      <a:pt x="2358150" y="1692279"/>
                    </a:lnTo>
                    <a:lnTo>
                      <a:pt x="2358947" y="1692319"/>
                    </a:lnTo>
                    <a:lnTo>
                      <a:pt x="2359737" y="1692361"/>
                    </a:lnTo>
                    <a:lnTo>
                      <a:pt x="2360534" y="1692402"/>
                    </a:lnTo>
                    <a:lnTo>
                      <a:pt x="2361331" y="1692443"/>
                    </a:lnTo>
                    <a:lnTo>
                      <a:pt x="2362128" y="1692484"/>
                    </a:lnTo>
                    <a:lnTo>
                      <a:pt x="2362924" y="1692525"/>
                    </a:lnTo>
                    <a:lnTo>
                      <a:pt x="2363715" y="1692566"/>
                    </a:lnTo>
                    <a:lnTo>
                      <a:pt x="2364511" y="1692606"/>
                    </a:lnTo>
                    <a:lnTo>
                      <a:pt x="2365308" y="1692647"/>
                    </a:lnTo>
                    <a:lnTo>
                      <a:pt x="2366105" y="1692688"/>
                    </a:lnTo>
                    <a:lnTo>
                      <a:pt x="2366902" y="1692729"/>
                    </a:lnTo>
                    <a:lnTo>
                      <a:pt x="2367692" y="1692769"/>
                    </a:lnTo>
                    <a:lnTo>
                      <a:pt x="2368489" y="1692810"/>
                    </a:lnTo>
                    <a:lnTo>
                      <a:pt x="2369285" y="1692850"/>
                    </a:lnTo>
                    <a:lnTo>
                      <a:pt x="2370082" y="1692891"/>
                    </a:lnTo>
                    <a:lnTo>
                      <a:pt x="2370872" y="1692931"/>
                    </a:lnTo>
                    <a:lnTo>
                      <a:pt x="2371669" y="1692972"/>
                    </a:lnTo>
                    <a:lnTo>
                      <a:pt x="2372466" y="1693012"/>
                    </a:lnTo>
                    <a:lnTo>
                      <a:pt x="2373263" y="1693052"/>
                    </a:lnTo>
                    <a:lnTo>
                      <a:pt x="2374059" y="1693092"/>
                    </a:lnTo>
                    <a:lnTo>
                      <a:pt x="2374850" y="1693132"/>
                    </a:lnTo>
                    <a:lnTo>
                      <a:pt x="2375646" y="1693172"/>
                    </a:lnTo>
                    <a:lnTo>
                      <a:pt x="2376443" y="1693212"/>
                    </a:lnTo>
                    <a:lnTo>
                      <a:pt x="2377240" y="1693252"/>
                    </a:lnTo>
                    <a:lnTo>
                      <a:pt x="2378030" y="1693292"/>
                    </a:lnTo>
                    <a:lnTo>
                      <a:pt x="2378827" y="1693332"/>
                    </a:lnTo>
                    <a:lnTo>
                      <a:pt x="2379624" y="1693372"/>
                    </a:lnTo>
                    <a:lnTo>
                      <a:pt x="2380420" y="1693411"/>
                    </a:lnTo>
                    <a:lnTo>
                      <a:pt x="2381217" y="1693451"/>
                    </a:lnTo>
                    <a:lnTo>
                      <a:pt x="2382007" y="1693491"/>
                    </a:lnTo>
                    <a:lnTo>
                      <a:pt x="2382804" y="1693531"/>
                    </a:lnTo>
                    <a:lnTo>
                      <a:pt x="2383601" y="1693570"/>
                    </a:lnTo>
                    <a:lnTo>
                      <a:pt x="2384398" y="1693610"/>
                    </a:lnTo>
                    <a:lnTo>
                      <a:pt x="2385194" y="1693648"/>
                    </a:lnTo>
                    <a:lnTo>
                      <a:pt x="2385985" y="1693688"/>
                    </a:lnTo>
                    <a:lnTo>
                      <a:pt x="2386781" y="1693727"/>
                    </a:lnTo>
                    <a:lnTo>
                      <a:pt x="2387578" y="1693766"/>
                    </a:lnTo>
                    <a:lnTo>
                      <a:pt x="2388375" y="1693806"/>
                    </a:lnTo>
                    <a:lnTo>
                      <a:pt x="2389165" y="1693845"/>
                    </a:lnTo>
                    <a:lnTo>
                      <a:pt x="2389962" y="1693884"/>
                    </a:lnTo>
                    <a:lnTo>
                      <a:pt x="2390759" y="1693923"/>
                    </a:lnTo>
                    <a:lnTo>
                      <a:pt x="2391555" y="1693962"/>
                    </a:lnTo>
                    <a:lnTo>
                      <a:pt x="2392352" y="1694001"/>
                    </a:lnTo>
                    <a:lnTo>
                      <a:pt x="2393142" y="1694040"/>
                    </a:lnTo>
                    <a:lnTo>
                      <a:pt x="2393939" y="1694079"/>
                    </a:lnTo>
                    <a:lnTo>
                      <a:pt x="2394736" y="1694118"/>
                    </a:lnTo>
                    <a:lnTo>
                      <a:pt x="2395533" y="1694156"/>
                    </a:lnTo>
                    <a:lnTo>
                      <a:pt x="2396323" y="1694195"/>
                    </a:lnTo>
                    <a:lnTo>
                      <a:pt x="2397120" y="1694234"/>
                    </a:lnTo>
                    <a:lnTo>
                      <a:pt x="2397916" y="1694272"/>
                    </a:lnTo>
                    <a:lnTo>
                      <a:pt x="2398713" y="1694311"/>
                    </a:lnTo>
                    <a:lnTo>
                      <a:pt x="2399510" y="1694349"/>
                    </a:lnTo>
                    <a:lnTo>
                      <a:pt x="2400300" y="1694387"/>
                    </a:lnTo>
                    <a:lnTo>
                      <a:pt x="2401097" y="1694426"/>
                    </a:lnTo>
                    <a:lnTo>
                      <a:pt x="2401894" y="1694464"/>
                    </a:lnTo>
                    <a:lnTo>
                      <a:pt x="2402690" y="1694503"/>
                    </a:lnTo>
                    <a:lnTo>
                      <a:pt x="2403481" y="1694541"/>
                    </a:lnTo>
                    <a:lnTo>
                      <a:pt x="2404278" y="1694578"/>
                    </a:lnTo>
                    <a:lnTo>
                      <a:pt x="2405074" y="1694617"/>
                    </a:lnTo>
                    <a:lnTo>
                      <a:pt x="2405871" y="1694655"/>
                    </a:lnTo>
                    <a:lnTo>
                      <a:pt x="2406668" y="1694693"/>
                    </a:lnTo>
                    <a:lnTo>
                      <a:pt x="2407458" y="1694731"/>
                    </a:lnTo>
                    <a:lnTo>
                      <a:pt x="2408255" y="1694768"/>
                    </a:lnTo>
                    <a:lnTo>
                      <a:pt x="2409051" y="1694807"/>
                    </a:lnTo>
                    <a:lnTo>
                      <a:pt x="2409848" y="1694844"/>
                    </a:lnTo>
                    <a:lnTo>
                      <a:pt x="2410645" y="1694882"/>
                    </a:lnTo>
                    <a:lnTo>
                      <a:pt x="2411435" y="1694920"/>
                    </a:lnTo>
                    <a:lnTo>
                      <a:pt x="2412232" y="1694958"/>
                    </a:lnTo>
                    <a:lnTo>
                      <a:pt x="2413029" y="1694995"/>
                    </a:lnTo>
                    <a:lnTo>
                      <a:pt x="2413825" y="1695032"/>
                    </a:lnTo>
                    <a:lnTo>
                      <a:pt x="2414616" y="1695070"/>
                    </a:lnTo>
                    <a:lnTo>
                      <a:pt x="2415413" y="1695107"/>
                    </a:lnTo>
                    <a:lnTo>
                      <a:pt x="2416209" y="1695145"/>
                    </a:lnTo>
                    <a:lnTo>
                      <a:pt x="2417006" y="1695182"/>
                    </a:lnTo>
                    <a:lnTo>
                      <a:pt x="2417803" y="1695220"/>
                    </a:lnTo>
                    <a:lnTo>
                      <a:pt x="2418593" y="1695257"/>
                    </a:lnTo>
                    <a:lnTo>
                      <a:pt x="2419390" y="1695294"/>
                    </a:lnTo>
                    <a:lnTo>
                      <a:pt x="2420187" y="1695331"/>
                    </a:lnTo>
                    <a:lnTo>
                      <a:pt x="2420983" y="1695368"/>
                    </a:lnTo>
                    <a:lnTo>
                      <a:pt x="2421774" y="1695405"/>
                    </a:lnTo>
                    <a:lnTo>
                      <a:pt x="2422570" y="1695442"/>
                    </a:lnTo>
                    <a:lnTo>
                      <a:pt x="2423367" y="1695479"/>
                    </a:lnTo>
                    <a:lnTo>
                      <a:pt x="2424164" y="1695516"/>
                    </a:lnTo>
                    <a:lnTo>
                      <a:pt x="2424961" y="1695553"/>
                    </a:lnTo>
                    <a:lnTo>
                      <a:pt x="2425751" y="1695590"/>
                    </a:lnTo>
                    <a:lnTo>
                      <a:pt x="2426548" y="1695626"/>
                    </a:lnTo>
                    <a:lnTo>
                      <a:pt x="2427344" y="1695663"/>
                    </a:lnTo>
                    <a:lnTo>
                      <a:pt x="2428141" y="1695700"/>
                    </a:lnTo>
                    <a:lnTo>
                      <a:pt x="2428938" y="1695736"/>
                    </a:lnTo>
                    <a:lnTo>
                      <a:pt x="2429728" y="1695773"/>
                    </a:lnTo>
                    <a:lnTo>
                      <a:pt x="2430525" y="1695809"/>
                    </a:lnTo>
                    <a:lnTo>
                      <a:pt x="2431322" y="1695845"/>
                    </a:lnTo>
                    <a:lnTo>
                      <a:pt x="2432118" y="1695882"/>
                    </a:lnTo>
                    <a:lnTo>
                      <a:pt x="2432909" y="1695919"/>
                    </a:lnTo>
                    <a:lnTo>
                      <a:pt x="2433705" y="1695955"/>
                    </a:lnTo>
                    <a:lnTo>
                      <a:pt x="2434502" y="1695991"/>
                    </a:lnTo>
                    <a:lnTo>
                      <a:pt x="2435299" y="1696027"/>
                    </a:lnTo>
                    <a:lnTo>
                      <a:pt x="2436096" y="1696063"/>
                    </a:lnTo>
                    <a:lnTo>
                      <a:pt x="2436886" y="1696100"/>
                    </a:lnTo>
                    <a:lnTo>
                      <a:pt x="2437683" y="1696135"/>
                    </a:lnTo>
                    <a:lnTo>
                      <a:pt x="2438479" y="1696172"/>
                    </a:lnTo>
                    <a:lnTo>
                      <a:pt x="2439276" y="1696208"/>
                    </a:lnTo>
                    <a:lnTo>
                      <a:pt x="2440066" y="1696244"/>
                    </a:lnTo>
                    <a:lnTo>
                      <a:pt x="2440863" y="1696280"/>
                    </a:lnTo>
                    <a:lnTo>
                      <a:pt x="2441660" y="1696315"/>
                    </a:lnTo>
                    <a:lnTo>
                      <a:pt x="2442457" y="1696351"/>
                    </a:lnTo>
                    <a:lnTo>
                      <a:pt x="2443253" y="1696387"/>
                    </a:lnTo>
                    <a:lnTo>
                      <a:pt x="2444044" y="1696422"/>
                    </a:lnTo>
                    <a:lnTo>
                      <a:pt x="2444840" y="1696458"/>
                    </a:lnTo>
                    <a:lnTo>
                      <a:pt x="2445637" y="1696494"/>
                    </a:lnTo>
                    <a:lnTo>
                      <a:pt x="2446434" y="1696529"/>
                    </a:lnTo>
                    <a:lnTo>
                      <a:pt x="2447224" y="1696564"/>
                    </a:lnTo>
                    <a:lnTo>
                      <a:pt x="2448021" y="1696600"/>
                    </a:lnTo>
                    <a:lnTo>
                      <a:pt x="2448818" y="1696635"/>
                    </a:lnTo>
                    <a:lnTo>
                      <a:pt x="2449614" y="1696671"/>
                    </a:lnTo>
                    <a:lnTo>
                      <a:pt x="2450411" y="1696706"/>
                    </a:lnTo>
                    <a:lnTo>
                      <a:pt x="2451201" y="1696742"/>
                    </a:lnTo>
                    <a:lnTo>
                      <a:pt x="2451998" y="1696777"/>
                    </a:lnTo>
                    <a:lnTo>
                      <a:pt x="2452795" y="1696812"/>
                    </a:lnTo>
                    <a:lnTo>
                      <a:pt x="2453592" y="1696847"/>
                    </a:lnTo>
                    <a:lnTo>
                      <a:pt x="2454388" y="1696882"/>
                    </a:lnTo>
                    <a:lnTo>
                      <a:pt x="2455179" y="1696917"/>
                    </a:lnTo>
                    <a:lnTo>
                      <a:pt x="2455975" y="1696952"/>
                    </a:lnTo>
                    <a:lnTo>
                      <a:pt x="2456772" y="1696987"/>
                    </a:lnTo>
                    <a:lnTo>
                      <a:pt x="2457569" y="1697021"/>
                    </a:lnTo>
                    <a:lnTo>
                      <a:pt x="2458359" y="1697057"/>
                    </a:lnTo>
                    <a:lnTo>
                      <a:pt x="2459156" y="1697092"/>
                    </a:lnTo>
                    <a:lnTo>
                      <a:pt x="2459953" y="1697126"/>
                    </a:lnTo>
                    <a:lnTo>
                      <a:pt x="2460749" y="1697161"/>
                    </a:lnTo>
                    <a:lnTo>
                      <a:pt x="2461546" y="1697195"/>
                    </a:lnTo>
                    <a:lnTo>
                      <a:pt x="2462336" y="1697230"/>
                    </a:lnTo>
                    <a:lnTo>
                      <a:pt x="2463133" y="1697265"/>
                    </a:lnTo>
                    <a:lnTo>
                      <a:pt x="2463930" y="1697299"/>
                    </a:lnTo>
                    <a:lnTo>
                      <a:pt x="2464727" y="1697334"/>
                    </a:lnTo>
                    <a:lnTo>
                      <a:pt x="2465517" y="1697368"/>
                    </a:lnTo>
                    <a:lnTo>
                      <a:pt x="2466314" y="1697403"/>
                    </a:lnTo>
                    <a:lnTo>
                      <a:pt x="2467110" y="1697437"/>
                    </a:lnTo>
                    <a:lnTo>
                      <a:pt x="2467907" y="1697471"/>
                    </a:lnTo>
                    <a:lnTo>
                      <a:pt x="2468704" y="1697505"/>
                    </a:lnTo>
                    <a:lnTo>
                      <a:pt x="2469494" y="1697540"/>
                    </a:lnTo>
                    <a:lnTo>
                      <a:pt x="2470291" y="1697573"/>
                    </a:lnTo>
                    <a:lnTo>
                      <a:pt x="2471088" y="1697608"/>
                    </a:lnTo>
                    <a:lnTo>
                      <a:pt x="2471884" y="1697642"/>
                    </a:lnTo>
                    <a:lnTo>
                      <a:pt x="2472675" y="1697676"/>
                    </a:lnTo>
                    <a:lnTo>
                      <a:pt x="2473472" y="1697710"/>
                    </a:lnTo>
                    <a:lnTo>
                      <a:pt x="2474268" y="1697744"/>
                    </a:lnTo>
                    <a:lnTo>
                      <a:pt x="2475065" y="1697777"/>
                    </a:lnTo>
                    <a:lnTo>
                      <a:pt x="2475862" y="1697811"/>
                    </a:lnTo>
                    <a:lnTo>
                      <a:pt x="2476652" y="1697845"/>
                    </a:lnTo>
                    <a:lnTo>
                      <a:pt x="2477449" y="1697879"/>
                    </a:lnTo>
                    <a:lnTo>
                      <a:pt x="2478245" y="1697913"/>
                    </a:lnTo>
                    <a:lnTo>
                      <a:pt x="2479042" y="1697946"/>
                    </a:lnTo>
                    <a:lnTo>
                      <a:pt x="2479839" y="1697980"/>
                    </a:lnTo>
                    <a:lnTo>
                      <a:pt x="2480629" y="1698013"/>
                    </a:lnTo>
                    <a:lnTo>
                      <a:pt x="2481426" y="1698047"/>
                    </a:lnTo>
                    <a:lnTo>
                      <a:pt x="2482223" y="1698081"/>
                    </a:lnTo>
                    <a:lnTo>
                      <a:pt x="2483019" y="1698114"/>
                    </a:lnTo>
                    <a:lnTo>
                      <a:pt x="2483810" y="1698147"/>
                    </a:lnTo>
                    <a:lnTo>
                      <a:pt x="2484607" y="1698181"/>
                    </a:lnTo>
                    <a:lnTo>
                      <a:pt x="2485403" y="1698214"/>
                    </a:lnTo>
                    <a:lnTo>
                      <a:pt x="2486200" y="1698247"/>
                    </a:lnTo>
                    <a:lnTo>
                      <a:pt x="2486997" y="1698280"/>
                    </a:lnTo>
                    <a:lnTo>
                      <a:pt x="2487787" y="1698313"/>
                    </a:lnTo>
                    <a:lnTo>
                      <a:pt x="2488584" y="1698347"/>
                    </a:lnTo>
                    <a:lnTo>
                      <a:pt x="2489381" y="1698380"/>
                    </a:lnTo>
                    <a:lnTo>
                      <a:pt x="2490177" y="1698413"/>
                    </a:lnTo>
                    <a:lnTo>
                      <a:pt x="2490968" y="1698446"/>
                    </a:lnTo>
                    <a:lnTo>
                      <a:pt x="2491764" y="1698478"/>
                    </a:lnTo>
                    <a:lnTo>
                      <a:pt x="2492561" y="1698512"/>
                    </a:lnTo>
                    <a:lnTo>
                      <a:pt x="2493358" y="1698545"/>
                    </a:lnTo>
                    <a:lnTo>
                      <a:pt x="2494154" y="1698577"/>
                    </a:lnTo>
                    <a:lnTo>
                      <a:pt x="2494945" y="1698610"/>
                    </a:lnTo>
                    <a:lnTo>
                      <a:pt x="2495742" y="1698643"/>
                    </a:lnTo>
                    <a:lnTo>
                      <a:pt x="2496538" y="1698675"/>
                    </a:lnTo>
                    <a:lnTo>
                      <a:pt x="2497335" y="1698708"/>
                    </a:lnTo>
                    <a:lnTo>
                      <a:pt x="2498125" y="1698741"/>
                    </a:lnTo>
                    <a:lnTo>
                      <a:pt x="2498922" y="1698774"/>
                    </a:lnTo>
                    <a:lnTo>
                      <a:pt x="2499719" y="1698806"/>
                    </a:lnTo>
                    <a:lnTo>
                      <a:pt x="2500516" y="1698839"/>
                    </a:lnTo>
                    <a:lnTo>
                      <a:pt x="2501312" y="1698871"/>
                    </a:lnTo>
                    <a:lnTo>
                      <a:pt x="2502103" y="1698903"/>
                    </a:lnTo>
                    <a:lnTo>
                      <a:pt x="2502899" y="1698936"/>
                    </a:lnTo>
                    <a:lnTo>
                      <a:pt x="2503696" y="1698968"/>
                    </a:lnTo>
                    <a:lnTo>
                      <a:pt x="2504493" y="1699000"/>
                    </a:lnTo>
                    <a:lnTo>
                      <a:pt x="2505290" y="1699032"/>
                    </a:lnTo>
                    <a:lnTo>
                      <a:pt x="2506080" y="1699064"/>
                    </a:lnTo>
                    <a:lnTo>
                      <a:pt x="2506877" y="1699097"/>
                    </a:lnTo>
                    <a:lnTo>
                      <a:pt x="2507673" y="1699129"/>
                    </a:lnTo>
                    <a:lnTo>
                      <a:pt x="2508470" y="1699161"/>
                    </a:lnTo>
                    <a:lnTo>
                      <a:pt x="2509260" y="1699193"/>
                    </a:lnTo>
                    <a:lnTo>
                      <a:pt x="2510057" y="1699225"/>
                    </a:lnTo>
                    <a:lnTo>
                      <a:pt x="2510854" y="1699257"/>
                    </a:lnTo>
                    <a:lnTo>
                      <a:pt x="2511651" y="1699289"/>
                    </a:lnTo>
                    <a:lnTo>
                      <a:pt x="2512447" y="1699320"/>
                    </a:lnTo>
                    <a:lnTo>
                      <a:pt x="2513238" y="1699352"/>
                    </a:lnTo>
                    <a:lnTo>
                      <a:pt x="2514034" y="1699384"/>
                    </a:lnTo>
                    <a:lnTo>
                      <a:pt x="2514831" y="1699416"/>
                    </a:lnTo>
                    <a:lnTo>
                      <a:pt x="2515628" y="1699447"/>
                    </a:lnTo>
                    <a:lnTo>
                      <a:pt x="2516418" y="1699479"/>
                    </a:lnTo>
                    <a:lnTo>
                      <a:pt x="2517215" y="1699510"/>
                    </a:lnTo>
                    <a:lnTo>
                      <a:pt x="2518012" y="1699542"/>
                    </a:lnTo>
                    <a:lnTo>
                      <a:pt x="2518808" y="1699574"/>
                    </a:lnTo>
                    <a:lnTo>
                      <a:pt x="2519605" y="1699605"/>
                    </a:lnTo>
                    <a:lnTo>
                      <a:pt x="2520395" y="1699637"/>
                    </a:lnTo>
                    <a:lnTo>
                      <a:pt x="2521192" y="1699668"/>
                    </a:lnTo>
                    <a:lnTo>
                      <a:pt x="2521989" y="1699700"/>
                    </a:lnTo>
                    <a:lnTo>
                      <a:pt x="2522786" y="1699731"/>
                    </a:lnTo>
                    <a:lnTo>
                      <a:pt x="2523582" y="1699762"/>
                    </a:lnTo>
                    <a:lnTo>
                      <a:pt x="2524373" y="1699793"/>
                    </a:lnTo>
                    <a:lnTo>
                      <a:pt x="2525169" y="1699825"/>
                    </a:lnTo>
                    <a:lnTo>
                      <a:pt x="2525966" y="1699855"/>
                    </a:lnTo>
                    <a:lnTo>
                      <a:pt x="2526763" y="1699886"/>
                    </a:lnTo>
                    <a:lnTo>
                      <a:pt x="2527553" y="1699918"/>
                    </a:lnTo>
                    <a:lnTo>
                      <a:pt x="2528350" y="1699949"/>
                    </a:lnTo>
                    <a:lnTo>
                      <a:pt x="2529147" y="1699980"/>
                    </a:lnTo>
                    <a:lnTo>
                      <a:pt x="2529943" y="1700011"/>
                    </a:lnTo>
                    <a:lnTo>
                      <a:pt x="2530740" y="1700041"/>
                    </a:lnTo>
                    <a:lnTo>
                      <a:pt x="2531530" y="1700073"/>
                    </a:lnTo>
                    <a:lnTo>
                      <a:pt x="2532327" y="1700103"/>
                    </a:lnTo>
                    <a:lnTo>
                      <a:pt x="2533124" y="1700134"/>
                    </a:lnTo>
                    <a:lnTo>
                      <a:pt x="2533921" y="1700165"/>
                    </a:lnTo>
                    <a:lnTo>
                      <a:pt x="2534711" y="1700196"/>
                    </a:lnTo>
                    <a:lnTo>
                      <a:pt x="2535508" y="1700226"/>
                    </a:lnTo>
                    <a:lnTo>
                      <a:pt x="2536304" y="1700257"/>
                    </a:lnTo>
                    <a:lnTo>
                      <a:pt x="2537101" y="1700287"/>
                    </a:lnTo>
                    <a:lnTo>
                      <a:pt x="2537898" y="1700318"/>
                    </a:lnTo>
                    <a:lnTo>
                      <a:pt x="2538688" y="1700349"/>
                    </a:lnTo>
                    <a:lnTo>
                      <a:pt x="2539485" y="1700379"/>
                    </a:lnTo>
                    <a:lnTo>
                      <a:pt x="2540282" y="1700409"/>
                    </a:lnTo>
                    <a:lnTo>
                      <a:pt x="2541078" y="1700440"/>
                    </a:lnTo>
                    <a:lnTo>
                      <a:pt x="2541875" y="1700470"/>
                    </a:lnTo>
                    <a:lnTo>
                      <a:pt x="2542665" y="1700500"/>
                    </a:lnTo>
                    <a:lnTo>
                      <a:pt x="2543462" y="1700531"/>
                    </a:lnTo>
                    <a:lnTo>
                      <a:pt x="2544259" y="1700561"/>
                    </a:lnTo>
                    <a:lnTo>
                      <a:pt x="2545056" y="1700591"/>
                    </a:lnTo>
                    <a:lnTo>
                      <a:pt x="2545846" y="1700621"/>
                    </a:lnTo>
                    <a:lnTo>
                      <a:pt x="2546643" y="1700651"/>
                    </a:lnTo>
                    <a:lnTo>
                      <a:pt x="2547439" y="1700681"/>
                    </a:lnTo>
                    <a:lnTo>
                      <a:pt x="2548236" y="1700711"/>
                    </a:lnTo>
                    <a:lnTo>
                      <a:pt x="2549033" y="1700741"/>
                    </a:lnTo>
                    <a:lnTo>
                      <a:pt x="2549823" y="1700771"/>
                    </a:lnTo>
                    <a:lnTo>
                      <a:pt x="2550620" y="1700801"/>
                    </a:lnTo>
                    <a:lnTo>
                      <a:pt x="2551417" y="1700831"/>
                    </a:lnTo>
                    <a:lnTo>
                      <a:pt x="2552213" y="1700861"/>
                    </a:lnTo>
                    <a:lnTo>
                      <a:pt x="2553004" y="1700891"/>
                    </a:lnTo>
                    <a:lnTo>
                      <a:pt x="2553801" y="1700920"/>
                    </a:lnTo>
                    <a:lnTo>
                      <a:pt x="2554597" y="1700950"/>
                    </a:lnTo>
                    <a:lnTo>
                      <a:pt x="2555394" y="1700980"/>
                    </a:lnTo>
                    <a:lnTo>
                      <a:pt x="2556191" y="1701010"/>
                    </a:lnTo>
                    <a:lnTo>
                      <a:pt x="2556981" y="1701039"/>
                    </a:lnTo>
                    <a:lnTo>
                      <a:pt x="2557778" y="1701069"/>
                    </a:lnTo>
                    <a:lnTo>
                      <a:pt x="2558574" y="1701098"/>
                    </a:lnTo>
                    <a:lnTo>
                      <a:pt x="2559371" y="1701127"/>
                    </a:lnTo>
                    <a:lnTo>
                      <a:pt x="2560162" y="1701157"/>
                    </a:lnTo>
                    <a:lnTo>
                      <a:pt x="2560958" y="1701187"/>
                    </a:lnTo>
                    <a:lnTo>
                      <a:pt x="2561755" y="1701216"/>
                    </a:lnTo>
                    <a:lnTo>
                      <a:pt x="2562552" y="1701245"/>
                    </a:lnTo>
                    <a:lnTo>
                      <a:pt x="2563348" y="1701275"/>
                    </a:lnTo>
                    <a:lnTo>
                      <a:pt x="2564139" y="1701304"/>
                    </a:lnTo>
                    <a:lnTo>
                      <a:pt x="2564936" y="1701333"/>
                    </a:lnTo>
                    <a:lnTo>
                      <a:pt x="2565732" y="1701363"/>
                    </a:lnTo>
                    <a:lnTo>
                      <a:pt x="2566529" y="1701391"/>
                    </a:lnTo>
                    <a:lnTo>
                      <a:pt x="2567326" y="1701421"/>
                    </a:lnTo>
                    <a:lnTo>
                      <a:pt x="2568116" y="1701450"/>
                    </a:lnTo>
                    <a:lnTo>
                      <a:pt x="2568913" y="1701479"/>
                    </a:lnTo>
                    <a:lnTo>
                      <a:pt x="2569710" y="1701508"/>
                    </a:lnTo>
                    <a:lnTo>
                      <a:pt x="2570506" y="1701537"/>
                    </a:lnTo>
                    <a:lnTo>
                      <a:pt x="2571297" y="1701566"/>
                    </a:lnTo>
                    <a:lnTo>
                      <a:pt x="2572093" y="1701595"/>
                    </a:lnTo>
                    <a:lnTo>
                      <a:pt x="2572890" y="1701623"/>
                    </a:lnTo>
                    <a:lnTo>
                      <a:pt x="2573687" y="1701652"/>
                    </a:lnTo>
                    <a:lnTo>
                      <a:pt x="2574484" y="1701681"/>
                    </a:lnTo>
                    <a:lnTo>
                      <a:pt x="2575274" y="1701710"/>
                    </a:lnTo>
                    <a:lnTo>
                      <a:pt x="2576071" y="1701739"/>
                    </a:lnTo>
                    <a:lnTo>
                      <a:pt x="2576867" y="1701767"/>
                    </a:lnTo>
                    <a:lnTo>
                      <a:pt x="2577664" y="1701796"/>
                    </a:lnTo>
                    <a:lnTo>
                      <a:pt x="2578454" y="1701824"/>
                    </a:lnTo>
                    <a:lnTo>
                      <a:pt x="2579251" y="1701853"/>
                    </a:lnTo>
                    <a:lnTo>
                      <a:pt x="2580048" y="1701881"/>
                    </a:lnTo>
                    <a:lnTo>
                      <a:pt x="2580845" y="1701910"/>
                    </a:lnTo>
                    <a:lnTo>
                      <a:pt x="2581641" y="1701938"/>
                    </a:lnTo>
                    <a:lnTo>
                      <a:pt x="2582432" y="1701967"/>
                    </a:lnTo>
                    <a:lnTo>
                      <a:pt x="2583228" y="1701995"/>
                    </a:lnTo>
                    <a:lnTo>
                      <a:pt x="2584025" y="1702024"/>
                    </a:lnTo>
                    <a:lnTo>
                      <a:pt x="2584822" y="1702052"/>
                    </a:lnTo>
                    <a:lnTo>
                      <a:pt x="2585612" y="1702080"/>
                    </a:lnTo>
                    <a:lnTo>
                      <a:pt x="2586409" y="1702108"/>
                    </a:lnTo>
                    <a:lnTo>
                      <a:pt x="2587206" y="1702136"/>
                    </a:lnTo>
                    <a:lnTo>
                      <a:pt x="2588002" y="1702164"/>
                    </a:lnTo>
                    <a:lnTo>
                      <a:pt x="2588799" y="1702193"/>
                    </a:lnTo>
                    <a:lnTo>
                      <a:pt x="2589589" y="1702221"/>
                    </a:lnTo>
                    <a:lnTo>
                      <a:pt x="2590386" y="1702249"/>
                    </a:lnTo>
                    <a:lnTo>
                      <a:pt x="2591183" y="1702277"/>
                    </a:lnTo>
                    <a:lnTo>
                      <a:pt x="2591980" y="1702305"/>
                    </a:lnTo>
                    <a:lnTo>
                      <a:pt x="2592776" y="1702333"/>
                    </a:lnTo>
                    <a:lnTo>
                      <a:pt x="2593567" y="1702361"/>
                    </a:lnTo>
                    <a:lnTo>
                      <a:pt x="2594363" y="1702389"/>
                    </a:lnTo>
                    <a:lnTo>
                      <a:pt x="2595160" y="1702416"/>
                    </a:lnTo>
                    <a:lnTo>
                      <a:pt x="2595957" y="1702444"/>
                    </a:lnTo>
                    <a:lnTo>
                      <a:pt x="2596747" y="1702472"/>
                    </a:lnTo>
                    <a:lnTo>
                      <a:pt x="2597544" y="1702500"/>
                    </a:lnTo>
                    <a:lnTo>
                      <a:pt x="2598341" y="1702528"/>
                    </a:lnTo>
                    <a:lnTo>
                      <a:pt x="2599137" y="1702555"/>
                    </a:lnTo>
                    <a:lnTo>
                      <a:pt x="2599934" y="1702583"/>
                    </a:lnTo>
                    <a:lnTo>
                      <a:pt x="2600724" y="1702611"/>
                    </a:lnTo>
                    <a:lnTo>
                      <a:pt x="2601521" y="1702638"/>
                    </a:lnTo>
                    <a:lnTo>
                      <a:pt x="2602318" y="1702665"/>
                    </a:lnTo>
                    <a:lnTo>
                      <a:pt x="2603115" y="1702693"/>
                    </a:lnTo>
                    <a:lnTo>
                      <a:pt x="2603905" y="1702720"/>
                    </a:lnTo>
                    <a:lnTo>
                      <a:pt x="2604702" y="1702748"/>
                    </a:lnTo>
                    <a:lnTo>
                      <a:pt x="2605498" y="1702775"/>
                    </a:lnTo>
                    <a:lnTo>
                      <a:pt x="2606295" y="1702802"/>
                    </a:lnTo>
                    <a:lnTo>
                      <a:pt x="2607092" y="1702830"/>
                    </a:lnTo>
                    <a:lnTo>
                      <a:pt x="2607882" y="1702857"/>
                    </a:lnTo>
                    <a:lnTo>
                      <a:pt x="2608679" y="1702884"/>
                    </a:lnTo>
                    <a:lnTo>
                      <a:pt x="2609476" y="1702911"/>
                    </a:lnTo>
                    <a:lnTo>
                      <a:pt x="2610272" y="1702939"/>
                    </a:lnTo>
                    <a:lnTo>
                      <a:pt x="2611063" y="1702966"/>
                    </a:lnTo>
                    <a:lnTo>
                      <a:pt x="2611859" y="1702993"/>
                    </a:lnTo>
                    <a:lnTo>
                      <a:pt x="2612656" y="1703020"/>
                    </a:lnTo>
                    <a:lnTo>
                      <a:pt x="2613453" y="1703047"/>
                    </a:lnTo>
                    <a:lnTo>
                      <a:pt x="2614250" y="1703074"/>
                    </a:lnTo>
                    <a:lnTo>
                      <a:pt x="2615040" y="1703101"/>
                    </a:lnTo>
                    <a:lnTo>
                      <a:pt x="2615837" y="1703128"/>
                    </a:lnTo>
                    <a:lnTo>
                      <a:pt x="2616633" y="1703155"/>
                    </a:lnTo>
                    <a:lnTo>
                      <a:pt x="2617430" y="1703182"/>
                    </a:lnTo>
                    <a:lnTo>
                      <a:pt x="2618227" y="1703208"/>
                    </a:lnTo>
                    <a:lnTo>
                      <a:pt x="2619017" y="1703235"/>
                    </a:lnTo>
                    <a:lnTo>
                      <a:pt x="2619814" y="1703262"/>
                    </a:lnTo>
                    <a:lnTo>
                      <a:pt x="2620611" y="1703289"/>
                    </a:lnTo>
                    <a:lnTo>
                      <a:pt x="2621407" y="1703316"/>
                    </a:lnTo>
                    <a:lnTo>
                      <a:pt x="2622198" y="1703342"/>
                    </a:lnTo>
                    <a:lnTo>
                      <a:pt x="2622995" y="1703369"/>
                    </a:lnTo>
                    <a:lnTo>
                      <a:pt x="2623791" y="1703395"/>
                    </a:lnTo>
                    <a:lnTo>
                      <a:pt x="2624588" y="1703422"/>
                    </a:lnTo>
                    <a:lnTo>
                      <a:pt x="2625385" y="1703449"/>
                    </a:lnTo>
                    <a:lnTo>
                      <a:pt x="2626175" y="1703475"/>
                    </a:lnTo>
                    <a:lnTo>
                      <a:pt x="2626972" y="1703502"/>
                    </a:lnTo>
                    <a:lnTo>
                      <a:pt x="2627768" y="1703528"/>
                    </a:lnTo>
                    <a:lnTo>
                      <a:pt x="2628565" y="1703554"/>
                    </a:lnTo>
                    <a:lnTo>
                      <a:pt x="2629356" y="1703581"/>
                    </a:lnTo>
                    <a:lnTo>
                      <a:pt x="2630152" y="1703607"/>
                    </a:lnTo>
                    <a:lnTo>
                      <a:pt x="2630949" y="1703633"/>
                    </a:lnTo>
                    <a:lnTo>
                      <a:pt x="2631746" y="1703660"/>
                    </a:lnTo>
                    <a:lnTo>
                      <a:pt x="2632542" y="1703686"/>
                    </a:lnTo>
                    <a:lnTo>
                      <a:pt x="2633333" y="1703712"/>
                    </a:lnTo>
                    <a:lnTo>
                      <a:pt x="2634130" y="1703738"/>
                    </a:lnTo>
                    <a:lnTo>
                      <a:pt x="2634926" y="1703764"/>
                    </a:lnTo>
                    <a:lnTo>
                      <a:pt x="2635723" y="1703790"/>
                    </a:lnTo>
                    <a:lnTo>
                      <a:pt x="2636520" y="1703817"/>
                    </a:lnTo>
                    <a:lnTo>
                      <a:pt x="2637310" y="1703843"/>
                    </a:lnTo>
                    <a:lnTo>
                      <a:pt x="2638107" y="1703868"/>
                    </a:lnTo>
                    <a:lnTo>
                      <a:pt x="2638904" y="1703894"/>
                    </a:lnTo>
                    <a:lnTo>
                      <a:pt x="2639700" y="1703920"/>
                    </a:lnTo>
                    <a:lnTo>
                      <a:pt x="2640491" y="1703946"/>
                    </a:lnTo>
                    <a:lnTo>
                      <a:pt x="2641287" y="1703972"/>
                    </a:lnTo>
                    <a:lnTo>
                      <a:pt x="2642084" y="1703998"/>
                    </a:lnTo>
                    <a:lnTo>
                      <a:pt x="2642881" y="1704024"/>
                    </a:lnTo>
                    <a:lnTo>
                      <a:pt x="2643677" y="1704049"/>
                    </a:lnTo>
                    <a:lnTo>
                      <a:pt x="2644468" y="1704075"/>
                    </a:lnTo>
                    <a:lnTo>
                      <a:pt x="2645265" y="1704101"/>
                    </a:lnTo>
                    <a:lnTo>
                      <a:pt x="2646061" y="1704126"/>
                    </a:lnTo>
                    <a:lnTo>
                      <a:pt x="2646858" y="1704152"/>
                    </a:lnTo>
                    <a:lnTo>
                      <a:pt x="2647648" y="1704178"/>
                    </a:lnTo>
                    <a:lnTo>
                      <a:pt x="2648445" y="1704203"/>
                    </a:lnTo>
                    <a:lnTo>
                      <a:pt x="2649242" y="1704229"/>
                    </a:lnTo>
                    <a:lnTo>
                      <a:pt x="2650039" y="1704254"/>
                    </a:lnTo>
                    <a:lnTo>
                      <a:pt x="2650835" y="1704280"/>
                    </a:lnTo>
                    <a:lnTo>
                      <a:pt x="2651626" y="1704305"/>
                    </a:lnTo>
                    <a:lnTo>
                      <a:pt x="2652422" y="1704331"/>
                    </a:lnTo>
                    <a:lnTo>
                      <a:pt x="2653219" y="1704356"/>
                    </a:lnTo>
                    <a:lnTo>
                      <a:pt x="2654016" y="1704381"/>
                    </a:lnTo>
                    <a:lnTo>
                      <a:pt x="2654806" y="1704407"/>
                    </a:lnTo>
                    <a:lnTo>
                      <a:pt x="2655603" y="1704432"/>
                    </a:lnTo>
                    <a:lnTo>
                      <a:pt x="2656400" y="1704457"/>
                    </a:lnTo>
                    <a:lnTo>
                      <a:pt x="2657196" y="1704483"/>
                    </a:lnTo>
                    <a:lnTo>
                      <a:pt x="2657993" y="1704508"/>
                    </a:lnTo>
                    <a:lnTo>
                      <a:pt x="2658783" y="1704533"/>
                    </a:lnTo>
                    <a:lnTo>
                      <a:pt x="2659580" y="1704558"/>
                    </a:lnTo>
                    <a:lnTo>
                      <a:pt x="2660377" y="1704583"/>
                    </a:lnTo>
                    <a:lnTo>
                      <a:pt x="2661174" y="1704608"/>
                    </a:lnTo>
                    <a:lnTo>
                      <a:pt x="2661970" y="1704634"/>
                    </a:lnTo>
                    <a:lnTo>
                      <a:pt x="2662761" y="1704659"/>
                    </a:lnTo>
                    <a:lnTo>
                      <a:pt x="2663557" y="1704683"/>
                    </a:lnTo>
                    <a:lnTo>
                      <a:pt x="2664354" y="1704708"/>
                    </a:lnTo>
                    <a:lnTo>
                      <a:pt x="2665151" y="1704733"/>
                    </a:lnTo>
                    <a:lnTo>
                      <a:pt x="2665941" y="1704758"/>
                    </a:lnTo>
                    <a:lnTo>
                      <a:pt x="2666738" y="1704783"/>
                    </a:lnTo>
                    <a:lnTo>
                      <a:pt x="2667535" y="1704808"/>
                    </a:lnTo>
                    <a:lnTo>
                      <a:pt x="2668331" y="1704833"/>
                    </a:lnTo>
                    <a:lnTo>
                      <a:pt x="2669128" y="1704857"/>
                    </a:lnTo>
                    <a:lnTo>
                      <a:pt x="2669918" y="1704882"/>
                    </a:lnTo>
                    <a:lnTo>
                      <a:pt x="2670715" y="1704907"/>
                    </a:lnTo>
                    <a:lnTo>
                      <a:pt x="2671512" y="1704931"/>
                    </a:lnTo>
                    <a:lnTo>
                      <a:pt x="2672309" y="1704956"/>
                    </a:lnTo>
                    <a:lnTo>
                      <a:pt x="2673099" y="1704980"/>
                    </a:lnTo>
                    <a:lnTo>
                      <a:pt x="2673896" y="1705005"/>
                    </a:lnTo>
                    <a:lnTo>
                      <a:pt x="2674692" y="1705030"/>
                    </a:lnTo>
                    <a:lnTo>
                      <a:pt x="2675489" y="1705054"/>
                    </a:lnTo>
                    <a:lnTo>
                      <a:pt x="2676286" y="1705079"/>
                    </a:lnTo>
                    <a:lnTo>
                      <a:pt x="2677076" y="1705103"/>
                    </a:lnTo>
                    <a:lnTo>
                      <a:pt x="2677873" y="1705128"/>
                    </a:lnTo>
                    <a:lnTo>
                      <a:pt x="2678670" y="1705152"/>
                    </a:lnTo>
                    <a:lnTo>
                      <a:pt x="2679466" y="1705177"/>
                    </a:lnTo>
                    <a:lnTo>
                      <a:pt x="2680263" y="1705201"/>
                    </a:lnTo>
                    <a:lnTo>
                      <a:pt x="2681053" y="1705225"/>
                    </a:lnTo>
                    <a:lnTo>
                      <a:pt x="2681850" y="1705249"/>
                    </a:lnTo>
                    <a:lnTo>
                      <a:pt x="2682647" y="1705274"/>
                    </a:lnTo>
                    <a:lnTo>
                      <a:pt x="2683444" y="1705298"/>
                    </a:lnTo>
                    <a:lnTo>
                      <a:pt x="2684234" y="1705322"/>
                    </a:lnTo>
                    <a:lnTo>
                      <a:pt x="2685031" y="1705346"/>
                    </a:lnTo>
                    <a:lnTo>
                      <a:pt x="2685827" y="1705370"/>
                    </a:lnTo>
                    <a:lnTo>
                      <a:pt x="2686624" y="1705395"/>
                    </a:lnTo>
                    <a:lnTo>
                      <a:pt x="2687421" y="1705418"/>
                    </a:lnTo>
                    <a:lnTo>
                      <a:pt x="2688211" y="1705443"/>
                    </a:lnTo>
                    <a:lnTo>
                      <a:pt x="2689008" y="1705467"/>
                    </a:lnTo>
                    <a:lnTo>
                      <a:pt x="2689805" y="1705490"/>
                    </a:lnTo>
                    <a:lnTo>
                      <a:pt x="2690601" y="1705515"/>
                    </a:lnTo>
                    <a:lnTo>
                      <a:pt x="2691392" y="1705539"/>
                    </a:lnTo>
                    <a:lnTo>
                      <a:pt x="2692188" y="1705562"/>
                    </a:lnTo>
                    <a:lnTo>
                      <a:pt x="2692985" y="1705586"/>
                    </a:lnTo>
                    <a:lnTo>
                      <a:pt x="2693782" y="1705610"/>
                    </a:lnTo>
                    <a:lnTo>
                      <a:pt x="2694579" y="1705634"/>
                    </a:lnTo>
                    <a:lnTo>
                      <a:pt x="2695369" y="1705657"/>
                    </a:lnTo>
                    <a:lnTo>
                      <a:pt x="2696166" y="1705682"/>
                    </a:lnTo>
                    <a:lnTo>
                      <a:pt x="2696962" y="1705705"/>
                    </a:lnTo>
                    <a:lnTo>
                      <a:pt x="2697759" y="1705729"/>
                    </a:lnTo>
                    <a:lnTo>
                      <a:pt x="2698550" y="1705752"/>
                    </a:lnTo>
                    <a:lnTo>
                      <a:pt x="2699346" y="1705776"/>
                    </a:lnTo>
                    <a:lnTo>
                      <a:pt x="2700143" y="1705799"/>
                    </a:lnTo>
                    <a:lnTo>
                      <a:pt x="2700940" y="1705823"/>
                    </a:lnTo>
                    <a:lnTo>
                      <a:pt x="2701736" y="1705847"/>
                    </a:lnTo>
                    <a:lnTo>
                      <a:pt x="2702527" y="1705870"/>
                    </a:lnTo>
                    <a:lnTo>
                      <a:pt x="2703324" y="1705894"/>
                    </a:lnTo>
                    <a:lnTo>
                      <a:pt x="2704120" y="1705917"/>
                    </a:lnTo>
                    <a:lnTo>
                      <a:pt x="2704917" y="1705941"/>
                    </a:lnTo>
                    <a:lnTo>
                      <a:pt x="2705714" y="1705964"/>
                    </a:lnTo>
                    <a:lnTo>
                      <a:pt x="2706504" y="1705987"/>
                    </a:lnTo>
                    <a:lnTo>
                      <a:pt x="2707301" y="1706010"/>
                    </a:lnTo>
                    <a:lnTo>
                      <a:pt x="2708097" y="1706034"/>
                    </a:lnTo>
                    <a:lnTo>
                      <a:pt x="2708894" y="1706058"/>
                    </a:lnTo>
                    <a:lnTo>
                      <a:pt x="2709685" y="1706081"/>
                    </a:lnTo>
                    <a:lnTo>
                      <a:pt x="2710481" y="1706104"/>
                    </a:lnTo>
                    <a:lnTo>
                      <a:pt x="2711278" y="1706127"/>
                    </a:lnTo>
                    <a:lnTo>
                      <a:pt x="2712075" y="1706150"/>
                    </a:lnTo>
                    <a:lnTo>
                      <a:pt x="2712871" y="1706174"/>
                    </a:lnTo>
                    <a:lnTo>
                      <a:pt x="2713662" y="1706197"/>
                    </a:lnTo>
                    <a:lnTo>
                      <a:pt x="2714459" y="1706219"/>
                    </a:lnTo>
                    <a:lnTo>
                      <a:pt x="2715255" y="1706242"/>
                    </a:lnTo>
                    <a:lnTo>
                      <a:pt x="2716052" y="1706265"/>
                    </a:lnTo>
                    <a:lnTo>
                      <a:pt x="2716842" y="1706288"/>
                    </a:lnTo>
                    <a:lnTo>
                      <a:pt x="2717639" y="1706312"/>
                    </a:lnTo>
                    <a:lnTo>
                      <a:pt x="2718436" y="1706335"/>
                    </a:lnTo>
                    <a:lnTo>
                      <a:pt x="2719233" y="1706358"/>
                    </a:lnTo>
                    <a:lnTo>
                      <a:pt x="2720029" y="1706380"/>
                    </a:lnTo>
                    <a:lnTo>
                      <a:pt x="2720820" y="1706403"/>
                    </a:lnTo>
                    <a:lnTo>
                      <a:pt x="2721616" y="1706426"/>
                    </a:lnTo>
                    <a:lnTo>
                      <a:pt x="2722413" y="1706449"/>
                    </a:lnTo>
                    <a:lnTo>
                      <a:pt x="2723210" y="1706472"/>
                    </a:lnTo>
                    <a:lnTo>
                      <a:pt x="2724000" y="1706494"/>
                    </a:lnTo>
                    <a:lnTo>
                      <a:pt x="2724797" y="1706517"/>
                    </a:lnTo>
                    <a:lnTo>
                      <a:pt x="2725594" y="1706540"/>
                    </a:lnTo>
                    <a:lnTo>
                      <a:pt x="2726390" y="1706562"/>
                    </a:lnTo>
                    <a:lnTo>
                      <a:pt x="2727187" y="1706585"/>
                    </a:lnTo>
                    <a:lnTo>
                      <a:pt x="2727977" y="1706608"/>
                    </a:lnTo>
                    <a:lnTo>
                      <a:pt x="2728774" y="1706631"/>
                    </a:lnTo>
                    <a:lnTo>
                      <a:pt x="2729571" y="1706653"/>
                    </a:lnTo>
                    <a:lnTo>
                      <a:pt x="2730368" y="1706675"/>
                    </a:lnTo>
                    <a:lnTo>
                      <a:pt x="2731164" y="1706698"/>
                    </a:lnTo>
                    <a:lnTo>
                      <a:pt x="2731955" y="1706720"/>
                    </a:lnTo>
                    <a:lnTo>
                      <a:pt x="2732751" y="1706743"/>
                    </a:lnTo>
                    <a:lnTo>
                      <a:pt x="2733548" y="1706765"/>
                    </a:lnTo>
                    <a:lnTo>
                      <a:pt x="2734345" y="1706788"/>
                    </a:lnTo>
                    <a:lnTo>
                      <a:pt x="2735135" y="1706810"/>
                    </a:lnTo>
                    <a:lnTo>
                      <a:pt x="2735932" y="1706833"/>
                    </a:lnTo>
                    <a:lnTo>
                      <a:pt x="2736729" y="1706855"/>
                    </a:lnTo>
                    <a:lnTo>
                      <a:pt x="2737525" y="1706877"/>
                    </a:lnTo>
                    <a:lnTo>
                      <a:pt x="2738322" y="1706900"/>
                    </a:lnTo>
                    <a:lnTo>
                      <a:pt x="2739112" y="1706922"/>
                    </a:lnTo>
                    <a:lnTo>
                      <a:pt x="2739909" y="1706944"/>
                    </a:lnTo>
                    <a:lnTo>
                      <a:pt x="2740706" y="1706966"/>
                    </a:lnTo>
                    <a:lnTo>
                      <a:pt x="2741503" y="1706988"/>
                    </a:lnTo>
                    <a:lnTo>
                      <a:pt x="2742293" y="1707010"/>
                    </a:lnTo>
                    <a:lnTo>
                      <a:pt x="2743090" y="1707032"/>
                    </a:lnTo>
                    <a:lnTo>
                      <a:pt x="2743886" y="1707054"/>
                    </a:lnTo>
                    <a:lnTo>
                      <a:pt x="2744683" y="1707077"/>
                    </a:lnTo>
                    <a:lnTo>
                      <a:pt x="2745480" y="1707098"/>
                    </a:lnTo>
                    <a:lnTo>
                      <a:pt x="2746270" y="1707121"/>
                    </a:lnTo>
                    <a:lnTo>
                      <a:pt x="2747067" y="1707142"/>
                    </a:lnTo>
                    <a:lnTo>
                      <a:pt x="2747864" y="1707165"/>
                    </a:lnTo>
                    <a:lnTo>
                      <a:pt x="2748660" y="1707186"/>
                    </a:lnTo>
                    <a:lnTo>
                      <a:pt x="2749451" y="1707208"/>
                    </a:lnTo>
                    <a:lnTo>
                      <a:pt x="2750247" y="1707230"/>
                    </a:lnTo>
                    <a:lnTo>
                      <a:pt x="2751044" y="1707252"/>
                    </a:lnTo>
                    <a:lnTo>
                      <a:pt x="2751841" y="1707274"/>
                    </a:lnTo>
                    <a:lnTo>
                      <a:pt x="2752638" y="1707295"/>
                    </a:lnTo>
                    <a:lnTo>
                      <a:pt x="2753428" y="1707317"/>
                    </a:lnTo>
                    <a:lnTo>
                      <a:pt x="2754225" y="1707339"/>
                    </a:lnTo>
                    <a:lnTo>
                      <a:pt x="2755021" y="1707361"/>
                    </a:lnTo>
                    <a:lnTo>
                      <a:pt x="2755818" y="1707383"/>
                    </a:lnTo>
                    <a:lnTo>
                      <a:pt x="2756615" y="1707404"/>
                    </a:lnTo>
                    <a:lnTo>
                      <a:pt x="2757405" y="1707426"/>
                    </a:lnTo>
                    <a:lnTo>
                      <a:pt x="2758202" y="1707448"/>
                    </a:lnTo>
                    <a:lnTo>
                      <a:pt x="2758999" y="1707469"/>
                    </a:lnTo>
                    <a:lnTo>
                      <a:pt x="2759795" y="1707490"/>
                    </a:lnTo>
                    <a:lnTo>
                      <a:pt x="2760586" y="1707512"/>
                    </a:lnTo>
                    <a:lnTo>
                      <a:pt x="2761382" y="1707534"/>
                    </a:lnTo>
                    <a:lnTo>
                      <a:pt x="2762179" y="1707555"/>
                    </a:lnTo>
                    <a:lnTo>
                      <a:pt x="2762976" y="1707576"/>
                    </a:lnTo>
                    <a:lnTo>
                      <a:pt x="2763773" y="1707598"/>
                    </a:lnTo>
                    <a:lnTo>
                      <a:pt x="2764563" y="1707619"/>
                    </a:lnTo>
                    <a:lnTo>
                      <a:pt x="2765360" y="1707641"/>
                    </a:lnTo>
                    <a:lnTo>
                      <a:pt x="2766156" y="1707662"/>
                    </a:lnTo>
                    <a:lnTo>
                      <a:pt x="2766953" y="1707684"/>
                    </a:lnTo>
                    <a:lnTo>
                      <a:pt x="2767744" y="1707705"/>
                    </a:lnTo>
                    <a:lnTo>
                      <a:pt x="2768540" y="1707726"/>
                    </a:lnTo>
                    <a:lnTo>
                      <a:pt x="2769337" y="1707747"/>
                    </a:lnTo>
                    <a:lnTo>
                      <a:pt x="2770134" y="1707768"/>
                    </a:lnTo>
                    <a:lnTo>
                      <a:pt x="2770930" y="1707790"/>
                    </a:lnTo>
                    <a:lnTo>
                      <a:pt x="2771721" y="1707811"/>
                    </a:lnTo>
                    <a:lnTo>
                      <a:pt x="2772517" y="1707832"/>
                    </a:lnTo>
                    <a:lnTo>
                      <a:pt x="2773314" y="1707853"/>
                    </a:lnTo>
                    <a:lnTo>
                      <a:pt x="2774111" y="1707874"/>
                    </a:lnTo>
                    <a:lnTo>
                      <a:pt x="2774908" y="1707895"/>
                    </a:lnTo>
                    <a:lnTo>
                      <a:pt x="2775698" y="1707916"/>
                    </a:lnTo>
                    <a:lnTo>
                      <a:pt x="2776495" y="1707937"/>
                    </a:lnTo>
                    <a:lnTo>
                      <a:pt x="2777291" y="1707958"/>
                    </a:lnTo>
                    <a:lnTo>
                      <a:pt x="2778088" y="1707979"/>
                    </a:lnTo>
                    <a:lnTo>
                      <a:pt x="2778879" y="1708000"/>
                    </a:lnTo>
                    <a:lnTo>
                      <a:pt x="2779675" y="1708021"/>
                    </a:lnTo>
                    <a:lnTo>
                      <a:pt x="2780472" y="1708042"/>
                    </a:lnTo>
                    <a:lnTo>
                      <a:pt x="2781269" y="1708063"/>
                    </a:lnTo>
                    <a:lnTo>
                      <a:pt x="2782065" y="1708084"/>
                    </a:lnTo>
                    <a:lnTo>
                      <a:pt x="2782856" y="1708105"/>
                    </a:lnTo>
                    <a:lnTo>
                      <a:pt x="2783653" y="1708126"/>
                    </a:lnTo>
                    <a:lnTo>
                      <a:pt x="2784449" y="1708146"/>
                    </a:lnTo>
                    <a:lnTo>
                      <a:pt x="2785246" y="1708167"/>
                    </a:lnTo>
                    <a:lnTo>
                      <a:pt x="2786036" y="1708188"/>
                    </a:lnTo>
                    <a:lnTo>
                      <a:pt x="2786833" y="1708209"/>
                    </a:lnTo>
                    <a:lnTo>
                      <a:pt x="2787630" y="1708229"/>
                    </a:lnTo>
                    <a:lnTo>
                      <a:pt x="2788427" y="1708250"/>
                    </a:lnTo>
                    <a:lnTo>
                      <a:pt x="2789223" y="1708271"/>
                    </a:lnTo>
                    <a:lnTo>
                      <a:pt x="2790014" y="1708291"/>
                    </a:lnTo>
                    <a:lnTo>
                      <a:pt x="2790810" y="1708312"/>
                    </a:lnTo>
                    <a:lnTo>
                      <a:pt x="2791607" y="1708332"/>
                    </a:lnTo>
                    <a:lnTo>
                      <a:pt x="2792404" y="1708353"/>
                    </a:lnTo>
                    <a:lnTo>
                      <a:pt x="2793200" y="1708373"/>
                    </a:lnTo>
                    <a:lnTo>
                      <a:pt x="2793991" y="1708394"/>
                    </a:lnTo>
                    <a:lnTo>
                      <a:pt x="2794788" y="1708415"/>
                    </a:lnTo>
                    <a:lnTo>
                      <a:pt x="2795584" y="1708435"/>
                    </a:lnTo>
                    <a:lnTo>
                      <a:pt x="2796381" y="1708455"/>
                    </a:lnTo>
                    <a:lnTo>
                      <a:pt x="2797171" y="1708476"/>
                    </a:lnTo>
                    <a:lnTo>
                      <a:pt x="2797968" y="1708496"/>
                    </a:lnTo>
                    <a:lnTo>
                      <a:pt x="2798765" y="1708517"/>
                    </a:lnTo>
                    <a:lnTo>
                      <a:pt x="2799562" y="1708537"/>
                    </a:lnTo>
                    <a:lnTo>
                      <a:pt x="2800358" y="1708557"/>
                    </a:lnTo>
                    <a:lnTo>
                      <a:pt x="2801149" y="1708577"/>
                    </a:lnTo>
                    <a:lnTo>
                      <a:pt x="2801945" y="1708598"/>
                    </a:lnTo>
                    <a:lnTo>
                      <a:pt x="2802742" y="1708618"/>
                    </a:lnTo>
                    <a:lnTo>
                      <a:pt x="2803539" y="1708638"/>
                    </a:lnTo>
                    <a:lnTo>
                      <a:pt x="2804329" y="1708658"/>
                    </a:lnTo>
                    <a:lnTo>
                      <a:pt x="2805126" y="1708678"/>
                    </a:lnTo>
                    <a:lnTo>
                      <a:pt x="2805923" y="1708698"/>
                    </a:lnTo>
                    <a:lnTo>
                      <a:pt x="2806719" y="1708719"/>
                    </a:lnTo>
                    <a:lnTo>
                      <a:pt x="2807516" y="1708738"/>
                    </a:lnTo>
                    <a:lnTo>
                      <a:pt x="2808306" y="1708759"/>
                    </a:lnTo>
                    <a:lnTo>
                      <a:pt x="2809103" y="1708779"/>
                    </a:lnTo>
                    <a:lnTo>
                      <a:pt x="2809900" y="1708799"/>
                    </a:lnTo>
                    <a:lnTo>
                      <a:pt x="2810697" y="1708819"/>
                    </a:lnTo>
                    <a:lnTo>
                      <a:pt x="2811487" y="1708839"/>
                    </a:lnTo>
                    <a:lnTo>
                      <a:pt x="2812284" y="1708859"/>
                    </a:lnTo>
                    <a:lnTo>
                      <a:pt x="2813080" y="1708879"/>
                    </a:lnTo>
                    <a:lnTo>
                      <a:pt x="2813877" y="1708898"/>
                    </a:lnTo>
                    <a:lnTo>
                      <a:pt x="2814674" y="1708919"/>
                    </a:lnTo>
                    <a:lnTo>
                      <a:pt x="2815464" y="1708939"/>
                    </a:lnTo>
                    <a:lnTo>
                      <a:pt x="2816261" y="1708958"/>
                    </a:lnTo>
                    <a:lnTo>
                      <a:pt x="2817058" y="1708978"/>
                    </a:lnTo>
                    <a:lnTo>
                      <a:pt x="2817854" y="1708998"/>
                    </a:lnTo>
                    <a:lnTo>
                      <a:pt x="2818651" y="1709018"/>
                    </a:lnTo>
                    <a:lnTo>
                      <a:pt x="2819441" y="1709037"/>
                    </a:lnTo>
                    <a:lnTo>
                      <a:pt x="2820238" y="1709057"/>
                    </a:lnTo>
                    <a:lnTo>
                      <a:pt x="2821035" y="1709077"/>
                    </a:lnTo>
                    <a:lnTo>
                      <a:pt x="2821832" y="1709097"/>
                    </a:lnTo>
                    <a:lnTo>
                      <a:pt x="2822622" y="1709116"/>
                    </a:lnTo>
                    <a:lnTo>
                      <a:pt x="2823419" y="1709135"/>
                    </a:lnTo>
                    <a:lnTo>
                      <a:pt x="2824215" y="1709155"/>
                    </a:lnTo>
                    <a:lnTo>
                      <a:pt x="2825012" y="1709175"/>
                    </a:lnTo>
                    <a:lnTo>
                      <a:pt x="2825809" y="1709195"/>
                    </a:lnTo>
                    <a:lnTo>
                      <a:pt x="2826599" y="1709214"/>
                    </a:lnTo>
                    <a:lnTo>
                      <a:pt x="2827396" y="1709234"/>
                    </a:lnTo>
                    <a:lnTo>
                      <a:pt x="2828193" y="1709253"/>
                    </a:lnTo>
                    <a:lnTo>
                      <a:pt x="2828989" y="1709273"/>
                    </a:lnTo>
                    <a:lnTo>
                      <a:pt x="2829780" y="1709292"/>
                    </a:lnTo>
                    <a:lnTo>
                      <a:pt x="2830576" y="1709311"/>
                    </a:lnTo>
                    <a:lnTo>
                      <a:pt x="2831373" y="1709331"/>
                    </a:lnTo>
                    <a:lnTo>
                      <a:pt x="2832170" y="1709350"/>
                    </a:lnTo>
                    <a:lnTo>
                      <a:pt x="2832967" y="1709369"/>
                    </a:lnTo>
                    <a:lnTo>
                      <a:pt x="2833757" y="1709389"/>
                    </a:lnTo>
                    <a:lnTo>
                      <a:pt x="2834554" y="1709408"/>
                    </a:lnTo>
                    <a:lnTo>
                      <a:pt x="2835350" y="1709427"/>
                    </a:lnTo>
                    <a:lnTo>
                      <a:pt x="2836147" y="1709447"/>
                    </a:lnTo>
                    <a:lnTo>
                      <a:pt x="2836944" y="1709466"/>
                    </a:lnTo>
                    <a:lnTo>
                      <a:pt x="2837734" y="1709485"/>
                    </a:lnTo>
                    <a:lnTo>
                      <a:pt x="2838531" y="1709505"/>
                    </a:lnTo>
                    <a:lnTo>
                      <a:pt x="2839328" y="1709524"/>
                    </a:lnTo>
                    <a:lnTo>
                      <a:pt x="2840124" y="1709543"/>
                    </a:lnTo>
                    <a:lnTo>
                      <a:pt x="2840915" y="1709562"/>
                    </a:lnTo>
                    <a:lnTo>
                      <a:pt x="2841711" y="1709581"/>
                    </a:lnTo>
                    <a:lnTo>
                      <a:pt x="2842508" y="1709600"/>
                    </a:lnTo>
                    <a:lnTo>
                      <a:pt x="2843305" y="1709619"/>
                    </a:lnTo>
                    <a:lnTo>
                      <a:pt x="2844095" y="1709638"/>
                    </a:lnTo>
                    <a:lnTo>
                      <a:pt x="2844892" y="1709658"/>
                    </a:lnTo>
                    <a:lnTo>
                      <a:pt x="2845689" y="1709677"/>
                    </a:lnTo>
                    <a:lnTo>
                      <a:pt x="2846485" y="1709696"/>
                    </a:lnTo>
                    <a:lnTo>
                      <a:pt x="2847282" y="1709715"/>
                    </a:lnTo>
                    <a:lnTo>
                      <a:pt x="2848073" y="1709733"/>
                    </a:lnTo>
                    <a:lnTo>
                      <a:pt x="2848869" y="1709752"/>
                    </a:lnTo>
                    <a:lnTo>
                      <a:pt x="2849666" y="1709772"/>
                    </a:lnTo>
                    <a:lnTo>
                      <a:pt x="2850463" y="1709790"/>
                    </a:lnTo>
                    <a:lnTo>
                      <a:pt x="2851259" y="1709809"/>
                    </a:lnTo>
                    <a:lnTo>
                      <a:pt x="2852050" y="1709828"/>
                    </a:lnTo>
                    <a:lnTo>
                      <a:pt x="2852847" y="1709847"/>
                    </a:lnTo>
                    <a:lnTo>
                      <a:pt x="2853643" y="1709866"/>
                    </a:lnTo>
                    <a:lnTo>
                      <a:pt x="2854440" y="1709884"/>
                    </a:lnTo>
                    <a:lnTo>
                      <a:pt x="2855230" y="1709903"/>
                    </a:lnTo>
                    <a:lnTo>
                      <a:pt x="2856027" y="1709922"/>
                    </a:lnTo>
                    <a:lnTo>
                      <a:pt x="2856824" y="1709941"/>
                    </a:lnTo>
                    <a:lnTo>
                      <a:pt x="2857620" y="1709960"/>
                    </a:lnTo>
                    <a:lnTo>
                      <a:pt x="2858417" y="1709978"/>
                    </a:lnTo>
                    <a:lnTo>
                      <a:pt x="2859208" y="1709997"/>
                    </a:lnTo>
                    <a:lnTo>
                      <a:pt x="2860004" y="1710015"/>
                    </a:lnTo>
                    <a:lnTo>
                      <a:pt x="2860801" y="1710034"/>
                    </a:lnTo>
                    <a:lnTo>
                      <a:pt x="2861598" y="1710053"/>
                    </a:lnTo>
                    <a:lnTo>
                      <a:pt x="2862388" y="1710071"/>
                    </a:lnTo>
                    <a:lnTo>
                      <a:pt x="2863185" y="1710090"/>
                    </a:lnTo>
                    <a:lnTo>
                      <a:pt x="2863982" y="1710108"/>
                    </a:lnTo>
                    <a:lnTo>
                      <a:pt x="2864778" y="1710127"/>
                    </a:lnTo>
                    <a:lnTo>
                      <a:pt x="2865575" y="1710145"/>
                    </a:lnTo>
                    <a:lnTo>
                      <a:pt x="2866365" y="1710164"/>
                    </a:lnTo>
                    <a:lnTo>
                      <a:pt x="2867162" y="1710182"/>
                    </a:lnTo>
                    <a:lnTo>
                      <a:pt x="2867959" y="1710201"/>
                    </a:lnTo>
                    <a:lnTo>
                      <a:pt x="2868756" y="1710219"/>
                    </a:lnTo>
                    <a:lnTo>
                      <a:pt x="2869552" y="1710238"/>
                    </a:lnTo>
                    <a:lnTo>
                      <a:pt x="2870343" y="1710256"/>
                    </a:lnTo>
                    <a:lnTo>
                      <a:pt x="2871139" y="1710274"/>
                    </a:lnTo>
                    <a:lnTo>
                      <a:pt x="2871936" y="1710292"/>
                    </a:lnTo>
                    <a:lnTo>
                      <a:pt x="2872733" y="1710311"/>
                    </a:lnTo>
                    <a:lnTo>
                      <a:pt x="2873523" y="1710329"/>
                    </a:lnTo>
                    <a:lnTo>
                      <a:pt x="2874320" y="1710347"/>
                    </a:lnTo>
                    <a:lnTo>
                      <a:pt x="2875117" y="1710366"/>
                    </a:lnTo>
                    <a:lnTo>
                      <a:pt x="2875913" y="1710383"/>
                    </a:lnTo>
                    <a:lnTo>
                      <a:pt x="2876710" y="1710402"/>
                    </a:lnTo>
                    <a:lnTo>
                      <a:pt x="2877500" y="1710420"/>
                    </a:lnTo>
                    <a:lnTo>
                      <a:pt x="2878297" y="1710438"/>
                    </a:lnTo>
                    <a:lnTo>
                      <a:pt x="2879094" y="1710457"/>
                    </a:lnTo>
                    <a:lnTo>
                      <a:pt x="2879891" y="1710475"/>
                    </a:lnTo>
                    <a:lnTo>
                      <a:pt x="2880681" y="1710492"/>
                    </a:lnTo>
                    <a:lnTo>
                      <a:pt x="2881478" y="1710511"/>
                    </a:lnTo>
                    <a:lnTo>
                      <a:pt x="2882274" y="1710529"/>
                    </a:lnTo>
                    <a:lnTo>
                      <a:pt x="2883071" y="1710547"/>
                    </a:lnTo>
                    <a:lnTo>
                      <a:pt x="2883868" y="1710565"/>
                    </a:lnTo>
                    <a:lnTo>
                      <a:pt x="2884658" y="1710583"/>
                    </a:lnTo>
                    <a:lnTo>
                      <a:pt x="2885455" y="1710601"/>
                    </a:lnTo>
                    <a:lnTo>
                      <a:pt x="2886252" y="1710619"/>
                    </a:lnTo>
                    <a:lnTo>
                      <a:pt x="2887048" y="1710637"/>
                    </a:lnTo>
                    <a:lnTo>
                      <a:pt x="2887845" y="1710655"/>
                    </a:lnTo>
                    <a:lnTo>
                      <a:pt x="2888635" y="1710673"/>
                    </a:lnTo>
                    <a:lnTo>
                      <a:pt x="2889432" y="1710691"/>
                    </a:lnTo>
                    <a:lnTo>
                      <a:pt x="2890229" y="1710709"/>
                    </a:lnTo>
                    <a:lnTo>
                      <a:pt x="2891026" y="1710726"/>
                    </a:lnTo>
                    <a:lnTo>
                      <a:pt x="2891816" y="1710744"/>
                    </a:lnTo>
                    <a:lnTo>
                      <a:pt x="2892613" y="1710762"/>
                    </a:lnTo>
                    <a:lnTo>
                      <a:pt x="2893180" y="1710780"/>
                    </a:lnTo>
                  </a:path>
                </a:pathLst>
              </a:custGeom>
              <a:ln w="19121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61">
                <a:extLst>
                  <a:ext uri="{FF2B5EF4-FFF2-40B4-BE49-F238E27FC236}">
                    <a16:creationId xmlns:a16="http://schemas.microsoft.com/office/drawing/2014/main" id="{F609F1B4-FA55-A7E8-9EFE-8AF4D6D4375D}"/>
                  </a:ext>
                </a:extLst>
              </p:cNvPr>
              <p:cNvSpPr/>
              <p:nvPr/>
            </p:nvSpPr>
            <p:spPr>
              <a:xfrm>
                <a:off x="10267044" y="4293753"/>
                <a:ext cx="444500" cy="25400"/>
              </a:xfrm>
              <a:custGeom>
                <a:avLst/>
                <a:gdLst/>
                <a:ahLst/>
                <a:cxnLst/>
                <a:rect l="l" t="t" r="r" b="b"/>
                <a:pathLst>
                  <a:path w="444500" h="25400">
                    <a:moveTo>
                      <a:pt x="444500" y="0"/>
                    </a:moveTo>
                    <a:lnTo>
                      <a:pt x="0" y="0"/>
                    </a:lnTo>
                    <a:lnTo>
                      <a:pt x="0" y="25400"/>
                    </a:lnTo>
                    <a:lnTo>
                      <a:pt x="444500" y="25400"/>
                    </a:lnTo>
                    <a:lnTo>
                      <a:pt x="444500" y="0"/>
                    </a:lnTo>
                    <a:close/>
                  </a:path>
                </a:pathLst>
              </a:custGeom>
              <a:solidFill>
                <a:srgbClr val="872D6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2" name="object 62">
              <a:extLst>
                <a:ext uri="{FF2B5EF4-FFF2-40B4-BE49-F238E27FC236}">
                  <a16:creationId xmlns:a16="http://schemas.microsoft.com/office/drawing/2014/main" id="{087DEDD6-38A3-13B0-70F4-0528E99D9E66}"/>
                </a:ext>
              </a:extLst>
            </p:cNvPr>
            <p:cNvSpPr txBox="1"/>
            <p:nvPr/>
          </p:nvSpPr>
          <p:spPr>
            <a:xfrm>
              <a:off x="9263744" y="4039107"/>
              <a:ext cx="1480185" cy="4521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00"/>
                </a:spcBef>
                <a:tabLst>
                  <a:tab pos="1008380" algn="l"/>
                </a:tabLst>
              </a:pPr>
              <a:r>
                <a:rPr sz="2800" dirty="0">
                  <a:solidFill>
                    <a:srgbClr val="872D62"/>
                  </a:solidFill>
                  <a:latin typeface="Cambria Math"/>
                  <a:cs typeface="Cambria Math"/>
                </a:rPr>
                <a:t>Δ𝑇</a:t>
              </a:r>
              <a:r>
                <a:rPr sz="2800" spc="204" dirty="0">
                  <a:solidFill>
                    <a:srgbClr val="872D62"/>
                  </a:solidFill>
                  <a:latin typeface="Cambria Math"/>
                  <a:cs typeface="Cambria Math"/>
                </a:rPr>
                <a:t> </a:t>
              </a:r>
              <a:r>
                <a:rPr sz="2800" spc="-50" dirty="0">
                  <a:solidFill>
                    <a:srgbClr val="872D62"/>
                  </a:solidFill>
                  <a:latin typeface="Cambria Math"/>
                  <a:cs typeface="Cambria Math"/>
                </a:rPr>
                <a:t>=</a:t>
              </a:r>
              <a:r>
                <a:rPr sz="2800" dirty="0">
                  <a:solidFill>
                    <a:srgbClr val="872D62"/>
                  </a:solidFill>
                  <a:latin typeface="Cambria Math"/>
                  <a:cs typeface="Cambria Math"/>
                </a:rPr>
                <a:t>	</a:t>
              </a:r>
              <a:r>
                <a:rPr sz="4200" spc="-37" baseline="41666" dirty="0">
                  <a:solidFill>
                    <a:srgbClr val="872D62"/>
                  </a:solidFill>
                  <a:latin typeface="Cambria Math"/>
                  <a:cs typeface="Cambria Math"/>
                </a:rPr>
                <a:t>Δ𝐸</a:t>
              </a:r>
              <a:endParaRPr sz="4200" baseline="41666" dirty="0">
                <a:latin typeface="Cambria Math"/>
                <a:cs typeface="Cambria Math"/>
              </a:endParaRPr>
            </a:p>
          </p:txBody>
        </p:sp>
        <p:sp>
          <p:nvSpPr>
            <p:cNvPr id="33" name="object 63">
              <a:extLst>
                <a:ext uri="{FF2B5EF4-FFF2-40B4-BE49-F238E27FC236}">
                  <a16:creationId xmlns:a16="http://schemas.microsoft.com/office/drawing/2014/main" id="{AC7E3CF2-A130-E578-2991-D682E76FDE81}"/>
                </a:ext>
              </a:extLst>
            </p:cNvPr>
            <p:cNvSpPr txBox="1"/>
            <p:nvPr/>
          </p:nvSpPr>
          <p:spPr>
            <a:xfrm>
              <a:off x="10369215" y="4276851"/>
              <a:ext cx="238125" cy="4521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2800" spc="-50" dirty="0">
                  <a:solidFill>
                    <a:srgbClr val="872D62"/>
                  </a:solidFill>
                  <a:latin typeface="Cambria Math"/>
                  <a:cs typeface="Cambria Math"/>
                </a:rPr>
                <a:t>𝐶</a:t>
              </a:r>
              <a:endParaRPr sz="2800" dirty="0">
                <a:latin typeface="Cambria Math"/>
                <a:cs typeface="Cambria Math"/>
              </a:endParaRPr>
            </a:p>
          </p:txBody>
        </p:sp>
        <p:grpSp>
          <p:nvGrpSpPr>
            <p:cNvPr id="34" name="object 64">
              <a:extLst>
                <a:ext uri="{FF2B5EF4-FFF2-40B4-BE49-F238E27FC236}">
                  <a16:creationId xmlns:a16="http://schemas.microsoft.com/office/drawing/2014/main" id="{5967673C-DA95-9A80-6CD1-183CB17EB15A}"/>
                </a:ext>
              </a:extLst>
            </p:cNvPr>
            <p:cNvGrpSpPr/>
            <p:nvPr/>
          </p:nvGrpSpPr>
          <p:grpSpPr>
            <a:xfrm>
              <a:off x="7605076" y="3240500"/>
              <a:ext cx="1287780" cy="2172335"/>
              <a:chOff x="7605076" y="3240500"/>
              <a:chExt cx="1287780" cy="2172335"/>
            </a:xfrm>
          </p:grpSpPr>
          <p:sp>
            <p:nvSpPr>
              <p:cNvPr id="37" name="object 65">
                <a:extLst>
                  <a:ext uri="{FF2B5EF4-FFF2-40B4-BE49-F238E27FC236}">
                    <a16:creationId xmlns:a16="http://schemas.microsoft.com/office/drawing/2014/main" id="{3811BAB6-B38A-692B-A1B2-31F2C3586CE6}"/>
                  </a:ext>
                </a:extLst>
              </p:cNvPr>
              <p:cNvSpPr/>
              <p:nvPr/>
            </p:nvSpPr>
            <p:spPr>
              <a:xfrm>
                <a:off x="8816398" y="3659719"/>
                <a:ext cx="76200" cy="1753235"/>
              </a:xfrm>
              <a:custGeom>
                <a:avLst/>
                <a:gdLst/>
                <a:ahLst/>
                <a:cxnLst/>
                <a:rect l="l" t="t" r="r" b="b"/>
                <a:pathLst>
                  <a:path w="76200" h="1753235">
                    <a:moveTo>
                      <a:pt x="25401" y="1676581"/>
                    </a:moveTo>
                    <a:lnTo>
                      <a:pt x="1" y="1676581"/>
                    </a:lnTo>
                    <a:lnTo>
                      <a:pt x="38101" y="1752781"/>
                    </a:lnTo>
                    <a:lnTo>
                      <a:pt x="69851" y="1689281"/>
                    </a:lnTo>
                    <a:lnTo>
                      <a:pt x="25401" y="1689281"/>
                    </a:lnTo>
                    <a:lnTo>
                      <a:pt x="25401" y="1676581"/>
                    </a:lnTo>
                    <a:close/>
                  </a:path>
                  <a:path w="76200" h="1753235">
                    <a:moveTo>
                      <a:pt x="50800" y="63501"/>
                    </a:moveTo>
                    <a:lnTo>
                      <a:pt x="25400" y="63501"/>
                    </a:lnTo>
                    <a:lnTo>
                      <a:pt x="25401" y="1689281"/>
                    </a:lnTo>
                    <a:lnTo>
                      <a:pt x="50801" y="1689281"/>
                    </a:lnTo>
                    <a:lnTo>
                      <a:pt x="50800" y="63501"/>
                    </a:lnTo>
                    <a:close/>
                  </a:path>
                  <a:path w="76200" h="1753235">
                    <a:moveTo>
                      <a:pt x="76201" y="1676581"/>
                    </a:moveTo>
                    <a:lnTo>
                      <a:pt x="50801" y="1676581"/>
                    </a:lnTo>
                    <a:lnTo>
                      <a:pt x="50801" y="1689281"/>
                    </a:lnTo>
                    <a:lnTo>
                      <a:pt x="69851" y="1689281"/>
                    </a:lnTo>
                    <a:lnTo>
                      <a:pt x="76201" y="1676581"/>
                    </a:lnTo>
                    <a:close/>
                  </a:path>
                  <a:path w="76200" h="1753235">
                    <a:moveTo>
                      <a:pt x="38100" y="0"/>
                    </a:moveTo>
                    <a:lnTo>
                      <a:pt x="0" y="76200"/>
                    </a:lnTo>
                    <a:lnTo>
                      <a:pt x="25400" y="76200"/>
                    </a:lnTo>
                    <a:lnTo>
                      <a:pt x="25400" y="63501"/>
                    </a:lnTo>
                    <a:lnTo>
                      <a:pt x="69850" y="63501"/>
                    </a:lnTo>
                    <a:lnTo>
                      <a:pt x="38100" y="0"/>
                    </a:lnTo>
                    <a:close/>
                  </a:path>
                  <a:path w="76200" h="1753235">
                    <a:moveTo>
                      <a:pt x="69850" y="63501"/>
                    </a:moveTo>
                    <a:lnTo>
                      <a:pt x="50800" y="63501"/>
                    </a:lnTo>
                    <a:lnTo>
                      <a:pt x="50800" y="76200"/>
                    </a:lnTo>
                    <a:lnTo>
                      <a:pt x="76200" y="76200"/>
                    </a:lnTo>
                    <a:lnTo>
                      <a:pt x="69850" y="63501"/>
                    </a:lnTo>
                    <a:close/>
                  </a:path>
                </a:pathLst>
              </a:custGeom>
              <a:solidFill>
                <a:srgbClr val="872D6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66">
                <a:extLst>
                  <a:ext uri="{FF2B5EF4-FFF2-40B4-BE49-F238E27FC236}">
                    <a16:creationId xmlns:a16="http://schemas.microsoft.com/office/drawing/2014/main" id="{06F8610A-69E1-3FBA-10DD-478AEF60450B}"/>
                  </a:ext>
                </a:extLst>
              </p:cNvPr>
              <p:cNvSpPr/>
              <p:nvPr/>
            </p:nvSpPr>
            <p:spPr>
              <a:xfrm>
                <a:off x="7605076" y="3240500"/>
                <a:ext cx="339725" cy="2145030"/>
              </a:xfrm>
              <a:custGeom>
                <a:avLst/>
                <a:gdLst/>
                <a:ahLst/>
                <a:cxnLst/>
                <a:rect l="l" t="t" r="r" b="b"/>
                <a:pathLst>
                  <a:path w="339725" h="2145029">
                    <a:moveTo>
                      <a:pt x="339459" y="0"/>
                    </a:moveTo>
                    <a:lnTo>
                      <a:pt x="0" y="0"/>
                    </a:lnTo>
                    <a:lnTo>
                      <a:pt x="0" y="2144895"/>
                    </a:lnTo>
                    <a:lnTo>
                      <a:pt x="339460" y="2144895"/>
                    </a:lnTo>
                    <a:lnTo>
                      <a:pt x="33945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5" name="object 67">
              <a:extLst>
                <a:ext uri="{FF2B5EF4-FFF2-40B4-BE49-F238E27FC236}">
                  <a16:creationId xmlns:a16="http://schemas.microsoft.com/office/drawing/2014/main" id="{D6E78E34-CEAF-2304-D593-F2850FEE36D7}"/>
                </a:ext>
              </a:extLst>
            </p:cNvPr>
            <p:cNvSpPr txBox="1"/>
            <p:nvPr/>
          </p:nvSpPr>
          <p:spPr>
            <a:xfrm>
              <a:off x="7633905" y="4028736"/>
              <a:ext cx="242570" cy="1278890"/>
            </a:xfrm>
            <a:prstGeom prst="rect">
              <a:avLst/>
            </a:prstGeom>
          </p:spPr>
          <p:txBody>
            <a:bodyPr vert="vert270" wrap="square" lIns="0" tIns="38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30"/>
                </a:spcBef>
              </a:pPr>
              <a:r>
                <a:rPr sz="1400" dirty="0">
                  <a:latin typeface="Calibri"/>
                  <a:cs typeface="Calibri"/>
                </a:rPr>
                <a:t>SQUID</a:t>
              </a:r>
              <a:r>
                <a:rPr sz="1400" spc="-20" dirty="0">
                  <a:latin typeface="Calibri"/>
                  <a:cs typeface="Calibri"/>
                </a:rPr>
                <a:t> </a:t>
              </a:r>
              <a:r>
                <a:rPr sz="1400" dirty="0">
                  <a:latin typeface="Calibri"/>
                  <a:cs typeface="Calibri"/>
                </a:rPr>
                <a:t>output</a:t>
              </a:r>
              <a:r>
                <a:rPr sz="1400" spc="-10" dirty="0">
                  <a:latin typeface="Calibri"/>
                  <a:cs typeface="Calibri"/>
                </a:rPr>
                <a:t> </a:t>
              </a:r>
              <a:r>
                <a:rPr sz="1400" spc="-25" dirty="0">
                  <a:latin typeface="Calibri"/>
                  <a:cs typeface="Calibri"/>
                </a:rPr>
                <a:t>[V]</a:t>
              </a:r>
              <a:endParaRPr sz="1400" dirty="0">
                <a:latin typeface="Calibri"/>
                <a:cs typeface="Calibri"/>
              </a:endParaRPr>
            </a:p>
          </p:txBody>
        </p:sp>
        <p:sp>
          <p:nvSpPr>
            <p:cNvPr id="36" name="object 68">
              <a:extLst>
                <a:ext uri="{FF2B5EF4-FFF2-40B4-BE49-F238E27FC236}">
                  <a16:creationId xmlns:a16="http://schemas.microsoft.com/office/drawing/2014/main" id="{281E09E6-C518-0569-8161-20BF9EA976E1}"/>
                </a:ext>
              </a:extLst>
            </p:cNvPr>
            <p:cNvSpPr txBox="1"/>
            <p:nvPr/>
          </p:nvSpPr>
          <p:spPr>
            <a:xfrm>
              <a:off x="8438909" y="2992628"/>
              <a:ext cx="208089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latin typeface="Calibri"/>
                  <a:cs typeface="Calibri"/>
                </a:rPr>
                <a:t>Measured</a:t>
              </a:r>
              <a:r>
                <a:rPr sz="1800" spc="5" dirty="0">
                  <a:latin typeface="Calibri"/>
                  <a:cs typeface="Calibri"/>
                </a:rPr>
                <a:t> </a:t>
              </a:r>
              <a:r>
                <a:rPr sz="1800" dirty="0">
                  <a:latin typeface="Calibri"/>
                  <a:cs typeface="Calibri"/>
                </a:rPr>
                <a:t>heat </a:t>
              </a:r>
              <a:r>
                <a:rPr sz="1800" spc="-10" dirty="0">
                  <a:latin typeface="Calibri"/>
                  <a:cs typeface="Calibri"/>
                </a:rPr>
                <a:t>pulses</a:t>
              </a:r>
              <a:endParaRPr sz="1800" dirty="0">
                <a:latin typeface="Calibri"/>
                <a:cs typeface="Calibri"/>
              </a:endParaRPr>
            </a:p>
          </p:txBody>
        </p:sp>
      </p:grpSp>
      <p:sp>
        <p:nvSpPr>
          <p:cNvPr id="2" name="object 2"/>
          <p:cNvSpPr txBox="1"/>
          <p:nvPr/>
        </p:nvSpPr>
        <p:spPr>
          <a:xfrm>
            <a:off x="4331970" y="118364"/>
            <a:ext cx="357822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5459" marR="5080" indent="-493395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Latest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results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CRESST-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III’s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search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sub-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GeV/c²</a:t>
            </a:r>
            <a:r>
              <a:rPr sz="16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dark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matter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22680" y="74075"/>
            <a:ext cx="5500497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-US" sz="3600" b="1" spc="-10" dirty="0">
                <a:latin typeface="AR CENA" panose="02000000000000000000"/>
              </a:rPr>
              <a:t>The CRESST Experient</a:t>
            </a:r>
            <a:endParaRPr sz="3600" b="1" spc="-10" dirty="0">
              <a:latin typeface="AR CENA" panose="02000000000000000000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84" y="770177"/>
            <a:ext cx="2813304" cy="2692908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58584" y="632079"/>
            <a:ext cx="8646160" cy="42601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083685" marR="2571750" indent="-61594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"/>
                <a:cs typeface="Arial"/>
              </a:rPr>
              <a:t>reflective </a:t>
            </a:r>
            <a:r>
              <a:rPr sz="1800" spc="-25" dirty="0">
                <a:latin typeface="Arial"/>
                <a:cs typeface="Arial"/>
              </a:rPr>
              <a:t>and </a:t>
            </a:r>
            <a:r>
              <a:rPr sz="1800" dirty="0">
                <a:latin typeface="Arial"/>
                <a:cs typeface="Arial"/>
              </a:rPr>
              <a:t>scintillating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housing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950" dirty="0">
              <a:latin typeface="Arial"/>
              <a:cs typeface="Arial"/>
            </a:endParaRPr>
          </a:p>
          <a:p>
            <a:pPr marL="3709670" marR="2195830" algn="ctr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block-</a:t>
            </a:r>
            <a:r>
              <a:rPr sz="1800" dirty="0">
                <a:latin typeface="Arial"/>
                <a:cs typeface="Arial"/>
              </a:rPr>
              <a:t>shaped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target</a:t>
            </a:r>
            <a:r>
              <a:rPr sz="1800" spc="2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crystal </a:t>
            </a:r>
            <a:r>
              <a:rPr sz="1800" dirty="0">
                <a:latin typeface="Arial"/>
                <a:cs typeface="Arial"/>
              </a:rPr>
              <a:t>(with</a:t>
            </a:r>
            <a:r>
              <a:rPr sz="1800" spc="-40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TES)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200" dirty="0">
              <a:latin typeface="Arial"/>
              <a:cs typeface="Arial"/>
            </a:endParaRPr>
          </a:p>
          <a:p>
            <a:pPr marL="1480820" algn="ctr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light</a:t>
            </a:r>
            <a:r>
              <a:rPr sz="1800" spc="-3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detector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(with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TES)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50" dirty="0">
              <a:latin typeface="Arial"/>
              <a:cs typeface="Arial"/>
            </a:endParaRPr>
          </a:p>
          <a:p>
            <a:pPr marL="3528060" marR="2014855" indent="635" algn="ctr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instrumented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CaWO</a:t>
            </a:r>
            <a:r>
              <a:rPr sz="1800" baseline="-20833" dirty="0">
                <a:latin typeface="Arial"/>
                <a:cs typeface="Arial"/>
              </a:rPr>
              <a:t>4</a:t>
            </a:r>
            <a:r>
              <a:rPr sz="1800" spc="195" baseline="-20833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sticks </a:t>
            </a:r>
            <a:r>
              <a:rPr sz="1800" dirty="0">
                <a:latin typeface="Arial"/>
                <a:cs typeface="Arial"/>
              </a:rPr>
              <a:t>(with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holding</a:t>
            </a:r>
            <a:r>
              <a:rPr sz="1800" spc="-2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clamps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and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spc="-20" dirty="0">
                <a:latin typeface="Arial"/>
                <a:cs typeface="Arial"/>
              </a:rPr>
              <a:t>TES)</a:t>
            </a:r>
            <a:endParaRPr sz="2550" dirty="0">
              <a:latin typeface="Arial"/>
              <a:cs typeface="Arial"/>
            </a:endParaRPr>
          </a:p>
          <a:p>
            <a:pPr marL="76200">
              <a:lnSpc>
                <a:spcPct val="100000"/>
              </a:lnSpc>
            </a:pPr>
            <a:r>
              <a:rPr sz="1800" dirty="0">
                <a:latin typeface="Arial"/>
                <a:cs typeface="Arial"/>
              </a:rPr>
              <a:t>Detector</a:t>
            </a:r>
            <a:r>
              <a:rPr sz="1800" spc="-6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design</a:t>
            </a:r>
            <a:r>
              <a:rPr sz="1800" spc="-7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optimized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for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low-</a:t>
            </a:r>
            <a:r>
              <a:rPr sz="1800" b="1" dirty="0">
                <a:latin typeface="Arial"/>
                <a:cs typeface="Arial"/>
              </a:rPr>
              <a:t>mass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dark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matter</a:t>
            </a:r>
            <a:r>
              <a:rPr sz="1800" spc="-10" dirty="0">
                <a:latin typeface="Arial"/>
                <a:cs typeface="Arial"/>
              </a:rPr>
              <a:t>:</a:t>
            </a:r>
            <a:endParaRPr sz="1800" dirty="0">
              <a:latin typeface="Arial"/>
              <a:cs typeface="Arial"/>
            </a:endParaRPr>
          </a:p>
          <a:p>
            <a:pPr marL="361950" indent="-285750">
              <a:lnSpc>
                <a:spcPct val="100000"/>
              </a:lnSpc>
              <a:buChar char="•"/>
              <a:tabLst>
                <a:tab pos="361315" algn="l"/>
                <a:tab pos="361950" algn="l"/>
                <a:tab pos="5575935" algn="l"/>
              </a:tabLst>
            </a:pPr>
            <a:r>
              <a:rPr sz="1800" spc="-25" dirty="0">
                <a:latin typeface="Cambria Math"/>
                <a:cs typeface="Cambria Math"/>
              </a:rPr>
              <a:t>24g</a:t>
            </a:r>
            <a:r>
              <a:rPr lang="en-US" spc="-25" dirty="0">
                <a:latin typeface="Cambria Math"/>
                <a:cs typeface="Cambria Math"/>
              </a:rPr>
              <a:t> detectors with </a:t>
            </a:r>
            <a:r>
              <a:rPr sz="1800" dirty="0">
                <a:latin typeface="Arial"/>
                <a:cs typeface="Arial"/>
              </a:rPr>
              <a:t>detection</a:t>
            </a:r>
            <a:r>
              <a:rPr sz="1800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threshold</a:t>
            </a:r>
            <a:r>
              <a:rPr sz="1800" b="1" spc="-1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of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dirty="0">
                <a:latin typeface="Cambria Math"/>
                <a:cs typeface="Cambria Math"/>
              </a:rPr>
              <a:t>𝟏𝟎𝟎</a:t>
            </a:r>
            <a:r>
              <a:rPr sz="1800" spc="-10" dirty="0">
                <a:latin typeface="Cambria Math"/>
                <a:cs typeface="Cambria Math"/>
              </a:rPr>
              <a:t> </a:t>
            </a:r>
            <a:r>
              <a:rPr sz="1800" spc="-25" dirty="0">
                <a:latin typeface="Cambria Math"/>
                <a:cs typeface="Cambria Math"/>
              </a:rPr>
              <a:t>𝐞𝐕</a:t>
            </a:r>
            <a:endParaRPr sz="1800" dirty="0">
              <a:latin typeface="Cambria Math"/>
              <a:cs typeface="Cambria Math"/>
            </a:endParaRPr>
          </a:p>
          <a:p>
            <a:pPr marL="361950" indent="-285750">
              <a:lnSpc>
                <a:spcPct val="100000"/>
              </a:lnSpc>
              <a:buFont typeface="Arial"/>
              <a:buChar char="•"/>
              <a:tabLst>
                <a:tab pos="361315" algn="l"/>
                <a:tab pos="361950" algn="l"/>
                <a:tab pos="7487920" algn="l"/>
              </a:tabLst>
            </a:pPr>
            <a:r>
              <a:rPr sz="1800" b="1" dirty="0">
                <a:latin typeface="Arial"/>
                <a:cs typeface="Arial"/>
              </a:rPr>
              <a:t>crystal</a:t>
            </a:r>
            <a:r>
              <a:rPr sz="1800" b="1" spc="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with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low</a:t>
            </a:r>
            <a:r>
              <a:rPr sz="1800" spc="1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total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background of</a:t>
            </a:r>
            <a:r>
              <a:rPr sz="1800" spc="20" dirty="0">
                <a:latin typeface="Arial"/>
                <a:cs typeface="Arial"/>
              </a:rPr>
              <a:t> </a:t>
            </a:r>
            <a:r>
              <a:rPr sz="1800" dirty="0">
                <a:latin typeface="Cambria Math"/>
                <a:cs typeface="Cambria Math"/>
              </a:rPr>
              <a:t>≈</a:t>
            </a:r>
            <a:r>
              <a:rPr sz="1800" spc="125" dirty="0">
                <a:latin typeface="Cambria Math"/>
                <a:cs typeface="Cambria Math"/>
              </a:rPr>
              <a:t> </a:t>
            </a:r>
            <a:r>
              <a:rPr sz="1800" dirty="0">
                <a:latin typeface="Cambria Math"/>
                <a:cs typeface="Cambria Math"/>
              </a:rPr>
              <a:t>3</a:t>
            </a:r>
            <a:r>
              <a:rPr sz="1800" spc="15" dirty="0">
                <a:latin typeface="Cambria Math"/>
                <a:cs typeface="Cambria Math"/>
              </a:rPr>
              <a:t> </a:t>
            </a:r>
            <a:r>
              <a:rPr lang="en-US" spc="15" dirty="0">
                <a:latin typeface="Cambria Math"/>
                <a:cs typeface="Cambria Math"/>
              </a:rPr>
              <a:t>DRU</a:t>
            </a:r>
            <a:endParaRPr lang="en-US" sz="1800" dirty="0">
              <a:latin typeface="Cambria Math"/>
              <a:cs typeface="Cambria Math"/>
            </a:endParaRPr>
          </a:p>
          <a:p>
            <a:pPr marL="361315" marR="1106170" indent="-28575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61315" algn="l"/>
                <a:tab pos="361950" algn="l"/>
              </a:tabLst>
            </a:pPr>
            <a:r>
              <a:rPr lang="en-US" sz="1800" b="1" dirty="0">
                <a:latin typeface="Arial"/>
                <a:cs typeface="Arial"/>
              </a:rPr>
              <a:t>veto</a:t>
            </a:r>
            <a:r>
              <a:rPr lang="en-US" sz="1800" b="1" spc="-25" dirty="0">
                <a:latin typeface="Arial"/>
                <a:cs typeface="Arial"/>
              </a:rPr>
              <a:t> </a:t>
            </a:r>
            <a:r>
              <a:rPr lang="en-US" sz="1800" b="1" dirty="0">
                <a:latin typeface="Arial"/>
                <a:cs typeface="Arial"/>
              </a:rPr>
              <a:t>against</a:t>
            </a:r>
            <a:r>
              <a:rPr lang="en-US" sz="1800" b="1" spc="-20" dirty="0">
                <a:latin typeface="Arial"/>
                <a:cs typeface="Arial"/>
              </a:rPr>
              <a:t> </a:t>
            </a:r>
            <a:r>
              <a:rPr lang="en-US" sz="1800" b="1" dirty="0">
                <a:latin typeface="Arial"/>
                <a:cs typeface="Arial"/>
              </a:rPr>
              <a:t>surface</a:t>
            </a:r>
            <a:r>
              <a:rPr lang="en-US" sz="1800" b="1" spc="-25" dirty="0">
                <a:latin typeface="Arial"/>
                <a:cs typeface="Arial"/>
              </a:rPr>
              <a:t> </a:t>
            </a:r>
            <a:r>
              <a:rPr lang="en-US" sz="1800" b="1" dirty="0">
                <a:latin typeface="Arial"/>
                <a:cs typeface="Arial"/>
              </a:rPr>
              <a:t>related</a:t>
            </a:r>
            <a:r>
              <a:rPr lang="en-US" sz="1800" b="1" spc="-25" dirty="0">
                <a:latin typeface="Arial"/>
                <a:cs typeface="Arial"/>
              </a:rPr>
              <a:t> </a:t>
            </a:r>
            <a:r>
              <a:rPr lang="en-US" sz="1800" b="1" dirty="0">
                <a:latin typeface="Arial"/>
                <a:cs typeface="Arial"/>
              </a:rPr>
              <a:t>background</a:t>
            </a:r>
            <a:endParaRPr lang="en-US" b="1" dirty="0">
              <a:latin typeface="Arial"/>
              <a:cs typeface="Arial"/>
            </a:endParaRPr>
          </a:p>
          <a:p>
            <a:pPr marL="361315" marR="1106170" indent="-28575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61315" algn="l"/>
                <a:tab pos="361950" algn="l"/>
              </a:tabLst>
            </a:pPr>
            <a:r>
              <a:rPr lang="en-US" dirty="0">
                <a:latin typeface="Arial"/>
                <a:cs typeface="Arial"/>
              </a:rPr>
              <a:t>Signal time-scale </a:t>
            </a:r>
            <a:r>
              <a:rPr lang="en-US" dirty="0" err="1">
                <a:latin typeface="Arial"/>
                <a:cs typeface="Arial"/>
              </a:rPr>
              <a:t>ms</a:t>
            </a:r>
            <a:r>
              <a:rPr lang="en-US" dirty="0">
                <a:latin typeface="Arial"/>
                <a:cs typeface="Arial"/>
              </a:rPr>
              <a:t>, compared to us in </a:t>
            </a:r>
            <a:r>
              <a:rPr lang="en-US" dirty="0" err="1">
                <a:latin typeface="Arial"/>
                <a:cs typeface="Arial"/>
              </a:rPr>
              <a:t>SuperCDMS</a:t>
            </a:r>
            <a:endParaRPr lang="en-US" sz="1800" dirty="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1620329" y="1057330"/>
            <a:ext cx="2689225" cy="2276475"/>
          </a:xfrm>
          <a:custGeom>
            <a:avLst/>
            <a:gdLst/>
            <a:ahLst/>
            <a:cxnLst/>
            <a:rect l="l" t="t" r="r" b="b"/>
            <a:pathLst>
              <a:path w="2689225" h="2276475">
                <a:moveTo>
                  <a:pt x="2126742" y="2260219"/>
                </a:moveTo>
                <a:lnTo>
                  <a:pt x="1289685" y="2260219"/>
                </a:lnTo>
                <a:lnTo>
                  <a:pt x="1289685" y="1588770"/>
                </a:lnTo>
                <a:lnTo>
                  <a:pt x="1289685" y="1580769"/>
                </a:lnTo>
                <a:lnTo>
                  <a:pt x="1289685" y="1572768"/>
                </a:lnTo>
                <a:lnTo>
                  <a:pt x="435013" y="1572768"/>
                </a:lnTo>
                <a:lnTo>
                  <a:pt x="433628" y="1565922"/>
                </a:lnTo>
                <a:lnTo>
                  <a:pt x="425475" y="1553819"/>
                </a:lnTo>
                <a:lnTo>
                  <a:pt x="413372" y="1545666"/>
                </a:lnTo>
                <a:lnTo>
                  <a:pt x="398526" y="1542669"/>
                </a:lnTo>
                <a:lnTo>
                  <a:pt x="383667" y="1545666"/>
                </a:lnTo>
                <a:lnTo>
                  <a:pt x="371563" y="1553819"/>
                </a:lnTo>
                <a:lnTo>
                  <a:pt x="363410" y="1565922"/>
                </a:lnTo>
                <a:lnTo>
                  <a:pt x="360426" y="1580769"/>
                </a:lnTo>
                <a:lnTo>
                  <a:pt x="363410" y="1595628"/>
                </a:lnTo>
                <a:lnTo>
                  <a:pt x="371563" y="1607731"/>
                </a:lnTo>
                <a:lnTo>
                  <a:pt x="383667" y="1615884"/>
                </a:lnTo>
                <a:lnTo>
                  <a:pt x="398526" y="1618869"/>
                </a:lnTo>
                <a:lnTo>
                  <a:pt x="413372" y="1615884"/>
                </a:lnTo>
                <a:lnTo>
                  <a:pt x="425475" y="1607731"/>
                </a:lnTo>
                <a:lnTo>
                  <a:pt x="433628" y="1595628"/>
                </a:lnTo>
                <a:lnTo>
                  <a:pt x="435013" y="1588770"/>
                </a:lnTo>
                <a:lnTo>
                  <a:pt x="1273683" y="1588770"/>
                </a:lnTo>
                <a:lnTo>
                  <a:pt x="1273683" y="2276221"/>
                </a:lnTo>
                <a:lnTo>
                  <a:pt x="2126742" y="2276221"/>
                </a:lnTo>
                <a:lnTo>
                  <a:pt x="2126742" y="2268220"/>
                </a:lnTo>
                <a:lnTo>
                  <a:pt x="2126742" y="2260219"/>
                </a:lnTo>
                <a:close/>
              </a:path>
              <a:path w="2689225" h="2276475">
                <a:moveTo>
                  <a:pt x="2310638" y="835914"/>
                </a:moveTo>
                <a:lnTo>
                  <a:pt x="1441704" y="835914"/>
                </a:lnTo>
                <a:lnTo>
                  <a:pt x="1441704" y="1126998"/>
                </a:lnTo>
                <a:lnTo>
                  <a:pt x="435013" y="1126998"/>
                </a:lnTo>
                <a:lnTo>
                  <a:pt x="433628" y="1120152"/>
                </a:lnTo>
                <a:lnTo>
                  <a:pt x="425475" y="1108049"/>
                </a:lnTo>
                <a:lnTo>
                  <a:pt x="413372" y="1099896"/>
                </a:lnTo>
                <a:lnTo>
                  <a:pt x="398526" y="1096899"/>
                </a:lnTo>
                <a:lnTo>
                  <a:pt x="383667" y="1099896"/>
                </a:lnTo>
                <a:lnTo>
                  <a:pt x="371563" y="1108049"/>
                </a:lnTo>
                <a:lnTo>
                  <a:pt x="363410" y="1120152"/>
                </a:lnTo>
                <a:lnTo>
                  <a:pt x="360426" y="1134999"/>
                </a:lnTo>
                <a:lnTo>
                  <a:pt x="363410" y="1149794"/>
                </a:lnTo>
                <a:lnTo>
                  <a:pt x="371563" y="1161910"/>
                </a:lnTo>
                <a:lnTo>
                  <a:pt x="383667" y="1170101"/>
                </a:lnTo>
                <a:lnTo>
                  <a:pt x="398526" y="1173099"/>
                </a:lnTo>
                <a:lnTo>
                  <a:pt x="413372" y="1170101"/>
                </a:lnTo>
                <a:lnTo>
                  <a:pt x="425475" y="1161910"/>
                </a:lnTo>
                <a:lnTo>
                  <a:pt x="433628" y="1149794"/>
                </a:lnTo>
                <a:lnTo>
                  <a:pt x="435000" y="1143000"/>
                </a:lnTo>
                <a:lnTo>
                  <a:pt x="1457706" y="1143000"/>
                </a:lnTo>
                <a:lnTo>
                  <a:pt x="1457706" y="1134999"/>
                </a:lnTo>
                <a:lnTo>
                  <a:pt x="1457706" y="1126998"/>
                </a:lnTo>
                <a:lnTo>
                  <a:pt x="1457706" y="851916"/>
                </a:lnTo>
                <a:lnTo>
                  <a:pt x="2310638" y="851916"/>
                </a:lnTo>
                <a:lnTo>
                  <a:pt x="2310638" y="843915"/>
                </a:lnTo>
                <a:lnTo>
                  <a:pt x="2310638" y="835914"/>
                </a:lnTo>
                <a:close/>
              </a:path>
              <a:path w="2689225" h="2276475">
                <a:moveTo>
                  <a:pt x="2459736" y="1572514"/>
                </a:moveTo>
                <a:lnTo>
                  <a:pt x="1466469" y="1572514"/>
                </a:lnTo>
                <a:lnTo>
                  <a:pt x="1466469" y="1367028"/>
                </a:lnTo>
                <a:lnTo>
                  <a:pt x="1466469" y="1359027"/>
                </a:lnTo>
                <a:lnTo>
                  <a:pt x="1466469" y="1351026"/>
                </a:lnTo>
                <a:lnTo>
                  <a:pt x="74587" y="1351026"/>
                </a:lnTo>
                <a:lnTo>
                  <a:pt x="73202" y="1344180"/>
                </a:lnTo>
                <a:lnTo>
                  <a:pt x="65049" y="1332077"/>
                </a:lnTo>
                <a:lnTo>
                  <a:pt x="52946" y="1323924"/>
                </a:lnTo>
                <a:lnTo>
                  <a:pt x="38100" y="1320927"/>
                </a:lnTo>
                <a:lnTo>
                  <a:pt x="23241" y="1323924"/>
                </a:lnTo>
                <a:lnTo>
                  <a:pt x="11137" y="1332077"/>
                </a:lnTo>
                <a:lnTo>
                  <a:pt x="2984" y="1344180"/>
                </a:lnTo>
                <a:lnTo>
                  <a:pt x="0" y="1359027"/>
                </a:lnTo>
                <a:lnTo>
                  <a:pt x="2984" y="1373886"/>
                </a:lnTo>
                <a:lnTo>
                  <a:pt x="11137" y="1385989"/>
                </a:lnTo>
                <a:lnTo>
                  <a:pt x="23241" y="1394142"/>
                </a:lnTo>
                <a:lnTo>
                  <a:pt x="38100" y="1397127"/>
                </a:lnTo>
                <a:lnTo>
                  <a:pt x="52946" y="1394142"/>
                </a:lnTo>
                <a:lnTo>
                  <a:pt x="65049" y="1385989"/>
                </a:lnTo>
                <a:lnTo>
                  <a:pt x="73202" y="1373886"/>
                </a:lnTo>
                <a:lnTo>
                  <a:pt x="74587" y="1367028"/>
                </a:lnTo>
                <a:lnTo>
                  <a:pt x="1450467" y="1367028"/>
                </a:lnTo>
                <a:lnTo>
                  <a:pt x="1450467" y="1588516"/>
                </a:lnTo>
                <a:lnTo>
                  <a:pt x="2459736" y="1588516"/>
                </a:lnTo>
                <a:lnTo>
                  <a:pt x="2459736" y="1580515"/>
                </a:lnTo>
                <a:lnTo>
                  <a:pt x="2459736" y="1572514"/>
                </a:lnTo>
                <a:close/>
              </a:path>
              <a:path w="2689225" h="2276475">
                <a:moveTo>
                  <a:pt x="2688844" y="0"/>
                </a:moveTo>
                <a:lnTo>
                  <a:pt x="1254887" y="0"/>
                </a:lnTo>
                <a:lnTo>
                  <a:pt x="1254887" y="775335"/>
                </a:lnTo>
                <a:lnTo>
                  <a:pt x="867067" y="775335"/>
                </a:lnTo>
                <a:lnTo>
                  <a:pt x="865682" y="768489"/>
                </a:lnTo>
                <a:lnTo>
                  <a:pt x="857529" y="756386"/>
                </a:lnTo>
                <a:lnTo>
                  <a:pt x="845426" y="748233"/>
                </a:lnTo>
                <a:lnTo>
                  <a:pt x="830580" y="745236"/>
                </a:lnTo>
                <a:lnTo>
                  <a:pt x="815721" y="748233"/>
                </a:lnTo>
                <a:lnTo>
                  <a:pt x="803617" y="756386"/>
                </a:lnTo>
                <a:lnTo>
                  <a:pt x="795464" y="768489"/>
                </a:lnTo>
                <a:lnTo>
                  <a:pt x="792480" y="783336"/>
                </a:lnTo>
                <a:lnTo>
                  <a:pt x="795464" y="798195"/>
                </a:lnTo>
                <a:lnTo>
                  <a:pt x="803617" y="810298"/>
                </a:lnTo>
                <a:lnTo>
                  <a:pt x="815721" y="818451"/>
                </a:lnTo>
                <a:lnTo>
                  <a:pt x="830580" y="821436"/>
                </a:lnTo>
                <a:lnTo>
                  <a:pt x="845426" y="818451"/>
                </a:lnTo>
                <a:lnTo>
                  <a:pt x="857529" y="810298"/>
                </a:lnTo>
                <a:lnTo>
                  <a:pt x="865682" y="798195"/>
                </a:lnTo>
                <a:lnTo>
                  <a:pt x="867067" y="791337"/>
                </a:lnTo>
                <a:lnTo>
                  <a:pt x="1270889" y="791337"/>
                </a:lnTo>
                <a:lnTo>
                  <a:pt x="1270889" y="783336"/>
                </a:lnTo>
                <a:lnTo>
                  <a:pt x="1270889" y="775335"/>
                </a:lnTo>
                <a:lnTo>
                  <a:pt x="1270889" y="16002"/>
                </a:lnTo>
                <a:lnTo>
                  <a:pt x="2688844" y="16002"/>
                </a:lnTo>
                <a:lnTo>
                  <a:pt x="2688844" y="8001"/>
                </a:lnTo>
                <a:lnTo>
                  <a:pt x="2688844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7">
            <a:extLst>
              <a:ext uri="{FF2B5EF4-FFF2-40B4-BE49-F238E27FC236}">
                <a16:creationId xmlns:a16="http://schemas.microsoft.com/office/drawing/2014/main" id="{EBC81440-FE8C-8A40-0021-13597D9BE7A8}"/>
              </a:ext>
            </a:extLst>
          </p:cNvPr>
          <p:cNvSpPr txBox="1"/>
          <p:nvPr/>
        </p:nvSpPr>
        <p:spPr>
          <a:xfrm>
            <a:off x="6343585" y="131958"/>
            <a:ext cx="2809240" cy="273087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sz="1700" dirty="0">
                <a:solidFill>
                  <a:srgbClr val="00609F"/>
                </a:solidFill>
                <a:latin typeface="Arial"/>
                <a:cs typeface="Arial"/>
              </a:rPr>
              <a:t>10</a:t>
            </a:r>
            <a:r>
              <a:rPr sz="1700" spc="10" dirty="0">
                <a:solidFill>
                  <a:srgbClr val="00609F"/>
                </a:solidFill>
                <a:latin typeface="Arial"/>
                <a:cs typeface="Arial"/>
              </a:rPr>
              <a:t> </a:t>
            </a:r>
            <a:r>
              <a:rPr sz="1700" spc="-30" dirty="0">
                <a:solidFill>
                  <a:srgbClr val="00609F"/>
                </a:solidFill>
                <a:latin typeface="Arial"/>
                <a:cs typeface="Arial"/>
              </a:rPr>
              <a:t>CRESST-</a:t>
            </a:r>
            <a:r>
              <a:rPr sz="1700" dirty="0">
                <a:solidFill>
                  <a:srgbClr val="00609F"/>
                </a:solidFill>
                <a:latin typeface="Arial"/>
                <a:cs typeface="Arial"/>
              </a:rPr>
              <a:t>III</a:t>
            </a:r>
            <a:r>
              <a:rPr sz="1700" spc="20" dirty="0">
                <a:solidFill>
                  <a:srgbClr val="00609F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00609F"/>
                </a:solidFill>
                <a:latin typeface="Arial"/>
                <a:cs typeface="Arial"/>
              </a:rPr>
              <a:t>modules installed</a:t>
            </a:r>
            <a:r>
              <a:rPr lang="en-US" sz="1700" spc="-10" dirty="0">
                <a:solidFill>
                  <a:srgbClr val="00609F"/>
                </a:solidFill>
                <a:latin typeface="Arial"/>
                <a:cs typeface="Arial"/>
              </a:rPr>
              <a:t> (23.6 gm)</a:t>
            </a:r>
            <a:endParaRPr sz="17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45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1700" dirty="0">
                <a:solidFill>
                  <a:srgbClr val="00609F"/>
                </a:solidFill>
                <a:latin typeface="Arial"/>
                <a:cs typeface="Arial"/>
              </a:rPr>
              <a:t>Jul</a:t>
            </a:r>
            <a:r>
              <a:rPr sz="1700" spc="-25" dirty="0">
                <a:solidFill>
                  <a:srgbClr val="00609F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00609F"/>
                </a:solidFill>
                <a:latin typeface="Arial"/>
                <a:cs typeface="Arial"/>
              </a:rPr>
              <a:t>2016</a:t>
            </a:r>
            <a:r>
              <a:rPr sz="1700" spc="5" dirty="0">
                <a:solidFill>
                  <a:srgbClr val="00609F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00609F"/>
                </a:solidFill>
                <a:latin typeface="Arial"/>
                <a:cs typeface="Arial"/>
              </a:rPr>
              <a:t>–</a:t>
            </a:r>
            <a:r>
              <a:rPr sz="1700" spc="-20" dirty="0">
                <a:solidFill>
                  <a:srgbClr val="00609F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00609F"/>
                </a:solidFill>
                <a:latin typeface="Arial"/>
                <a:cs typeface="Arial"/>
              </a:rPr>
              <a:t>Feb</a:t>
            </a:r>
            <a:r>
              <a:rPr sz="1700" spc="-20" dirty="0">
                <a:solidFill>
                  <a:srgbClr val="00609F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00609F"/>
                </a:solidFill>
                <a:latin typeface="Arial"/>
                <a:cs typeface="Arial"/>
              </a:rPr>
              <a:t>2018</a:t>
            </a:r>
            <a:r>
              <a:rPr lang="en-US" sz="1700" spc="-10" dirty="0">
                <a:solidFill>
                  <a:srgbClr val="00609F"/>
                </a:solidFill>
                <a:latin typeface="Arial"/>
                <a:cs typeface="Arial"/>
              </a:rPr>
              <a:t> run</a:t>
            </a:r>
            <a:endParaRPr sz="2100" dirty="0">
              <a:latin typeface="Arial"/>
              <a:cs typeface="Arial"/>
            </a:endParaRPr>
          </a:p>
          <a:p>
            <a:pPr marL="355600">
              <a:lnSpc>
                <a:spcPts val="2035"/>
              </a:lnSpc>
            </a:pPr>
            <a:endParaRPr lang="en-US" sz="1700" dirty="0">
              <a:latin typeface="Arial"/>
              <a:cs typeface="Arial"/>
            </a:endParaRPr>
          </a:p>
          <a:p>
            <a:pPr marL="355600">
              <a:lnSpc>
                <a:spcPts val="2035"/>
              </a:lnSpc>
            </a:pPr>
            <a:r>
              <a:rPr sz="1700" dirty="0">
                <a:solidFill>
                  <a:srgbClr val="00609F"/>
                </a:solidFill>
                <a:latin typeface="Arial"/>
                <a:cs typeface="Arial"/>
              </a:rPr>
              <a:t>lowest</a:t>
            </a:r>
            <a:r>
              <a:rPr sz="1700" spc="-40" dirty="0">
                <a:solidFill>
                  <a:srgbClr val="00609F"/>
                </a:solidFill>
                <a:latin typeface="Arial"/>
                <a:cs typeface="Arial"/>
              </a:rPr>
              <a:t> </a:t>
            </a:r>
            <a:r>
              <a:rPr sz="1700" dirty="0">
                <a:solidFill>
                  <a:srgbClr val="00609F"/>
                </a:solidFill>
                <a:latin typeface="Arial"/>
                <a:cs typeface="Arial"/>
              </a:rPr>
              <a:t>nuclear</a:t>
            </a:r>
            <a:r>
              <a:rPr sz="1700" spc="-45" dirty="0">
                <a:solidFill>
                  <a:srgbClr val="00609F"/>
                </a:solidFill>
                <a:latin typeface="Arial"/>
                <a:cs typeface="Arial"/>
              </a:rPr>
              <a:t> </a:t>
            </a:r>
            <a:r>
              <a:rPr sz="1700" spc="-10" dirty="0">
                <a:solidFill>
                  <a:srgbClr val="00609F"/>
                </a:solidFill>
                <a:latin typeface="Arial"/>
                <a:cs typeface="Arial"/>
              </a:rPr>
              <a:t>recoil</a:t>
            </a:r>
            <a:r>
              <a:rPr lang="en-US" sz="1700" spc="-10" dirty="0">
                <a:solidFill>
                  <a:srgbClr val="00609F"/>
                </a:solidFill>
                <a:latin typeface="Arial"/>
                <a:cs typeface="Arial"/>
              </a:rPr>
              <a:t> threshold: 30.6 eV</a:t>
            </a:r>
          </a:p>
          <a:p>
            <a:pPr marL="355600" indent="-342900">
              <a:lnSpc>
                <a:spcPct val="100000"/>
              </a:lnSpc>
              <a:spcBef>
                <a:spcPts val="95"/>
              </a:spcBef>
              <a:buChar char="•"/>
              <a:tabLst>
                <a:tab pos="354965" algn="l"/>
                <a:tab pos="355600" algn="l"/>
              </a:tabLst>
            </a:pPr>
            <a:r>
              <a:rPr lang="en-US" sz="1700" spc="-10" dirty="0">
                <a:solidFill>
                  <a:srgbClr val="00609F"/>
                </a:solidFill>
                <a:latin typeface="Arial"/>
                <a:cs typeface="Arial"/>
              </a:rPr>
              <a:t>[arXiv:1904.00498]</a:t>
            </a:r>
            <a:endParaRPr lang="en-US" sz="1700" dirty="0">
              <a:latin typeface="Arial"/>
              <a:cs typeface="Arial"/>
            </a:endParaRPr>
          </a:p>
          <a:p>
            <a:pPr marL="355600">
              <a:lnSpc>
                <a:spcPts val="2035"/>
              </a:lnSpc>
            </a:pPr>
            <a:endParaRPr lang="en-US" sz="1700" spc="-10" dirty="0">
              <a:solidFill>
                <a:srgbClr val="00609F"/>
              </a:solidFill>
              <a:latin typeface="Arial"/>
              <a:cs typeface="Arial"/>
            </a:endParaRPr>
          </a:p>
          <a:p>
            <a:pPr marL="355600">
              <a:lnSpc>
                <a:spcPts val="2035"/>
              </a:lnSpc>
            </a:pPr>
            <a:endParaRPr sz="17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31970" y="118364"/>
            <a:ext cx="357822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5459" marR="5080" indent="-493395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Latest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results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CRESST-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III’s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search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sub-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GeV/c²</a:t>
            </a:r>
            <a:r>
              <a:rPr sz="16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dark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matter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0886" y="77688"/>
            <a:ext cx="52578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4925">
              <a:lnSpc>
                <a:spcPct val="100000"/>
              </a:lnSpc>
              <a:spcBef>
                <a:spcPts val="95"/>
              </a:spcBef>
            </a:pPr>
            <a:r>
              <a:rPr lang="en-US" sz="3600" b="1" spc="-10" dirty="0">
                <a:latin typeface="AR CENA" panose="02000000000000000000"/>
              </a:rPr>
              <a:t>Detector Response</a:t>
            </a:r>
            <a:endParaRPr sz="3600" b="1" spc="-10" dirty="0">
              <a:latin typeface="AR CENA" panose="0200000000000000000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86F7896-C534-9DB4-B7BC-6D16AC0C472C}"/>
              </a:ext>
            </a:extLst>
          </p:cNvPr>
          <p:cNvGrpSpPr/>
          <p:nvPr/>
        </p:nvGrpSpPr>
        <p:grpSpPr>
          <a:xfrm>
            <a:off x="156020" y="1633311"/>
            <a:ext cx="7186992" cy="4925160"/>
            <a:chOff x="156020" y="1633311"/>
            <a:chExt cx="7186992" cy="492516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0414" y="1633311"/>
              <a:ext cx="6527364" cy="4554211"/>
            </a:xfrm>
            <a:prstGeom prst="rect">
              <a:avLst/>
            </a:prstGeom>
          </p:spPr>
        </p:pic>
        <p:sp>
          <p:nvSpPr>
            <p:cNvPr id="8" name="object 8"/>
            <p:cNvSpPr txBox="1"/>
            <p:nvPr/>
          </p:nvSpPr>
          <p:spPr>
            <a:xfrm>
              <a:off x="156020" y="1936270"/>
              <a:ext cx="281305" cy="375285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2090"/>
                </a:lnSpc>
              </a:pPr>
              <a:r>
                <a:rPr sz="1800" dirty="0">
                  <a:latin typeface="Arial"/>
                  <a:cs typeface="Arial"/>
                </a:rPr>
                <a:t>Light</a:t>
              </a:r>
              <a:r>
                <a:rPr sz="1800" spc="-55" dirty="0">
                  <a:latin typeface="Arial"/>
                  <a:cs typeface="Arial"/>
                </a:rPr>
                <a:t> </a:t>
              </a:r>
              <a:r>
                <a:rPr sz="1800" spc="-10" dirty="0">
                  <a:latin typeface="Arial"/>
                  <a:cs typeface="Arial"/>
                </a:rPr>
                <a:t>yield=light</a:t>
              </a:r>
              <a:r>
                <a:rPr sz="1800" spc="-60" dirty="0">
                  <a:latin typeface="Arial"/>
                  <a:cs typeface="Arial"/>
                </a:rPr>
                <a:t> </a:t>
              </a:r>
              <a:r>
                <a:rPr sz="1800" dirty="0">
                  <a:latin typeface="Arial"/>
                  <a:cs typeface="Arial"/>
                </a:rPr>
                <a:t>signal/phonon</a:t>
              </a:r>
              <a:r>
                <a:rPr sz="1800" spc="-55" dirty="0">
                  <a:latin typeface="Arial"/>
                  <a:cs typeface="Arial"/>
                </a:rPr>
                <a:t> </a:t>
              </a:r>
              <a:r>
                <a:rPr sz="1800" spc="-10" dirty="0">
                  <a:latin typeface="Arial"/>
                  <a:cs typeface="Arial"/>
                </a:rPr>
                <a:t>signal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9" name="object 9"/>
            <p:cNvSpPr txBox="1"/>
            <p:nvPr/>
          </p:nvSpPr>
          <p:spPr>
            <a:xfrm>
              <a:off x="6910578" y="1837182"/>
              <a:ext cx="432434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00"/>
                </a:spcBef>
              </a:pPr>
              <a:r>
                <a:rPr sz="1800" dirty="0">
                  <a:solidFill>
                    <a:srgbClr val="0C34FF"/>
                  </a:solidFill>
                  <a:latin typeface="Arial"/>
                  <a:cs typeface="Arial"/>
                </a:rPr>
                <a:t>e</a:t>
              </a:r>
              <a:r>
                <a:rPr sz="1800" baseline="25462" dirty="0">
                  <a:solidFill>
                    <a:srgbClr val="0C34FF"/>
                  </a:solidFill>
                  <a:latin typeface="Arial"/>
                  <a:cs typeface="Arial"/>
                </a:rPr>
                <a:t>-</a:t>
              </a:r>
              <a:r>
                <a:rPr sz="1800" spc="-25" dirty="0">
                  <a:solidFill>
                    <a:srgbClr val="0C34FF"/>
                  </a:solidFill>
                  <a:latin typeface="Arial"/>
                  <a:cs typeface="Arial"/>
                </a:rPr>
                <a:t>/γ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0" name="object 10"/>
            <p:cNvSpPr/>
            <p:nvPr/>
          </p:nvSpPr>
          <p:spPr>
            <a:xfrm>
              <a:off x="900302" y="4941189"/>
              <a:ext cx="1800225" cy="1210310"/>
            </a:xfrm>
            <a:custGeom>
              <a:avLst/>
              <a:gdLst/>
              <a:ahLst/>
              <a:cxnLst/>
              <a:rect l="l" t="t" r="r" b="b"/>
              <a:pathLst>
                <a:path w="1800225" h="1210310">
                  <a:moveTo>
                    <a:pt x="0" y="605028"/>
                  </a:moveTo>
                  <a:lnTo>
                    <a:pt x="1770" y="566766"/>
                  </a:lnTo>
                  <a:lnTo>
                    <a:pt x="15620" y="492210"/>
                  </a:lnTo>
                  <a:lnTo>
                    <a:pt x="42510" y="420750"/>
                  </a:lnTo>
                  <a:lnTo>
                    <a:pt x="60582" y="386358"/>
                  </a:lnTo>
                  <a:lnTo>
                    <a:pt x="81598" y="352953"/>
                  </a:lnTo>
                  <a:lnTo>
                    <a:pt x="105452" y="320606"/>
                  </a:lnTo>
                  <a:lnTo>
                    <a:pt x="132038" y="289386"/>
                  </a:lnTo>
                  <a:lnTo>
                    <a:pt x="161253" y="259367"/>
                  </a:lnTo>
                  <a:lnTo>
                    <a:pt x="192988" y="230617"/>
                  </a:lnTo>
                  <a:lnTo>
                    <a:pt x="227141" y="203209"/>
                  </a:lnTo>
                  <a:lnTo>
                    <a:pt x="263604" y="177212"/>
                  </a:lnTo>
                  <a:lnTo>
                    <a:pt x="302272" y="152698"/>
                  </a:lnTo>
                  <a:lnTo>
                    <a:pt x="343041" y="129739"/>
                  </a:lnTo>
                  <a:lnTo>
                    <a:pt x="385804" y="108403"/>
                  </a:lnTo>
                  <a:lnTo>
                    <a:pt x="430456" y="88764"/>
                  </a:lnTo>
                  <a:lnTo>
                    <a:pt x="476891" y="70890"/>
                  </a:lnTo>
                  <a:lnTo>
                    <a:pt x="525005" y="54854"/>
                  </a:lnTo>
                  <a:lnTo>
                    <a:pt x="574690" y="40726"/>
                  </a:lnTo>
                  <a:lnTo>
                    <a:pt x="625843" y="28577"/>
                  </a:lnTo>
                  <a:lnTo>
                    <a:pt x="678358" y="18478"/>
                  </a:lnTo>
                  <a:lnTo>
                    <a:pt x="732128" y="10500"/>
                  </a:lnTo>
                  <a:lnTo>
                    <a:pt x="787049" y="4714"/>
                  </a:lnTo>
                  <a:lnTo>
                    <a:pt x="843016" y="1190"/>
                  </a:lnTo>
                  <a:lnTo>
                    <a:pt x="899922" y="0"/>
                  </a:lnTo>
                  <a:lnTo>
                    <a:pt x="956827" y="1190"/>
                  </a:lnTo>
                  <a:lnTo>
                    <a:pt x="1012794" y="4714"/>
                  </a:lnTo>
                  <a:lnTo>
                    <a:pt x="1067715" y="10500"/>
                  </a:lnTo>
                  <a:lnTo>
                    <a:pt x="1121485" y="18478"/>
                  </a:lnTo>
                  <a:lnTo>
                    <a:pt x="1174000" y="28577"/>
                  </a:lnTo>
                  <a:lnTo>
                    <a:pt x="1225153" y="40726"/>
                  </a:lnTo>
                  <a:lnTo>
                    <a:pt x="1274838" y="54854"/>
                  </a:lnTo>
                  <a:lnTo>
                    <a:pt x="1322952" y="70890"/>
                  </a:lnTo>
                  <a:lnTo>
                    <a:pt x="1369387" y="88764"/>
                  </a:lnTo>
                  <a:lnTo>
                    <a:pt x="1414039" y="108403"/>
                  </a:lnTo>
                  <a:lnTo>
                    <a:pt x="1456802" y="129739"/>
                  </a:lnTo>
                  <a:lnTo>
                    <a:pt x="1497571" y="152698"/>
                  </a:lnTo>
                  <a:lnTo>
                    <a:pt x="1536239" y="177212"/>
                  </a:lnTo>
                  <a:lnTo>
                    <a:pt x="1572702" y="203209"/>
                  </a:lnTo>
                  <a:lnTo>
                    <a:pt x="1606855" y="230617"/>
                  </a:lnTo>
                  <a:lnTo>
                    <a:pt x="1638590" y="259367"/>
                  </a:lnTo>
                  <a:lnTo>
                    <a:pt x="1667805" y="289386"/>
                  </a:lnTo>
                  <a:lnTo>
                    <a:pt x="1694391" y="320606"/>
                  </a:lnTo>
                  <a:lnTo>
                    <a:pt x="1718245" y="352953"/>
                  </a:lnTo>
                  <a:lnTo>
                    <a:pt x="1739261" y="386358"/>
                  </a:lnTo>
                  <a:lnTo>
                    <a:pt x="1757333" y="420750"/>
                  </a:lnTo>
                  <a:lnTo>
                    <a:pt x="1772355" y="456057"/>
                  </a:lnTo>
                  <a:lnTo>
                    <a:pt x="1792831" y="529136"/>
                  </a:lnTo>
                  <a:lnTo>
                    <a:pt x="1799844" y="605028"/>
                  </a:lnTo>
                  <a:lnTo>
                    <a:pt x="1798073" y="643291"/>
                  </a:lnTo>
                  <a:lnTo>
                    <a:pt x="1784223" y="717849"/>
                  </a:lnTo>
                  <a:lnTo>
                    <a:pt x="1757333" y="789310"/>
                  </a:lnTo>
                  <a:lnTo>
                    <a:pt x="1739261" y="823702"/>
                  </a:lnTo>
                  <a:lnTo>
                    <a:pt x="1718245" y="857107"/>
                  </a:lnTo>
                  <a:lnTo>
                    <a:pt x="1694391" y="889455"/>
                  </a:lnTo>
                  <a:lnTo>
                    <a:pt x="1667805" y="920674"/>
                  </a:lnTo>
                  <a:lnTo>
                    <a:pt x="1638590" y="950694"/>
                  </a:lnTo>
                  <a:lnTo>
                    <a:pt x="1606855" y="979443"/>
                  </a:lnTo>
                  <a:lnTo>
                    <a:pt x="1572702" y="1006851"/>
                  </a:lnTo>
                  <a:lnTo>
                    <a:pt x="1536239" y="1032848"/>
                  </a:lnTo>
                  <a:lnTo>
                    <a:pt x="1497571" y="1057361"/>
                  </a:lnTo>
                  <a:lnTo>
                    <a:pt x="1456802" y="1080320"/>
                  </a:lnTo>
                  <a:lnTo>
                    <a:pt x="1414039" y="1101655"/>
                  </a:lnTo>
                  <a:lnTo>
                    <a:pt x="1369387" y="1121294"/>
                  </a:lnTo>
                  <a:lnTo>
                    <a:pt x="1322952" y="1139167"/>
                  </a:lnTo>
                  <a:lnTo>
                    <a:pt x="1274838" y="1155203"/>
                  </a:lnTo>
                  <a:lnTo>
                    <a:pt x="1225153" y="1169330"/>
                  </a:lnTo>
                  <a:lnTo>
                    <a:pt x="1174000" y="1181479"/>
                  </a:lnTo>
                  <a:lnTo>
                    <a:pt x="1121485" y="1191578"/>
                  </a:lnTo>
                  <a:lnTo>
                    <a:pt x="1067715" y="1199555"/>
                  </a:lnTo>
                  <a:lnTo>
                    <a:pt x="1012794" y="1205342"/>
                  </a:lnTo>
                  <a:lnTo>
                    <a:pt x="956827" y="1208865"/>
                  </a:lnTo>
                  <a:lnTo>
                    <a:pt x="899922" y="1210056"/>
                  </a:lnTo>
                  <a:lnTo>
                    <a:pt x="843016" y="1208865"/>
                  </a:lnTo>
                  <a:lnTo>
                    <a:pt x="787049" y="1205342"/>
                  </a:lnTo>
                  <a:lnTo>
                    <a:pt x="732128" y="1199555"/>
                  </a:lnTo>
                  <a:lnTo>
                    <a:pt x="678358" y="1191578"/>
                  </a:lnTo>
                  <a:lnTo>
                    <a:pt x="625843" y="1181479"/>
                  </a:lnTo>
                  <a:lnTo>
                    <a:pt x="574690" y="1169330"/>
                  </a:lnTo>
                  <a:lnTo>
                    <a:pt x="525005" y="1155203"/>
                  </a:lnTo>
                  <a:lnTo>
                    <a:pt x="476891" y="1139167"/>
                  </a:lnTo>
                  <a:lnTo>
                    <a:pt x="430456" y="1121294"/>
                  </a:lnTo>
                  <a:lnTo>
                    <a:pt x="385804" y="1101655"/>
                  </a:lnTo>
                  <a:lnTo>
                    <a:pt x="343041" y="1080320"/>
                  </a:lnTo>
                  <a:lnTo>
                    <a:pt x="302272" y="1057361"/>
                  </a:lnTo>
                  <a:lnTo>
                    <a:pt x="263604" y="1032848"/>
                  </a:lnTo>
                  <a:lnTo>
                    <a:pt x="227141" y="1006851"/>
                  </a:lnTo>
                  <a:lnTo>
                    <a:pt x="192988" y="979443"/>
                  </a:lnTo>
                  <a:lnTo>
                    <a:pt x="161253" y="950694"/>
                  </a:lnTo>
                  <a:lnTo>
                    <a:pt x="132038" y="920674"/>
                  </a:lnTo>
                  <a:lnTo>
                    <a:pt x="105452" y="889455"/>
                  </a:lnTo>
                  <a:lnTo>
                    <a:pt x="81598" y="857107"/>
                  </a:lnTo>
                  <a:lnTo>
                    <a:pt x="60582" y="823702"/>
                  </a:lnTo>
                  <a:lnTo>
                    <a:pt x="42510" y="789310"/>
                  </a:lnTo>
                  <a:lnTo>
                    <a:pt x="27488" y="754002"/>
                  </a:lnTo>
                  <a:lnTo>
                    <a:pt x="7012" y="680921"/>
                  </a:lnTo>
                  <a:lnTo>
                    <a:pt x="0" y="605028"/>
                  </a:lnTo>
                  <a:close/>
                </a:path>
              </a:pathLst>
            </a:custGeom>
            <a:ln w="251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2778760" y="2952241"/>
              <a:ext cx="4475480" cy="300164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spc="-10" dirty="0">
                  <a:latin typeface="Arial"/>
                  <a:cs typeface="Arial"/>
                </a:rPr>
                <a:t>Discrimination</a:t>
              </a:r>
              <a:r>
                <a:rPr sz="1800" spc="-25" dirty="0">
                  <a:latin typeface="Arial"/>
                  <a:cs typeface="Arial"/>
                </a:rPr>
                <a:t> </a:t>
              </a:r>
              <a:r>
                <a:rPr sz="1800" spc="-10" dirty="0">
                  <a:latin typeface="Arial"/>
                  <a:cs typeface="Arial"/>
                </a:rPr>
                <a:t>between</a:t>
              </a:r>
              <a:endParaRPr sz="1800" dirty="0">
                <a:latin typeface="Arial"/>
                <a:cs typeface="Arial"/>
              </a:endParaRPr>
            </a:p>
            <a:p>
              <a:pPr marL="298450" indent="-285750">
                <a:lnSpc>
                  <a:spcPct val="100000"/>
                </a:lnSpc>
                <a:buChar char="•"/>
                <a:tabLst>
                  <a:tab pos="297815" algn="l"/>
                  <a:tab pos="298450" algn="l"/>
                </a:tabLst>
              </a:pPr>
              <a:r>
                <a:rPr sz="1800" dirty="0">
                  <a:solidFill>
                    <a:srgbClr val="0000FF"/>
                  </a:solidFill>
                  <a:latin typeface="Arial"/>
                  <a:cs typeface="Arial"/>
                </a:rPr>
                <a:t>electron</a:t>
              </a:r>
              <a:r>
                <a:rPr sz="1800" spc="-40" dirty="0">
                  <a:solidFill>
                    <a:srgbClr val="0000FF"/>
                  </a:solidFill>
                  <a:latin typeface="Arial"/>
                  <a:cs typeface="Arial"/>
                </a:rPr>
                <a:t> </a:t>
              </a:r>
              <a:r>
                <a:rPr sz="1800" spc="-10" dirty="0">
                  <a:solidFill>
                    <a:srgbClr val="0000FF"/>
                  </a:solidFill>
                  <a:latin typeface="Arial"/>
                  <a:cs typeface="Arial"/>
                </a:rPr>
                <a:t>recoils,</a:t>
              </a:r>
              <a:endParaRPr sz="1800" dirty="0">
                <a:latin typeface="Arial"/>
                <a:cs typeface="Arial"/>
              </a:endParaRPr>
            </a:p>
            <a:p>
              <a:pPr marL="298450">
                <a:lnSpc>
                  <a:spcPct val="100000"/>
                </a:lnSpc>
              </a:pPr>
              <a:r>
                <a:rPr sz="1800" dirty="0">
                  <a:latin typeface="Arial"/>
                  <a:cs typeface="Arial"/>
                </a:rPr>
                <a:t>i.e.</a:t>
              </a:r>
              <a:r>
                <a:rPr sz="1800" spc="-35" dirty="0">
                  <a:latin typeface="Arial"/>
                  <a:cs typeface="Arial"/>
                </a:rPr>
                <a:t> </a:t>
              </a:r>
              <a:r>
                <a:rPr sz="1800" dirty="0">
                  <a:latin typeface="Arial"/>
                  <a:cs typeface="Arial"/>
                </a:rPr>
                <a:t>dominant</a:t>
              </a:r>
              <a:r>
                <a:rPr sz="1800" spc="-35" dirty="0">
                  <a:latin typeface="Arial"/>
                  <a:cs typeface="Arial"/>
                </a:rPr>
                <a:t> </a:t>
              </a:r>
              <a:r>
                <a:rPr sz="1800" dirty="0">
                  <a:latin typeface="Arial"/>
                  <a:cs typeface="Arial"/>
                </a:rPr>
                <a:t>radioactive</a:t>
              </a:r>
              <a:r>
                <a:rPr sz="1800" spc="-35" dirty="0">
                  <a:latin typeface="Arial"/>
                  <a:cs typeface="Arial"/>
                </a:rPr>
                <a:t> </a:t>
              </a:r>
              <a:r>
                <a:rPr sz="1800" spc="-10" dirty="0">
                  <a:latin typeface="Arial"/>
                  <a:cs typeface="Arial"/>
                </a:rPr>
                <a:t>background</a:t>
              </a:r>
              <a:endParaRPr sz="1800" dirty="0">
                <a:latin typeface="Arial"/>
                <a:cs typeface="Arial"/>
              </a:endParaRPr>
            </a:p>
            <a:p>
              <a:pPr marL="298450" indent="-285750">
                <a:lnSpc>
                  <a:spcPct val="100000"/>
                </a:lnSpc>
                <a:buChar char="•"/>
                <a:tabLst>
                  <a:tab pos="297815" algn="l"/>
                  <a:tab pos="298450" algn="l"/>
                </a:tabLst>
              </a:pPr>
              <a:r>
                <a:rPr sz="1800" dirty="0">
                  <a:solidFill>
                    <a:srgbClr val="FF0000"/>
                  </a:solidFill>
                  <a:latin typeface="Arial"/>
                  <a:cs typeface="Arial"/>
                </a:rPr>
                <a:t>nuclear</a:t>
              </a:r>
              <a:r>
                <a:rPr sz="1800" spc="-35" dirty="0">
                  <a:solidFill>
                    <a:srgbClr val="FF0000"/>
                  </a:solidFill>
                  <a:latin typeface="Arial"/>
                  <a:cs typeface="Arial"/>
                </a:rPr>
                <a:t> </a:t>
              </a:r>
              <a:r>
                <a:rPr sz="1800" spc="-10" dirty="0">
                  <a:solidFill>
                    <a:srgbClr val="FF0000"/>
                  </a:solidFill>
                  <a:latin typeface="Arial"/>
                  <a:cs typeface="Arial"/>
                </a:rPr>
                <a:t>recoils,</a:t>
              </a:r>
              <a:endParaRPr sz="1800" dirty="0">
                <a:latin typeface="Arial"/>
                <a:cs typeface="Arial"/>
              </a:endParaRPr>
            </a:p>
            <a:p>
              <a:pPr marL="298450">
                <a:lnSpc>
                  <a:spcPct val="100000"/>
                </a:lnSpc>
              </a:pPr>
              <a:r>
                <a:rPr sz="1800" dirty="0">
                  <a:latin typeface="Arial"/>
                  <a:cs typeface="Arial"/>
                </a:rPr>
                <a:t>i.e.</a:t>
              </a:r>
              <a:r>
                <a:rPr sz="1800" spc="-35" dirty="0">
                  <a:latin typeface="Arial"/>
                  <a:cs typeface="Arial"/>
                </a:rPr>
                <a:t> </a:t>
              </a:r>
              <a:r>
                <a:rPr sz="1800" dirty="0">
                  <a:latin typeface="Arial"/>
                  <a:cs typeface="Arial"/>
                </a:rPr>
                <a:t>potential</a:t>
              </a:r>
              <a:r>
                <a:rPr sz="1800" spc="-35" dirty="0">
                  <a:latin typeface="Arial"/>
                  <a:cs typeface="Arial"/>
                </a:rPr>
                <a:t> </a:t>
              </a:r>
              <a:r>
                <a:rPr sz="1800" dirty="0">
                  <a:latin typeface="Arial"/>
                  <a:cs typeface="Arial"/>
                </a:rPr>
                <a:t>DM</a:t>
              </a:r>
              <a:r>
                <a:rPr sz="1800" spc="-30" dirty="0">
                  <a:latin typeface="Arial"/>
                  <a:cs typeface="Arial"/>
                </a:rPr>
                <a:t> </a:t>
              </a:r>
              <a:r>
                <a:rPr sz="1800" spc="-10" dirty="0">
                  <a:latin typeface="Arial"/>
                  <a:cs typeface="Arial"/>
                </a:rPr>
                <a:t>signal</a:t>
              </a:r>
              <a:endParaRPr sz="1800" dirty="0">
                <a:latin typeface="Arial"/>
                <a:cs typeface="Arial"/>
              </a:endParaRPr>
            </a:p>
            <a:p>
              <a:pPr>
                <a:lnSpc>
                  <a:spcPct val="100000"/>
                </a:lnSpc>
                <a:spcBef>
                  <a:spcPts val="45"/>
                </a:spcBef>
              </a:pPr>
              <a:endParaRPr sz="1650" dirty="0">
                <a:latin typeface="Arial"/>
                <a:cs typeface="Arial"/>
              </a:endParaRPr>
            </a:p>
            <a:p>
              <a:pPr marL="4169410" marR="120014">
                <a:lnSpc>
                  <a:spcPct val="153500"/>
                </a:lnSpc>
                <a:spcBef>
                  <a:spcPts val="5"/>
                </a:spcBef>
              </a:pPr>
              <a:r>
                <a:rPr sz="1800" spc="-50" dirty="0">
                  <a:solidFill>
                    <a:srgbClr val="00B4F9"/>
                  </a:solidFill>
                  <a:latin typeface="Arial"/>
                  <a:cs typeface="Arial"/>
                </a:rPr>
                <a:t>α </a:t>
              </a:r>
              <a:r>
                <a:rPr sz="1800" spc="-50" dirty="0">
                  <a:solidFill>
                    <a:srgbClr val="FF0000"/>
                  </a:solidFill>
                  <a:latin typeface="Arial"/>
                  <a:cs typeface="Arial"/>
                </a:rPr>
                <a:t>O</a:t>
              </a:r>
              <a:endParaRPr sz="1800" dirty="0">
                <a:latin typeface="Arial"/>
                <a:cs typeface="Arial"/>
              </a:endParaRPr>
            </a:p>
            <a:p>
              <a:pPr marL="4169410">
                <a:lnSpc>
                  <a:spcPts val="1789"/>
                </a:lnSpc>
              </a:pPr>
              <a:r>
                <a:rPr sz="1800" spc="-25" dirty="0">
                  <a:solidFill>
                    <a:srgbClr val="FF9B00"/>
                  </a:solidFill>
                  <a:latin typeface="Arial"/>
                  <a:cs typeface="Arial"/>
                </a:rPr>
                <a:t>Ca</a:t>
              </a:r>
              <a:endParaRPr sz="1800" dirty="0">
                <a:latin typeface="Arial"/>
                <a:cs typeface="Arial"/>
              </a:endParaRPr>
            </a:p>
            <a:p>
              <a:pPr marL="4168140">
                <a:lnSpc>
                  <a:spcPct val="100000"/>
                </a:lnSpc>
                <a:spcBef>
                  <a:spcPts val="105"/>
                </a:spcBef>
              </a:pPr>
              <a:r>
                <a:rPr sz="1800" dirty="0">
                  <a:solidFill>
                    <a:srgbClr val="00FF00"/>
                  </a:solidFill>
                  <a:latin typeface="Arial"/>
                  <a:cs typeface="Arial"/>
                </a:rPr>
                <a:t>W</a:t>
              </a:r>
              <a:endParaRPr sz="1800" dirty="0">
                <a:latin typeface="Arial"/>
                <a:cs typeface="Arial"/>
              </a:endParaRPr>
            </a:p>
          </p:txBody>
        </p:sp>
        <p:grpSp>
          <p:nvGrpSpPr>
            <p:cNvPr id="12" name="object 12"/>
            <p:cNvGrpSpPr/>
            <p:nvPr/>
          </p:nvGrpSpPr>
          <p:grpSpPr>
            <a:xfrm>
              <a:off x="1980057" y="2709291"/>
              <a:ext cx="857250" cy="2232025"/>
              <a:chOff x="1980057" y="2709291"/>
              <a:chExt cx="857250" cy="2232025"/>
            </a:xfrm>
          </p:grpSpPr>
          <p:sp>
            <p:nvSpPr>
              <p:cNvPr id="13" name="object 13"/>
              <p:cNvSpPr/>
              <p:nvPr/>
            </p:nvSpPr>
            <p:spPr>
              <a:xfrm>
                <a:off x="1980057" y="2709291"/>
                <a:ext cx="855980" cy="676275"/>
              </a:xfrm>
              <a:custGeom>
                <a:avLst/>
                <a:gdLst/>
                <a:ahLst/>
                <a:cxnLst/>
                <a:rect l="l" t="t" r="r" b="b"/>
                <a:pathLst>
                  <a:path w="855980" h="676275">
                    <a:moveTo>
                      <a:pt x="104720" y="72250"/>
                    </a:moveTo>
                    <a:lnTo>
                      <a:pt x="94815" y="84824"/>
                    </a:lnTo>
                    <a:lnTo>
                      <a:pt x="845566" y="676275"/>
                    </a:lnTo>
                    <a:lnTo>
                      <a:pt x="855472" y="663701"/>
                    </a:lnTo>
                    <a:lnTo>
                      <a:pt x="104720" y="72250"/>
                    </a:lnTo>
                    <a:close/>
                  </a:path>
                  <a:path w="855980" h="676275">
                    <a:moveTo>
                      <a:pt x="0" y="0"/>
                    </a:moveTo>
                    <a:lnTo>
                      <a:pt x="76200" y="108458"/>
                    </a:lnTo>
                    <a:lnTo>
                      <a:pt x="94815" y="84824"/>
                    </a:lnTo>
                    <a:lnTo>
                      <a:pt x="84836" y="76962"/>
                    </a:lnTo>
                    <a:lnTo>
                      <a:pt x="94742" y="64388"/>
                    </a:lnTo>
                    <a:lnTo>
                      <a:pt x="110912" y="64388"/>
                    </a:lnTo>
                    <a:lnTo>
                      <a:pt x="123317" y="48641"/>
                    </a:lnTo>
                    <a:lnTo>
                      <a:pt x="0" y="0"/>
                    </a:lnTo>
                    <a:close/>
                  </a:path>
                  <a:path w="855980" h="676275">
                    <a:moveTo>
                      <a:pt x="94742" y="64388"/>
                    </a:moveTo>
                    <a:lnTo>
                      <a:pt x="84836" y="76962"/>
                    </a:lnTo>
                    <a:lnTo>
                      <a:pt x="94815" y="84824"/>
                    </a:lnTo>
                    <a:lnTo>
                      <a:pt x="104720" y="72250"/>
                    </a:lnTo>
                    <a:lnTo>
                      <a:pt x="94742" y="64388"/>
                    </a:lnTo>
                    <a:close/>
                  </a:path>
                  <a:path w="855980" h="676275">
                    <a:moveTo>
                      <a:pt x="110912" y="64388"/>
                    </a:moveTo>
                    <a:lnTo>
                      <a:pt x="94742" y="64388"/>
                    </a:lnTo>
                    <a:lnTo>
                      <a:pt x="104720" y="72250"/>
                    </a:lnTo>
                    <a:lnTo>
                      <a:pt x="110912" y="64388"/>
                    </a:lnTo>
                    <a:close/>
                  </a:path>
                </a:pathLst>
              </a:custGeom>
              <a:solidFill>
                <a:srgbClr val="0000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4"/>
              <p:cNvSpPr/>
              <p:nvPr/>
            </p:nvSpPr>
            <p:spPr>
              <a:xfrm>
                <a:off x="2052447" y="3922902"/>
                <a:ext cx="784860" cy="1018540"/>
              </a:xfrm>
              <a:custGeom>
                <a:avLst/>
                <a:gdLst/>
                <a:ahLst/>
                <a:cxnLst/>
                <a:rect l="l" t="t" r="r" b="b"/>
                <a:pathLst>
                  <a:path w="784860" h="1018539">
                    <a:moveTo>
                      <a:pt x="47116" y="894461"/>
                    </a:moveTo>
                    <a:lnTo>
                      <a:pt x="0" y="1018413"/>
                    </a:lnTo>
                    <a:lnTo>
                      <a:pt x="107568" y="940943"/>
                    </a:lnTo>
                    <a:lnTo>
                      <a:pt x="96832" y="932688"/>
                    </a:lnTo>
                    <a:lnTo>
                      <a:pt x="75945" y="932688"/>
                    </a:lnTo>
                    <a:lnTo>
                      <a:pt x="63245" y="922909"/>
                    </a:lnTo>
                    <a:lnTo>
                      <a:pt x="70994" y="912820"/>
                    </a:lnTo>
                    <a:lnTo>
                      <a:pt x="47116" y="894461"/>
                    </a:lnTo>
                    <a:close/>
                  </a:path>
                  <a:path w="784860" h="1018539">
                    <a:moveTo>
                      <a:pt x="70994" y="912820"/>
                    </a:moveTo>
                    <a:lnTo>
                      <a:pt x="63245" y="922909"/>
                    </a:lnTo>
                    <a:lnTo>
                      <a:pt x="75945" y="932688"/>
                    </a:lnTo>
                    <a:lnTo>
                      <a:pt x="83700" y="922590"/>
                    </a:lnTo>
                    <a:lnTo>
                      <a:pt x="70994" y="912820"/>
                    </a:lnTo>
                    <a:close/>
                  </a:path>
                  <a:path w="784860" h="1018539">
                    <a:moveTo>
                      <a:pt x="83700" y="922590"/>
                    </a:moveTo>
                    <a:lnTo>
                      <a:pt x="75945" y="932688"/>
                    </a:lnTo>
                    <a:lnTo>
                      <a:pt x="96832" y="932688"/>
                    </a:lnTo>
                    <a:lnTo>
                      <a:pt x="83700" y="922590"/>
                    </a:lnTo>
                    <a:close/>
                  </a:path>
                  <a:path w="784860" h="1018539">
                    <a:moveTo>
                      <a:pt x="772159" y="0"/>
                    </a:moveTo>
                    <a:lnTo>
                      <a:pt x="70994" y="912820"/>
                    </a:lnTo>
                    <a:lnTo>
                      <a:pt x="83700" y="922590"/>
                    </a:lnTo>
                    <a:lnTo>
                      <a:pt x="784859" y="9652"/>
                    </a:lnTo>
                    <a:lnTo>
                      <a:pt x="772159" y="0"/>
                    </a:lnTo>
                    <a:close/>
                  </a:path>
                </a:pathLst>
              </a:custGeom>
              <a:solidFill>
                <a:srgbClr val="FF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5" name="object 15"/>
            <p:cNvSpPr txBox="1"/>
            <p:nvPr/>
          </p:nvSpPr>
          <p:spPr>
            <a:xfrm>
              <a:off x="5587238" y="6277166"/>
              <a:ext cx="1334135" cy="28130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ts val="2090"/>
                </a:lnSpc>
              </a:pPr>
              <a:r>
                <a:rPr sz="1800" dirty="0">
                  <a:latin typeface="Arial"/>
                  <a:cs typeface="Arial"/>
                </a:rPr>
                <a:t>Energy /</a:t>
              </a:r>
              <a:r>
                <a:rPr sz="1800" spc="-5" dirty="0">
                  <a:latin typeface="Arial"/>
                  <a:cs typeface="Arial"/>
                </a:rPr>
                <a:t> </a:t>
              </a:r>
              <a:r>
                <a:rPr sz="1800" spc="-25" dirty="0">
                  <a:latin typeface="Arial"/>
                  <a:cs typeface="Arial"/>
                </a:rPr>
                <a:t>keV</a:t>
              </a:r>
              <a:endParaRPr sz="1800">
                <a:latin typeface="Arial"/>
                <a:cs typeface="Arial"/>
              </a:endParaRPr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type="sldNum" sz="quarter" idx="7"/>
          </p:nvPr>
        </p:nvSpPr>
        <p:spPr>
          <a:xfrm>
            <a:off x="8816085" y="6621326"/>
            <a:ext cx="287020" cy="2241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400" b="0" i="0">
                <a:solidFill>
                  <a:srgbClr val="00609F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645"/>
              </a:lnSpc>
            </a:pPr>
            <a:fld id="{81D60167-4931-47E6-BA6A-407CBD079E47}" type="slidenum">
              <a:rPr lang="en-US" spc="-25" smtClean="0"/>
              <a:pPr marL="38100">
                <a:lnSpc>
                  <a:spcPts val="1645"/>
                </a:lnSpc>
              </a:pPr>
              <a:t>41</a:t>
            </a:fld>
            <a:endParaRPr spc="-25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31970" y="118364"/>
            <a:ext cx="357822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5459" marR="5080" indent="-493395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Latest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results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of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FFFFFF"/>
                </a:solidFill>
                <a:latin typeface="Arial"/>
                <a:cs typeface="Arial"/>
              </a:rPr>
              <a:t>CRESST-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III’s</a:t>
            </a:r>
            <a:r>
              <a:rPr sz="16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search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16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sub-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GeV/c²</a:t>
            </a:r>
            <a:r>
              <a:rPr sz="16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dark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matter</a:t>
            </a:r>
            <a:endParaRPr sz="16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11596" y="195308"/>
            <a:ext cx="4906718" cy="49949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754"/>
              </a:lnSpc>
              <a:spcBef>
                <a:spcPts val="95"/>
              </a:spcBef>
            </a:pPr>
            <a:r>
              <a:rPr lang="en-US" sz="3600" b="1" spc="-10" dirty="0">
                <a:latin typeface="AR CENA" panose="02000000000000000000"/>
              </a:rPr>
              <a:t>E</a:t>
            </a:r>
            <a:r>
              <a:rPr sz="3600" b="1" dirty="0">
                <a:latin typeface="AR CENA" panose="02000000000000000000"/>
              </a:rPr>
              <a:t>xclusion</a:t>
            </a:r>
            <a:r>
              <a:rPr sz="3600" b="1" spc="-110" dirty="0">
                <a:latin typeface="AR CENA" panose="02000000000000000000"/>
              </a:rPr>
              <a:t> </a:t>
            </a:r>
            <a:r>
              <a:rPr sz="3600" b="1" dirty="0">
                <a:latin typeface="AR CENA" panose="02000000000000000000"/>
              </a:rPr>
              <a:t>limit</a:t>
            </a:r>
            <a:endParaRPr sz="3600" b="1" spc="-25" dirty="0">
              <a:latin typeface="AR CENA" panose="02000000000000000000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445770" y="862059"/>
            <a:ext cx="7772399" cy="5943599"/>
            <a:chOff x="1764029" y="1552433"/>
            <a:chExt cx="5828665" cy="497649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64029" y="1552433"/>
              <a:ext cx="5828170" cy="497611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659760" y="2589657"/>
              <a:ext cx="760730" cy="76200"/>
            </a:xfrm>
            <a:custGeom>
              <a:avLst/>
              <a:gdLst/>
              <a:ahLst/>
              <a:cxnLst/>
              <a:rect l="l" t="t" r="r" b="b"/>
              <a:pathLst>
                <a:path w="760729" h="76200">
                  <a:moveTo>
                    <a:pt x="127000" y="0"/>
                  </a:moveTo>
                  <a:lnTo>
                    <a:pt x="0" y="38100"/>
                  </a:lnTo>
                  <a:lnTo>
                    <a:pt x="127000" y="76200"/>
                  </a:lnTo>
                  <a:lnTo>
                    <a:pt x="127000" y="47625"/>
                  </a:lnTo>
                  <a:lnTo>
                    <a:pt x="114300" y="47625"/>
                  </a:lnTo>
                  <a:lnTo>
                    <a:pt x="114300" y="28575"/>
                  </a:lnTo>
                  <a:lnTo>
                    <a:pt x="127000" y="28575"/>
                  </a:lnTo>
                  <a:lnTo>
                    <a:pt x="127000" y="0"/>
                  </a:lnTo>
                  <a:close/>
                </a:path>
                <a:path w="760729" h="76200">
                  <a:moveTo>
                    <a:pt x="633222" y="0"/>
                  </a:moveTo>
                  <a:lnTo>
                    <a:pt x="633222" y="76200"/>
                  </a:lnTo>
                  <a:lnTo>
                    <a:pt x="728472" y="47625"/>
                  </a:lnTo>
                  <a:lnTo>
                    <a:pt x="645922" y="47625"/>
                  </a:lnTo>
                  <a:lnTo>
                    <a:pt x="645922" y="28575"/>
                  </a:lnTo>
                  <a:lnTo>
                    <a:pt x="728472" y="28575"/>
                  </a:lnTo>
                  <a:lnTo>
                    <a:pt x="633222" y="0"/>
                  </a:lnTo>
                  <a:close/>
                </a:path>
                <a:path w="760729" h="76200">
                  <a:moveTo>
                    <a:pt x="127000" y="28575"/>
                  </a:moveTo>
                  <a:lnTo>
                    <a:pt x="114300" y="28575"/>
                  </a:lnTo>
                  <a:lnTo>
                    <a:pt x="114300" y="47625"/>
                  </a:lnTo>
                  <a:lnTo>
                    <a:pt x="127000" y="47625"/>
                  </a:lnTo>
                  <a:lnTo>
                    <a:pt x="127000" y="28575"/>
                  </a:lnTo>
                  <a:close/>
                </a:path>
                <a:path w="760729" h="76200">
                  <a:moveTo>
                    <a:pt x="633222" y="28575"/>
                  </a:moveTo>
                  <a:lnTo>
                    <a:pt x="127000" y="28575"/>
                  </a:lnTo>
                  <a:lnTo>
                    <a:pt x="127000" y="47625"/>
                  </a:lnTo>
                  <a:lnTo>
                    <a:pt x="633222" y="47625"/>
                  </a:lnTo>
                  <a:lnTo>
                    <a:pt x="633222" y="28575"/>
                  </a:lnTo>
                  <a:close/>
                </a:path>
                <a:path w="760729" h="76200">
                  <a:moveTo>
                    <a:pt x="728472" y="28575"/>
                  </a:moveTo>
                  <a:lnTo>
                    <a:pt x="645922" y="28575"/>
                  </a:lnTo>
                  <a:lnTo>
                    <a:pt x="645922" y="47625"/>
                  </a:lnTo>
                  <a:lnTo>
                    <a:pt x="728472" y="47625"/>
                  </a:lnTo>
                  <a:lnTo>
                    <a:pt x="760222" y="38100"/>
                  </a:lnTo>
                  <a:lnTo>
                    <a:pt x="728472" y="2857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3482340" y="2564892"/>
            <a:ext cx="3249930" cy="646430"/>
          </a:xfrm>
          <a:prstGeom prst="rect">
            <a:avLst/>
          </a:prstGeom>
          <a:solidFill>
            <a:srgbClr val="FFFFFF">
              <a:alpha val="78038"/>
            </a:srgbClr>
          </a:solidFill>
        </p:spPr>
        <p:txBody>
          <a:bodyPr vert="horz" wrap="square" lIns="0" tIns="4000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15"/>
              </a:spcBef>
            </a:pP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Experimental</a:t>
            </a:r>
            <a:r>
              <a:rPr sz="1800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spc="-20" dirty="0">
                <a:solidFill>
                  <a:srgbClr val="FF0000"/>
                </a:solidFill>
                <a:latin typeface="Arial"/>
                <a:cs typeface="Arial"/>
              </a:rPr>
              <a:t>range</a:t>
            </a:r>
            <a:endParaRPr sz="1800">
              <a:latin typeface="Arial"/>
              <a:cs typeface="Arial"/>
            </a:endParaRPr>
          </a:p>
          <a:p>
            <a:pPr marL="91440">
              <a:lnSpc>
                <a:spcPct val="100000"/>
              </a:lnSpc>
            </a:pP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extended</a:t>
            </a:r>
            <a:r>
              <a:rPr sz="1800" spc="-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down</a:t>
            </a:r>
            <a:r>
              <a:rPr sz="1800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to</a:t>
            </a:r>
            <a:r>
              <a:rPr sz="1800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FF0000"/>
                </a:solidFill>
                <a:latin typeface="Arial"/>
                <a:cs typeface="Arial"/>
              </a:rPr>
              <a:t>160</a:t>
            </a:r>
            <a:r>
              <a:rPr sz="1800" spc="-2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FF0000"/>
                </a:solidFill>
                <a:latin typeface="Arial"/>
                <a:cs typeface="Arial"/>
              </a:rPr>
              <a:t>MeV/c²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41299" y="2499389"/>
            <a:ext cx="8695730" cy="731788"/>
            <a:chOff x="343181" y="3554686"/>
            <a:chExt cx="12367260" cy="1040765"/>
          </a:xfrm>
        </p:grpSpPr>
        <p:sp>
          <p:nvSpPr>
            <p:cNvPr id="3" name="object 3"/>
            <p:cNvSpPr/>
            <p:nvPr/>
          </p:nvSpPr>
          <p:spPr>
            <a:xfrm>
              <a:off x="349531" y="3561036"/>
              <a:ext cx="12354560" cy="1028065"/>
            </a:xfrm>
            <a:custGeom>
              <a:avLst/>
              <a:gdLst/>
              <a:ahLst/>
              <a:cxnLst/>
              <a:rect l="l" t="t" r="r" b="b"/>
              <a:pathLst>
                <a:path w="12354560" h="1028064">
                  <a:moveTo>
                    <a:pt x="11840641" y="0"/>
                  </a:moveTo>
                  <a:lnTo>
                    <a:pt x="11840641" y="256960"/>
                  </a:lnTo>
                  <a:lnTo>
                    <a:pt x="0" y="256960"/>
                  </a:lnTo>
                  <a:lnTo>
                    <a:pt x="0" y="770879"/>
                  </a:lnTo>
                  <a:lnTo>
                    <a:pt x="11840641" y="770879"/>
                  </a:lnTo>
                  <a:lnTo>
                    <a:pt x="11840641" y="1027840"/>
                  </a:lnTo>
                  <a:lnTo>
                    <a:pt x="12354557" y="513920"/>
                  </a:lnTo>
                  <a:lnTo>
                    <a:pt x="11840641" y="0"/>
                  </a:lnTo>
                  <a:close/>
                </a:path>
              </a:pathLst>
            </a:custGeom>
            <a:solidFill>
              <a:srgbClr val="9FC5E8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" name="object 4"/>
            <p:cNvSpPr/>
            <p:nvPr/>
          </p:nvSpPr>
          <p:spPr>
            <a:xfrm>
              <a:off x="349531" y="3561036"/>
              <a:ext cx="12354560" cy="1028065"/>
            </a:xfrm>
            <a:custGeom>
              <a:avLst/>
              <a:gdLst/>
              <a:ahLst/>
              <a:cxnLst/>
              <a:rect l="l" t="t" r="r" b="b"/>
              <a:pathLst>
                <a:path w="12354560" h="1028064">
                  <a:moveTo>
                    <a:pt x="11840640" y="770879"/>
                  </a:moveTo>
                  <a:lnTo>
                    <a:pt x="11840640" y="1027839"/>
                  </a:lnTo>
                  <a:lnTo>
                    <a:pt x="12354560" y="513919"/>
                  </a:lnTo>
                  <a:lnTo>
                    <a:pt x="11840640" y="0"/>
                  </a:lnTo>
                  <a:lnTo>
                    <a:pt x="11840640" y="256959"/>
                  </a:lnTo>
                  <a:lnTo>
                    <a:pt x="0" y="256959"/>
                  </a:lnTo>
                  <a:lnTo>
                    <a:pt x="0" y="770879"/>
                  </a:lnTo>
                  <a:lnTo>
                    <a:pt x="11840640" y="770879"/>
                  </a:lnTo>
                  <a:close/>
                </a:path>
              </a:pathLst>
            </a:custGeom>
            <a:ln w="12700">
              <a:solidFill>
                <a:srgbClr val="9FC5E8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116961" y="2687836"/>
            <a:ext cx="1226046" cy="355266"/>
          </a:xfrm>
          <a:prstGeom prst="rect">
            <a:avLst/>
          </a:prstGeom>
        </p:spPr>
        <p:txBody>
          <a:bodyPr vert="horz" wrap="square" lIns="0" tIns="8930" rIns="0" bIns="0" rtlCol="0">
            <a:spAutoFit/>
          </a:bodyPr>
          <a:lstStyle/>
          <a:p>
            <a:pPr marL="8929">
              <a:spcBef>
                <a:spcPts val="70"/>
              </a:spcBef>
            </a:pPr>
            <a:r>
              <a:rPr sz="2250" b="1" spc="-7" dirty="0">
                <a:latin typeface="Tahoma"/>
                <a:cs typeface="Tahoma"/>
              </a:rPr>
              <a:t>Ongoing</a:t>
            </a:r>
            <a:endParaRPr sz="2250">
              <a:latin typeface="Tahoma"/>
              <a:cs typeface="Tahoma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902375" y="2810161"/>
            <a:ext cx="4998838" cy="1217563"/>
            <a:chOff x="2705599" y="3996673"/>
            <a:chExt cx="7109459" cy="1731645"/>
          </a:xfrm>
        </p:grpSpPr>
        <p:sp>
          <p:nvSpPr>
            <p:cNvPr id="7" name="object 7"/>
            <p:cNvSpPr/>
            <p:nvPr/>
          </p:nvSpPr>
          <p:spPr>
            <a:xfrm>
              <a:off x="2711949" y="4014720"/>
              <a:ext cx="0" cy="1667510"/>
            </a:xfrm>
            <a:custGeom>
              <a:avLst/>
              <a:gdLst/>
              <a:ahLst/>
              <a:cxnLst/>
              <a:rect l="l" t="t" r="r" b="b"/>
              <a:pathLst>
                <a:path h="1667510">
                  <a:moveTo>
                    <a:pt x="0" y="0"/>
                  </a:moveTo>
                  <a:lnTo>
                    <a:pt x="0" y="1666986"/>
                  </a:lnTo>
                </a:path>
              </a:pathLst>
            </a:custGeom>
            <a:ln w="12700">
              <a:solidFill>
                <a:srgbClr val="B7B7B7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" name="object 8"/>
            <p:cNvSpPr/>
            <p:nvPr/>
          </p:nvSpPr>
          <p:spPr>
            <a:xfrm>
              <a:off x="5077388" y="4014720"/>
              <a:ext cx="0" cy="1597660"/>
            </a:xfrm>
            <a:custGeom>
              <a:avLst/>
              <a:gdLst/>
              <a:ahLst/>
              <a:cxnLst/>
              <a:rect l="l" t="t" r="r" b="b"/>
              <a:pathLst>
                <a:path h="1597660">
                  <a:moveTo>
                    <a:pt x="0" y="0"/>
                  </a:moveTo>
                  <a:lnTo>
                    <a:pt x="0" y="1597440"/>
                  </a:lnTo>
                </a:path>
              </a:pathLst>
            </a:custGeom>
            <a:ln w="12700">
              <a:solidFill>
                <a:srgbClr val="B7B7B7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" name="object 9"/>
            <p:cNvSpPr/>
            <p:nvPr/>
          </p:nvSpPr>
          <p:spPr>
            <a:xfrm>
              <a:off x="7442828" y="4014720"/>
              <a:ext cx="6985" cy="1657350"/>
            </a:xfrm>
            <a:custGeom>
              <a:avLst/>
              <a:gdLst/>
              <a:ahLst/>
              <a:cxnLst/>
              <a:rect l="l" t="t" r="r" b="b"/>
              <a:pathLst>
                <a:path w="6984" h="1657350">
                  <a:moveTo>
                    <a:pt x="0" y="0"/>
                  </a:moveTo>
                  <a:lnTo>
                    <a:pt x="6400" y="1657173"/>
                  </a:lnTo>
                </a:path>
              </a:pathLst>
            </a:custGeom>
            <a:ln w="12699">
              <a:solidFill>
                <a:srgbClr val="B7B7B7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0" name="object 10"/>
            <p:cNvSpPr/>
            <p:nvPr/>
          </p:nvSpPr>
          <p:spPr>
            <a:xfrm>
              <a:off x="9808268" y="4003023"/>
              <a:ext cx="0" cy="1718945"/>
            </a:xfrm>
            <a:custGeom>
              <a:avLst/>
              <a:gdLst/>
              <a:ahLst/>
              <a:cxnLst/>
              <a:rect l="l" t="t" r="r" b="b"/>
              <a:pathLst>
                <a:path h="1718945">
                  <a:moveTo>
                    <a:pt x="0" y="0"/>
                  </a:moveTo>
                  <a:lnTo>
                    <a:pt x="0" y="1718613"/>
                  </a:lnTo>
                </a:path>
              </a:pathLst>
            </a:custGeom>
            <a:ln w="12700">
              <a:solidFill>
                <a:srgbClr val="B7B7B7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410766" y="2582328"/>
            <a:ext cx="1330970" cy="1388265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03599">
              <a:spcBef>
                <a:spcPts val="900"/>
              </a:spcBef>
            </a:pPr>
            <a:r>
              <a:rPr sz="2250" b="1" spc="-14" dirty="0">
                <a:latin typeface="Tahoma"/>
                <a:cs typeface="Tahoma"/>
              </a:rPr>
              <a:t>2017</a:t>
            </a:r>
            <a:endParaRPr sz="2250">
              <a:latin typeface="Tahoma"/>
              <a:cs typeface="Tahoma"/>
            </a:endParaRPr>
          </a:p>
          <a:p>
            <a:pPr marL="35717" marR="3572" indent="-26788" algn="just">
              <a:lnSpc>
                <a:spcPts val="2180"/>
              </a:lnSpc>
              <a:spcBef>
                <a:spcPts val="759"/>
              </a:spcBef>
            </a:pPr>
            <a:r>
              <a:rPr sz="1828" spc="-7" dirty="0">
                <a:latin typeface="Tahoma"/>
                <a:cs typeface="Tahoma"/>
              </a:rPr>
              <a:t>Demonstrate sub-electron resolution</a:t>
            </a:r>
            <a:endParaRPr sz="1828">
              <a:latin typeface="Tahoma"/>
              <a:cs typeface="Tahoma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000250" y="2573536"/>
            <a:ext cx="1476524" cy="1588104"/>
          </a:xfrm>
          <a:prstGeom prst="rect">
            <a:avLst/>
          </a:prstGeom>
        </p:spPr>
        <p:txBody>
          <a:bodyPr vert="horz" wrap="square" lIns="0" tIns="123230" rIns="0" bIns="0" rtlCol="0">
            <a:spAutoFit/>
          </a:bodyPr>
          <a:lstStyle/>
          <a:p>
            <a:pPr marL="1339" algn="ctr">
              <a:spcBef>
                <a:spcPts val="970"/>
              </a:spcBef>
            </a:pPr>
            <a:r>
              <a:rPr sz="2250" b="1" spc="-14" dirty="0">
                <a:latin typeface="Tahoma"/>
                <a:cs typeface="Tahoma"/>
              </a:rPr>
              <a:t>2018</a:t>
            </a:r>
            <a:endParaRPr sz="2250">
              <a:latin typeface="Tahoma"/>
              <a:cs typeface="Tahoma"/>
            </a:endParaRPr>
          </a:p>
          <a:p>
            <a:pPr marL="8483" marR="3572" algn="ctr">
              <a:lnSpc>
                <a:spcPct val="100699"/>
              </a:lnSpc>
              <a:spcBef>
                <a:spcPts val="661"/>
              </a:spcBef>
            </a:pPr>
            <a:r>
              <a:rPr sz="1687" dirty="0">
                <a:latin typeface="Tahoma"/>
                <a:cs typeface="Tahoma"/>
              </a:rPr>
              <a:t>DM</a:t>
            </a:r>
            <a:r>
              <a:rPr sz="1687" spc="-18" dirty="0">
                <a:latin typeface="Tahoma"/>
                <a:cs typeface="Tahoma"/>
              </a:rPr>
              <a:t> </a:t>
            </a:r>
            <a:r>
              <a:rPr sz="1687" dirty="0">
                <a:latin typeface="Tahoma"/>
                <a:cs typeface="Tahoma"/>
              </a:rPr>
              <a:t>search</a:t>
            </a:r>
            <a:r>
              <a:rPr sz="1687" spc="-18" dirty="0">
                <a:latin typeface="Tahoma"/>
                <a:cs typeface="Tahoma"/>
              </a:rPr>
              <a:t> </a:t>
            </a:r>
            <a:r>
              <a:rPr sz="1687" spc="-14" dirty="0">
                <a:latin typeface="Tahoma"/>
                <a:cs typeface="Tahoma"/>
              </a:rPr>
              <a:t>with </a:t>
            </a:r>
            <a:r>
              <a:rPr sz="1687" spc="-7" dirty="0">
                <a:latin typeface="Tahoma"/>
                <a:cs typeface="Tahoma"/>
              </a:rPr>
              <a:t>proto-SENSEI </a:t>
            </a:r>
            <a:r>
              <a:rPr sz="1687" dirty="0">
                <a:latin typeface="Tahoma"/>
                <a:cs typeface="Tahoma"/>
              </a:rPr>
              <a:t>(0.1 g) </a:t>
            </a:r>
            <a:r>
              <a:rPr sz="1687" spc="-18" dirty="0">
                <a:latin typeface="Tahoma"/>
                <a:cs typeface="Tahoma"/>
              </a:rPr>
              <a:t>at </a:t>
            </a:r>
            <a:r>
              <a:rPr sz="1687" spc="-7" dirty="0">
                <a:latin typeface="Tahoma"/>
                <a:cs typeface="Tahoma"/>
              </a:rPr>
              <a:t>surface</a:t>
            </a:r>
            <a:endParaRPr sz="1687">
              <a:latin typeface="Tahoma"/>
              <a:cs typeface="Tahoma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661172" y="2573536"/>
            <a:ext cx="1476524" cy="1606634"/>
          </a:xfrm>
          <a:prstGeom prst="rect">
            <a:avLst/>
          </a:prstGeom>
        </p:spPr>
        <p:txBody>
          <a:bodyPr vert="horz" wrap="square" lIns="0" tIns="123230" rIns="0" bIns="0" rtlCol="0">
            <a:spAutoFit/>
          </a:bodyPr>
          <a:lstStyle/>
          <a:p>
            <a:pPr marL="1339" algn="ctr">
              <a:spcBef>
                <a:spcPts val="970"/>
              </a:spcBef>
            </a:pPr>
            <a:r>
              <a:rPr sz="2250" b="1" spc="-14" dirty="0">
                <a:latin typeface="Tahoma"/>
                <a:cs typeface="Tahoma"/>
              </a:rPr>
              <a:t>2019</a:t>
            </a:r>
            <a:endParaRPr sz="2250">
              <a:latin typeface="Tahoma"/>
              <a:cs typeface="Tahoma"/>
            </a:endParaRPr>
          </a:p>
          <a:p>
            <a:pPr marL="8929" marR="3572" algn="ctr">
              <a:lnSpc>
                <a:spcPct val="100699"/>
              </a:lnSpc>
              <a:spcBef>
                <a:spcPts val="661"/>
              </a:spcBef>
            </a:pPr>
            <a:r>
              <a:rPr sz="1687" dirty="0">
                <a:latin typeface="Tahoma"/>
                <a:cs typeface="Tahoma"/>
              </a:rPr>
              <a:t>DM</a:t>
            </a:r>
            <a:r>
              <a:rPr sz="1687" spc="-18" dirty="0">
                <a:latin typeface="Tahoma"/>
                <a:cs typeface="Tahoma"/>
              </a:rPr>
              <a:t> </a:t>
            </a:r>
            <a:r>
              <a:rPr sz="1687" dirty="0">
                <a:latin typeface="Tahoma"/>
                <a:cs typeface="Tahoma"/>
              </a:rPr>
              <a:t>search</a:t>
            </a:r>
            <a:r>
              <a:rPr sz="1687" spc="-18" dirty="0">
                <a:latin typeface="Tahoma"/>
                <a:cs typeface="Tahoma"/>
              </a:rPr>
              <a:t> </a:t>
            </a:r>
            <a:r>
              <a:rPr sz="1687" spc="-14" dirty="0">
                <a:latin typeface="Tahoma"/>
                <a:cs typeface="Tahoma"/>
              </a:rPr>
              <a:t>with </a:t>
            </a:r>
            <a:r>
              <a:rPr sz="1687" spc="-7" dirty="0">
                <a:latin typeface="Tahoma"/>
                <a:cs typeface="Tahoma"/>
              </a:rPr>
              <a:t>proto-SENSEI </a:t>
            </a:r>
            <a:r>
              <a:rPr sz="1687" dirty="0">
                <a:latin typeface="Tahoma"/>
                <a:cs typeface="Tahoma"/>
              </a:rPr>
              <a:t>at</a:t>
            </a:r>
            <a:r>
              <a:rPr sz="1687" spc="-11" dirty="0">
                <a:latin typeface="Tahoma"/>
                <a:cs typeface="Tahoma"/>
              </a:rPr>
              <a:t> </a:t>
            </a:r>
            <a:r>
              <a:rPr sz="1687" dirty="0">
                <a:latin typeface="Tahoma"/>
                <a:cs typeface="Tahoma"/>
              </a:rPr>
              <a:t>MINOS </a:t>
            </a:r>
            <a:r>
              <a:rPr sz="1687" spc="-14" dirty="0">
                <a:latin typeface="Tahoma"/>
                <a:cs typeface="Tahoma"/>
              </a:rPr>
              <a:t>(230</a:t>
            </a:r>
            <a:endParaRPr sz="1687">
              <a:latin typeface="Tahoma"/>
              <a:cs typeface="Tahoma"/>
            </a:endParaRPr>
          </a:p>
          <a:p>
            <a:pPr marL="2679" algn="ctr">
              <a:spcBef>
                <a:spcPts val="14"/>
              </a:spcBef>
            </a:pPr>
            <a:r>
              <a:rPr sz="1687" spc="-7" dirty="0">
                <a:latin typeface="Tahoma"/>
                <a:cs typeface="Tahoma"/>
              </a:rPr>
              <a:t>m.w.e.)</a:t>
            </a:r>
            <a:endParaRPr sz="1687">
              <a:latin typeface="Tahoma"/>
              <a:cs typeface="Tahoma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5322094" y="2573536"/>
            <a:ext cx="1476524" cy="1588104"/>
          </a:xfrm>
          <a:prstGeom prst="rect">
            <a:avLst/>
          </a:prstGeom>
        </p:spPr>
        <p:txBody>
          <a:bodyPr vert="horz" wrap="square" lIns="0" tIns="123230" rIns="0" bIns="0" rtlCol="0">
            <a:spAutoFit/>
          </a:bodyPr>
          <a:lstStyle/>
          <a:p>
            <a:pPr marL="1339" algn="ctr">
              <a:spcBef>
                <a:spcPts val="970"/>
              </a:spcBef>
            </a:pPr>
            <a:r>
              <a:rPr sz="2250" b="1" spc="-14" dirty="0">
                <a:latin typeface="Tahoma"/>
                <a:cs typeface="Tahoma"/>
              </a:rPr>
              <a:t>2020</a:t>
            </a:r>
            <a:endParaRPr sz="2250">
              <a:latin typeface="Tahoma"/>
              <a:cs typeface="Tahoma"/>
            </a:endParaRPr>
          </a:p>
          <a:p>
            <a:pPr marL="8929" marR="3572" algn="ctr">
              <a:lnSpc>
                <a:spcPct val="100699"/>
              </a:lnSpc>
              <a:spcBef>
                <a:spcPts val="661"/>
              </a:spcBef>
            </a:pPr>
            <a:r>
              <a:rPr sz="1687" dirty="0">
                <a:latin typeface="Tahoma"/>
                <a:cs typeface="Tahoma"/>
              </a:rPr>
              <a:t>DM</a:t>
            </a:r>
            <a:r>
              <a:rPr sz="1687" spc="-18" dirty="0">
                <a:latin typeface="Tahoma"/>
                <a:cs typeface="Tahoma"/>
              </a:rPr>
              <a:t> </a:t>
            </a:r>
            <a:r>
              <a:rPr sz="1687" dirty="0">
                <a:latin typeface="Tahoma"/>
                <a:cs typeface="Tahoma"/>
              </a:rPr>
              <a:t>search</a:t>
            </a:r>
            <a:r>
              <a:rPr sz="1687" spc="-18" dirty="0">
                <a:latin typeface="Tahoma"/>
                <a:cs typeface="Tahoma"/>
              </a:rPr>
              <a:t> </a:t>
            </a:r>
            <a:r>
              <a:rPr sz="1687" spc="-14" dirty="0">
                <a:latin typeface="Tahoma"/>
                <a:cs typeface="Tahoma"/>
              </a:rPr>
              <a:t>with </a:t>
            </a:r>
            <a:r>
              <a:rPr sz="1687" spc="-7" dirty="0">
                <a:latin typeface="Tahoma"/>
                <a:cs typeface="Tahoma"/>
              </a:rPr>
              <a:t>science-</a:t>
            </a:r>
            <a:r>
              <a:rPr sz="1687" spc="-14" dirty="0">
                <a:latin typeface="Tahoma"/>
                <a:cs typeface="Tahoma"/>
              </a:rPr>
              <a:t>grade </a:t>
            </a:r>
            <a:r>
              <a:rPr sz="1687" dirty="0">
                <a:latin typeface="Tahoma"/>
                <a:cs typeface="Tahoma"/>
              </a:rPr>
              <a:t>(~2 g) </a:t>
            </a:r>
            <a:r>
              <a:rPr sz="1687" spc="-18" dirty="0">
                <a:latin typeface="Tahoma"/>
                <a:cs typeface="Tahoma"/>
              </a:rPr>
              <a:t>at </a:t>
            </a:r>
            <a:r>
              <a:rPr sz="1687" spc="-7" dirty="0">
                <a:latin typeface="Tahoma"/>
                <a:cs typeface="Tahoma"/>
              </a:rPr>
              <a:t>MINOS</a:t>
            </a:r>
            <a:endParaRPr sz="1687">
              <a:latin typeface="Tahoma"/>
              <a:cs typeface="Tahoma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991946" y="3116462"/>
            <a:ext cx="1476524" cy="1577772"/>
          </a:xfrm>
          <a:prstGeom prst="rect">
            <a:avLst/>
          </a:prstGeom>
        </p:spPr>
        <p:txBody>
          <a:bodyPr vert="horz" wrap="square" lIns="0" tIns="7144" rIns="0" bIns="0" rtlCol="0">
            <a:spAutoFit/>
          </a:bodyPr>
          <a:lstStyle/>
          <a:p>
            <a:pPr marL="8929" marR="3572" algn="ctr">
              <a:lnSpc>
                <a:spcPct val="100699"/>
              </a:lnSpc>
              <a:spcBef>
                <a:spcPts val="56"/>
              </a:spcBef>
            </a:pPr>
            <a:r>
              <a:rPr sz="1687" dirty="0">
                <a:latin typeface="Tahoma"/>
                <a:cs typeface="Tahoma"/>
              </a:rPr>
              <a:t>DM</a:t>
            </a:r>
            <a:r>
              <a:rPr sz="1687" spc="-18" dirty="0">
                <a:latin typeface="Tahoma"/>
                <a:cs typeface="Tahoma"/>
              </a:rPr>
              <a:t> </a:t>
            </a:r>
            <a:r>
              <a:rPr sz="1687" dirty="0">
                <a:latin typeface="Tahoma"/>
                <a:cs typeface="Tahoma"/>
              </a:rPr>
              <a:t>search</a:t>
            </a:r>
            <a:r>
              <a:rPr sz="1687" spc="-18" dirty="0">
                <a:latin typeface="Tahoma"/>
                <a:cs typeface="Tahoma"/>
              </a:rPr>
              <a:t> </a:t>
            </a:r>
            <a:r>
              <a:rPr sz="1687" spc="-14" dirty="0">
                <a:latin typeface="Tahoma"/>
                <a:cs typeface="Tahoma"/>
              </a:rPr>
              <a:t>with </a:t>
            </a:r>
            <a:r>
              <a:rPr sz="1687" dirty="0">
                <a:latin typeface="Tahoma"/>
                <a:cs typeface="Tahoma"/>
              </a:rPr>
              <a:t>100 g</a:t>
            </a:r>
            <a:r>
              <a:rPr sz="1687" spc="-4" dirty="0">
                <a:latin typeface="Tahoma"/>
                <a:cs typeface="Tahoma"/>
              </a:rPr>
              <a:t> </a:t>
            </a:r>
            <a:r>
              <a:rPr sz="1687" spc="-18" dirty="0">
                <a:latin typeface="Tahoma"/>
                <a:cs typeface="Tahoma"/>
              </a:rPr>
              <a:t>of </a:t>
            </a:r>
            <a:r>
              <a:rPr sz="1687" spc="-7" dirty="0">
                <a:latin typeface="Tahoma"/>
                <a:cs typeface="Tahoma"/>
              </a:rPr>
              <a:t>science-</a:t>
            </a:r>
            <a:r>
              <a:rPr sz="1687" spc="-14" dirty="0">
                <a:latin typeface="Tahoma"/>
                <a:cs typeface="Tahoma"/>
              </a:rPr>
              <a:t>grade </a:t>
            </a:r>
            <a:r>
              <a:rPr sz="1687" dirty="0">
                <a:latin typeface="Tahoma"/>
                <a:cs typeface="Tahoma"/>
              </a:rPr>
              <a:t>CCDs </a:t>
            </a:r>
            <a:r>
              <a:rPr sz="1687" spc="-18" dirty="0">
                <a:latin typeface="Tahoma"/>
                <a:cs typeface="Tahoma"/>
              </a:rPr>
              <a:t>at </a:t>
            </a:r>
            <a:r>
              <a:rPr sz="1687" dirty="0">
                <a:latin typeface="Tahoma"/>
                <a:cs typeface="Tahoma"/>
              </a:rPr>
              <a:t>SNOLAB</a:t>
            </a:r>
            <a:r>
              <a:rPr sz="1687" spc="-53" dirty="0">
                <a:latin typeface="Tahoma"/>
                <a:cs typeface="Tahoma"/>
              </a:rPr>
              <a:t> </a:t>
            </a:r>
            <a:r>
              <a:rPr sz="1687" spc="-7" dirty="0">
                <a:latin typeface="Tahoma"/>
                <a:cs typeface="Tahoma"/>
              </a:rPr>
              <a:t>(6000</a:t>
            </a:r>
            <a:endParaRPr sz="1687">
              <a:latin typeface="Tahoma"/>
              <a:cs typeface="Tahoma"/>
            </a:endParaRPr>
          </a:p>
          <a:p>
            <a:pPr marL="1786" algn="ctr">
              <a:spcBef>
                <a:spcPts val="14"/>
              </a:spcBef>
            </a:pPr>
            <a:r>
              <a:rPr sz="1687" spc="-7" dirty="0">
                <a:latin typeface="Tahoma"/>
                <a:cs typeface="Tahoma"/>
              </a:rPr>
              <a:t>m.w.e)</a:t>
            </a:r>
            <a:endParaRPr sz="1687">
              <a:latin typeface="Tahoma"/>
              <a:cs typeface="Tahoma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36802" y="714898"/>
            <a:ext cx="8254157" cy="2304306"/>
            <a:chOff x="479007" y="1016744"/>
            <a:chExt cx="11739245" cy="3277235"/>
          </a:xfrm>
        </p:grpSpPr>
        <p:pic>
          <p:nvPicPr>
            <p:cNvPr id="17" name="object 1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9007" y="1667948"/>
              <a:ext cx="3518347" cy="1673640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517107" y="1680648"/>
              <a:ext cx="3442335" cy="1597660"/>
            </a:xfrm>
            <a:custGeom>
              <a:avLst/>
              <a:gdLst/>
              <a:ahLst/>
              <a:cxnLst/>
              <a:rect l="l" t="t" r="r" b="b"/>
              <a:pathLst>
                <a:path w="3442335" h="1597660">
                  <a:moveTo>
                    <a:pt x="3442147" y="0"/>
                  </a:moveTo>
                  <a:lnTo>
                    <a:pt x="0" y="0"/>
                  </a:lnTo>
                  <a:lnTo>
                    <a:pt x="0" y="1597440"/>
                  </a:lnTo>
                  <a:lnTo>
                    <a:pt x="3442147" y="1597440"/>
                  </a:lnTo>
                  <a:lnTo>
                    <a:pt x="344214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19" name="object 1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26880" y="1016744"/>
              <a:ext cx="3022600" cy="3022599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9833719" y="3875063"/>
              <a:ext cx="2366010" cy="400050"/>
            </a:xfrm>
            <a:custGeom>
              <a:avLst/>
              <a:gdLst/>
              <a:ahLst/>
              <a:cxnLst/>
              <a:rect l="l" t="t" r="r" b="b"/>
              <a:pathLst>
                <a:path w="2366009" h="400050">
                  <a:moveTo>
                    <a:pt x="0" y="0"/>
                  </a:moveTo>
                  <a:lnTo>
                    <a:pt x="2365439" y="0"/>
                  </a:lnTo>
                  <a:lnTo>
                    <a:pt x="2365439" y="399786"/>
                  </a:lnTo>
                  <a:lnTo>
                    <a:pt x="0" y="399786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1C4587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21" name="object 2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94558" y="1246256"/>
              <a:ext cx="4109469" cy="2174594"/>
            </a:xfrm>
            <a:prstGeom prst="rect">
              <a:avLst/>
            </a:prstGeom>
          </p:spPr>
        </p:pic>
      </p:grp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321469" y="251878"/>
            <a:ext cx="5786438" cy="686126"/>
          </a:xfrm>
          <a:prstGeom prst="rect">
            <a:avLst/>
          </a:prstGeom>
        </p:spPr>
        <p:txBody>
          <a:bodyPr vert="horz" wrap="square" lIns="0" tIns="8930" rIns="0" bIns="0" rtlCol="0" anchor="ctr">
            <a:spAutoFit/>
          </a:bodyPr>
          <a:lstStyle/>
          <a:p>
            <a:pPr marL="349138">
              <a:spcBef>
                <a:spcPts val="70"/>
              </a:spcBef>
            </a:pPr>
            <a:r>
              <a:rPr dirty="0"/>
              <a:t>The</a:t>
            </a:r>
            <a:r>
              <a:rPr spc="-11" dirty="0"/>
              <a:t> </a:t>
            </a:r>
            <a:r>
              <a:rPr dirty="0"/>
              <a:t>SENSEI</a:t>
            </a:r>
            <a:r>
              <a:rPr spc="-7" dirty="0"/>
              <a:t> Experiment</a:t>
            </a:r>
          </a:p>
        </p:txBody>
      </p:sp>
      <p:pic>
        <p:nvPicPr>
          <p:cNvPr id="23" name="object 23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06852" y="4774470"/>
            <a:ext cx="1557040" cy="1790279"/>
          </a:xfrm>
          <a:prstGeom prst="rect">
            <a:avLst/>
          </a:prstGeom>
        </p:spPr>
      </p:pic>
      <p:pic>
        <p:nvPicPr>
          <p:cNvPr id="24" name="object 24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030562" y="4791141"/>
            <a:ext cx="1376945" cy="1835928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6162" y="4759487"/>
            <a:ext cx="1330488" cy="1899231"/>
          </a:xfrm>
          <a:prstGeom prst="rect">
            <a:avLst/>
          </a:prstGeom>
        </p:spPr>
      </p:pic>
      <p:pic>
        <p:nvPicPr>
          <p:cNvPr id="26" name="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363311" y="4773748"/>
            <a:ext cx="1323972" cy="1791845"/>
          </a:xfrm>
          <a:prstGeom prst="rect">
            <a:avLst/>
          </a:prstGeom>
        </p:spPr>
      </p:pic>
      <p:pic>
        <p:nvPicPr>
          <p:cNvPr id="27" name="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886627" y="4801363"/>
            <a:ext cx="1330489" cy="1736615"/>
          </a:xfrm>
          <a:prstGeom prst="rect">
            <a:avLst/>
          </a:prstGeom>
        </p:spPr>
      </p:pic>
      <p:sp>
        <p:nvSpPr>
          <p:cNvPr id="28" name="object 28"/>
          <p:cNvSpPr txBox="1">
            <a:spLocks noGrp="1"/>
          </p:cNvSpPr>
          <p:nvPr>
            <p:ph type="sldNum" sz="quarter" idx="7"/>
          </p:nvPr>
        </p:nvSpPr>
        <p:spPr>
          <a:xfrm>
            <a:off x="6324600" y="9336278"/>
            <a:ext cx="343534" cy="254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kern="0"/>
            </a:defPPr>
            <a:lvl1pPr>
              <a:defRPr sz="1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845"/>
              </a:lnSpc>
            </a:pPr>
            <a:fld id="{81D60167-4931-47E6-BA6A-407CBD079E47}" type="slidenum">
              <a:rPr lang="en-US" spc="-25" smtClean="0"/>
              <a:pPr marL="38100">
                <a:lnSpc>
                  <a:spcPts val="1845"/>
                </a:lnSpc>
              </a:pPr>
              <a:t>43</a:t>
            </a:fld>
            <a:endParaRPr spc="-18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2400" y="1073552"/>
            <a:ext cx="7141126" cy="3518313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570514" y="48522"/>
            <a:ext cx="5528689" cy="820586"/>
          </a:xfrm>
          <a:prstGeom prst="rect">
            <a:avLst/>
          </a:prstGeom>
        </p:spPr>
        <p:txBody>
          <a:bodyPr vert="horz" wrap="square" lIns="0" tIns="8930" rIns="0" bIns="0" rtlCol="0">
            <a:spAutoFit/>
          </a:bodyPr>
          <a:lstStyle/>
          <a:p>
            <a:pPr marL="8929">
              <a:spcBef>
                <a:spcPts val="70"/>
              </a:spcBef>
            </a:pPr>
            <a:r>
              <a:rPr sz="1758" dirty="0">
                <a:latin typeface="Arial"/>
                <a:cs typeface="Arial"/>
              </a:rPr>
              <a:t>The</a:t>
            </a:r>
            <a:r>
              <a:rPr sz="1758" spc="4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skipper-CCD</a:t>
            </a:r>
            <a:r>
              <a:rPr sz="1758" spc="4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is</a:t>
            </a:r>
            <a:r>
              <a:rPr sz="1758" spc="7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a</a:t>
            </a:r>
            <a:r>
              <a:rPr sz="1758" spc="4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modification</a:t>
            </a:r>
            <a:r>
              <a:rPr sz="1758" spc="7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of</a:t>
            </a:r>
            <a:r>
              <a:rPr sz="1758" spc="4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the</a:t>
            </a:r>
            <a:r>
              <a:rPr sz="1758" spc="4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output</a:t>
            </a:r>
            <a:r>
              <a:rPr sz="1758" spc="7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stage</a:t>
            </a:r>
            <a:r>
              <a:rPr sz="1758" spc="4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of</a:t>
            </a:r>
            <a:r>
              <a:rPr sz="1758" spc="7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a</a:t>
            </a:r>
            <a:r>
              <a:rPr sz="1758" spc="4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CCD</a:t>
            </a:r>
            <a:r>
              <a:rPr sz="1758" spc="7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(Janesik</a:t>
            </a:r>
            <a:r>
              <a:rPr sz="1758" spc="4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et</a:t>
            </a:r>
            <a:r>
              <a:rPr sz="1758" spc="4" dirty="0">
                <a:latin typeface="Arial"/>
                <a:cs typeface="Arial"/>
              </a:rPr>
              <a:t> </a:t>
            </a:r>
            <a:r>
              <a:rPr sz="1758" spc="-18" dirty="0">
                <a:latin typeface="Arial"/>
                <a:cs typeface="Arial"/>
              </a:rPr>
              <a:t>al</a:t>
            </a:r>
            <a:r>
              <a:rPr sz="1758" spc="-7" dirty="0">
                <a:latin typeface="Arial"/>
                <a:cs typeface="Arial"/>
              </a:rPr>
              <a:t>-</a:t>
            </a:r>
            <a:r>
              <a:rPr sz="1758" dirty="0">
                <a:latin typeface="Arial"/>
                <a:cs typeface="Arial"/>
              </a:rPr>
              <a:t>1990).</a:t>
            </a:r>
            <a:r>
              <a:rPr sz="1758" spc="18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It</a:t>
            </a:r>
            <a:r>
              <a:rPr sz="1758" spc="21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allows</a:t>
            </a:r>
            <a:r>
              <a:rPr sz="1758" spc="21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for</a:t>
            </a:r>
            <a:r>
              <a:rPr sz="1758" spc="21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multiple</a:t>
            </a:r>
            <a:r>
              <a:rPr sz="1758" spc="18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non-destructive</a:t>
            </a:r>
            <a:r>
              <a:rPr sz="1758" spc="21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readout</a:t>
            </a:r>
            <a:r>
              <a:rPr sz="1758" spc="21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of</a:t>
            </a:r>
            <a:r>
              <a:rPr sz="1758" spc="21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the</a:t>
            </a:r>
            <a:r>
              <a:rPr sz="1758" spc="18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charge</a:t>
            </a:r>
            <a:r>
              <a:rPr sz="1758" spc="21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in</a:t>
            </a:r>
            <a:r>
              <a:rPr sz="1758" spc="21" dirty="0">
                <a:latin typeface="Arial"/>
                <a:cs typeface="Arial"/>
              </a:rPr>
              <a:t> </a:t>
            </a:r>
            <a:r>
              <a:rPr sz="1758" dirty="0">
                <a:latin typeface="Arial"/>
                <a:cs typeface="Arial"/>
              </a:rPr>
              <a:t>a</a:t>
            </a:r>
            <a:r>
              <a:rPr sz="1758" spc="21" dirty="0">
                <a:latin typeface="Arial"/>
                <a:cs typeface="Arial"/>
              </a:rPr>
              <a:t> </a:t>
            </a:r>
            <a:r>
              <a:rPr sz="1758" spc="-7" dirty="0">
                <a:latin typeface="Arial"/>
                <a:cs typeface="Arial"/>
              </a:rPr>
              <a:t>pixel.</a:t>
            </a:r>
            <a:endParaRPr sz="1758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491633" y="6564571"/>
            <a:ext cx="152251" cy="1667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788">
              <a:lnSpc>
                <a:spcPts val="1297"/>
              </a:lnSpc>
            </a:pPr>
            <a:fld id="{81D60167-4931-47E6-BA6A-407CBD079E47}" type="slidenum">
              <a:rPr sz="1266" spc="-4" dirty="0">
                <a:latin typeface="Arial"/>
                <a:cs typeface="Arial"/>
              </a:rPr>
              <a:pPr marL="26788">
                <a:lnSpc>
                  <a:spcPts val="1297"/>
                </a:lnSpc>
              </a:pPr>
              <a:t>44</a:t>
            </a:fld>
            <a:endParaRPr sz="1266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4797" y="48522"/>
            <a:ext cx="3384203" cy="563015"/>
          </a:xfrm>
          <a:prstGeom prst="rect">
            <a:avLst/>
          </a:prstGeom>
        </p:spPr>
        <p:txBody>
          <a:bodyPr vert="horz" wrap="square" lIns="0" tIns="8930" rIns="0" bIns="0" rtlCol="0" anchor="ctr">
            <a:spAutoFit/>
          </a:bodyPr>
          <a:lstStyle/>
          <a:p>
            <a:pPr marL="8929">
              <a:spcBef>
                <a:spcPts val="70"/>
              </a:spcBef>
            </a:pPr>
            <a:r>
              <a:rPr sz="3600" b="1" spc="-7" dirty="0">
                <a:latin typeface="AR CENA" panose="02000000000000000000"/>
              </a:rPr>
              <a:t>Skipper-</a:t>
            </a:r>
            <a:r>
              <a:rPr sz="3600" b="1" spc="-18" dirty="0">
                <a:latin typeface="AR CENA" panose="02000000000000000000"/>
              </a:rPr>
              <a:t>CCD</a:t>
            </a:r>
          </a:p>
        </p:txBody>
      </p:sp>
      <p:pic>
        <p:nvPicPr>
          <p:cNvPr id="9" name="object 2">
            <a:extLst>
              <a:ext uri="{FF2B5EF4-FFF2-40B4-BE49-F238E27FC236}">
                <a16:creationId xmlns:a16="http://schemas.microsoft.com/office/drawing/2014/main" id="{FCF7E089-485F-7F1F-9234-86C18D825D8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4343399"/>
            <a:ext cx="4800600" cy="2530195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F81D157E-D99B-BC55-926E-D4EE3AFC89E6}"/>
              </a:ext>
            </a:extLst>
          </p:cNvPr>
          <p:cNvSpPr txBox="1"/>
          <p:nvPr/>
        </p:nvSpPr>
        <p:spPr>
          <a:xfrm>
            <a:off x="4491633" y="4825056"/>
            <a:ext cx="4532709" cy="156688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8930" rIns="0" bIns="0" rtlCol="0">
            <a:spAutoFit/>
          </a:bodyPr>
          <a:lstStyle/>
          <a:p>
            <a:pPr marL="8929">
              <a:spcBef>
                <a:spcPts val="70"/>
              </a:spcBef>
            </a:pPr>
            <a:r>
              <a:rPr lang="en-US" sz="2531" dirty="0">
                <a:latin typeface="Arial"/>
                <a:cs typeface="Arial"/>
              </a:rPr>
              <a:t>T</a:t>
            </a:r>
            <a:r>
              <a:rPr sz="2531" dirty="0">
                <a:latin typeface="Arial"/>
                <a:cs typeface="Arial"/>
              </a:rPr>
              <a:t>he</a:t>
            </a:r>
            <a:r>
              <a:rPr sz="2531" spc="32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noise</a:t>
            </a:r>
            <a:r>
              <a:rPr sz="2531" spc="32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on</a:t>
            </a:r>
            <a:r>
              <a:rPr sz="2531" spc="32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each</a:t>
            </a:r>
            <a:r>
              <a:rPr sz="2531" spc="32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pixel</a:t>
            </a:r>
            <a:r>
              <a:rPr sz="2531" spc="32" dirty="0">
                <a:latin typeface="Arial"/>
                <a:cs typeface="Arial"/>
              </a:rPr>
              <a:t> </a:t>
            </a:r>
            <a:r>
              <a:rPr sz="2531" spc="39" dirty="0">
                <a:latin typeface="Arial"/>
                <a:cs typeface="Arial"/>
              </a:rPr>
              <a:t>can</a:t>
            </a:r>
            <a:r>
              <a:rPr sz="2531" spc="32" dirty="0">
                <a:latin typeface="Arial"/>
                <a:cs typeface="Arial"/>
              </a:rPr>
              <a:t> </a:t>
            </a:r>
            <a:r>
              <a:rPr sz="2531" spc="56" dirty="0">
                <a:latin typeface="Arial"/>
                <a:cs typeface="Arial"/>
              </a:rPr>
              <a:t>be</a:t>
            </a:r>
            <a:r>
              <a:rPr sz="2531" spc="32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optimized</a:t>
            </a:r>
            <a:r>
              <a:rPr sz="2531" spc="32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as</a:t>
            </a:r>
            <a:r>
              <a:rPr sz="2531" spc="32" dirty="0">
                <a:latin typeface="Arial"/>
                <a:cs typeface="Arial"/>
              </a:rPr>
              <a:t> </a:t>
            </a:r>
            <a:r>
              <a:rPr sz="2531" spc="32" dirty="0" err="1">
                <a:latin typeface="Arial"/>
                <a:cs typeface="Arial"/>
              </a:rPr>
              <a:t>needed.</a:t>
            </a:r>
            <a:r>
              <a:rPr sz="2531" dirty="0" err="1">
                <a:latin typeface="Arial"/>
                <a:cs typeface="Arial"/>
              </a:rPr>
              <a:t>This</a:t>
            </a:r>
            <a:r>
              <a:rPr sz="2531" spc="-80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allows</a:t>
            </a:r>
            <a:r>
              <a:rPr sz="2531" spc="-80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an</a:t>
            </a:r>
            <a:r>
              <a:rPr sz="2531" spc="-80" dirty="0">
                <a:latin typeface="Arial"/>
                <a:cs typeface="Arial"/>
              </a:rPr>
              <a:t> </a:t>
            </a:r>
            <a:r>
              <a:rPr sz="2531" spc="-7" dirty="0">
                <a:latin typeface="Arial"/>
                <a:cs typeface="Arial"/>
              </a:rPr>
              <a:t>optimization </a:t>
            </a:r>
            <a:r>
              <a:rPr sz="2531" dirty="0">
                <a:latin typeface="Arial"/>
                <a:cs typeface="Arial"/>
              </a:rPr>
              <a:t>between</a:t>
            </a:r>
            <a:r>
              <a:rPr sz="2531" spc="42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readout</a:t>
            </a:r>
            <a:r>
              <a:rPr sz="2531" spc="42" dirty="0">
                <a:latin typeface="Arial"/>
                <a:cs typeface="Arial"/>
              </a:rPr>
              <a:t> </a:t>
            </a:r>
            <a:r>
              <a:rPr sz="2531" dirty="0">
                <a:latin typeface="Arial"/>
                <a:cs typeface="Arial"/>
              </a:rPr>
              <a:t>time</a:t>
            </a:r>
            <a:r>
              <a:rPr sz="2531" spc="42" dirty="0">
                <a:latin typeface="Arial"/>
                <a:cs typeface="Arial"/>
              </a:rPr>
              <a:t> </a:t>
            </a:r>
            <a:r>
              <a:rPr sz="2531" spc="25" dirty="0">
                <a:latin typeface="Arial"/>
                <a:cs typeface="Arial"/>
              </a:rPr>
              <a:t>and </a:t>
            </a:r>
            <a:r>
              <a:rPr sz="2531" dirty="0">
                <a:latin typeface="Arial"/>
                <a:cs typeface="Arial"/>
              </a:rPr>
              <a:t>noise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13039" y="1232297"/>
            <a:ext cx="701427" cy="301085"/>
          </a:xfrm>
          <a:prstGeom prst="rect">
            <a:avLst/>
          </a:prstGeom>
        </p:spPr>
        <p:txBody>
          <a:bodyPr vert="horz" wrap="square" lIns="0" tIns="8930" rIns="0" bIns="0" rtlCol="0">
            <a:spAutoFit/>
          </a:bodyPr>
          <a:lstStyle/>
          <a:p>
            <a:pPr marL="8929">
              <a:spcBef>
                <a:spcPts val="70"/>
              </a:spcBef>
            </a:pPr>
            <a:r>
              <a:rPr sz="1898" spc="-18" dirty="0">
                <a:latin typeface="Arial"/>
                <a:cs typeface="Arial"/>
              </a:rPr>
              <a:t>Rates:</a:t>
            </a:r>
            <a:endParaRPr sz="1898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313039" y="1491705"/>
            <a:ext cx="108496" cy="590327"/>
          </a:xfrm>
          <a:prstGeom prst="rect">
            <a:avLst/>
          </a:prstGeom>
        </p:spPr>
        <p:txBody>
          <a:bodyPr vert="horz" wrap="square" lIns="0" tIns="79920" rIns="0" bIns="0" rtlCol="0">
            <a:spAutoFit/>
          </a:bodyPr>
          <a:lstStyle/>
          <a:p>
            <a:pPr marL="8929">
              <a:spcBef>
                <a:spcPts val="629"/>
              </a:spcBef>
            </a:pPr>
            <a:r>
              <a:rPr sz="1406" spc="218" dirty="0">
                <a:latin typeface="Arial"/>
                <a:cs typeface="Arial"/>
              </a:rPr>
              <a:t>•</a:t>
            </a:r>
            <a:endParaRPr sz="1406">
              <a:latin typeface="Arial"/>
              <a:cs typeface="Arial"/>
            </a:endParaRPr>
          </a:p>
          <a:p>
            <a:pPr marL="8929">
              <a:spcBef>
                <a:spcPts val="562"/>
              </a:spcBef>
            </a:pPr>
            <a:r>
              <a:rPr sz="1406" spc="218" dirty="0">
                <a:latin typeface="Arial"/>
                <a:cs typeface="Arial"/>
              </a:rPr>
              <a:t>•</a:t>
            </a:r>
            <a:endParaRPr sz="1406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07719" y="1518047"/>
            <a:ext cx="4214813" cy="593207"/>
          </a:xfrm>
          <a:prstGeom prst="rect">
            <a:avLst/>
          </a:prstGeom>
        </p:spPr>
        <p:txBody>
          <a:bodyPr vert="horz" wrap="square" lIns="0" tIns="21431" rIns="0" bIns="0" rtlCol="0">
            <a:spAutoFit/>
          </a:bodyPr>
          <a:lstStyle/>
          <a:p>
            <a:pPr marL="26788" marR="21430">
              <a:lnSpc>
                <a:spcPts val="2250"/>
              </a:lnSpc>
              <a:spcBef>
                <a:spcPts val="169"/>
              </a:spcBef>
            </a:pPr>
            <a:r>
              <a:rPr sz="1898" dirty="0">
                <a:latin typeface="Arial"/>
                <a:cs typeface="Arial"/>
              </a:rPr>
              <a:t>1e-</a:t>
            </a:r>
            <a:r>
              <a:rPr sz="1898" spc="14" dirty="0">
                <a:latin typeface="Arial"/>
                <a:cs typeface="Arial"/>
              </a:rPr>
              <a:t> </a:t>
            </a:r>
            <a:r>
              <a:rPr sz="1898" spc="143" dirty="0">
                <a:latin typeface="Arial"/>
                <a:cs typeface="Arial"/>
              </a:rPr>
              <a:t>=</a:t>
            </a:r>
            <a:r>
              <a:rPr sz="1898" spc="18" dirty="0">
                <a:latin typeface="Arial"/>
                <a:cs typeface="Arial"/>
              </a:rPr>
              <a:t> </a:t>
            </a:r>
            <a:r>
              <a:rPr sz="1898" dirty="0">
                <a:latin typeface="Arial"/>
                <a:cs typeface="Arial"/>
              </a:rPr>
              <a:t>450</a:t>
            </a:r>
            <a:r>
              <a:rPr sz="1898" spc="14" dirty="0">
                <a:latin typeface="Arial"/>
                <a:cs typeface="Arial"/>
              </a:rPr>
              <a:t> </a:t>
            </a:r>
            <a:r>
              <a:rPr sz="1898" dirty="0">
                <a:latin typeface="Arial"/>
                <a:cs typeface="Arial"/>
              </a:rPr>
              <a:t>ev/g-day</a:t>
            </a:r>
            <a:r>
              <a:rPr sz="1898" spc="18" dirty="0">
                <a:latin typeface="Arial"/>
                <a:cs typeface="Arial"/>
              </a:rPr>
              <a:t> </a:t>
            </a:r>
            <a:r>
              <a:rPr sz="1898" dirty="0">
                <a:latin typeface="Arial"/>
                <a:cs typeface="Arial"/>
              </a:rPr>
              <a:t>(1.6</a:t>
            </a:r>
            <a:r>
              <a:rPr sz="1898" spc="14" dirty="0">
                <a:latin typeface="Arial"/>
                <a:cs typeface="Arial"/>
              </a:rPr>
              <a:t> </a:t>
            </a:r>
            <a:r>
              <a:rPr sz="1898" spc="-14" dirty="0">
                <a:latin typeface="Arial"/>
                <a:cs typeface="Arial"/>
              </a:rPr>
              <a:t>10</a:t>
            </a:r>
            <a:r>
              <a:rPr sz="1898" spc="-21" baseline="20061" dirty="0">
                <a:latin typeface="Arial"/>
                <a:cs typeface="Arial"/>
              </a:rPr>
              <a:t>-</a:t>
            </a:r>
            <a:r>
              <a:rPr sz="1898" baseline="20061" dirty="0">
                <a:latin typeface="Arial"/>
                <a:cs typeface="Arial"/>
              </a:rPr>
              <a:t>4</a:t>
            </a:r>
            <a:r>
              <a:rPr sz="1898" spc="290" baseline="20061" dirty="0">
                <a:latin typeface="Arial"/>
                <a:cs typeface="Arial"/>
              </a:rPr>
              <a:t> </a:t>
            </a:r>
            <a:r>
              <a:rPr sz="1898" spc="-7" dirty="0">
                <a:latin typeface="Arial"/>
                <a:cs typeface="Arial"/>
              </a:rPr>
              <a:t>e/pix/day) </a:t>
            </a:r>
            <a:r>
              <a:rPr sz="1898" dirty="0">
                <a:latin typeface="Arial"/>
                <a:cs typeface="Arial"/>
              </a:rPr>
              <a:t>2e-</a:t>
            </a:r>
            <a:r>
              <a:rPr sz="1898" spc="18" dirty="0">
                <a:latin typeface="Arial"/>
                <a:cs typeface="Arial"/>
              </a:rPr>
              <a:t> </a:t>
            </a:r>
            <a:r>
              <a:rPr sz="1898" spc="143" dirty="0">
                <a:latin typeface="Arial"/>
                <a:cs typeface="Arial"/>
              </a:rPr>
              <a:t>=</a:t>
            </a:r>
            <a:r>
              <a:rPr sz="1898" spc="18" dirty="0">
                <a:latin typeface="Arial"/>
                <a:cs typeface="Arial"/>
              </a:rPr>
              <a:t> </a:t>
            </a:r>
            <a:r>
              <a:rPr sz="1898" dirty="0">
                <a:latin typeface="Arial"/>
                <a:cs typeface="Arial"/>
              </a:rPr>
              <a:t>2.4</a:t>
            </a:r>
            <a:r>
              <a:rPr sz="1898" spc="21" dirty="0">
                <a:latin typeface="Arial"/>
                <a:cs typeface="Arial"/>
              </a:rPr>
              <a:t> </a:t>
            </a:r>
            <a:r>
              <a:rPr sz="1898" dirty="0">
                <a:latin typeface="Arial"/>
                <a:cs typeface="Arial"/>
              </a:rPr>
              <a:t>ev/g-</a:t>
            </a:r>
            <a:r>
              <a:rPr sz="1898" spc="-18" dirty="0">
                <a:latin typeface="Arial"/>
                <a:cs typeface="Arial"/>
              </a:rPr>
              <a:t>day</a:t>
            </a:r>
            <a:endParaRPr sz="1898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181405" y="3042012"/>
            <a:ext cx="3258443" cy="3258443"/>
            <a:chOff x="1680220" y="4326417"/>
            <a:chExt cx="4634230" cy="4634230"/>
          </a:xfrm>
        </p:grpSpPr>
        <p:sp>
          <p:nvSpPr>
            <p:cNvPr id="6" name="object 6"/>
            <p:cNvSpPr/>
            <p:nvPr/>
          </p:nvSpPr>
          <p:spPr>
            <a:xfrm>
              <a:off x="3613951" y="7654983"/>
              <a:ext cx="2686685" cy="1305560"/>
            </a:xfrm>
            <a:custGeom>
              <a:avLst/>
              <a:gdLst/>
              <a:ahLst/>
              <a:cxnLst/>
              <a:rect l="l" t="t" r="r" b="b"/>
              <a:pathLst>
                <a:path w="2686685" h="1305559">
                  <a:moveTo>
                    <a:pt x="0" y="0"/>
                  </a:moveTo>
                  <a:lnTo>
                    <a:pt x="0" y="1305047"/>
                  </a:lnTo>
                  <a:lnTo>
                    <a:pt x="2686329" y="1305047"/>
                  </a:lnTo>
                  <a:lnTo>
                    <a:pt x="2686329" y="631722"/>
                  </a:lnTo>
                  <a:lnTo>
                    <a:pt x="1664820" y="631722"/>
                  </a:lnTo>
                  <a:lnTo>
                    <a:pt x="1326118" y="591473"/>
                  </a:lnTo>
                  <a:lnTo>
                    <a:pt x="1225355" y="550520"/>
                  </a:lnTo>
                  <a:lnTo>
                    <a:pt x="1207990" y="547245"/>
                  </a:lnTo>
                  <a:lnTo>
                    <a:pt x="1188867" y="545781"/>
                  </a:lnTo>
                  <a:lnTo>
                    <a:pt x="1169781" y="543970"/>
                  </a:lnTo>
                  <a:lnTo>
                    <a:pt x="1112453" y="537406"/>
                  </a:lnTo>
                  <a:lnTo>
                    <a:pt x="1074243" y="531705"/>
                  </a:lnTo>
                  <a:lnTo>
                    <a:pt x="1036026" y="525020"/>
                  </a:lnTo>
                  <a:lnTo>
                    <a:pt x="997771" y="517267"/>
                  </a:lnTo>
                  <a:lnTo>
                    <a:pt x="959565" y="508278"/>
                  </a:lnTo>
                  <a:lnTo>
                    <a:pt x="921354" y="498269"/>
                  </a:lnTo>
                  <a:lnTo>
                    <a:pt x="883147" y="486582"/>
                  </a:lnTo>
                  <a:lnTo>
                    <a:pt x="864027" y="480216"/>
                  </a:lnTo>
                  <a:lnTo>
                    <a:pt x="846265" y="474762"/>
                  </a:lnTo>
                  <a:lnTo>
                    <a:pt x="830419" y="469402"/>
                  </a:lnTo>
                  <a:lnTo>
                    <a:pt x="813372" y="464007"/>
                  </a:lnTo>
                  <a:lnTo>
                    <a:pt x="798492" y="456831"/>
                  </a:lnTo>
                  <a:lnTo>
                    <a:pt x="781321" y="451785"/>
                  </a:lnTo>
                  <a:lnTo>
                    <a:pt x="768615" y="444522"/>
                  </a:lnTo>
                  <a:lnTo>
                    <a:pt x="752756" y="439525"/>
                  </a:lnTo>
                  <a:lnTo>
                    <a:pt x="740811" y="431419"/>
                  </a:lnTo>
                  <a:lnTo>
                    <a:pt x="724955" y="426241"/>
                  </a:lnTo>
                  <a:lnTo>
                    <a:pt x="714733" y="418440"/>
                  </a:lnTo>
                  <a:lnTo>
                    <a:pt x="698874" y="412865"/>
                  </a:lnTo>
                  <a:lnTo>
                    <a:pt x="688695" y="404365"/>
                  </a:lnTo>
                  <a:lnTo>
                    <a:pt x="671603" y="396701"/>
                  </a:lnTo>
                  <a:lnTo>
                    <a:pt x="622548" y="366949"/>
                  </a:lnTo>
                  <a:lnTo>
                    <a:pt x="565207" y="326793"/>
                  </a:lnTo>
                  <a:lnTo>
                    <a:pt x="525278" y="295894"/>
                  </a:lnTo>
                  <a:lnTo>
                    <a:pt x="513105" y="286238"/>
                  </a:lnTo>
                  <a:lnTo>
                    <a:pt x="500966" y="276059"/>
                  </a:lnTo>
                  <a:lnTo>
                    <a:pt x="488793" y="265474"/>
                  </a:lnTo>
                  <a:lnTo>
                    <a:pt x="476393" y="254455"/>
                  </a:lnTo>
                  <a:lnTo>
                    <a:pt x="462711" y="243156"/>
                  </a:lnTo>
                  <a:lnTo>
                    <a:pt x="448861" y="233283"/>
                  </a:lnTo>
                  <a:lnTo>
                    <a:pt x="310017" y="195393"/>
                  </a:lnTo>
                  <a:lnTo>
                    <a:pt x="0" y="0"/>
                  </a:lnTo>
                  <a:close/>
                </a:path>
                <a:path w="2686685" h="1305559">
                  <a:moveTo>
                    <a:pt x="2686329" y="471171"/>
                  </a:moveTo>
                  <a:lnTo>
                    <a:pt x="2680921" y="472462"/>
                  </a:lnTo>
                  <a:lnTo>
                    <a:pt x="2342229" y="544718"/>
                  </a:lnTo>
                  <a:lnTo>
                    <a:pt x="2003525" y="602987"/>
                  </a:lnTo>
                  <a:lnTo>
                    <a:pt x="1664820" y="631722"/>
                  </a:lnTo>
                  <a:lnTo>
                    <a:pt x="2686329" y="631722"/>
                  </a:lnTo>
                  <a:lnTo>
                    <a:pt x="2686329" y="471171"/>
                  </a:lnTo>
                  <a:close/>
                </a:path>
              </a:pathLst>
            </a:custGeom>
            <a:solidFill>
              <a:srgbClr val="FFAA55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7" name="object 7"/>
            <p:cNvSpPr/>
            <p:nvPr/>
          </p:nvSpPr>
          <p:spPr>
            <a:xfrm>
              <a:off x="2230460" y="4347129"/>
              <a:ext cx="3162935" cy="3937000"/>
            </a:xfrm>
            <a:custGeom>
              <a:avLst/>
              <a:gdLst/>
              <a:ahLst/>
              <a:cxnLst/>
              <a:rect l="l" t="t" r="r" b="b"/>
              <a:pathLst>
                <a:path w="3162935" h="3937000">
                  <a:moveTo>
                    <a:pt x="2049868" y="3924300"/>
                  </a:moveTo>
                  <a:lnTo>
                    <a:pt x="1843549" y="3924300"/>
                  </a:lnTo>
                  <a:lnTo>
                    <a:pt x="1845228" y="3937000"/>
                  </a:lnTo>
                  <a:lnTo>
                    <a:pt x="2043183" y="3937000"/>
                  </a:lnTo>
                  <a:lnTo>
                    <a:pt x="2049868" y="3924300"/>
                  </a:lnTo>
                  <a:close/>
                </a:path>
                <a:path w="3162935" h="3937000">
                  <a:moveTo>
                    <a:pt x="2096715" y="3898900"/>
                  </a:moveTo>
                  <a:lnTo>
                    <a:pt x="1770852" y="3898900"/>
                  </a:lnTo>
                  <a:lnTo>
                    <a:pt x="1772483" y="3911600"/>
                  </a:lnTo>
                  <a:lnTo>
                    <a:pt x="1808880" y="3911600"/>
                  </a:lnTo>
                  <a:lnTo>
                    <a:pt x="1823716" y="3924300"/>
                  </a:lnTo>
                  <a:lnTo>
                    <a:pt x="2076654" y="3924300"/>
                  </a:lnTo>
                  <a:lnTo>
                    <a:pt x="2083339" y="3911600"/>
                  </a:lnTo>
                  <a:lnTo>
                    <a:pt x="2096715" y="3898900"/>
                  </a:lnTo>
                  <a:close/>
                </a:path>
                <a:path w="3162935" h="3937000">
                  <a:moveTo>
                    <a:pt x="2127533" y="3873500"/>
                  </a:moveTo>
                  <a:lnTo>
                    <a:pt x="1684168" y="3873500"/>
                  </a:lnTo>
                  <a:lnTo>
                    <a:pt x="1712502" y="3886200"/>
                  </a:lnTo>
                  <a:lnTo>
                    <a:pt x="1769207" y="3898900"/>
                  </a:lnTo>
                  <a:lnTo>
                    <a:pt x="2113046" y="3898900"/>
                  </a:lnTo>
                  <a:lnTo>
                    <a:pt x="2118499" y="3886200"/>
                  </a:lnTo>
                  <a:lnTo>
                    <a:pt x="2125718" y="3886200"/>
                  </a:lnTo>
                  <a:lnTo>
                    <a:pt x="2127533" y="3873500"/>
                  </a:lnTo>
                  <a:close/>
                </a:path>
                <a:path w="3162935" h="3937000">
                  <a:moveTo>
                    <a:pt x="2154712" y="3848100"/>
                  </a:moveTo>
                  <a:lnTo>
                    <a:pt x="1628730" y="3848100"/>
                  </a:lnTo>
                  <a:lnTo>
                    <a:pt x="1643159" y="3860800"/>
                  </a:lnTo>
                  <a:lnTo>
                    <a:pt x="1657601" y="3860800"/>
                  </a:lnTo>
                  <a:lnTo>
                    <a:pt x="1662915" y="3873500"/>
                  </a:lnTo>
                  <a:lnTo>
                    <a:pt x="2132972" y="3873500"/>
                  </a:lnTo>
                  <a:lnTo>
                    <a:pt x="2140239" y="3860800"/>
                  </a:lnTo>
                  <a:lnTo>
                    <a:pt x="2154712" y="3848100"/>
                  </a:lnTo>
                  <a:close/>
                </a:path>
                <a:path w="3162935" h="3937000">
                  <a:moveTo>
                    <a:pt x="3162809" y="0"/>
                  </a:moveTo>
                  <a:lnTo>
                    <a:pt x="0" y="0"/>
                  </a:lnTo>
                  <a:lnTo>
                    <a:pt x="0" y="2959100"/>
                  </a:lnTo>
                  <a:lnTo>
                    <a:pt x="3321" y="2959100"/>
                  </a:lnTo>
                  <a:lnTo>
                    <a:pt x="26555" y="2984500"/>
                  </a:lnTo>
                  <a:lnTo>
                    <a:pt x="53168" y="2997200"/>
                  </a:lnTo>
                  <a:lnTo>
                    <a:pt x="108163" y="3048000"/>
                  </a:lnTo>
                  <a:lnTo>
                    <a:pt x="120778" y="3048000"/>
                  </a:lnTo>
                  <a:lnTo>
                    <a:pt x="135206" y="3060700"/>
                  </a:lnTo>
                  <a:lnTo>
                    <a:pt x="138799" y="3060700"/>
                  </a:lnTo>
                  <a:lnTo>
                    <a:pt x="142380" y="3073400"/>
                  </a:lnTo>
                  <a:lnTo>
                    <a:pt x="167623" y="3086100"/>
                  </a:lnTo>
                  <a:lnTo>
                    <a:pt x="171204" y="3086100"/>
                  </a:lnTo>
                  <a:lnTo>
                    <a:pt x="178424" y="3098800"/>
                  </a:lnTo>
                  <a:lnTo>
                    <a:pt x="221677" y="3124200"/>
                  </a:lnTo>
                  <a:lnTo>
                    <a:pt x="235141" y="3124200"/>
                  </a:lnTo>
                  <a:lnTo>
                    <a:pt x="248594" y="3136900"/>
                  </a:lnTo>
                  <a:lnTo>
                    <a:pt x="255328" y="3136900"/>
                  </a:lnTo>
                  <a:lnTo>
                    <a:pt x="275515" y="3149600"/>
                  </a:lnTo>
                  <a:lnTo>
                    <a:pt x="278880" y="3149600"/>
                  </a:lnTo>
                  <a:lnTo>
                    <a:pt x="290657" y="3162300"/>
                  </a:lnTo>
                  <a:lnTo>
                    <a:pt x="299067" y="3162300"/>
                  </a:lnTo>
                  <a:lnTo>
                    <a:pt x="300756" y="3175000"/>
                  </a:lnTo>
                  <a:lnTo>
                    <a:pt x="332673" y="3175000"/>
                  </a:lnTo>
                  <a:lnTo>
                    <a:pt x="335949" y="3187700"/>
                  </a:lnTo>
                  <a:lnTo>
                    <a:pt x="362336" y="3187700"/>
                  </a:lnTo>
                  <a:lnTo>
                    <a:pt x="368932" y="3200400"/>
                  </a:lnTo>
                  <a:lnTo>
                    <a:pt x="396962" y="3213100"/>
                  </a:lnTo>
                  <a:lnTo>
                    <a:pt x="415119" y="3213100"/>
                  </a:lnTo>
                  <a:lnTo>
                    <a:pt x="436722" y="3225800"/>
                  </a:lnTo>
                  <a:lnTo>
                    <a:pt x="438489" y="3225800"/>
                  </a:lnTo>
                  <a:lnTo>
                    <a:pt x="463552" y="3251200"/>
                  </a:lnTo>
                  <a:lnTo>
                    <a:pt x="492192" y="3263900"/>
                  </a:lnTo>
                  <a:lnTo>
                    <a:pt x="549441" y="3302000"/>
                  </a:lnTo>
                  <a:lnTo>
                    <a:pt x="656325" y="3365500"/>
                  </a:lnTo>
                  <a:lnTo>
                    <a:pt x="772105" y="3416300"/>
                  </a:lnTo>
                  <a:lnTo>
                    <a:pt x="885846" y="3479800"/>
                  </a:lnTo>
                  <a:lnTo>
                    <a:pt x="991877" y="3530600"/>
                  </a:lnTo>
                  <a:lnTo>
                    <a:pt x="1106910" y="3594100"/>
                  </a:lnTo>
                  <a:lnTo>
                    <a:pt x="1319521" y="3708400"/>
                  </a:lnTo>
                  <a:lnTo>
                    <a:pt x="1433747" y="3759200"/>
                  </a:lnTo>
                  <a:lnTo>
                    <a:pt x="1540313" y="3810000"/>
                  </a:lnTo>
                  <a:lnTo>
                    <a:pt x="1542079" y="3810000"/>
                  </a:lnTo>
                  <a:lnTo>
                    <a:pt x="1554751" y="3822700"/>
                  </a:lnTo>
                  <a:lnTo>
                    <a:pt x="1601677" y="3835400"/>
                  </a:lnTo>
                  <a:lnTo>
                    <a:pt x="1605271" y="3848100"/>
                  </a:lnTo>
                  <a:lnTo>
                    <a:pt x="2158340" y="3848100"/>
                  </a:lnTo>
                  <a:lnTo>
                    <a:pt x="2161979" y="3835400"/>
                  </a:lnTo>
                  <a:lnTo>
                    <a:pt x="2171057" y="3835400"/>
                  </a:lnTo>
                  <a:lnTo>
                    <a:pt x="2172870" y="3822700"/>
                  </a:lnTo>
                  <a:lnTo>
                    <a:pt x="2176496" y="3822700"/>
                  </a:lnTo>
                  <a:lnTo>
                    <a:pt x="2183719" y="3797300"/>
                  </a:lnTo>
                  <a:lnTo>
                    <a:pt x="2189158" y="3797300"/>
                  </a:lnTo>
                  <a:lnTo>
                    <a:pt x="2190972" y="3784600"/>
                  </a:lnTo>
                  <a:lnTo>
                    <a:pt x="2198236" y="3784600"/>
                  </a:lnTo>
                  <a:lnTo>
                    <a:pt x="2201865" y="3771900"/>
                  </a:lnTo>
                  <a:lnTo>
                    <a:pt x="2209128" y="3771900"/>
                  </a:lnTo>
                  <a:lnTo>
                    <a:pt x="2210898" y="3759200"/>
                  </a:lnTo>
                  <a:lnTo>
                    <a:pt x="2212712" y="3759200"/>
                  </a:lnTo>
                  <a:lnTo>
                    <a:pt x="2216303" y="3746500"/>
                  </a:lnTo>
                  <a:lnTo>
                    <a:pt x="2219839" y="3746500"/>
                  </a:lnTo>
                  <a:lnTo>
                    <a:pt x="2221619" y="3733800"/>
                  </a:lnTo>
                  <a:lnTo>
                    <a:pt x="2226967" y="3721100"/>
                  </a:lnTo>
                  <a:lnTo>
                    <a:pt x="2230517" y="3721100"/>
                  </a:lnTo>
                  <a:lnTo>
                    <a:pt x="2235865" y="3708400"/>
                  </a:lnTo>
                  <a:lnTo>
                    <a:pt x="2239415" y="3708400"/>
                  </a:lnTo>
                  <a:lnTo>
                    <a:pt x="2242996" y="3695700"/>
                  </a:lnTo>
                  <a:lnTo>
                    <a:pt x="2276783" y="3695700"/>
                  </a:lnTo>
                  <a:lnTo>
                    <a:pt x="2283914" y="3683000"/>
                  </a:lnTo>
                  <a:lnTo>
                    <a:pt x="2359842" y="3683000"/>
                  </a:lnTo>
                  <a:lnTo>
                    <a:pt x="2366484" y="3670300"/>
                  </a:lnTo>
                  <a:lnTo>
                    <a:pt x="2379767" y="3670300"/>
                  </a:lnTo>
                  <a:lnTo>
                    <a:pt x="2434659" y="3657600"/>
                  </a:lnTo>
                  <a:lnTo>
                    <a:pt x="2479691" y="3657600"/>
                  </a:lnTo>
                  <a:lnTo>
                    <a:pt x="2483272" y="3644900"/>
                  </a:lnTo>
                  <a:lnTo>
                    <a:pt x="2526491" y="3644900"/>
                  </a:lnTo>
                  <a:lnTo>
                    <a:pt x="2535476" y="3632200"/>
                  </a:lnTo>
                  <a:lnTo>
                    <a:pt x="2747907" y="3632200"/>
                  </a:lnTo>
                  <a:lnTo>
                    <a:pt x="2751227" y="3619500"/>
                  </a:lnTo>
                  <a:lnTo>
                    <a:pt x="2996684" y="3619500"/>
                  </a:lnTo>
                  <a:lnTo>
                    <a:pt x="3002133" y="3606800"/>
                  </a:lnTo>
                  <a:lnTo>
                    <a:pt x="3162809" y="3606800"/>
                  </a:lnTo>
                  <a:lnTo>
                    <a:pt x="3162809" y="0"/>
                  </a:lnTo>
                  <a:close/>
                </a:path>
                <a:path w="3162935" h="3937000">
                  <a:moveTo>
                    <a:pt x="2968880" y="3619500"/>
                  </a:moveTo>
                  <a:lnTo>
                    <a:pt x="2877140" y="3619500"/>
                  </a:lnTo>
                  <a:lnTo>
                    <a:pt x="2878829" y="3632200"/>
                  </a:lnTo>
                  <a:lnTo>
                    <a:pt x="2962238" y="3632200"/>
                  </a:lnTo>
                  <a:lnTo>
                    <a:pt x="2968880" y="3619500"/>
                  </a:lnTo>
                  <a:close/>
                </a:path>
                <a:path w="3162935" h="3937000">
                  <a:moveTo>
                    <a:pt x="3162809" y="3606800"/>
                  </a:moveTo>
                  <a:lnTo>
                    <a:pt x="3043711" y="3606800"/>
                  </a:lnTo>
                  <a:lnTo>
                    <a:pt x="3061764" y="3619500"/>
                  </a:lnTo>
                  <a:lnTo>
                    <a:pt x="3162809" y="3619500"/>
                  </a:lnTo>
                  <a:lnTo>
                    <a:pt x="3162809" y="36068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" name="object 8"/>
            <p:cNvSpPr/>
            <p:nvPr/>
          </p:nvSpPr>
          <p:spPr>
            <a:xfrm>
              <a:off x="2230460" y="4335623"/>
              <a:ext cx="3162935" cy="3949065"/>
            </a:xfrm>
            <a:custGeom>
              <a:avLst/>
              <a:gdLst/>
              <a:ahLst/>
              <a:cxnLst/>
              <a:rect l="l" t="t" r="r" b="b"/>
              <a:pathLst>
                <a:path w="3162935" h="3949065">
                  <a:moveTo>
                    <a:pt x="3162811" y="3619720"/>
                  </a:moveTo>
                  <a:lnTo>
                    <a:pt x="3162811" y="0"/>
                  </a:lnTo>
                </a:path>
                <a:path w="3162935" h="3949065">
                  <a:moveTo>
                    <a:pt x="0" y="0"/>
                  </a:moveTo>
                  <a:lnTo>
                    <a:pt x="0" y="2965967"/>
                  </a:lnTo>
                  <a:lnTo>
                    <a:pt x="1632" y="2967203"/>
                  </a:lnTo>
                  <a:lnTo>
                    <a:pt x="3320" y="2968438"/>
                  </a:lnTo>
                  <a:lnTo>
                    <a:pt x="6641" y="2970920"/>
                  </a:lnTo>
                  <a:lnTo>
                    <a:pt x="13283" y="2975930"/>
                  </a:lnTo>
                  <a:lnTo>
                    <a:pt x="26556" y="2985893"/>
                  </a:lnTo>
                  <a:lnTo>
                    <a:pt x="53169" y="3005807"/>
                  </a:lnTo>
                  <a:lnTo>
                    <a:pt x="106338" y="3045749"/>
                  </a:lnTo>
                  <a:lnTo>
                    <a:pt x="108163" y="3047121"/>
                  </a:lnTo>
                  <a:lnTo>
                    <a:pt x="109977" y="3048447"/>
                  </a:lnTo>
                  <a:lnTo>
                    <a:pt x="113558" y="3051145"/>
                  </a:lnTo>
                  <a:lnTo>
                    <a:pt x="120778" y="3056596"/>
                  </a:lnTo>
                  <a:lnTo>
                    <a:pt x="135207" y="3067398"/>
                  </a:lnTo>
                  <a:lnTo>
                    <a:pt x="136986" y="3068770"/>
                  </a:lnTo>
                  <a:lnTo>
                    <a:pt x="138800" y="3070096"/>
                  </a:lnTo>
                  <a:lnTo>
                    <a:pt x="142381" y="3072839"/>
                  </a:lnTo>
                  <a:lnTo>
                    <a:pt x="149601" y="3078245"/>
                  </a:lnTo>
                  <a:lnTo>
                    <a:pt x="164030" y="3089092"/>
                  </a:lnTo>
                  <a:lnTo>
                    <a:pt x="165809" y="3090418"/>
                  </a:lnTo>
                  <a:lnTo>
                    <a:pt x="167623" y="3091790"/>
                  </a:lnTo>
                  <a:lnTo>
                    <a:pt x="221676" y="3125350"/>
                  </a:lnTo>
                  <a:lnTo>
                    <a:pt x="223365" y="3126371"/>
                  </a:lnTo>
                  <a:lnTo>
                    <a:pt x="225043" y="3127436"/>
                  </a:lnTo>
                  <a:lnTo>
                    <a:pt x="228409" y="3129465"/>
                  </a:lnTo>
                  <a:lnTo>
                    <a:pt x="235142" y="3133636"/>
                  </a:lnTo>
                  <a:lnTo>
                    <a:pt x="248595" y="3141910"/>
                  </a:lnTo>
                  <a:lnTo>
                    <a:pt x="250284" y="3142930"/>
                  </a:lnTo>
                  <a:lnTo>
                    <a:pt x="251962" y="3143995"/>
                  </a:lnTo>
                  <a:lnTo>
                    <a:pt x="255328" y="3146024"/>
                  </a:lnTo>
                  <a:lnTo>
                    <a:pt x="262061" y="3150150"/>
                  </a:lnTo>
                  <a:lnTo>
                    <a:pt x="275514" y="3158424"/>
                  </a:lnTo>
                  <a:lnTo>
                    <a:pt x="278881" y="3160464"/>
                  </a:lnTo>
                  <a:lnTo>
                    <a:pt x="282247" y="3162538"/>
                  </a:lnTo>
                  <a:lnTo>
                    <a:pt x="288980" y="3166664"/>
                  </a:lnTo>
                  <a:lnTo>
                    <a:pt x="290657" y="3167684"/>
                  </a:lnTo>
                  <a:lnTo>
                    <a:pt x="292346" y="3168738"/>
                  </a:lnTo>
                  <a:lnTo>
                    <a:pt x="297390" y="3171799"/>
                  </a:lnTo>
                  <a:lnTo>
                    <a:pt x="299067" y="3172864"/>
                  </a:lnTo>
                  <a:lnTo>
                    <a:pt x="300756" y="3173839"/>
                  </a:lnTo>
                  <a:lnTo>
                    <a:pt x="302433" y="3174496"/>
                  </a:lnTo>
                  <a:lnTo>
                    <a:pt x="304122" y="3175120"/>
                  </a:lnTo>
                  <a:lnTo>
                    <a:pt x="309166" y="3177114"/>
                  </a:lnTo>
                  <a:lnTo>
                    <a:pt x="315899" y="3179721"/>
                  </a:lnTo>
                  <a:lnTo>
                    <a:pt x="329352" y="3184992"/>
                  </a:lnTo>
                  <a:lnTo>
                    <a:pt x="330996" y="3185649"/>
                  </a:lnTo>
                  <a:lnTo>
                    <a:pt x="332673" y="3186273"/>
                  </a:lnTo>
                  <a:lnTo>
                    <a:pt x="335949" y="3187599"/>
                  </a:lnTo>
                  <a:lnTo>
                    <a:pt x="342546" y="3190172"/>
                  </a:lnTo>
                  <a:lnTo>
                    <a:pt x="355739" y="3195442"/>
                  </a:lnTo>
                  <a:lnTo>
                    <a:pt x="357382" y="3196054"/>
                  </a:lnTo>
                  <a:lnTo>
                    <a:pt x="359060" y="3196723"/>
                  </a:lnTo>
                  <a:lnTo>
                    <a:pt x="362335" y="3198049"/>
                  </a:lnTo>
                  <a:lnTo>
                    <a:pt x="368932" y="3200667"/>
                  </a:lnTo>
                  <a:lnTo>
                    <a:pt x="382136" y="3205972"/>
                  </a:lnTo>
                  <a:lnTo>
                    <a:pt x="383769" y="3206640"/>
                  </a:lnTo>
                  <a:lnTo>
                    <a:pt x="385457" y="3207309"/>
                  </a:lnTo>
                  <a:lnTo>
                    <a:pt x="388733" y="3208635"/>
                  </a:lnTo>
                  <a:lnTo>
                    <a:pt x="395330" y="3211287"/>
                  </a:lnTo>
                  <a:lnTo>
                    <a:pt x="396962" y="3211956"/>
                  </a:lnTo>
                  <a:lnTo>
                    <a:pt x="398651" y="3212614"/>
                  </a:lnTo>
                  <a:lnTo>
                    <a:pt x="403558" y="3214608"/>
                  </a:lnTo>
                  <a:lnTo>
                    <a:pt x="405247" y="3215277"/>
                  </a:lnTo>
                  <a:lnTo>
                    <a:pt x="406879" y="3215980"/>
                  </a:lnTo>
                  <a:lnTo>
                    <a:pt x="408523" y="3216819"/>
                  </a:lnTo>
                  <a:lnTo>
                    <a:pt x="410200" y="3217884"/>
                  </a:lnTo>
                  <a:lnTo>
                    <a:pt x="415119" y="3221205"/>
                  </a:lnTo>
                  <a:lnTo>
                    <a:pt x="421716" y="3225546"/>
                  </a:lnTo>
                  <a:lnTo>
                    <a:pt x="434909" y="3234273"/>
                  </a:lnTo>
                  <a:lnTo>
                    <a:pt x="436723" y="3235464"/>
                  </a:lnTo>
                  <a:lnTo>
                    <a:pt x="438491" y="3236654"/>
                  </a:lnTo>
                  <a:lnTo>
                    <a:pt x="442084" y="3239011"/>
                  </a:lnTo>
                  <a:lnTo>
                    <a:pt x="449247" y="3243749"/>
                  </a:lnTo>
                  <a:lnTo>
                    <a:pt x="463551" y="3253179"/>
                  </a:lnTo>
                  <a:lnTo>
                    <a:pt x="492193" y="3271994"/>
                  </a:lnTo>
                  <a:lnTo>
                    <a:pt x="549443" y="3306700"/>
                  </a:lnTo>
                  <a:lnTo>
                    <a:pt x="656325" y="3369084"/>
                  </a:lnTo>
                  <a:lnTo>
                    <a:pt x="772105" y="3426424"/>
                  </a:lnTo>
                  <a:lnTo>
                    <a:pt x="885845" y="3485125"/>
                  </a:lnTo>
                  <a:lnTo>
                    <a:pt x="991878" y="3539983"/>
                  </a:lnTo>
                  <a:lnTo>
                    <a:pt x="1106910" y="3599579"/>
                  </a:lnTo>
                  <a:lnTo>
                    <a:pt x="1214269" y="3656647"/>
                  </a:lnTo>
                  <a:lnTo>
                    <a:pt x="1319520" y="3712616"/>
                  </a:lnTo>
                  <a:lnTo>
                    <a:pt x="1433747" y="3767338"/>
                  </a:lnTo>
                  <a:lnTo>
                    <a:pt x="1540312" y="3816926"/>
                  </a:lnTo>
                  <a:lnTo>
                    <a:pt x="1542081" y="3817719"/>
                  </a:lnTo>
                  <a:lnTo>
                    <a:pt x="1547532" y="3820247"/>
                  </a:lnTo>
                  <a:lnTo>
                    <a:pt x="1554752" y="3823568"/>
                  </a:lnTo>
                  <a:lnTo>
                    <a:pt x="1598050" y="3843754"/>
                  </a:lnTo>
                  <a:lnTo>
                    <a:pt x="1601677" y="3845432"/>
                  </a:lnTo>
                  <a:lnTo>
                    <a:pt x="1605269" y="3847166"/>
                  </a:lnTo>
                  <a:lnTo>
                    <a:pt x="1612478" y="3850532"/>
                  </a:lnTo>
                  <a:lnTo>
                    <a:pt x="1626918" y="3857299"/>
                  </a:lnTo>
                  <a:lnTo>
                    <a:pt x="1628732" y="3858183"/>
                  </a:lnTo>
                  <a:lnTo>
                    <a:pt x="1630545" y="3859033"/>
                  </a:lnTo>
                  <a:lnTo>
                    <a:pt x="1634127" y="3860711"/>
                  </a:lnTo>
                  <a:lnTo>
                    <a:pt x="1641347" y="3864122"/>
                  </a:lnTo>
                  <a:lnTo>
                    <a:pt x="1643160" y="3864961"/>
                  </a:lnTo>
                  <a:lnTo>
                    <a:pt x="1644974" y="3865845"/>
                  </a:lnTo>
                  <a:lnTo>
                    <a:pt x="1648567" y="3867534"/>
                  </a:lnTo>
                  <a:lnTo>
                    <a:pt x="1650380" y="3868418"/>
                  </a:lnTo>
                  <a:lnTo>
                    <a:pt x="1654007" y="3870095"/>
                  </a:lnTo>
                  <a:lnTo>
                    <a:pt x="1655832" y="3870900"/>
                  </a:lnTo>
                  <a:lnTo>
                    <a:pt x="1657600" y="3871422"/>
                  </a:lnTo>
                  <a:lnTo>
                    <a:pt x="1662916" y="3873156"/>
                  </a:lnTo>
                  <a:lnTo>
                    <a:pt x="1670000" y="3875411"/>
                  </a:lnTo>
                  <a:lnTo>
                    <a:pt x="1684168" y="3880058"/>
                  </a:lnTo>
                  <a:lnTo>
                    <a:pt x="1712504" y="3889534"/>
                  </a:lnTo>
                  <a:lnTo>
                    <a:pt x="1769209" y="3909324"/>
                  </a:lnTo>
                  <a:lnTo>
                    <a:pt x="1770853" y="3909856"/>
                  </a:lnTo>
                  <a:lnTo>
                    <a:pt x="1772485" y="3910434"/>
                  </a:lnTo>
                  <a:lnTo>
                    <a:pt x="1775806" y="3911534"/>
                  </a:lnTo>
                  <a:lnTo>
                    <a:pt x="1782414" y="3913801"/>
                  </a:lnTo>
                  <a:lnTo>
                    <a:pt x="1795641" y="3918357"/>
                  </a:lnTo>
                  <a:lnTo>
                    <a:pt x="1797284" y="3918935"/>
                  </a:lnTo>
                  <a:lnTo>
                    <a:pt x="1798962" y="3919513"/>
                  </a:lnTo>
                  <a:lnTo>
                    <a:pt x="1802249" y="3920658"/>
                  </a:lnTo>
                  <a:lnTo>
                    <a:pt x="1808879" y="3922959"/>
                  </a:lnTo>
                  <a:lnTo>
                    <a:pt x="1822084" y="3927651"/>
                  </a:lnTo>
                  <a:lnTo>
                    <a:pt x="1823716" y="3928229"/>
                  </a:lnTo>
                  <a:lnTo>
                    <a:pt x="1825394" y="3928853"/>
                  </a:lnTo>
                  <a:lnTo>
                    <a:pt x="1828680" y="3929997"/>
                  </a:lnTo>
                  <a:lnTo>
                    <a:pt x="1835311" y="3932389"/>
                  </a:lnTo>
                  <a:lnTo>
                    <a:pt x="1836955" y="3933012"/>
                  </a:lnTo>
                  <a:lnTo>
                    <a:pt x="1838598" y="3933590"/>
                  </a:lnTo>
                  <a:lnTo>
                    <a:pt x="1841919" y="3934780"/>
                  </a:lnTo>
                  <a:lnTo>
                    <a:pt x="1843551" y="3935404"/>
                  </a:lnTo>
                  <a:lnTo>
                    <a:pt x="1845229" y="3935982"/>
                  </a:lnTo>
                  <a:lnTo>
                    <a:pt x="1848516" y="3937217"/>
                  </a:lnTo>
                  <a:lnTo>
                    <a:pt x="1850193" y="3937795"/>
                  </a:lnTo>
                  <a:lnTo>
                    <a:pt x="1851825" y="3938419"/>
                  </a:lnTo>
                  <a:lnTo>
                    <a:pt x="1853469" y="3938985"/>
                  </a:lnTo>
                  <a:lnTo>
                    <a:pt x="1855146" y="3939121"/>
                  </a:lnTo>
                  <a:lnTo>
                    <a:pt x="1856790" y="3939257"/>
                  </a:lnTo>
                  <a:lnTo>
                    <a:pt x="1858433" y="3939348"/>
                  </a:lnTo>
                  <a:lnTo>
                    <a:pt x="1861754" y="3939654"/>
                  </a:lnTo>
                  <a:lnTo>
                    <a:pt x="1865030" y="3939915"/>
                  </a:lnTo>
                  <a:lnTo>
                    <a:pt x="1903634" y="3944301"/>
                  </a:lnTo>
                  <a:lnTo>
                    <a:pt x="1905448" y="3944573"/>
                  </a:lnTo>
                  <a:lnTo>
                    <a:pt x="1907216" y="3944789"/>
                  </a:lnTo>
                  <a:lnTo>
                    <a:pt x="1917972" y="3946387"/>
                  </a:lnTo>
                  <a:lnTo>
                    <a:pt x="1919752" y="3946647"/>
                  </a:lnTo>
                  <a:lnTo>
                    <a:pt x="1921565" y="3946919"/>
                  </a:lnTo>
                  <a:lnTo>
                    <a:pt x="1925147" y="3947486"/>
                  </a:lnTo>
                  <a:lnTo>
                    <a:pt x="1926926" y="3947758"/>
                  </a:lnTo>
                  <a:lnTo>
                    <a:pt x="1928740" y="3948064"/>
                  </a:lnTo>
                  <a:lnTo>
                    <a:pt x="1930508" y="3948370"/>
                  </a:lnTo>
                  <a:lnTo>
                    <a:pt x="1932322" y="3948506"/>
                  </a:lnTo>
                  <a:lnTo>
                    <a:pt x="1934090" y="3948200"/>
                  </a:lnTo>
                  <a:lnTo>
                    <a:pt x="1935903" y="3947883"/>
                  </a:lnTo>
                  <a:lnTo>
                    <a:pt x="1939496" y="3947271"/>
                  </a:lnTo>
                  <a:lnTo>
                    <a:pt x="1941264" y="3946999"/>
                  </a:lnTo>
                  <a:lnTo>
                    <a:pt x="1943078" y="3946738"/>
                  </a:lnTo>
                  <a:lnTo>
                    <a:pt x="1946671" y="3946205"/>
                  </a:lnTo>
                  <a:lnTo>
                    <a:pt x="1948439" y="3945945"/>
                  </a:lnTo>
                  <a:lnTo>
                    <a:pt x="1950253" y="3945718"/>
                  </a:lnTo>
                  <a:lnTo>
                    <a:pt x="1953834" y="3945231"/>
                  </a:lnTo>
                  <a:lnTo>
                    <a:pt x="1960963" y="3944392"/>
                  </a:lnTo>
                  <a:lnTo>
                    <a:pt x="1962788" y="3944211"/>
                  </a:lnTo>
                  <a:lnTo>
                    <a:pt x="1964556" y="3944041"/>
                  </a:lnTo>
                  <a:lnTo>
                    <a:pt x="1968138" y="3943678"/>
                  </a:lnTo>
                  <a:lnTo>
                    <a:pt x="1969952" y="3943508"/>
                  </a:lnTo>
                  <a:lnTo>
                    <a:pt x="1971731" y="3943372"/>
                  </a:lnTo>
                  <a:lnTo>
                    <a:pt x="1975313" y="3943111"/>
                  </a:lnTo>
                  <a:lnTo>
                    <a:pt x="1977126" y="3942975"/>
                  </a:lnTo>
                  <a:lnTo>
                    <a:pt x="1978894" y="3942839"/>
                  </a:lnTo>
                  <a:lnTo>
                    <a:pt x="1980719" y="3942703"/>
                  </a:lnTo>
                  <a:lnTo>
                    <a:pt x="1982487" y="3942578"/>
                  </a:lnTo>
                  <a:lnTo>
                    <a:pt x="1984301" y="3942488"/>
                  </a:lnTo>
                  <a:lnTo>
                    <a:pt x="1986069" y="3942397"/>
                  </a:lnTo>
                  <a:lnTo>
                    <a:pt x="1989662" y="3942216"/>
                  </a:lnTo>
                  <a:lnTo>
                    <a:pt x="1991339" y="3942136"/>
                  </a:lnTo>
                  <a:lnTo>
                    <a:pt x="1993028" y="3942091"/>
                  </a:lnTo>
                  <a:lnTo>
                    <a:pt x="1994660" y="3942000"/>
                  </a:lnTo>
                  <a:lnTo>
                    <a:pt x="1999704" y="3941864"/>
                  </a:lnTo>
                  <a:lnTo>
                    <a:pt x="2001393" y="3941774"/>
                  </a:lnTo>
                  <a:lnTo>
                    <a:pt x="2003025" y="3941468"/>
                  </a:lnTo>
                  <a:lnTo>
                    <a:pt x="2006391" y="3940844"/>
                  </a:lnTo>
                  <a:lnTo>
                    <a:pt x="2009758" y="3940278"/>
                  </a:lnTo>
                  <a:lnTo>
                    <a:pt x="2016445" y="3939212"/>
                  </a:lnTo>
                  <a:lnTo>
                    <a:pt x="2018077" y="3938940"/>
                  </a:lnTo>
                  <a:lnTo>
                    <a:pt x="2019766" y="3938725"/>
                  </a:lnTo>
                  <a:lnTo>
                    <a:pt x="2023132" y="3938237"/>
                  </a:lnTo>
                  <a:lnTo>
                    <a:pt x="2024810" y="3938011"/>
                  </a:lnTo>
                  <a:lnTo>
                    <a:pt x="2026453" y="3937795"/>
                  </a:lnTo>
                  <a:lnTo>
                    <a:pt x="2029820" y="3937399"/>
                  </a:lnTo>
                  <a:lnTo>
                    <a:pt x="2031497" y="3937217"/>
                  </a:lnTo>
                  <a:lnTo>
                    <a:pt x="2033140" y="3937036"/>
                  </a:lnTo>
                  <a:lnTo>
                    <a:pt x="2051559" y="3935404"/>
                  </a:lnTo>
                  <a:lnTo>
                    <a:pt x="2053236" y="3935268"/>
                  </a:lnTo>
                  <a:lnTo>
                    <a:pt x="2056557" y="3935052"/>
                  </a:lnTo>
                  <a:lnTo>
                    <a:pt x="2061601" y="3934780"/>
                  </a:lnTo>
                  <a:lnTo>
                    <a:pt x="2063290" y="3934656"/>
                  </a:lnTo>
                  <a:lnTo>
                    <a:pt x="2064922" y="3933148"/>
                  </a:lnTo>
                  <a:lnTo>
                    <a:pt x="2066611" y="3931641"/>
                  </a:lnTo>
                  <a:lnTo>
                    <a:pt x="2069977" y="3928762"/>
                  </a:lnTo>
                  <a:lnTo>
                    <a:pt x="2071609" y="3927345"/>
                  </a:lnTo>
                  <a:lnTo>
                    <a:pt x="2103980" y="3904098"/>
                  </a:lnTo>
                  <a:lnTo>
                    <a:pt x="2111234" y="3899848"/>
                  </a:lnTo>
                  <a:lnTo>
                    <a:pt x="2113048" y="3898783"/>
                  </a:lnTo>
                  <a:lnTo>
                    <a:pt x="2118499" y="3895870"/>
                  </a:lnTo>
                  <a:lnTo>
                    <a:pt x="2120267" y="3894011"/>
                  </a:lnTo>
                  <a:lnTo>
                    <a:pt x="2122081" y="3891483"/>
                  </a:lnTo>
                  <a:lnTo>
                    <a:pt x="2125719" y="3886610"/>
                  </a:lnTo>
                  <a:lnTo>
                    <a:pt x="2154713" y="3853491"/>
                  </a:lnTo>
                  <a:lnTo>
                    <a:pt x="2169232" y="3840252"/>
                  </a:lnTo>
                  <a:lnTo>
                    <a:pt x="2171057" y="3837736"/>
                  </a:lnTo>
                  <a:lnTo>
                    <a:pt x="2187344" y="3800457"/>
                  </a:lnTo>
                  <a:lnTo>
                    <a:pt x="2207315" y="3775125"/>
                  </a:lnTo>
                  <a:lnTo>
                    <a:pt x="2209129" y="3772201"/>
                  </a:lnTo>
                  <a:lnTo>
                    <a:pt x="2210897" y="3767644"/>
                  </a:lnTo>
                  <a:lnTo>
                    <a:pt x="2212710" y="3763224"/>
                  </a:lnTo>
                  <a:lnTo>
                    <a:pt x="2214524" y="3758974"/>
                  </a:lnTo>
                  <a:lnTo>
                    <a:pt x="2216303" y="3754803"/>
                  </a:lnTo>
                  <a:lnTo>
                    <a:pt x="2234098" y="3719303"/>
                  </a:lnTo>
                  <a:lnTo>
                    <a:pt x="2241227" y="3707652"/>
                  </a:lnTo>
                  <a:lnTo>
                    <a:pt x="2242996" y="3704864"/>
                  </a:lnTo>
                  <a:lnTo>
                    <a:pt x="2244764" y="3703095"/>
                  </a:lnTo>
                  <a:lnTo>
                    <a:pt x="2246543" y="3702869"/>
                  </a:lnTo>
                  <a:lnTo>
                    <a:pt x="2248311" y="3702699"/>
                  </a:lnTo>
                  <a:lnTo>
                    <a:pt x="2250125" y="3702517"/>
                  </a:lnTo>
                  <a:lnTo>
                    <a:pt x="2257209" y="3701815"/>
                  </a:lnTo>
                  <a:lnTo>
                    <a:pt x="2258977" y="3701679"/>
                  </a:lnTo>
                  <a:lnTo>
                    <a:pt x="2260802" y="3701543"/>
                  </a:lnTo>
                  <a:lnTo>
                    <a:pt x="2262570" y="3701010"/>
                  </a:lnTo>
                  <a:lnTo>
                    <a:pt x="2264338" y="3700352"/>
                  </a:lnTo>
                  <a:lnTo>
                    <a:pt x="2266106" y="3699774"/>
                  </a:lnTo>
                  <a:lnTo>
                    <a:pt x="2269699" y="3698573"/>
                  </a:lnTo>
                  <a:lnTo>
                    <a:pt x="2273236" y="3697428"/>
                  </a:lnTo>
                  <a:lnTo>
                    <a:pt x="2276783" y="3696317"/>
                  </a:lnTo>
                  <a:lnTo>
                    <a:pt x="2283913" y="3694289"/>
                  </a:lnTo>
                  <a:lnTo>
                    <a:pt x="2285681" y="3693756"/>
                  </a:lnTo>
                  <a:lnTo>
                    <a:pt x="2287494" y="3693314"/>
                  </a:lnTo>
                  <a:lnTo>
                    <a:pt x="2291031" y="3692384"/>
                  </a:lnTo>
                  <a:lnTo>
                    <a:pt x="2294578" y="3691489"/>
                  </a:lnTo>
                  <a:lnTo>
                    <a:pt x="2298160" y="3690650"/>
                  </a:lnTo>
                  <a:lnTo>
                    <a:pt x="2301707" y="3689857"/>
                  </a:lnTo>
                  <a:lnTo>
                    <a:pt x="2303476" y="3689766"/>
                  </a:lnTo>
                  <a:lnTo>
                    <a:pt x="2305289" y="3689676"/>
                  </a:lnTo>
                  <a:lnTo>
                    <a:pt x="2307069" y="3689585"/>
                  </a:lnTo>
                  <a:lnTo>
                    <a:pt x="2308837" y="3689551"/>
                  </a:lnTo>
                  <a:lnTo>
                    <a:pt x="2310605" y="3689460"/>
                  </a:lnTo>
                  <a:lnTo>
                    <a:pt x="2312373" y="3689415"/>
                  </a:lnTo>
                  <a:lnTo>
                    <a:pt x="2314187" y="3689369"/>
                  </a:lnTo>
                  <a:lnTo>
                    <a:pt x="2321271" y="3689188"/>
                  </a:lnTo>
                  <a:lnTo>
                    <a:pt x="2324864" y="3689188"/>
                  </a:lnTo>
                  <a:lnTo>
                    <a:pt x="2326632" y="3689143"/>
                  </a:lnTo>
                  <a:lnTo>
                    <a:pt x="2331596" y="3689143"/>
                  </a:lnTo>
                  <a:lnTo>
                    <a:pt x="2333274" y="3689188"/>
                  </a:lnTo>
                  <a:lnTo>
                    <a:pt x="2336595" y="3689188"/>
                  </a:lnTo>
                  <a:lnTo>
                    <a:pt x="2338238" y="3689233"/>
                  </a:lnTo>
                  <a:lnTo>
                    <a:pt x="2339916" y="3689188"/>
                  </a:lnTo>
                  <a:lnTo>
                    <a:pt x="2341559" y="3688576"/>
                  </a:lnTo>
                  <a:lnTo>
                    <a:pt x="2343236" y="3687953"/>
                  </a:lnTo>
                  <a:lnTo>
                    <a:pt x="2346557" y="3686751"/>
                  </a:lnTo>
                  <a:lnTo>
                    <a:pt x="2353199" y="3684496"/>
                  </a:lnTo>
                  <a:lnTo>
                    <a:pt x="2354831" y="3683963"/>
                  </a:lnTo>
                  <a:lnTo>
                    <a:pt x="2356520" y="3683430"/>
                  </a:lnTo>
                  <a:lnTo>
                    <a:pt x="2359841" y="3682376"/>
                  </a:lnTo>
                  <a:lnTo>
                    <a:pt x="2366483" y="3680472"/>
                  </a:lnTo>
                  <a:lnTo>
                    <a:pt x="2368115" y="3679985"/>
                  </a:lnTo>
                  <a:lnTo>
                    <a:pt x="2369804" y="3679543"/>
                  </a:lnTo>
                  <a:lnTo>
                    <a:pt x="2432891" y="3665907"/>
                  </a:lnTo>
                  <a:lnTo>
                    <a:pt x="2449099" y="3663119"/>
                  </a:lnTo>
                  <a:lnTo>
                    <a:pt x="2450867" y="3662847"/>
                  </a:lnTo>
                  <a:lnTo>
                    <a:pt x="2454494" y="3662360"/>
                  </a:lnTo>
                  <a:lnTo>
                    <a:pt x="2461669" y="3661430"/>
                  </a:lnTo>
                  <a:lnTo>
                    <a:pt x="2463482" y="3661215"/>
                  </a:lnTo>
                  <a:lnTo>
                    <a:pt x="2465307" y="3661034"/>
                  </a:lnTo>
                  <a:lnTo>
                    <a:pt x="2467075" y="3660807"/>
                  </a:lnTo>
                  <a:lnTo>
                    <a:pt x="2470702" y="3660456"/>
                  </a:lnTo>
                  <a:lnTo>
                    <a:pt x="2472471" y="3659878"/>
                  </a:lnTo>
                  <a:lnTo>
                    <a:pt x="2476109" y="3658551"/>
                  </a:lnTo>
                  <a:lnTo>
                    <a:pt x="2477877" y="3657928"/>
                  </a:lnTo>
                  <a:lnTo>
                    <a:pt x="2479690" y="3657271"/>
                  </a:lnTo>
                  <a:lnTo>
                    <a:pt x="2483272" y="3656069"/>
                  </a:lnTo>
                  <a:lnTo>
                    <a:pt x="2490492" y="3653768"/>
                  </a:lnTo>
                  <a:lnTo>
                    <a:pt x="2492260" y="3653190"/>
                  </a:lnTo>
                  <a:lnTo>
                    <a:pt x="2494085" y="3652669"/>
                  </a:lnTo>
                  <a:lnTo>
                    <a:pt x="2497667" y="3651649"/>
                  </a:lnTo>
                  <a:lnTo>
                    <a:pt x="2504887" y="3649699"/>
                  </a:lnTo>
                  <a:lnTo>
                    <a:pt x="2506700" y="3649257"/>
                  </a:lnTo>
                  <a:lnTo>
                    <a:pt x="2508468" y="3648815"/>
                  </a:lnTo>
                  <a:lnTo>
                    <a:pt x="2512095" y="3647977"/>
                  </a:lnTo>
                  <a:lnTo>
                    <a:pt x="2519270" y="3646378"/>
                  </a:lnTo>
                  <a:lnTo>
                    <a:pt x="2521083" y="3645982"/>
                  </a:lnTo>
                  <a:lnTo>
                    <a:pt x="2522908" y="3645630"/>
                  </a:lnTo>
                  <a:lnTo>
                    <a:pt x="2526490" y="3644916"/>
                  </a:lnTo>
                  <a:lnTo>
                    <a:pt x="2533710" y="3643635"/>
                  </a:lnTo>
                  <a:lnTo>
                    <a:pt x="2535478" y="3643318"/>
                  </a:lnTo>
                  <a:lnTo>
                    <a:pt x="2537292" y="3643012"/>
                  </a:lnTo>
                  <a:lnTo>
                    <a:pt x="2540873" y="3642434"/>
                  </a:lnTo>
                  <a:lnTo>
                    <a:pt x="2548093" y="3641414"/>
                  </a:lnTo>
                  <a:lnTo>
                    <a:pt x="2549782" y="3641199"/>
                  </a:lnTo>
                  <a:lnTo>
                    <a:pt x="2551459" y="3641017"/>
                  </a:lnTo>
                  <a:lnTo>
                    <a:pt x="2554826" y="3640575"/>
                  </a:lnTo>
                  <a:lnTo>
                    <a:pt x="2558192" y="3640224"/>
                  </a:lnTo>
                  <a:lnTo>
                    <a:pt x="2561513" y="3639872"/>
                  </a:lnTo>
                  <a:lnTo>
                    <a:pt x="2563190" y="3639691"/>
                  </a:lnTo>
                  <a:lnTo>
                    <a:pt x="2564879" y="3639555"/>
                  </a:lnTo>
                  <a:lnTo>
                    <a:pt x="2568246" y="3639249"/>
                  </a:lnTo>
                  <a:lnTo>
                    <a:pt x="2574967" y="3638716"/>
                  </a:lnTo>
                  <a:lnTo>
                    <a:pt x="2576656" y="3638626"/>
                  </a:lnTo>
                  <a:lnTo>
                    <a:pt x="2578333" y="3638501"/>
                  </a:lnTo>
                  <a:lnTo>
                    <a:pt x="2580022" y="3638410"/>
                  </a:lnTo>
                  <a:lnTo>
                    <a:pt x="2581699" y="3638274"/>
                  </a:lnTo>
                  <a:lnTo>
                    <a:pt x="2585066" y="3638093"/>
                  </a:lnTo>
                  <a:lnTo>
                    <a:pt x="2588432" y="3637968"/>
                  </a:lnTo>
                  <a:lnTo>
                    <a:pt x="2590110" y="3637878"/>
                  </a:lnTo>
                  <a:lnTo>
                    <a:pt x="2593476" y="3637787"/>
                  </a:lnTo>
                  <a:lnTo>
                    <a:pt x="2595165" y="3637696"/>
                  </a:lnTo>
                  <a:lnTo>
                    <a:pt x="2598520" y="3637617"/>
                  </a:lnTo>
                  <a:lnTo>
                    <a:pt x="2600208" y="3637617"/>
                  </a:lnTo>
                  <a:lnTo>
                    <a:pt x="2601841" y="3637572"/>
                  </a:lnTo>
                  <a:lnTo>
                    <a:pt x="2603529" y="3637481"/>
                  </a:lnTo>
                  <a:lnTo>
                    <a:pt x="2605207" y="3637345"/>
                  </a:lnTo>
                  <a:lnTo>
                    <a:pt x="2615306" y="3636812"/>
                  </a:lnTo>
                  <a:lnTo>
                    <a:pt x="2616983" y="3636767"/>
                  </a:lnTo>
                  <a:lnTo>
                    <a:pt x="2618672" y="3636676"/>
                  </a:lnTo>
                  <a:lnTo>
                    <a:pt x="2628760" y="3636415"/>
                  </a:lnTo>
                  <a:lnTo>
                    <a:pt x="2630448" y="3636415"/>
                  </a:lnTo>
                  <a:lnTo>
                    <a:pt x="2632126" y="3636370"/>
                  </a:lnTo>
                  <a:lnTo>
                    <a:pt x="2633815" y="3636370"/>
                  </a:lnTo>
                  <a:lnTo>
                    <a:pt x="2635492" y="3636325"/>
                  </a:lnTo>
                  <a:lnTo>
                    <a:pt x="2640536" y="3636325"/>
                  </a:lnTo>
                  <a:lnTo>
                    <a:pt x="2642179" y="3636370"/>
                  </a:lnTo>
                  <a:lnTo>
                    <a:pt x="2645546" y="3636370"/>
                  </a:lnTo>
                  <a:lnTo>
                    <a:pt x="2648912" y="3636461"/>
                  </a:lnTo>
                  <a:lnTo>
                    <a:pt x="2650590" y="3636461"/>
                  </a:lnTo>
                  <a:lnTo>
                    <a:pt x="2655633" y="3636597"/>
                  </a:lnTo>
                  <a:lnTo>
                    <a:pt x="2657277" y="3636642"/>
                  </a:lnTo>
                  <a:lnTo>
                    <a:pt x="2658954" y="3636722"/>
                  </a:lnTo>
                  <a:lnTo>
                    <a:pt x="2662230" y="3636812"/>
                  </a:lnTo>
                  <a:lnTo>
                    <a:pt x="2665517" y="3636994"/>
                  </a:lnTo>
                  <a:lnTo>
                    <a:pt x="2668838" y="3637130"/>
                  </a:lnTo>
                  <a:lnTo>
                    <a:pt x="2672113" y="3637300"/>
                  </a:lnTo>
                  <a:lnTo>
                    <a:pt x="2675434" y="3637481"/>
                  </a:lnTo>
                  <a:lnTo>
                    <a:pt x="2682031" y="3637923"/>
                  </a:lnTo>
                  <a:lnTo>
                    <a:pt x="2683663" y="3638059"/>
                  </a:lnTo>
                  <a:lnTo>
                    <a:pt x="2685307" y="3638138"/>
                  </a:lnTo>
                  <a:lnTo>
                    <a:pt x="2688582" y="3638410"/>
                  </a:lnTo>
                  <a:lnTo>
                    <a:pt x="2695179" y="3638943"/>
                  </a:lnTo>
                  <a:lnTo>
                    <a:pt x="2696811" y="3639113"/>
                  </a:lnTo>
                  <a:lnTo>
                    <a:pt x="2698500" y="3639249"/>
                  </a:lnTo>
                  <a:lnTo>
                    <a:pt x="2701775" y="3639555"/>
                  </a:lnTo>
                  <a:lnTo>
                    <a:pt x="2703408" y="3639736"/>
                  </a:lnTo>
                  <a:lnTo>
                    <a:pt x="2705096" y="3639872"/>
                  </a:lnTo>
                  <a:lnTo>
                    <a:pt x="2708372" y="3640224"/>
                  </a:lnTo>
                  <a:lnTo>
                    <a:pt x="2710004" y="3640224"/>
                  </a:lnTo>
                  <a:lnTo>
                    <a:pt x="2711648" y="3639736"/>
                  </a:lnTo>
                  <a:lnTo>
                    <a:pt x="2713325" y="3639294"/>
                  </a:lnTo>
                  <a:lnTo>
                    <a:pt x="2714969" y="3638807"/>
                  </a:lnTo>
                  <a:lnTo>
                    <a:pt x="2718244" y="3637923"/>
                  </a:lnTo>
                  <a:lnTo>
                    <a:pt x="2721565" y="3637039"/>
                  </a:lnTo>
                  <a:lnTo>
                    <a:pt x="2723197" y="3636642"/>
                  </a:lnTo>
                  <a:lnTo>
                    <a:pt x="2724841" y="3636189"/>
                  </a:lnTo>
                  <a:lnTo>
                    <a:pt x="2728162" y="3635395"/>
                  </a:lnTo>
                  <a:lnTo>
                    <a:pt x="2734713" y="3633933"/>
                  </a:lnTo>
                  <a:lnTo>
                    <a:pt x="2736390" y="3633582"/>
                  </a:lnTo>
                  <a:lnTo>
                    <a:pt x="2738034" y="3633231"/>
                  </a:lnTo>
                  <a:lnTo>
                    <a:pt x="2741310" y="3632562"/>
                  </a:lnTo>
                  <a:lnTo>
                    <a:pt x="2747906" y="3631326"/>
                  </a:lnTo>
                  <a:lnTo>
                    <a:pt x="2749550" y="3631054"/>
                  </a:lnTo>
                  <a:lnTo>
                    <a:pt x="2751227" y="3630794"/>
                  </a:lnTo>
                  <a:lnTo>
                    <a:pt x="2754503" y="3630216"/>
                  </a:lnTo>
                  <a:lnTo>
                    <a:pt x="2761099" y="3629241"/>
                  </a:lnTo>
                  <a:lnTo>
                    <a:pt x="2762867" y="3628980"/>
                  </a:lnTo>
                  <a:lnTo>
                    <a:pt x="2764692" y="3628753"/>
                  </a:lnTo>
                  <a:lnTo>
                    <a:pt x="2768229" y="3628266"/>
                  </a:lnTo>
                  <a:lnTo>
                    <a:pt x="2770042" y="3628051"/>
                  </a:lnTo>
                  <a:lnTo>
                    <a:pt x="2771810" y="3627869"/>
                  </a:lnTo>
                  <a:lnTo>
                    <a:pt x="2775403" y="3627473"/>
                  </a:lnTo>
                  <a:lnTo>
                    <a:pt x="2777171" y="3627246"/>
                  </a:lnTo>
                  <a:lnTo>
                    <a:pt x="2778985" y="3627076"/>
                  </a:lnTo>
                  <a:lnTo>
                    <a:pt x="2782532" y="3626759"/>
                  </a:lnTo>
                  <a:lnTo>
                    <a:pt x="2784346" y="3626589"/>
                  </a:lnTo>
                  <a:lnTo>
                    <a:pt x="2786114" y="3626453"/>
                  </a:lnTo>
                  <a:lnTo>
                    <a:pt x="2789707" y="3626147"/>
                  </a:lnTo>
                  <a:lnTo>
                    <a:pt x="2793243" y="3625875"/>
                  </a:lnTo>
                  <a:lnTo>
                    <a:pt x="2795057" y="3625795"/>
                  </a:lnTo>
                  <a:lnTo>
                    <a:pt x="2796836" y="3625659"/>
                  </a:lnTo>
                  <a:lnTo>
                    <a:pt x="2798650" y="3625569"/>
                  </a:lnTo>
                  <a:lnTo>
                    <a:pt x="2800418" y="3625478"/>
                  </a:lnTo>
                  <a:lnTo>
                    <a:pt x="2802186" y="3625523"/>
                  </a:lnTo>
                  <a:lnTo>
                    <a:pt x="2804000" y="3625523"/>
                  </a:lnTo>
                  <a:lnTo>
                    <a:pt x="2807547" y="3625614"/>
                  </a:lnTo>
                  <a:lnTo>
                    <a:pt x="2809361" y="3625659"/>
                  </a:lnTo>
                  <a:lnTo>
                    <a:pt x="2811129" y="3625705"/>
                  </a:lnTo>
                  <a:lnTo>
                    <a:pt x="2812942" y="3625795"/>
                  </a:lnTo>
                  <a:lnTo>
                    <a:pt x="2814722" y="3625829"/>
                  </a:lnTo>
                  <a:lnTo>
                    <a:pt x="2818304" y="3625965"/>
                  </a:lnTo>
                  <a:lnTo>
                    <a:pt x="2821851" y="3626147"/>
                  </a:lnTo>
                  <a:lnTo>
                    <a:pt x="2825433" y="3626317"/>
                  </a:lnTo>
                  <a:lnTo>
                    <a:pt x="2827246" y="3626453"/>
                  </a:lnTo>
                  <a:lnTo>
                    <a:pt x="2829015" y="3626543"/>
                  </a:lnTo>
                  <a:lnTo>
                    <a:pt x="2832608" y="3626759"/>
                  </a:lnTo>
                  <a:lnTo>
                    <a:pt x="2834376" y="3626895"/>
                  </a:lnTo>
                  <a:lnTo>
                    <a:pt x="2836144" y="3626985"/>
                  </a:lnTo>
                  <a:lnTo>
                    <a:pt x="2839737" y="3627246"/>
                  </a:lnTo>
                  <a:lnTo>
                    <a:pt x="2846900" y="3627824"/>
                  </a:lnTo>
                  <a:lnTo>
                    <a:pt x="2848680" y="3627960"/>
                  </a:lnTo>
                  <a:lnTo>
                    <a:pt x="2850448" y="3628141"/>
                  </a:lnTo>
                  <a:lnTo>
                    <a:pt x="2854029" y="3628447"/>
                  </a:lnTo>
                  <a:lnTo>
                    <a:pt x="2861204" y="3629150"/>
                  </a:lnTo>
                  <a:lnTo>
                    <a:pt x="2862972" y="3629377"/>
                  </a:lnTo>
                  <a:lnTo>
                    <a:pt x="2864752" y="3629558"/>
                  </a:lnTo>
                  <a:lnTo>
                    <a:pt x="2868333" y="3629955"/>
                  </a:lnTo>
                  <a:lnTo>
                    <a:pt x="2875508" y="3630794"/>
                  </a:lnTo>
                  <a:lnTo>
                    <a:pt x="2877140" y="3630975"/>
                  </a:lnTo>
                  <a:lnTo>
                    <a:pt x="2878829" y="3631190"/>
                  </a:lnTo>
                  <a:lnTo>
                    <a:pt x="2892158" y="3632392"/>
                  </a:lnTo>
                  <a:lnTo>
                    <a:pt x="2895524" y="3632698"/>
                  </a:lnTo>
                  <a:lnTo>
                    <a:pt x="2902155" y="3633401"/>
                  </a:lnTo>
                  <a:lnTo>
                    <a:pt x="2905521" y="3633763"/>
                  </a:lnTo>
                  <a:lnTo>
                    <a:pt x="2908842" y="3634160"/>
                  </a:lnTo>
                  <a:lnTo>
                    <a:pt x="2915530" y="3634953"/>
                  </a:lnTo>
                  <a:lnTo>
                    <a:pt x="2928859" y="3636722"/>
                  </a:lnTo>
                  <a:lnTo>
                    <a:pt x="2930536" y="3636994"/>
                  </a:lnTo>
                  <a:lnTo>
                    <a:pt x="2932180" y="3637209"/>
                  </a:lnTo>
                  <a:lnTo>
                    <a:pt x="2935546" y="3637696"/>
                  </a:lnTo>
                  <a:lnTo>
                    <a:pt x="2937223" y="3637968"/>
                  </a:lnTo>
                  <a:lnTo>
                    <a:pt x="2938867" y="3638184"/>
                  </a:lnTo>
                  <a:lnTo>
                    <a:pt x="2942233" y="3638716"/>
                  </a:lnTo>
                  <a:lnTo>
                    <a:pt x="2943865" y="3638988"/>
                  </a:lnTo>
                  <a:lnTo>
                    <a:pt x="2947232" y="3639510"/>
                  </a:lnTo>
                  <a:lnTo>
                    <a:pt x="2948875" y="3639294"/>
                  </a:lnTo>
                  <a:lnTo>
                    <a:pt x="2952230" y="3637526"/>
                  </a:lnTo>
                  <a:lnTo>
                    <a:pt x="2955551" y="3635792"/>
                  </a:lnTo>
                  <a:lnTo>
                    <a:pt x="2984068" y="3623404"/>
                  </a:lnTo>
                  <a:lnTo>
                    <a:pt x="2985836" y="3622735"/>
                  </a:lnTo>
                  <a:lnTo>
                    <a:pt x="2989475" y="3621454"/>
                  </a:lnTo>
                  <a:lnTo>
                    <a:pt x="2991288" y="3620785"/>
                  </a:lnTo>
                  <a:lnTo>
                    <a:pt x="2993102" y="3620207"/>
                  </a:lnTo>
                  <a:lnTo>
                    <a:pt x="2996683" y="3619017"/>
                  </a:lnTo>
                  <a:lnTo>
                    <a:pt x="3002135" y="3617294"/>
                  </a:lnTo>
                  <a:lnTo>
                    <a:pt x="3005762" y="3616229"/>
                  </a:lnTo>
                  <a:lnTo>
                    <a:pt x="3007530" y="3615696"/>
                  </a:lnTo>
                  <a:lnTo>
                    <a:pt x="3009355" y="3615209"/>
                  </a:lnTo>
                  <a:lnTo>
                    <a:pt x="3011169" y="3615028"/>
                  </a:lnTo>
                  <a:lnTo>
                    <a:pt x="3014796" y="3615300"/>
                  </a:lnTo>
                  <a:lnTo>
                    <a:pt x="3018377" y="3615560"/>
                  </a:lnTo>
                  <a:lnTo>
                    <a:pt x="3025643" y="3616138"/>
                  </a:lnTo>
                  <a:lnTo>
                    <a:pt x="3027456" y="3616274"/>
                  </a:lnTo>
                  <a:lnTo>
                    <a:pt x="3029224" y="3616444"/>
                  </a:lnTo>
                  <a:lnTo>
                    <a:pt x="3032863" y="3616807"/>
                  </a:lnTo>
                  <a:lnTo>
                    <a:pt x="3040071" y="3617510"/>
                  </a:lnTo>
                  <a:lnTo>
                    <a:pt x="3043709" y="3617861"/>
                  </a:lnTo>
                  <a:lnTo>
                    <a:pt x="3047336" y="3618303"/>
                  </a:lnTo>
                  <a:lnTo>
                    <a:pt x="3070799" y="3621409"/>
                  </a:lnTo>
                  <a:lnTo>
                    <a:pt x="3072623" y="3621715"/>
                  </a:lnTo>
                  <a:lnTo>
                    <a:pt x="3076250" y="3622384"/>
                  </a:lnTo>
                  <a:lnTo>
                    <a:pt x="3083470" y="3623664"/>
                  </a:lnTo>
                  <a:lnTo>
                    <a:pt x="3097944" y="3626453"/>
                  </a:lnTo>
                  <a:lnTo>
                    <a:pt x="3108565" y="3628583"/>
                  </a:lnTo>
                  <a:lnTo>
                    <a:pt x="3112157" y="3629332"/>
                  </a:lnTo>
                  <a:lnTo>
                    <a:pt x="3113926" y="3629683"/>
                  </a:lnTo>
                  <a:lnTo>
                    <a:pt x="3115694" y="3630080"/>
                  </a:lnTo>
                  <a:lnTo>
                    <a:pt x="3117473" y="3630442"/>
                  </a:lnTo>
                  <a:lnTo>
                    <a:pt x="3122778" y="3628844"/>
                  </a:lnTo>
                  <a:lnTo>
                    <a:pt x="3126325" y="3627824"/>
                  </a:lnTo>
                  <a:lnTo>
                    <a:pt x="3156520" y="3620831"/>
                  </a:lnTo>
                  <a:lnTo>
                    <a:pt x="3158288" y="3620479"/>
                  </a:lnTo>
                  <a:lnTo>
                    <a:pt x="3161836" y="3619856"/>
                  </a:lnTo>
                  <a:lnTo>
                    <a:pt x="3162811" y="361972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" name="object 9"/>
            <p:cNvSpPr/>
            <p:nvPr/>
          </p:nvSpPr>
          <p:spPr>
            <a:xfrm>
              <a:off x="5393270" y="4335622"/>
              <a:ext cx="635" cy="3620135"/>
            </a:xfrm>
            <a:custGeom>
              <a:avLst/>
              <a:gdLst/>
              <a:ahLst/>
              <a:cxnLst/>
              <a:rect l="l" t="t" r="r" b="b"/>
              <a:pathLst>
                <a:path w="635" h="3620134">
                  <a:moveTo>
                    <a:pt x="0" y="3619721"/>
                  </a:moveTo>
                  <a:lnTo>
                    <a:pt x="181" y="0"/>
                  </a:lnTo>
                </a:path>
              </a:pathLst>
            </a:custGeom>
            <a:ln w="5667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0" name="object 10"/>
            <p:cNvSpPr/>
            <p:nvPr/>
          </p:nvSpPr>
          <p:spPr>
            <a:xfrm>
              <a:off x="2230460" y="4335621"/>
              <a:ext cx="4070350" cy="4624705"/>
            </a:xfrm>
            <a:custGeom>
              <a:avLst/>
              <a:gdLst/>
              <a:ahLst/>
              <a:cxnLst/>
              <a:rect l="l" t="t" r="r" b="b"/>
              <a:pathLst>
                <a:path w="4070350" h="4624705">
                  <a:moveTo>
                    <a:pt x="4069818" y="0"/>
                  </a:moveTo>
                  <a:lnTo>
                    <a:pt x="0" y="0"/>
                  </a:lnTo>
                  <a:lnTo>
                    <a:pt x="0" y="1441807"/>
                  </a:lnTo>
                  <a:lnTo>
                    <a:pt x="1632" y="1443269"/>
                  </a:lnTo>
                  <a:lnTo>
                    <a:pt x="3320" y="1444686"/>
                  </a:lnTo>
                  <a:lnTo>
                    <a:pt x="106338" y="1535315"/>
                  </a:lnTo>
                  <a:lnTo>
                    <a:pt x="221676" y="1639093"/>
                  </a:lnTo>
                  <a:lnTo>
                    <a:pt x="329353" y="1738007"/>
                  </a:lnTo>
                  <a:lnTo>
                    <a:pt x="434909" y="1836741"/>
                  </a:lnTo>
                  <a:lnTo>
                    <a:pt x="549443" y="1945607"/>
                  </a:lnTo>
                  <a:lnTo>
                    <a:pt x="656325" y="2048681"/>
                  </a:lnTo>
                  <a:lnTo>
                    <a:pt x="885846" y="2274042"/>
                  </a:lnTo>
                  <a:lnTo>
                    <a:pt x="1106910" y="2495231"/>
                  </a:lnTo>
                  <a:lnTo>
                    <a:pt x="1540312" y="2936522"/>
                  </a:lnTo>
                  <a:lnTo>
                    <a:pt x="3169051" y="4624409"/>
                  </a:lnTo>
                  <a:lnTo>
                    <a:pt x="4069818" y="4624409"/>
                  </a:lnTo>
                  <a:lnTo>
                    <a:pt x="406981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1" name="object 11"/>
            <p:cNvSpPr/>
            <p:nvPr/>
          </p:nvSpPr>
          <p:spPr>
            <a:xfrm>
              <a:off x="2230460" y="4335622"/>
              <a:ext cx="4070350" cy="4624705"/>
            </a:xfrm>
            <a:custGeom>
              <a:avLst/>
              <a:gdLst/>
              <a:ahLst/>
              <a:cxnLst/>
              <a:rect l="l" t="t" r="r" b="b"/>
              <a:pathLst>
                <a:path w="4070350" h="4624705">
                  <a:moveTo>
                    <a:pt x="0" y="0"/>
                  </a:moveTo>
                  <a:lnTo>
                    <a:pt x="0" y="1441807"/>
                  </a:lnTo>
                  <a:lnTo>
                    <a:pt x="1632" y="1443269"/>
                  </a:lnTo>
                  <a:lnTo>
                    <a:pt x="3320" y="1444686"/>
                  </a:lnTo>
                  <a:lnTo>
                    <a:pt x="6641" y="1447610"/>
                  </a:lnTo>
                  <a:lnTo>
                    <a:pt x="53169" y="1488301"/>
                  </a:lnTo>
                  <a:lnTo>
                    <a:pt x="106338" y="1535315"/>
                  </a:lnTo>
                  <a:lnTo>
                    <a:pt x="221676" y="1639093"/>
                  </a:lnTo>
                  <a:lnTo>
                    <a:pt x="329352" y="1738007"/>
                  </a:lnTo>
                  <a:lnTo>
                    <a:pt x="434909" y="1836741"/>
                  </a:lnTo>
                  <a:lnTo>
                    <a:pt x="549443" y="1945607"/>
                  </a:lnTo>
                  <a:lnTo>
                    <a:pt x="656325" y="2048681"/>
                  </a:lnTo>
                  <a:lnTo>
                    <a:pt x="772105" y="2161798"/>
                  </a:lnTo>
                  <a:lnTo>
                    <a:pt x="885845" y="2274042"/>
                  </a:lnTo>
                  <a:lnTo>
                    <a:pt x="991878" y="2379723"/>
                  </a:lnTo>
                  <a:lnTo>
                    <a:pt x="1106910" y="2495231"/>
                  </a:lnTo>
                  <a:lnTo>
                    <a:pt x="1214269" y="2603757"/>
                  </a:lnTo>
                  <a:lnTo>
                    <a:pt x="1319520" y="2710720"/>
                  </a:lnTo>
                  <a:lnTo>
                    <a:pt x="1433747" y="2827293"/>
                  </a:lnTo>
                  <a:lnTo>
                    <a:pt x="1540312" y="2936522"/>
                  </a:lnTo>
                  <a:lnTo>
                    <a:pt x="1655832" y="3055351"/>
                  </a:lnTo>
                  <a:lnTo>
                    <a:pt x="1769209" y="3172333"/>
                  </a:lnTo>
                  <a:lnTo>
                    <a:pt x="1874947" y="3281686"/>
                  </a:lnTo>
                  <a:lnTo>
                    <a:pt x="1989662" y="3400482"/>
                  </a:lnTo>
                  <a:lnTo>
                    <a:pt x="2096715" y="3511558"/>
                  </a:lnTo>
                  <a:lnTo>
                    <a:pt x="2212710" y="3632076"/>
                  </a:lnTo>
                  <a:lnTo>
                    <a:pt x="2326632" y="3750508"/>
                  </a:lnTo>
                  <a:lnTo>
                    <a:pt x="2432891" y="3861109"/>
                  </a:lnTo>
                  <a:lnTo>
                    <a:pt x="2548093" y="3981094"/>
                  </a:lnTo>
                  <a:lnTo>
                    <a:pt x="2655633" y="4092975"/>
                  </a:lnTo>
                  <a:lnTo>
                    <a:pt x="2761099" y="4202510"/>
                  </a:lnTo>
                  <a:lnTo>
                    <a:pt x="2875508" y="4321305"/>
                  </a:lnTo>
                  <a:lnTo>
                    <a:pt x="2982255" y="4431906"/>
                  </a:lnTo>
                  <a:lnTo>
                    <a:pt x="3097944" y="4551222"/>
                  </a:lnTo>
                  <a:lnTo>
                    <a:pt x="3169051" y="4624409"/>
                  </a:lnTo>
                  <a:lnTo>
                    <a:pt x="4069818" y="4624409"/>
                  </a:lnTo>
                  <a:lnTo>
                    <a:pt x="4069818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2" name="object 12"/>
            <p:cNvSpPr/>
            <p:nvPr/>
          </p:nvSpPr>
          <p:spPr>
            <a:xfrm>
              <a:off x="1898168" y="4335623"/>
              <a:ext cx="4402455" cy="2296160"/>
            </a:xfrm>
            <a:custGeom>
              <a:avLst/>
              <a:gdLst/>
              <a:ahLst/>
              <a:cxnLst/>
              <a:rect l="l" t="t" r="r" b="b"/>
              <a:pathLst>
                <a:path w="4402455" h="2296159">
                  <a:moveTo>
                    <a:pt x="4402109" y="0"/>
                  </a:moveTo>
                  <a:lnTo>
                    <a:pt x="0" y="0"/>
                  </a:lnTo>
                  <a:lnTo>
                    <a:pt x="31704" y="118307"/>
                  </a:lnTo>
                  <a:lnTo>
                    <a:pt x="78810" y="245195"/>
                  </a:lnTo>
                  <a:lnTo>
                    <a:pt x="122424" y="348927"/>
                  </a:lnTo>
                  <a:lnTo>
                    <a:pt x="163024" y="433231"/>
                  </a:lnTo>
                  <a:lnTo>
                    <a:pt x="200971" y="508537"/>
                  </a:lnTo>
                  <a:lnTo>
                    <a:pt x="270303" y="638179"/>
                  </a:lnTo>
                  <a:lnTo>
                    <a:pt x="332291" y="747396"/>
                  </a:lnTo>
                  <a:lnTo>
                    <a:pt x="740100" y="1632279"/>
                  </a:lnTo>
                  <a:lnTo>
                    <a:pt x="978699" y="1994445"/>
                  </a:lnTo>
                  <a:lnTo>
                    <a:pt x="1147966" y="2146699"/>
                  </a:lnTo>
                  <a:lnTo>
                    <a:pt x="1279240" y="2219182"/>
                  </a:lnTo>
                  <a:lnTo>
                    <a:pt x="1386508" y="2247609"/>
                  </a:lnTo>
                  <a:lnTo>
                    <a:pt x="1477228" y="2261595"/>
                  </a:lnTo>
                  <a:lnTo>
                    <a:pt x="1555775" y="2268951"/>
                  </a:lnTo>
                  <a:lnTo>
                    <a:pt x="1625107" y="2282711"/>
                  </a:lnTo>
                  <a:lnTo>
                    <a:pt x="1687095" y="2293343"/>
                  </a:lnTo>
                  <a:lnTo>
                    <a:pt x="2094904" y="2295779"/>
                  </a:lnTo>
                  <a:lnTo>
                    <a:pt x="2634044" y="2211078"/>
                  </a:lnTo>
                  <a:lnTo>
                    <a:pt x="3041898" y="2121684"/>
                  </a:lnTo>
                  <a:lnTo>
                    <a:pt x="3449719" y="2023404"/>
                  </a:lnTo>
                  <a:lnTo>
                    <a:pt x="4402109" y="1781982"/>
                  </a:lnTo>
                  <a:lnTo>
                    <a:pt x="4402109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3" name="object 13"/>
            <p:cNvSpPr/>
            <p:nvPr/>
          </p:nvSpPr>
          <p:spPr>
            <a:xfrm>
              <a:off x="1898168" y="4335623"/>
              <a:ext cx="4402455" cy="2296160"/>
            </a:xfrm>
            <a:custGeom>
              <a:avLst/>
              <a:gdLst/>
              <a:ahLst/>
              <a:cxnLst/>
              <a:rect l="l" t="t" r="r" b="b"/>
              <a:pathLst>
                <a:path w="4402455" h="2296159">
                  <a:moveTo>
                    <a:pt x="0" y="0"/>
                  </a:moveTo>
                  <a:lnTo>
                    <a:pt x="31704" y="118307"/>
                  </a:lnTo>
                  <a:lnTo>
                    <a:pt x="78810" y="245195"/>
                  </a:lnTo>
                  <a:lnTo>
                    <a:pt x="122424" y="348927"/>
                  </a:lnTo>
                  <a:lnTo>
                    <a:pt x="163024" y="433231"/>
                  </a:lnTo>
                  <a:lnTo>
                    <a:pt x="200971" y="508537"/>
                  </a:lnTo>
                  <a:lnTo>
                    <a:pt x="270303" y="638179"/>
                  </a:lnTo>
                  <a:lnTo>
                    <a:pt x="332291" y="747396"/>
                  </a:lnTo>
                  <a:lnTo>
                    <a:pt x="740100" y="1632279"/>
                  </a:lnTo>
                  <a:lnTo>
                    <a:pt x="978699" y="1994445"/>
                  </a:lnTo>
                  <a:lnTo>
                    <a:pt x="1147966" y="2146699"/>
                  </a:lnTo>
                  <a:lnTo>
                    <a:pt x="1279240" y="2219182"/>
                  </a:lnTo>
                  <a:lnTo>
                    <a:pt x="1386508" y="2247609"/>
                  </a:lnTo>
                  <a:lnTo>
                    <a:pt x="1477228" y="2261595"/>
                  </a:lnTo>
                  <a:lnTo>
                    <a:pt x="1555775" y="2268951"/>
                  </a:lnTo>
                  <a:lnTo>
                    <a:pt x="1625107" y="2282711"/>
                  </a:lnTo>
                  <a:lnTo>
                    <a:pt x="1687094" y="2293343"/>
                  </a:lnTo>
                  <a:lnTo>
                    <a:pt x="2094904" y="2295779"/>
                  </a:lnTo>
                  <a:lnTo>
                    <a:pt x="2634044" y="2211078"/>
                  </a:lnTo>
                  <a:lnTo>
                    <a:pt x="3041898" y="2121684"/>
                  </a:lnTo>
                  <a:lnTo>
                    <a:pt x="3449719" y="2023404"/>
                  </a:lnTo>
                  <a:lnTo>
                    <a:pt x="3988848" y="1888050"/>
                  </a:lnTo>
                  <a:lnTo>
                    <a:pt x="4396702" y="1783388"/>
                  </a:lnTo>
                  <a:lnTo>
                    <a:pt x="4402109" y="1781982"/>
                  </a:lnTo>
                  <a:lnTo>
                    <a:pt x="4402109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4" name="object 14"/>
            <p:cNvSpPr/>
            <p:nvPr/>
          </p:nvSpPr>
          <p:spPr>
            <a:xfrm>
              <a:off x="3043335" y="4335623"/>
              <a:ext cx="3257550" cy="3907154"/>
            </a:xfrm>
            <a:custGeom>
              <a:avLst/>
              <a:gdLst/>
              <a:ahLst/>
              <a:cxnLst/>
              <a:rect l="l" t="t" r="r" b="b"/>
              <a:pathLst>
                <a:path w="3257550" h="3907154">
                  <a:moveTo>
                    <a:pt x="3256943" y="0"/>
                  </a:moveTo>
                  <a:lnTo>
                    <a:pt x="0" y="0"/>
                  </a:lnTo>
                  <a:lnTo>
                    <a:pt x="0" y="1712900"/>
                  </a:lnTo>
                  <a:lnTo>
                    <a:pt x="203224" y="2807944"/>
                  </a:lnTo>
                  <a:lnTo>
                    <a:pt x="541928" y="3257021"/>
                  </a:lnTo>
                  <a:lnTo>
                    <a:pt x="880632" y="3470515"/>
                  </a:lnTo>
                  <a:lnTo>
                    <a:pt x="1219336" y="3542601"/>
                  </a:lnTo>
                  <a:lnTo>
                    <a:pt x="1558028" y="3673025"/>
                  </a:lnTo>
                  <a:lnTo>
                    <a:pt x="1896732" y="3866604"/>
                  </a:lnTo>
                  <a:lnTo>
                    <a:pt x="2235436" y="3906841"/>
                  </a:lnTo>
                  <a:lnTo>
                    <a:pt x="2574139" y="3878063"/>
                  </a:lnTo>
                  <a:lnTo>
                    <a:pt x="2912843" y="3819805"/>
                  </a:lnTo>
                  <a:lnTo>
                    <a:pt x="3251536" y="3747594"/>
                  </a:lnTo>
                  <a:lnTo>
                    <a:pt x="3256943" y="3746302"/>
                  </a:lnTo>
                  <a:lnTo>
                    <a:pt x="3256943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5" name="object 15"/>
            <p:cNvSpPr/>
            <p:nvPr/>
          </p:nvSpPr>
          <p:spPr>
            <a:xfrm>
              <a:off x="3043335" y="4335623"/>
              <a:ext cx="3257550" cy="3907154"/>
            </a:xfrm>
            <a:custGeom>
              <a:avLst/>
              <a:gdLst/>
              <a:ahLst/>
              <a:cxnLst/>
              <a:rect l="l" t="t" r="r" b="b"/>
              <a:pathLst>
                <a:path w="3257550" h="3907154">
                  <a:moveTo>
                    <a:pt x="0" y="0"/>
                  </a:moveTo>
                  <a:lnTo>
                    <a:pt x="0" y="1712900"/>
                  </a:lnTo>
                  <a:lnTo>
                    <a:pt x="203224" y="2807944"/>
                  </a:lnTo>
                  <a:lnTo>
                    <a:pt x="541928" y="3257021"/>
                  </a:lnTo>
                  <a:lnTo>
                    <a:pt x="880632" y="3470515"/>
                  </a:lnTo>
                  <a:lnTo>
                    <a:pt x="1219336" y="3542601"/>
                  </a:lnTo>
                  <a:lnTo>
                    <a:pt x="1558028" y="3673025"/>
                  </a:lnTo>
                  <a:lnTo>
                    <a:pt x="1896732" y="3866604"/>
                  </a:lnTo>
                  <a:lnTo>
                    <a:pt x="2235436" y="3906841"/>
                  </a:lnTo>
                  <a:lnTo>
                    <a:pt x="2574139" y="3878063"/>
                  </a:lnTo>
                  <a:lnTo>
                    <a:pt x="2912843" y="3819805"/>
                  </a:lnTo>
                  <a:lnTo>
                    <a:pt x="3251536" y="3747594"/>
                  </a:lnTo>
                  <a:lnTo>
                    <a:pt x="3256943" y="3746302"/>
                  </a:lnTo>
                  <a:lnTo>
                    <a:pt x="3256943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6" name="object 16"/>
            <p:cNvSpPr/>
            <p:nvPr/>
          </p:nvSpPr>
          <p:spPr>
            <a:xfrm>
              <a:off x="1878699" y="4335622"/>
              <a:ext cx="4422140" cy="2607945"/>
            </a:xfrm>
            <a:custGeom>
              <a:avLst/>
              <a:gdLst/>
              <a:ahLst/>
              <a:cxnLst/>
              <a:rect l="l" t="t" r="r" b="b"/>
              <a:pathLst>
                <a:path w="4422140" h="2607945">
                  <a:moveTo>
                    <a:pt x="4421579" y="0"/>
                  </a:moveTo>
                  <a:lnTo>
                    <a:pt x="0" y="0"/>
                  </a:lnTo>
                  <a:lnTo>
                    <a:pt x="0" y="675323"/>
                  </a:lnTo>
                  <a:lnTo>
                    <a:pt x="141894" y="1084288"/>
                  </a:lnTo>
                  <a:lnTo>
                    <a:pt x="351760" y="1506356"/>
                  </a:lnTo>
                  <a:lnTo>
                    <a:pt x="759570" y="1922847"/>
                  </a:lnTo>
                  <a:lnTo>
                    <a:pt x="998169" y="2198419"/>
                  </a:lnTo>
                  <a:lnTo>
                    <a:pt x="1167436" y="2383576"/>
                  </a:lnTo>
                  <a:lnTo>
                    <a:pt x="1298710" y="2445915"/>
                  </a:lnTo>
                  <a:lnTo>
                    <a:pt x="1496698" y="2537871"/>
                  </a:lnTo>
                  <a:lnTo>
                    <a:pt x="1706564" y="2586835"/>
                  </a:lnTo>
                  <a:lnTo>
                    <a:pt x="2114374" y="2607384"/>
                  </a:lnTo>
                  <a:lnTo>
                    <a:pt x="3061368" y="2480224"/>
                  </a:lnTo>
                  <a:lnTo>
                    <a:pt x="4421579" y="2124705"/>
                  </a:lnTo>
                  <a:lnTo>
                    <a:pt x="4421579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7" name="object 17"/>
            <p:cNvSpPr/>
            <p:nvPr/>
          </p:nvSpPr>
          <p:spPr>
            <a:xfrm>
              <a:off x="1878699" y="4335622"/>
              <a:ext cx="4422140" cy="2607945"/>
            </a:xfrm>
            <a:custGeom>
              <a:avLst/>
              <a:gdLst/>
              <a:ahLst/>
              <a:cxnLst/>
              <a:rect l="l" t="t" r="r" b="b"/>
              <a:pathLst>
                <a:path w="4422140" h="2607945">
                  <a:moveTo>
                    <a:pt x="0" y="0"/>
                  </a:moveTo>
                  <a:lnTo>
                    <a:pt x="0" y="675323"/>
                  </a:lnTo>
                  <a:lnTo>
                    <a:pt x="141894" y="1084288"/>
                  </a:lnTo>
                  <a:lnTo>
                    <a:pt x="351760" y="1506356"/>
                  </a:lnTo>
                  <a:lnTo>
                    <a:pt x="759570" y="1922847"/>
                  </a:lnTo>
                  <a:lnTo>
                    <a:pt x="998169" y="2198419"/>
                  </a:lnTo>
                  <a:lnTo>
                    <a:pt x="1167436" y="2383576"/>
                  </a:lnTo>
                  <a:lnTo>
                    <a:pt x="1298710" y="2445915"/>
                  </a:lnTo>
                  <a:lnTo>
                    <a:pt x="1496698" y="2537871"/>
                  </a:lnTo>
                  <a:lnTo>
                    <a:pt x="1706564" y="2586835"/>
                  </a:lnTo>
                  <a:lnTo>
                    <a:pt x="2114374" y="2607384"/>
                  </a:lnTo>
                  <a:lnTo>
                    <a:pt x="3061368" y="2480224"/>
                  </a:lnTo>
                  <a:lnTo>
                    <a:pt x="4421579" y="2124705"/>
                  </a:lnTo>
                  <a:lnTo>
                    <a:pt x="4421579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8" name="object 18"/>
            <p:cNvSpPr/>
            <p:nvPr/>
          </p:nvSpPr>
          <p:spPr>
            <a:xfrm>
              <a:off x="3467647" y="4335623"/>
              <a:ext cx="2832735" cy="3900170"/>
            </a:xfrm>
            <a:custGeom>
              <a:avLst/>
              <a:gdLst/>
              <a:ahLst/>
              <a:cxnLst/>
              <a:rect l="l" t="t" r="r" b="b"/>
              <a:pathLst>
                <a:path w="2832735" h="3900170">
                  <a:moveTo>
                    <a:pt x="2832630" y="0"/>
                  </a:moveTo>
                  <a:lnTo>
                    <a:pt x="0" y="0"/>
                  </a:lnTo>
                  <a:lnTo>
                    <a:pt x="117616" y="1519151"/>
                  </a:lnTo>
                  <a:lnTo>
                    <a:pt x="456320" y="2806799"/>
                  </a:lnTo>
                  <a:lnTo>
                    <a:pt x="795024" y="3329550"/>
                  </a:lnTo>
                  <a:lnTo>
                    <a:pt x="1133716" y="3698800"/>
                  </a:lnTo>
                  <a:lnTo>
                    <a:pt x="1472420" y="3859248"/>
                  </a:lnTo>
                  <a:lnTo>
                    <a:pt x="1811124" y="3899712"/>
                  </a:lnTo>
                  <a:lnTo>
                    <a:pt x="2149828" y="3871342"/>
                  </a:lnTo>
                  <a:lnTo>
                    <a:pt x="2488532" y="3813424"/>
                  </a:lnTo>
                  <a:lnTo>
                    <a:pt x="2827224" y="3741439"/>
                  </a:lnTo>
                  <a:lnTo>
                    <a:pt x="2832630" y="3740150"/>
                  </a:lnTo>
                  <a:lnTo>
                    <a:pt x="2832630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9" name="object 19"/>
            <p:cNvSpPr/>
            <p:nvPr/>
          </p:nvSpPr>
          <p:spPr>
            <a:xfrm>
              <a:off x="3467647" y="4335623"/>
              <a:ext cx="2832735" cy="3900170"/>
            </a:xfrm>
            <a:custGeom>
              <a:avLst/>
              <a:gdLst/>
              <a:ahLst/>
              <a:cxnLst/>
              <a:rect l="l" t="t" r="r" b="b"/>
              <a:pathLst>
                <a:path w="2832735" h="3900170">
                  <a:moveTo>
                    <a:pt x="0" y="0"/>
                  </a:moveTo>
                  <a:lnTo>
                    <a:pt x="117616" y="1519151"/>
                  </a:lnTo>
                  <a:lnTo>
                    <a:pt x="456320" y="2806799"/>
                  </a:lnTo>
                  <a:lnTo>
                    <a:pt x="795024" y="3329550"/>
                  </a:lnTo>
                  <a:lnTo>
                    <a:pt x="1133716" y="3698800"/>
                  </a:lnTo>
                  <a:lnTo>
                    <a:pt x="1472420" y="3859248"/>
                  </a:lnTo>
                  <a:lnTo>
                    <a:pt x="1811124" y="3899712"/>
                  </a:lnTo>
                  <a:lnTo>
                    <a:pt x="2149828" y="3871342"/>
                  </a:lnTo>
                  <a:lnTo>
                    <a:pt x="2488531" y="3813424"/>
                  </a:lnTo>
                  <a:lnTo>
                    <a:pt x="2827224" y="3741439"/>
                  </a:lnTo>
                  <a:lnTo>
                    <a:pt x="2832630" y="3740150"/>
                  </a:lnTo>
                  <a:lnTo>
                    <a:pt x="2832630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0" name="object 20"/>
            <p:cNvSpPr/>
            <p:nvPr/>
          </p:nvSpPr>
          <p:spPr>
            <a:xfrm>
              <a:off x="3924333" y="4335622"/>
              <a:ext cx="2376170" cy="3883660"/>
            </a:xfrm>
            <a:custGeom>
              <a:avLst/>
              <a:gdLst/>
              <a:ahLst/>
              <a:cxnLst/>
              <a:rect l="l" t="t" r="r" b="b"/>
              <a:pathLst>
                <a:path w="2376170" h="3883659">
                  <a:moveTo>
                    <a:pt x="1097969" y="3882451"/>
                  </a:moveTo>
                  <a:lnTo>
                    <a:pt x="1063066" y="3882451"/>
                  </a:lnTo>
                  <a:lnTo>
                    <a:pt x="1091141" y="3883517"/>
                  </a:lnTo>
                  <a:lnTo>
                    <a:pt x="1097969" y="3882451"/>
                  </a:lnTo>
                  <a:close/>
                </a:path>
                <a:path w="2376170" h="3883659">
                  <a:moveTo>
                    <a:pt x="2375945" y="0"/>
                  </a:moveTo>
                  <a:lnTo>
                    <a:pt x="0" y="0"/>
                  </a:lnTo>
                  <a:lnTo>
                    <a:pt x="53562" y="3163208"/>
                  </a:lnTo>
                  <a:lnTo>
                    <a:pt x="57495" y="3180391"/>
                  </a:lnTo>
                  <a:lnTo>
                    <a:pt x="62811" y="3198141"/>
                  </a:lnTo>
                  <a:lnTo>
                    <a:pt x="64806" y="3215448"/>
                  </a:lnTo>
                  <a:lnTo>
                    <a:pt x="70779" y="3231611"/>
                  </a:lnTo>
                  <a:lnTo>
                    <a:pt x="81139" y="3248171"/>
                  </a:lnTo>
                  <a:lnTo>
                    <a:pt x="92518" y="3264515"/>
                  </a:lnTo>
                  <a:lnTo>
                    <a:pt x="102742" y="3279646"/>
                  </a:lnTo>
                  <a:lnTo>
                    <a:pt x="112932" y="3294834"/>
                  </a:lnTo>
                  <a:lnTo>
                    <a:pt x="153792" y="3356243"/>
                  </a:lnTo>
                  <a:lnTo>
                    <a:pt x="164027" y="3371567"/>
                  </a:lnTo>
                  <a:lnTo>
                    <a:pt x="184474" y="3401943"/>
                  </a:lnTo>
                  <a:lnTo>
                    <a:pt x="215111" y="3447984"/>
                  </a:lnTo>
                  <a:lnTo>
                    <a:pt x="226445" y="3464237"/>
                  </a:lnTo>
                  <a:lnTo>
                    <a:pt x="236816" y="3480309"/>
                  </a:lnTo>
                  <a:lnTo>
                    <a:pt x="245759" y="3494602"/>
                  </a:lnTo>
                  <a:lnTo>
                    <a:pt x="268246" y="3525771"/>
                  </a:lnTo>
                  <a:lnTo>
                    <a:pt x="296842" y="3571108"/>
                  </a:lnTo>
                  <a:lnTo>
                    <a:pt x="327490" y="3600736"/>
                  </a:lnTo>
                  <a:lnTo>
                    <a:pt x="455172" y="3706236"/>
                  </a:lnTo>
                  <a:lnTo>
                    <a:pt x="475630" y="3722138"/>
                  </a:lnTo>
                  <a:lnTo>
                    <a:pt x="501178" y="3736612"/>
                  </a:lnTo>
                  <a:lnTo>
                    <a:pt x="529242" y="3751619"/>
                  </a:lnTo>
                  <a:lnTo>
                    <a:pt x="557362" y="3766988"/>
                  </a:lnTo>
                  <a:lnTo>
                    <a:pt x="613546" y="3795279"/>
                  </a:lnTo>
                  <a:lnTo>
                    <a:pt x="697840" y="3826618"/>
                  </a:lnTo>
                  <a:lnTo>
                    <a:pt x="754024" y="3842962"/>
                  </a:lnTo>
                  <a:lnTo>
                    <a:pt x="810208" y="3856813"/>
                  </a:lnTo>
                  <a:lnTo>
                    <a:pt x="866393" y="3867093"/>
                  </a:lnTo>
                  <a:lnTo>
                    <a:pt x="950697" y="3878110"/>
                  </a:lnTo>
                  <a:lnTo>
                    <a:pt x="1006882" y="3883471"/>
                  </a:lnTo>
                  <a:lnTo>
                    <a:pt x="1034957" y="3883245"/>
                  </a:lnTo>
                  <a:lnTo>
                    <a:pt x="1063066" y="3882451"/>
                  </a:lnTo>
                  <a:lnTo>
                    <a:pt x="1097969" y="3882451"/>
                  </a:lnTo>
                  <a:lnTo>
                    <a:pt x="1139663" y="3875945"/>
                  </a:lnTo>
                  <a:lnTo>
                    <a:pt x="1202844" y="3875945"/>
                  </a:lnTo>
                  <a:lnTo>
                    <a:pt x="1420630" y="3866243"/>
                  </a:lnTo>
                  <a:lnTo>
                    <a:pt x="1645367" y="3833974"/>
                  </a:lnTo>
                  <a:lnTo>
                    <a:pt x="1842040" y="3798645"/>
                  </a:lnTo>
                  <a:lnTo>
                    <a:pt x="1982518" y="3770173"/>
                  </a:lnTo>
                  <a:lnTo>
                    <a:pt x="2263485" y="3708322"/>
                  </a:lnTo>
                  <a:lnTo>
                    <a:pt x="2347744" y="3688747"/>
                  </a:lnTo>
                  <a:lnTo>
                    <a:pt x="2368191" y="3685868"/>
                  </a:lnTo>
                  <a:lnTo>
                    <a:pt x="2375945" y="3683842"/>
                  </a:lnTo>
                  <a:lnTo>
                    <a:pt x="2375945" y="0"/>
                  </a:lnTo>
                  <a:close/>
                </a:path>
                <a:path w="2376170" h="3883659">
                  <a:moveTo>
                    <a:pt x="1202844" y="3875945"/>
                  </a:moveTo>
                  <a:lnTo>
                    <a:pt x="1139663" y="3875945"/>
                  </a:lnTo>
                  <a:lnTo>
                    <a:pt x="1167772" y="3876603"/>
                  </a:lnTo>
                  <a:lnTo>
                    <a:pt x="1195893" y="3876251"/>
                  </a:lnTo>
                  <a:lnTo>
                    <a:pt x="1202844" y="3875945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1" name="object 21"/>
            <p:cNvSpPr/>
            <p:nvPr/>
          </p:nvSpPr>
          <p:spPr>
            <a:xfrm>
              <a:off x="3924333" y="4335622"/>
              <a:ext cx="2376170" cy="3883660"/>
            </a:xfrm>
            <a:custGeom>
              <a:avLst/>
              <a:gdLst/>
              <a:ahLst/>
              <a:cxnLst/>
              <a:rect l="l" t="t" r="r" b="b"/>
              <a:pathLst>
                <a:path w="2376170" h="3883659">
                  <a:moveTo>
                    <a:pt x="0" y="0"/>
                  </a:moveTo>
                  <a:lnTo>
                    <a:pt x="53562" y="3163208"/>
                  </a:lnTo>
                  <a:lnTo>
                    <a:pt x="57495" y="3180391"/>
                  </a:lnTo>
                  <a:lnTo>
                    <a:pt x="62811" y="3198141"/>
                  </a:lnTo>
                  <a:lnTo>
                    <a:pt x="64806" y="3215448"/>
                  </a:lnTo>
                  <a:lnTo>
                    <a:pt x="70779" y="3231611"/>
                  </a:lnTo>
                  <a:lnTo>
                    <a:pt x="81139" y="3248171"/>
                  </a:lnTo>
                  <a:lnTo>
                    <a:pt x="92518" y="3264515"/>
                  </a:lnTo>
                  <a:lnTo>
                    <a:pt x="102742" y="3279646"/>
                  </a:lnTo>
                  <a:lnTo>
                    <a:pt x="112932" y="3294834"/>
                  </a:lnTo>
                  <a:lnTo>
                    <a:pt x="123155" y="3310203"/>
                  </a:lnTo>
                  <a:lnTo>
                    <a:pt x="133390" y="3325516"/>
                  </a:lnTo>
                  <a:lnTo>
                    <a:pt x="143614" y="3340885"/>
                  </a:lnTo>
                  <a:lnTo>
                    <a:pt x="153792" y="3356243"/>
                  </a:lnTo>
                  <a:lnTo>
                    <a:pt x="164027" y="3371567"/>
                  </a:lnTo>
                  <a:lnTo>
                    <a:pt x="184474" y="3401943"/>
                  </a:lnTo>
                  <a:lnTo>
                    <a:pt x="194663" y="3417256"/>
                  </a:lnTo>
                  <a:lnTo>
                    <a:pt x="215111" y="3447983"/>
                  </a:lnTo>
                  <a:lnTo>
                    <a:pt x="226445" y="3464237"/>
                  </a:lnTo>
                  <a:lnTo>
                    <a:pt x="236816" y="3480309"/>
                  </a:lnTo>
                  <a:lnTo>
                    <a:pt x="245759" y="3494602"/>
                  </a:lnTo>
                  <a:lnTo>
                    <a:pt x="257263" y="3510504"/>
                  </a:lnTo>
                  <a:lnTo>
                    <a:pt x="268246" y="3525771"/>
                  </a:lnTo>
                  <a:lnTo>
                    <a:pt x="277676" y="3542160"/>
                  </a:lnTo>
                  <a:lnTo>
                    <a:pt x="286619" y="3556589"/>
                  </a:lnTo>
                  <a:lnTo>
                    <a:pt x="296842" y="3571108"/>
                  </a:lnTo>
                  <a:lnTo>
                    <a:pt x="308313" y="3586296"/>
                  </a:lnTo>
                  <a:lnTo>
                    <a:pt x="327490" y="3600736"/>
                  </a:lnTo>
                  <a:lnTo>
                    <a:pt x="345376" y="3615471"/>
                  </a:lnTo>
                  <a:lnTo>
                    <a:pt x="363262" y="3630126"/>
                  </a:lnTo>
                  <a:lnTo>
                    <a:pt x="381102" y="3644827"/>
                  </a:lnTo>
                  <a:lnTo>
                    <a:pt x="398987" y="3659754"/>
                  </a:lnTo>
                  <a:lnTo>
                    <a:pt x="418165" y="3675509"/>
                  </a:lnTo>
                  <a:lnTo>
                    <a:pt x="455172" y="3706236"/>
                  </a:lnTo>
                  <a:lnTo>
                    <a:pt x="501178" y="3736612"/>
                  </a:lnTo>
                  <a:lnTo>
                    <a:pt x="529242" y="3751619"/>
                  </a:lnTo>
                  <a:lnTo>
                    <a:pt x="557362" y="3766988"/>
                  </a:lnTo>
                  <a:lnTo>
                    <a:pt x="585426" y="3781814"/>
                  </a:lnTo>
                  <a:lnTo>
                    <a:pt x="613546" y="3795279"/>
                  </a:lnTo>
                  <a:lnTo>
                    <a:pt x="641610" y="3805899"/>
                  </a:lnTo>
                  <a:lnTo>
                    <a:pt x="669731" y="3816134"/>
                  </a:lnTo>
                  <a:lnTo>
                    <a:pt x="697840" y="3826618"/>
                  </a:lnTo>
                  <a:lnTo>
                    <a:pt x="754024" y="3842962"/>
                  </a:lnTo>
                  <a:lnTo>
                    <a:pt x="810208" y="3856813"/>
                  </a:lnTo>
                  <a:lnTo>
                    <a:pt x="866393" y="3867093"/>
                  </a:lnTo>
                  <a:lnTo>
                    <a:pt x="922577" y="3874834"/>
                  </a:lnTo>
                  <a:lnTo>
                    <a:pt x="978761" y="3880898"/>
                  </a:lnTo>
                  <a:lnTo>
                    <a:pt x="1006882" y="3883471"/>
                  </a:lnTo>
                  <a:lnTo>
                    <a:pt x="1034957" y="3883244"/>
                  </a:lnTo>
                  <a:lnTo>
                    <a:pt x="1063066" y="3882451"/>
                  </a:lnTo>
                  <a:lnTo>
                    <a:pt x="1091141" y="3883517"/>
                  </a:lnTo>
                  <a:lnTo>
                    <a:pt x="1139663" y="3875945"/>
                  </a:lnTo>
                  <a:lnTo>
                    <a:pt x="1167772" y="3876603"/>
                  </a:lnTo>
                  <a:lnTo>
                    <a:pt x="1195893" y="3876251"/>
                  </a:lnTo>
                  <a:lnTo>
                    <a:pt x="1223957" y="3875016"/>
                  </a:lnTo>
                  <a:lnTo>
                    <a:pt x="1252077" y="3873690"/>
                  </a:lnTo>
                  <a:lnTo>
                    <a:pt x="1280141" y="3872443"/>
                  </a:lnTo>
                  <a:lnTo>
                    <a:pt x="1308261" y="3871253"/>
                  </a:lnTo>
                  <a:lnTo>
                    <a:pt x="1336325" y="3870097"/>
                  </a:lnTo>
                  <a:lnTo>
                    <a:pt x="1364446" y="3868861"/>
                  </a:lnTo>
                  <a:lnTo>
                    <a:pt x="1392510" y="3867614"/>
                  </a:lnTo>
                  <a:lnTo>
                    <a:pt x="1420630" y="3866243"/>
                  </a:lnTo>
                  <a:lnTo>
                    <a:pt x="1448739" y="3862571"/>
                  </a:lnTo>
                  <a:lnTo>
                    <a:pt x="1476814" y="3858411"/>
                  </a:lnTo>
                  <a:lnTo>
                    <a:pt x="1504923" y="3854376"/>
                  </a:lnTo>
                  <a:lnTo>
                    <a:pt x="1532999" y="3850216"/>
                  </a:lnTo>
                  <a:lnTo>
                    <a:pt x="1561108" y="3846193"/>
                  </a:lnTo>
                  <a:lnTo>
                    <a:pt x="1589183" y="3842158"/>
                  </a:lnTo>
                  <a:lnTo>
                    <a:pt x="1645367" y="3833974"/>
                  </a:lnTo>
                  <a:lnTo>
                    <a:pt x="1701597" y="3824453"/>
                  </a:lnTo>
                  <a:lnTo>
                    <a:pt x="1729661" y="3819364"/>
                  </a:lnTo>
                  <a:lnTo>
                    <a:pt x="1757781" y="3814309"/>
                  </a:lnTo>
                  <a:lnTo>
                    <a:pt x="1785856" y="3809129"/>
                  </a:lnTo>
                  <a:lnTo>
                    <a:pt x="1813965" y="3803825"/>
                  </a:lnTo>
                  <a:lnTo>
                    <a:pt x="1842040" y="3798645"/>
                  </a:lnTo>
                  <a:lnTo>
                    <a:pt x="1870150" y="3793012"/>
                  </a:lnTo>
                  <a:lnTo>
                    <a:pt x="1898225" y="3787435"/>
                  </a:lnTo>
                  <a:lnTo>
                    <a:pt x="1926334" y="3781723"/>
                  </a:lnTo>
                  <a:lnTo>
                    <a:pt x="1954443" y="3776056"/>
                  </a:lnTo>
                  <a:lnTo>
                    <a:pt x="1982518" y="3770173"/>
                  </a:lnTo>
                  <a:lnTo>
                    <a:pt x="2010639" y="3764189"/>
                  </a:lnTo>
                  <a:lnTo>
                    <a:pt x="2038702" y="3758306"/>
                  </a:lnTo>
                  <a:lnTo>
                    <a:pt x="2066823" y="3752288"/>
                  </a:lnTo>
                  <a:lnTo>
                    <a:pt x="2094887" y="3746133"/>
                  </a:lnTo>
                  <a:lnTo>
                    <a:pt x="2123007" y="3739979"/>
                  </a:lnTo>
                  <a:lnTo>
                    <a:pt x="2151071" y="3733688"/>
                  </a:lnTo>
                  <a:lnTo>
                    <a:pt x="2179191" y="3727443"/>
                  </a:lnTo>
                  <a:lnTo>
                    <a:pt x="2207301" y="3721073"/>
                  </a:lnTo>
                  <a:lnTo>
                    <a:pt x="2235376" y="3714692"/>
                  </a:lnTo>
                  <a:lnTo>
                    <a:pt x="2263485" y="3708322"/>
                  </a:lnTo>
                  <a:lnTo>
                    <a:pt x="2291560" y="3701771"/>
                  </a:lnTo>
                  <a:lnTo>
                    <a:pt x="2319669" y="3695299"/>
                  </a:lnTo>
                  <a:lnTo>
                    <a:pt x="2347744" y="3688747"/>
                  </a:lnTo>
                  <a:lnTo>
                    <a:pt x="2368191" y="3685868"/>
                  </a:lnTo>
                  <a:lnTo>
                    <a:pt x="2375945" y="3683842"/>
                  </a:lnTo>
                  <a:lnTo>
                    <a:pt x="2375945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2" name="object 22"/>
            <p:cNvSpPr/>
            <p:nvPr/>
          </p:nvSpPr>
          <p:spPr>
            <a:xfrm>
              <a:off x="3987145" y="4335622"/>
              <a:ext cx="2313305" cy="4595495"/>
            </a:xfrm>
            <a:custGeom>
              <a:avLst/>
              <a:gdLst/>
              <a:ahLst/>
              <a:cxnLst/>
              <a:rect l="l" t="t" r="r" b="b"/>
              <a:pathLst>
                <a:path w="2313304" h="4595495">
                  <a:moveTo>
                    <a:pt x="2313131" y="0"/>
                  </a:moveTo>
                  <a:lnTo>
                    <a:pt x="0" y="0"/>
                  </a:lnTo>
                  <a:lnTo>
                    <a:pt x="0" y="3098127"/>
                  </a:lnTo>
                  <a:lnTo>
                    <a:pt x="6857" y="3129954"/>
                  </a:lnTo>
                  <a:lnTo>
                    <a:pt x="13499" y="3186897"/>
                  </a:lnTo>
                  <a:lnTo>
                    <a:pt x="29004" y="3222272"/>
                  </a:lnTo>
                  <a:lnTo>
                    <a:pt x="45734" y="3257068"/>
                  </a:lnTo>
                  <a:lnTo>
                    <a:pt x="62520" y="3294925"/>
                  </a:lnTo>
                  <a:lnTo>
                    <a:pt x="79249" y="3334380"/>
                  </a:lnTo>
                  <a:lnTo>
                    <a:pt x="96432" y="3374095"/>
                  </a:lnTo>
                  <a:lnTo>
                    <a:pt x="116403" y="3413448"/>
                  </a:lnTo>
                  <a:lnTo>
                    <a:pt x="131580" y="3456042"/>
                  </a:lnTo>
                  <a:lnTo>
                    <a:pt x="146190" y="3494250"/>
                  </a:lnTo>
                  <a:lnTo>
                    <a:pt x="162976" y="3531880"/>
                  </a:lnTo>
                  <a:lnTo>
                    <a:pt x="175500" y="3562302"/>
                  </a:lnTo>
                  <a:lnTo>
                    <a:pt x="197330" y="3589924"/>
                  </a:lnTo>
                  <a:lnTo>
                    <a:pt x="206228" y="3632257"/>
                  </a:lnTo>
                  <a:lnTo>
                    <a:pt x="221597" y="3666430"/>
                  </a:lnTo>
                  <a:lnTo>
                    <a:pt x="238326" y="3703267"/>
                  </a:lnTo>
                  <a:lnTo>
                    <a:pt x="256926" y="3742325"/>
                  </a:lnTo>
                  <a:lnTo>
                    <a:pt x="274188" y="3776679"/>
                  </a:lnTo>
                  <a:lnTo>
                    <a:pt x="296642" y="3813119"/>
                  </a:lnTo>
                  <a:lnTo>
                    <a:pt x="316125" y="3849196"/>
                  </a:lnTo>
                  <a:lnTo>
                    <a:pt x="338567" y="3885682"/>
                  </a:lnTo>
                  <a:lnTo>
                    <a:pt x="358051" y="3921770"/>
                  </a:lnTo>
                  <a:lnTo>
                    <a:pt x="380493" y="3958335"/>
                  </a:lnTo>
                  <a:lnTo>
                    <a:pt x="399977" y="3994865"/>
                  </a:lnTo>
                  <a:lnTo>
                    <a:pt x="422430" y="4030908"/>
                  </a:lnTo>
                  <a:lnTo>
                    <a:pt x="441902" y="4067382"/>
                  </a:lnTo>
                  <a:lnTo>
                    <a:pt x="464401" y="4103471"/>
                  </a:lnTo>
                  <a:lnTo>
                    <a:pt x="483828" y="4139956"/>
                  </a:lnTo>
                  <a:lnTo>
                    <a:pt x="506327" y="4176033"/>
                  </a:lnTo>
                  <a:lnTo>
                    <a:pt x="525810" y="4212518"/>
                  </a:lnTo>
                  <a:lnTo>
                    <a:pt x="550247" y="4248913"/>
                  </a:lnTo>
                  <a:lnTo>
                    <a:pt x="592796" y="4282338"/>
                  </a:lnTo>
                  <a:lnTo>
                    <a:pt x="718936" y="4387985"/>
                  </a:lnTo>
                  <a:lnTo>
                    <a:pt x="763072" y="4419857"/>
                  </a:lnTo>
                  <a:lnTo>
                    <a:pt x="901918" y="4495389"/>
                  </a:lnTo>
                  <a:lnTo>
                    <a:pt x="948230" y="4519429"/>
                  </a:lnTo>
                  <a:lnTo>
                    <a:pt x="994542" y="4535195"/>
                  </a:lnTo>
                  <a:lnTo>
                    <a:pt x="1133523" y="4574866"/>
                  </a:lnTo>
                  <a:lnTo>
                    <a:pt x="1179835" y="4582301"/>
                  </a:lnTo>
                  <a:lnTo>
                    <a:pt x="1318896" y="4592536"/>
                  </a:lnTo>
                  <a:lnTo>
                    <a:pt x="1365254" y="4595097"/>
                  </a:lnTo>
                  <a:lnTo>
                    <a:pt x="1411611" y="4594655"/>
                  </a:lnTo>
                  <a:lnTo>
                    <a:pt x="1597029" y="4589521"/>
                  </a:lnTo>
                  <a:lnTo>
                    <a:pt x="1643432" y="4584647"/>
                  </a:lnTo>
                  <a:lnTo>
                    <a:pt x="1782550" y="4567918"/>
                  </a:lnTo>
                  <a:lnTo>
                    <a:pt x="1828896" y="4563305"/>
                  </a:lnTo>
                  <a:lnTo>
                    <a:pt x="1875299" y="4560256"/>
                  </a:lnTo>
                  <a:lnTo>
                    <a:pt x="1921656" y="4552197"/>
                  </a:lnTo>
                  <a:lnTo>
                    <a:pt x="1968059" y="4543027"/>
                  </a:lnTo>
                  <a:lnTo>
                    <a:pt x="2014450" y="4534527"/>
                  </a:lnTo>
                  <a:lnTo>
                    <a:pt x="2060808" y="4526740"/>
                  </a:lnTo>
                  <a:lnTo>
                    <a:pt x="2292765" y="4480473"/>
                  </a:lnTo>
                  <a:lnTo>
                    <a:pt x="2313131" y="4476116"/>
                  </a:lnTo>
                  <a:lnTo>
                    <a:pt x="2313131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3" name="object 23"/>
            <p:cNvSpPr/>
            <p:nvPr/>
          </p:nvSpPr>
          <p:spPr>
            <a:xfrm>
              <a:off x="3987145" y="4335622"/>
              <a:ext cx="2313305" cy="4595495"/>
            </a:xfrm>
            <a:custGeom>
              <a:avLst/>
              <a:gdLst/>
              <a:ahLst/>
              <a:cxnLst/>
              <a:rect l="l" t="t" r="r" b="b"/>
              <a:pathLst>
                <a:path w="2313304" h="4595495">
                  <a:moveTo>
                    <a:pt x="0" y="0"/>
                  </a:moveTo>
                  <a:lnTo>
                    <a:pt x="0" y="3098127"/>
                  </a:lnTo>
                  <a:lnTo>
                    <a:pt x="6857" y="3129954"/>
                  </a:lnTo>
                  <a:lnTo>
                    <a:pt x="13499" y="3186897"/>
                  </a:lnTo>
                  <a:lnTo>
                    <a:pt x="29004" y="3222272"/>
                  </a:lnTo>
                  <a:lnTo>
                    <a:pt x="45734" y="3257068"/>
                  </a:lnTo>
                  <a:lnTo>
                    <a:pt x="62520" y="3294925"/>
                  </a:lnTo>
                  <a:lnTo>
                    <a:pt x="79249" y="3334380"/>
                  </a:lnTo>
                  <a:lnTo>
                    <a:pt x="96432" y="3374095"/>
                  </a:lnTo>
                  <a:lnTo>
                    <a:pt x="116403" y="3413448"/>
                  </a:lnTo>
                  <a:lnTo>
                    <a:pt x="131580" y="3456042"/>
                  </a:lnTo>
                  <a:lnTo>
                    <a:pt x="146190" y="3494250"/>
                  </a:lnTo>
                  <a:lnTo>
                    <a:pt x="162976" y="3531880"/>
                  </a:lnTo>
                  <a:lnTo>
                    <a:pt x="175500" y="3562302"/>
                  </a:lnTo>
                  <a:lnTo>
                    <a:pt x="197330" y="3589923"/>
                  </a:lnTo>
                  <a:lnTo>
                    <a:pt x="206228" y="3632257"/>
                  </a:lnTo>
                  <a:lnTo>
                    <a:pt x="221597" y="3666430"/>
                  </a:lnTo>
                  <a:lnTo>
                    <a:pt x="238326" y="3703267"/>
                  </a:lnTo>
                  <a:lnTo>
                    <a:pt x="256926" y="3742325"/>
                  </a:lnTo>
                  <a:lnTo>
                    <a:pt x="274188" y="3776679"/>
                  </a:lnTo>
                  <a:lnTo>
                    <a:pt x="296642" y="3813119"/>
                  </a:lnTo>
                  <a:lnTo>
                    <a:pt x="316125" y="3849196"/>
                  </a:lnTo>
                  <a:lnTo>
                    <a:pt x="338567" y="3885681"/>
                  </a:lnTo>
                  <a:lnTo>
                    <a:pt x="358051" y="3921770"/>
                  </a:lnTo>
                  <a:lnTo>
                    <a:pt x="380493" y="3958335"/>
                  </a:lnTo>
                  <a:lnTo>
                    <a:pt x="399977" y="3994865"/>
                  </a:lnTo>
                  <a:lnTo>
                    <a:pt x="422430" y="4030908"/>
                  </a:lnTo>
                  <a:lnTo>
                    <a:pt x="441902" y="4067382"/>
                  </a:lnTo>
                  <a:lnTo>
                    <a:pt x="464401" y="4103471"/>
                  </a:lnTo>
                  <a:lnTo>
                    <a:pt x="483828" y="4139956"/>
                  </a:lnTo>
                  <a:lnTo>
                    <a:pt x="506327" y="4176033"/>
                  </a:lnTo>
                  <a:lnTo>
                    <a:pt x="525810" y="4212518"/>
                  </a:lnTo>
                  <a:lnTo>
                    <a:pt x="550247" y="4248913"/>
                  </a:lnTo>
                  <a:lnTo>
                    <a:pt x="592796" y="4282338"/>
                  </a:lnTo>
                  <a:lnTo>
                    <a:pt x="634813" y="4317633"/>
                  </a:lnTo>
                  <a:lnTo>
                    <a:pt x="676874" y="4352962"/>
                  </a:lnTo>
                  <a:lnTo>
                    <a:pt x="718936" y="4387985"/>
                  </a:lnTo>
                  <a:lnTo>
                    <a:pt x="763072" y="4419857"/>
                  </a:lnTo>
                  <a:lnTo>
                    <a:pt x="809339" y="4445099"/>
                  </a:lnTo>
                  <a:lnTo>
                    <a:pt x="855651" y="4470159"/>
                  </a:lnTo>
                  <a:lnTo>
                    <a:pt x="901918" y="4495389"/>
                  </a:lnTo>
                  <a:lnTo>
                    <a:pt x="948230" y="4519429"/>
                  </a:lnTo>
                  <a:lnTo>
                    <a:pt x="994542" y="4535195"/>
                  </a:lnTo>
                  <a:lnTo>
                    <a:pt x="1040854" y="4548649"/>
                  </a:lnTo>
                  <a:lnTo>
                    <a:pt x="1087166" y="4561536"/>
                  </a:lnTo>
                  <a:lnTo>
                    <a:pt x="1133523" y="4574866"/>
                  </a:lnTo>
                  <a:lnTo>
                    <a:pt x="1179835" y="4582301"/>
                  </a:lnTo>
                  <a:lnTo>
                    <a:pt x="1318896" y="4592536"/>
                  </a:lnTo>
                  <a:lnTo>
                    <a:pt x="1365254" y="4595097"/>
                  </a:lnTo>
                  <a:lnTo>
                    <a:pt x="1411611" y="4594655"/>
                  </a:lnTo>
                  <a:lnTo>
                    <a:pt x="1457969" y="4593465"/>
                  </a:lnTo>
                  <a:lnTo>
                    <a:pt x="1504326" y="4592003"/>
                  </a:lnTo>
                  <a:lnTo>
                    <a:pt x="1550672" y="4590983"/>
                  </a:lnTo>
                  <a:lnTo>
                    <a:pt x="1597029" y="4589521"/>
                  </a:lnTo>
                  <a:lnTo>
                    <a:pt x="1643432" y="4584647"/>
                  </a:lnTo>
                  <a:lnTo>
                    <a:pt x="1689790" y="4579025"/>
                  </a:lnTo>
                  <a:lnTo>
                    <a:pt x="1736192" y="4573539"/>
                  </a:lnTo>
                  <a:lnTo>
                    <a:pt x="1782550" y="4567918"/>
                  </a:lnTo>
                  <a:lnTo>
                    <a:pt x="1828896" y="4563304"/>
                  </a:lnTo>
                  <a:lnTo>
                    <a:pt x="1875299" y="4560256"/>
                  </a:lnTo>
                  <a:lnTo>
                    <a:pt x="1921656" y="4552197"/>
                  </a:lnTo>
                  <a:lnTo>
                    <a:pt x="1968059" y="4543027"/>
                  </a:lnTo>
                  <a:lnTo>
                    <a:pt x="2014450" y="4534527"/>
                  </a:lnTo>
                  <a:lnTo>
                    <a:pt x="2060808" y="4526740"/>
                  </a:lnTo>
                  <a:lnTo>
                    <a:pt x="2107210" y="4517570"/>
                  </a:lnTo>
                  <a:lnTo>
                    <a:pt x="2153613" y="4508367"/>
                  </a:lnTo>
                  <a:lnTo>
                    <a:pt x="2199971" y="4499152"/>
                  </a:lnTo>
                  <a:lnTo>
                    <a:pt x="2246362" y="4489631"/>
                  </a:lnTo>
                  <a:lnTo>
                    <a:pt x="2292765" y="4480473"/>
                  </a:lnTo>
                  <a:lnTo>
                    <a:pt x="2313131" y="4476116"/>
                  </a:lnTo>
                  <a:lnTo>
                    <a:pt x="2313131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4" name="object 24"/>
            <p:cNvSpPr/>
            <p:nvPr/>
          </p:nvSpPr>
          <p:spPr>
            <a:xfrm>
              <a:off x="1871921" y="4346955"/>
              <a:ext cx="4428490" cy="2594610"/>
            </a:xfrm>
            <a:custGeom>
              <a:avLst/>
              <a:gdLst/>
              <a:ahLst/>
              <a:cxnLst/>
              <a:rect l="l" t="t" r="r" b="b"/>
              <a:pathLst>
                <a:path w="4428490" h="2594609">
                  <a:moveTo>
                    <a:pt x="4428356" y="0"/>
                  </a:moveTo>
                  <a:lnTo>
                    <a:pt x="0" y="0"/>
                  </a:lnTo>
                  <a:lnTo>
                    <a:pt x="6777" y="70488"/>
                  </a:lnTo>
                  <a:lnTo>
                    <a:pt x="57951" y="262505"/>
                  </a:lnTo>
                  <a:lnTo>
                    <a:pt x="105056" y="389394"/>
                  </a:lnTo>
                  <a:lnTo>
                    <a:pt x="148672" y="492375"/>
                  </a:lnTo>
                  <a:lnTo>
                    <a:pt x="189271" y="575967"/>
                  </a:lnTo>
                  <a:lnTo>
                    <a:pt x="227219" y="650309"/>
                  </a:lnTo>
                  <a:lnTo>
                    <a:pt x="296551" y="777863"/>
                  </a:lnTo>
                  <a:lnTo>
                    <a:pt x="358538" y="885315"/>
                  </a:lnTo>
                  <a:lnTo>
                    <a:pt x="766347" y="1725960"/>
                  </a:lnTo>
                  <a:lnTo>
                    <a:pt x="1004947" y="2081757"/>
                  </a:lnTo>
                  <a:lnTo>
                    <a:pt x="1174211" y="2315221"/>
                  </a:lnTo>
                  <a:lnTo>
                    <a:pt x="1305486" y="2443173"/>
                  </a:lnTo>
                  <a:lnTo>
                    <a:pt x="1412755" y="2509932"/>
                  </a:lnTo>
                  <a:lnTo>
                    <a:pt x="1503475" y="2548322"/>
                  </a:lnTo>
                  <a:lnTo>
                    <a:pt x="1582022" y="2571522"/>
                  </a:lnTo>
                  <a:lnTo>
                    <a:pt x="1651356" y="2585737"/>
                  </a:lnTo>
                  <a:lnTo>
                    <a:pt x="1713341" y="2594373"/>
                  </a:lnTo>
                  <a:lnTo>
                    <a:pt x="2121152" y="2587993"/>
                  </a:lnTo>
                  <a:lnTo>
                    <a:pt x="2660293" y="2498384"/>
                  </a:lnTo>
                  <a:lnTo>
                    <a:pt x="3068148" y="2407436"/>
                  </a:lnTo>
                  <a:lnTo>
                    <a:pt x="3475965" y="2308443"/>
                  </a:lnTo>
                  <a:lnTo>
                    <a:pt x="4015096" y="2171988"/>
                  </a:lnTo>
                  <a:lnTo>
                    <a:pt x="4428356" y="2065465"/>
                  </a:lnTo>
                  <a:lnTo>
                    <a:pt x="4428356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5" name="object 25"/>
            <p:cNvSpPr/>
            <p:nvPr/>
          </p:nvSpPr>
          <p:spPr>
            <a:xfrm>
              <a:off x="1871921" y="4346957"/>
              <a:ext cx="4428490" cy="2594610"/>
            </a:xfrm>
            <a:custGeom>
              <a:avLst/>
              <a:gdLst/>
              <a:ahLst/>
              <a:cxnLst/>
              <a:rect l="l" t="t" r="r" b="b"/>
              <a:pathLst>
                <a:path w="4428490" h="2594609">
                  <a:moveTo>
                    <a:pt x="4428357" y="0"/>
                  </a:moveTo>
                  <a:lnTo>
                    <a:pt x="0" y="0"/>
                  </a:lnTo>
                  <a:lnTo>
                    <a:pt x="6777" y="70488"/>
                  </a:lnTo>
                  <a:lnTo>
                    <a:pt x="57952" y="262503"/>
                  </a:lnTo>
                  <a:lnTo>
                    <a:pt x="105057" y="389390"/>
                  </a:lnTo>
                  <a:lnTo>
                    <a:pt x="148672" y="492374"/>
                  </a:lnTo>
                  <a:lnTo>
                    <a:pt x="189271" y="575965"/>
                  </a:lnTo>
                  <a:lnTo>
                    <a:pt x="227219" y="650307"/>
                  </a:lnTo>
                  <a:lnTo>
                    <a:pt x="296551" y="777863"/>
                  </a:lnTo>
                  <a:lnTo>
                    <a:pt x="358538" y="885313"/>
                  </a:lnTo>
                  <a:lnTo>
                    <a:pt x="766348" y="1725957"/>
                  </a:lnTo>
                  <a:lnTo>
                    <a:pt x="1004947" y="2081753"/>
                  </a:lnTo>
                  <a:lnTo>
                    <a:pt x="1174214" y="2315218"/>
                  </a:lnTo>
                  <a:lnTo>
                    <a:pt x="1305488" y="2443171"/>
                  </a:lnTo>
                  <a:lnTo>
                    <a:pt x="1412756" y="2509930"/>
                  </a:lnTo>
                  <a:lnTo>
                    <a:pt x="1503476" y="2548320"/>
                  </a:lnTo>
                  <a:lnTo>
                    <a:pt x="1582023" y="2571521"/>
                  </a:lnTo>
                  <a:lnTo>
                    <a:pt x="1651355" y="2585734"/>
                  </a:lnTo>
                  <a:lnTo>
                    <a:pt x="1713342" y="2594371"/>
                  </a:lnTo>
                  <a:lnTo>
                    <a:pt x="2121152" y="2587990"/>
                  </a:lnTo>
                  <a:lnTo>
                    <a:pt x="2660292" y="2498381"/>
                  </a:lnTo>
                  <a:lnTo>
                    <a:pt x="3068146" y="2407434"/>
                  </a:lnTo>
                  <a:lnTo>
                    <a:pt x="3475967" y="2308440"/>
                  </a:lnTo>
                  <a:lnTo>
                    <a:pt x="4015096" y="2171986"/>
                  </a:lnTo>
                  <a:lnTo>
                    <a:pt x="4422950" y="2066871"/>
                  </a:lnTo>
                  <a:lnTo>
                    <a:pt x="4428357" y="2065464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6" name="object 26"/>
            <p:cNvSpPr/>
            <p:nvPr/>
          </p:nvSpPr>
          <p:spPr>
            <a:xfrm>
              <a:off x="1871921" y="4346957"/>
              <a:ext cx="4428490" cy="2594610"/>
            </a:xfrm>
            <a:custGeom>
              <a:avLst/>
              <a:gdLst/>
              <a:ahLst/>
              <a:cxnLst/>
              <a:rect l="l" t="t" r="r" b="b"/>
              <a:pathLst>
                <a:path w="4428490" h="2594609">
                  <a:moveTo>
                    <a:pt x="0" y="0"/>
                  </a:moveTo>
                  <a:lnTo>
                    <a:pt x="6777" y="70488"/>
                  </a:lnTo>
                  <a:lnTo>
                    <a:pt x="57952" y="262503"/>
                  </a:lnTo>
                  <a:lnTo>
                    <a:pt x="105057" y="389390"/>
                  </a:lnTo>
                  <a:lnTo>
                    <a:pt x="148672" y="492374"/>
                  </a:lnTo>
                  <a:lnTo>
                    <a:pt x="189271" y="575965"/>
                  </a:lnTo>
                  <a:lnTo>
                    <a:pt x="227219" y="650307"/>
                  </a:lnTo>
                  <a:lnTo>
                    <a:pt x="296551" y="777863"/>
                  </a:lnTo>
                  <a:lnTo>
                    <a:pt x="358538" y="885313"/>
                  </a:lnTo>
                  <a:lnTo>
                    <a:pt x="766348" y="1725957"/>
                  </a:lnTo>
                  <a:lnTo>
                    <a:pt x="1004947" y="2081753"/>
                  </a:lnTo>
                  <a:lnTo>
                    <a:pt x="1174214" y="2315218"/>
                  </a:lnTo>
                  <a:lnTo>
                    <a:pt x="1305488" y="2443171"/>
                  </a:lnTo>
                  <a:lnTo>
                    <a:pt x="1412756" y="2509930"/>
                  </a:lnTo>
                  <a:lnTo>
                    <a:pt x="1503476" y="2548320"/>
                  </a:lnTo>
                  <a:lnTo>
                    <a:pt x="1582023" y="2571521"/>
                  </a:lnTo>
                  <a:lnTo>
                    <a:pt x="1651355" y="2585734"/>
                  </a:lnTo>
                  <a:lnTo>
                    <a:pt x="1713342" y="2594371"/>
                  </a:lnTo>
                  <a:lnTo>
                    <a:pt x="2121152" y="2587990"/>
                  </a:lnTo>
                  <a:lnTo>
                    <a:pt x="2660292" y="2498381"/>
                  </a:lnTo>
                  <a:lnTo>
                    <a:pt x="3068146" y="2407434"/>
                  </a:lnTo>
                  <a:lnTo>
                    <a:pt x="3475967" y="2308440"/>
                  </a:lnTo>
                  <a:lnTo>
                    <a:pt x="4015096" y="2171986"/>
                  </a:lnTo>
                  <a:lnTo>
                    <a:pt x="4422950" y="2066871"/>
                  </a:lnTo>
                  <a:lnTo>
                    <a:pt x="4428355" y="2065464"/>
                  </a:lnTo>
                </a:path>
              </a:pathLst>
            </a:custGeom>
            <a:ln w="18414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7" name="object 27"/>
            <p:cNvSpPr/>
            <p:nvPr/>
          </p:nvSpPr>
          <p:spPr>
            <a:xfrm>
              <a:off x="2223744" y="4335623"/>
              <a:ext cx="4076700" cy="1830070"/>
            </a:xfrm>
            <a:custGeom>
              <a:avLst/>
              <a:gdLst/>
              <a:ahLst/>
              <a:cxnLst/>
              <a:rect l="l" t="t" r="r" b="b"/>
              <a:pathLst>
                <a:path w="4076700" h="1830070">
                  <a:moveTo>
                    <a:pt x="4076533" y="0"/>
                  </a:moveTo>
                  <a:lnTo>
                    <a:pt x="0" y="0"/>
                  </a:lnTo>
                  <a:lnTo>
                    <a:pt x="6715" y="11640"/>
                  </a:lnTo>
                  <a:lnTo>
                    <a:pt x="414524" y="687585"/>
                  </a:lnTo>
                  <a:lnTo>
                    <a:pt x="653123" y="1043381"/>
                  </a:lnTo>
                  <a:lnTo>
                    <a:pt x="822390" y="1231497"/>
                  </a:lnTo>
                  <a:lnTo>
                    <a:pt x="953664" y="1453979"/>
                  </a:lnTo>
                  <a:lnTo>
                    <a:pt x="1060932" y="1596859"/>
                  </a:lnTo>
                  <a:lnTo>
                    <a:pt x="1151652" y="1676812"/>
                  </a:lnTo>
                  <a:lnTo>
                    <a:pt x="1230199" y="1726762"/>
                  </a:lnTo>
                  <a:lnTo>
                    <a:pt x="1299531" y="1759790"/>
                  </a:lnTo>
                  <a:lnTo>
                    <a:pt x="1361519" y="1782414"/>
                  </a:lnTo>
                  <a:lnTo>
                    <a:pt x="1769328" y="1829961"/>
                  </a:lnTo>
                  <a:lnTo>
                    <a:pt x="2308468" y="1766693"/>
                  </a:lnTo>
                  <a:lnTo>
                    <a:pt x="2716323" y="1683726"/>
                  </a:lnTo>
                  <a:lnTo>
                    <a:pt x="3124143" y="1588483"/>
                  </a:lnTo>
                  <a:lnTo>
                    <a:pt x="4076533" y="1348490"/>
                  </a:lnTo>
                  <a:lnTo>
                    <a:pt x="4076533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8" name="object 28"/>
            <p:cNvSpPr/>
            <p:nvPr/>
          </p:nvSpPr>
          <p:spPr>
            <a:xfrm>
              <a:off x="2223744" y="4335623"/>
              <a:ext cx="4076700" cy="1830070"/>
            </a:xfrm>
            <a:custGeom>
              <a:avLst/>
              <a:gdLst/>
              <a:ahLst/>
              <a:cxnLst/>
              <a:rect l="l" t="t" r="r" b="b"/>
              <a:pathLst>
                <a:path w="4076700" h="1830070">
                  <a:moveTo>
                    <a:pt x="0" y="0"/>
                  </a:moveTo>
                  <a:lnTo>
                    <a:pt x="6715" y="11640"/>
                  </a:lnTo>
                  <a:lnTo>
                    <a:pt x="414524" y="687585"/>
                  </a:lnTo>
                  <a:lnTo>
                    <a:pt x="653123" y="1043381"/>
                  </a:lnTo>
                  <a:lnTo>
                    <a:pt x="822390" y="1231497"/>
                  </a:lnTo>
                  <a:lnTo>
                    <a:pt x="953664" y="1453979"/>
                  </a:lnTo>
                  <a:lnTo>
                    <a:pt x="1060932" y="1596859"/>
                  </a:lnTo>
                  <a:lnTo>
                    <a:pt x="1151652" y="1676812"/>
                  </a:lnTo>
                  <a:lnTo>
                    <a:pt x="1230199" y="1726762"/>
                  </a:lnTo>
                  <a:lnTo>
                    <a:pt x="1299531" y="1759790"/>
                  </a:lnTo>
                  <a:lnTo>
                    <a:pt x="1361519" y="1782414"/>
                  </a:lnTo>
                  <a:lnTo>
                    <a:pt x="1769328" y="1829961"/>
                  </a:lnTo>
                  <a:lnTo>
                    <a:pt x="2308468" y="1766693"/>
                  </a:lnTo>
                  <a:lnTo>
                    <a:pt x="2716323" y="1683726"/>
                  </a:lnTo>
                  <a:lnTo>
                    <a:pt x="3124143" y="1588483"/>
                  </a:lnTo>
                  <a:lnTo>
                    <a:pt x="3663272" y="1454296"/>
                  </a:lnTo>
                  <a:lnTo>
                    <a:pt x="4071127" y="1349896"/>
                  </a:lnTo>
                  <a:lnTo>
                    <a:pt x="4076533" y="1348490"/>
                  </a:lnTo>
                  <a:lnTo>
                    <a:pt x="4076533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29" name="object 29"/>
            <p:cNvSpPr/>
            <p:nvPr/>
          </p:nvSpPr>
          <p:spPr>
            <a:xfrm>
              <a:off x="2223745" y="4335624"/>
              <a:ext cx="4076700" cy="1830070"/>
            </a:xfrm>
            <a:custGeom>
              <a:avLst/>
              <a:gdLst/>
              <a:ahLst/>
              <a:cxnLst/>
              <a:rect l="l" t="t" r="r" b="b"/>
              <a:pathLst>
                <a:path w="4076700" h="1830070">
                  <a:moveTo>
                    <a:pt x="0" y="0"/>
                  </a:moveTo>
                  <a:lnTo>
                    <a:pt x="6714" y="11638"/>
                  </a:lnTo>
                  <a:lnTo>
                    <a:pt x="414523" y="687584"/>
                  </a:lnTo>
                  <a:lnTo>
                    <a:pt x="653122" y="1043380"/>
                  </a:lnTo>
                  <a:lnTo>
                    <a:pt x="822389" y="1231496"/>
                  </a:lnTo>
                  <a:lnTo>
                    <a:pt x="953663" y="1453977"/>
                  </a:lnTo>
                  <a:lnTo>
                    <a:pt x="1060931" y="1596858"/>
                  </a:lnTo>
                  <a:lnTo>
                    <a:pt x="1151651" y="1676810"/>
                  </a:lnTo>
                  <a:lnTo>
                    <a:pt x="1230198" y="1726761"/>
                  </a:lnTo>
                  <a:lnTo>
                    <a:pt x="1299530" y="1759789"/>
                  </a:lnTo>
                  <a:lnTo>
                    <a:pt x="1361518" y="1782412"/>
                  </a:lnTo>
                  <a:lnTo>
                    <a:pt x="1769327" y="1829960"/>
                  </a:lnTo>
                  <a:lnTo>
                    <a:pt x="2308467" y="1766692"/>
                  </a:lnTo>
                  <a:lnTo>
                    <a:pt x="2716322" y="1683724"/>
                  </a:lnTo>
                  <a:lnTo>
                    <a:pt x="3124142" y="1588482"/>
                  </a:lnTo>
                  <a:lnTo>
                    <a:pt x="3663271" y="1454295"/>
                  </a:lnTo>
                  <a:lnTo>
                    <a:pt x="4071126" y="1349894"/>
                  </a:lnTo>
                  <a:lnTo>
                    <a:pt x="4076531" y="1348489"/>
                  </a:lnTo>
                </a:path>
              </a:pathLst>
            </a:custGeom>
            <a:ln w="18414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0" name="object 30"/>
            <p:cNvSpPr/>
            <p:nvPr/>
          </p:nvSpPr>
          <p:spPr>
            <a:xfrm>
              <a:off x="1895961" y="4335623"/>
              <a:ext cx="4404360" cy="2580005"/>
            </a:xfrm>
            <a:custGeom>
              <a:avLst/>
              <a:gdLst/>
              <a:ahLst/>
              <a:cxnLst/>
              <a:rect l="l" t="t" r="r" b="b"/>
              <a:pathLst>
                <a:path w="4404360" h="2580004">
                  <a:moveTo>
                    <a:pt x="4404317" y="0"/>
                  </a:moveTo>
                  <a:lnTo>
                    <a:pt x="0" y="0"/>
                  </a:lnTo>
                  <a:lnTo>
                    <a:pt x="0" y="385854"/>
                  </a:lnTo>
                  <a:lnTo>
                    <a:pt x="14349" y="429026"/>
                  </a:lnTo>
                  <a:lnTo>
                    <a:pt x="28687" y="469887"/>
                  </a:lnTo>
                  <a:lnTo>
                    <a:pt x="45598" y="507211"/>
                  </a:lnTo>
                  <a:lnTo>
                    <a:pt x="71814" y="552548"/>
                  </a:lnTo>
                  <a:lnTo>
                    <a:pt x="98778" y="595890"/>
                  </a:lnTo>
                  <a:lnTo>
                    <a:pt x="125743" y="637113"/>
                  </a:lnTo>
                  <a:lnTo>
                    <a:pt x="152752" y="679481"/>
                  </a:lnTo>
                  <a:lnTo>
                    <a:pt x="183344" y="721543"/>
                  </a:lnTo>
                  <a:lnTo>
                    <a:pt x="217517" y="762630"/>
                  </a:lnTo>
                  <a:lnTo>
                    <a:pt x="253560" y="803717"/>
                  </a:lnTo>
                  <a:lnTo>
                    <a:pt x="289558" y="843296"/>
                  </a:lnTo>
                  <a:lnTo>
                    <a:pt x="323776" y="883329"/>
                  </a:lnTo>
                  <a:lnTo>
                    <a:pt x="354379" y="922421"/>
                  </a:lnTo>
                  <a:lnTo>
                    <a:pt x="384970" y="960720"/>
                  </a:lnTo>
                  <a:lnTo>
                    <a:pt x="413748" y="1002827"/>
                  </a:lnTo>
                  <a:lnTo>
                    <a:pt x="438944" y="1046566"/>
                  </a:lnTo>
                  <a:lnTo>
                    <a:pt x="464084" y="1090577"/>
                  </a:lnTo>
                  <a:lnTo>
                    <a:pt x="480246" y="1133081"/>
                  </a:lnTo>
                  <a:lnTo>
                    <a:pt x="498177" y="1178634"/>
                  </a:lnTo>
                  <a:lnTo>
                    <a:pt x="514295" y="1223268"/>
                  </a:lnTo>
                  <a:lnTo>
                    <a:pt x="530276" y="1265285"/>
                  </a:lnTo>
                  <a:lnTo>
                    <a:pt x="539400" y="1304955"/>
                  </a:lnTo>
                  <a:lnTo>
                    <a:pt x="550066" y="1357988"/>
                  </a:lnTo>
                  <a:lnTo>
                    <a:pt x="560868" y="1385089"/>
                  </a:lnTo>
                  <a:lnTo>
                    <a:pt x="580839" y="1447167"/>
                  </a:lnTo>
                  <a:lnTo>
                    <a:pt x="596287" y="1492549"/>
                  </a:lnTo>
                  <a:lnTo>
                    <a:pt x="610988" y="1558867"/>
                  </a:lnTo>
                  <a:lnTo>
                    <a:pt x="636094" y="1616298"/>
                  </a:lnTo>
                  <a:lnTo>
                    <a:pt x="659068" y="1670442"/>
                  </a:lnTo>
                  <a:lnTo>
                    <a:pt x="684219" y="1727204"/>
                  </a:lnTo>
                  <a:lnTo>
                    <a:pt x="709370" y="1783207"/>
                  </a:lnTo>
                  <a:lnTo>
                    <a:pt x="734872" y="1841874"/>
                  </a:lnTo>
                  <a:lnTo>
                    <a:pt x="767458" y="1897922"/>
                  </a:lnTo>
                  <a:lnTo>
                    <a:pt x="799603" y="1947997"/>
                  </a:lnTo>
                  <a:lnTo>
                    <a:pt x="831701" y="1998786"/>
                  </a:lnTo>
                  <a:lnTo>
                    <a:pt x="866679" y="2052669"/>
                  </a:lnTo>
                  <a:lnTo>
                    <a:pt x="903958" y="2100795"/>
                  </a:lnTo>
                  <a:lnTo>
                    <a:pt x="941724" y="2148161"/>
                  </a:lnTo>
                  <a:lnTo>
                    <a:pt x="981836" y="2197749"/>
                  </a:lnTo>
                  <a:lnTo>
                    <a:pt x="1019341" y="2241545"/>
                  </a:lnTo>
                  <a:lnTo>
                    <a:pt x="1103816" y="2329510"/>
                  </a:lnTo>
                  <a:lnTo>
                    <a:pt x="1147022" y="2371221"/>
                  </a:lnTo>
                  <a:lnTo>
                    <a:pt x="1193471" y="2404827"/>
                  </a:lnTo>
                  <a:lnTo>
                    <a:pt x="1248986" y="2440202"/>
                  </a:lnTo>
                  <a:lnTo>
                    <a:pt x="1299503" y="2471677"/>
                  </a:lnTo>
                  <a:lnTo>
                    <a:pt x="1352548" y="2493813"/>
                  </a:lnTo>
                  <a:lnTo>
                    <a:pt x="1405638" y="2517547"/>
                  </a:lnTo>
                  <a:lnTo>
                    <a:pt x="1464429" y="2538005"/>
                  </a:lnTo>
                  <a:lnTo>
                    <a:pt x="1522166" y="2556684"/>
                  </a:lnTo>
                  <a:lnTo>
                    <a:pt x="1575245" y="2567180"/>
                  </a:lnTo>
                  <a:lnTo>
                    <a:pt x="1666543" y="2577812"/>
                  </a:lnTo>
                  <a:lnTo>
                    <a:pt x="1721310" y="2579398"/>
                  </a:lnTo>
                  <a:lnTo>
                    <a:pt x="1764970" y="2579716"/>
                  </a:lnTo>
                  <a:lnTo>
                    <a:pt x="1855248" y="2575953"/>
                  </a:lnTo>
                  <a:lnTo>
                    <a:pt x="1945515" y="2575953"/>
                  </a:lnTo>
                  <a:lnTo>
                    <a:pt x="2093621" y="2561955"/>
                  </a:lnTo>
                  <a:lnTo>
                    <a:pt x="2143299" y="2556684"/>
                  </a:lnTo>
                  <a:lnTo>
                    <a:pt x="2183944" y="2551686"/>
                  </a:lnTo>
                  <a:lnTo>
                    <a:pt x="2233611" y="2547039"/>
                  </a:lnTo>
                  <a:lnTo>
                    <a:pt x="2291439" y="2535217"/>
                  </a:lnTo>
                  <a:lnTo>
                    <a:pt x="2332084" y="2528836"/>
                  </a:lnTo>
                  <a:lnTo>
                    <a:pt x="2381762" y="2519009"/>
                  </a:lnTo>
                  <a:lnTo>
                    <a:pt x="2439578" y="2506881"/>
                  </a:lnTo>
                  <a:lnTo>
                    <a:pt x="2678041" y="2462689"/>
                  </a:lnTo>
                  <a:lnTo>
                    <a:pt x="2734804" y="2451400"/>
                  </a:lnTo>
                  <a:lnTo>
                    <a:pt x="2773771" y="2444316"/>
                  </a:lnTo>
                  <a:lnTo>
                    <a:pt x="2863199" y="2424753"/>
                  </a:lnTo>
                  <a:lnTo>
                    <a:pt x="2908230" y="2413237"/>
                  </a:lnTo>
                  <a:lnTo>
                    <a:pt x="2998599" y="2392473"/>
                  </a:lnTo>
                  <a:lnTo>
                    <a:pt x="3034540" y="2385525"/>
                  </a:lnTo>
                  <a:lnTo>
                    <a:pt x="4404317" y="2027492"/>
                  </a:lnTo>
                  <a:lnTo>
                    <a:pt x="4404317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1" name="object 31"/>
            <p:cNvSpPr/>
            <p:nvPr/>
          </p:nvSpPr>
          <p:spPr>
            <a:xfrm>
              <a:off x="1895961" y="4335623"/>
              <a:ext cx="4404360" cy="2580005"/>
            </a:xfrm>
            <a:custGeom>
              <a:avLst/>
              <a:gdLst/>
              <a:ahLst/>
              <a:cxnLst/>
              <a:rect l="l" t="t" r="r" b="b"/>
              <a:pathLst>
                <a:path w="4404360" h="2580004">
                  <a:moveTo>
                    <a:pt x="0" y="0"/>
                  </a:moveTo>
                  <a:lnTo>
                    <a:pt x="0" y="385854"/>
                  </a:lnTo>
                  <a:lnTo>
                    <a:pt x="14349" y="429026"/>
                  </a:lnTo>
                  <a:lnTo>
                    <a:pt x="28687" y="469887"/>
                  </a:lnTo>
                  <a:lnTo>
                    <a:pt x="45598" y="507211"/>
                  </a:lnTo>
                  <a:lnTo>
                    <a:pt x="71814" y="552548"/>
                  </a:lnTo>
                  <a:lnTo>
                    <a:pt x="98778" y="595890"/>
                  </a:lnTo>
                  <a:lnTo>
                    <a:pt x="125743" y="637113"/>
                  </a:lnTo>
                  <a:lnTo>
                    <a:pt x="152752" y="679481"/>
                  </a:lnTo>
                  <a:lnTo>
                    <a:pt x="183344" y="721543"/>
                  </a:lnTo>
                  <a:lnTo>
                    <a:pt x="217517" y="762630"/>
                  </a:lnTo>
                  <a:lnTo>
                    <a:pt x="253560" y="803717"/>
                  </a:lnTo>
                  <a:lnTo>
                    <a:pt x="289558" y="843296"/>
                  </a:lnTo>
                  <a:lnTo>
                    <a:pt x="323776" y="883329"/>
                  </a:lnTo>
                  <a:lnTo>
                    <a:pt x="354379" y="922421"/>
                  </a:lnTo>
                  <a:lnTo>
                    <a:pt x="384970" y="960720"/>
                  </a:lnTo>
                  <a:lnTo>
                    <a:pt x="413748" y="1002827"/>
                  </a:lnTo>
                  <a:lnTo>
                    <a:pt x="438944" y="1046566"/>
                  </a:lnTo>
                  <a:lnTo>
                    <a:pt x="464084" y="1090577"/>
                  </a:lnTo>
                  <a:lnTo>
                    <a:pt x="480246" y="1133081"/>
                  </a:lnTo>
                  <a:lnTo>
                    <a:pt x="498177" y="1178634"/>
                  </a:lnTo>
                  <a:lnTo>
                    <a:pt x="514295" y="1223268"/>
                  </a:lnTo>
                  <a:lnTo>
                    <a:pt x="530276" y="1265285"/>
                  </a:lnTo>
                  <a:lnTo>
                    <a:pt x="539400" y="1304955"/>
                  </a:lnTo>
                  <a:lnTo>
                    <a:pt x="550066" y="1357988"/>
                  </a:lnTo>
                  <a:lnTo>
                    <a:pt x="560868" y="1385089"/>
                  </a:lnTo>
                  <a:lnTo>
                    <a:pt x="580839" y="1447167"/>
                  </a:lnTo>
                  <a:lnTo>
                    <a:pt x="596287" y="1492549"/>
                  </a:lnTo>
                  <a:lnTo>
                    <a:pt x="610988" y="1558867"/>
                  </a:lnTo>
                  <a:lnTo>
                    <a:pt x="636094" y="1616298"/>
                  </a:lnTo>
                  <a:lnTo>
                    <a:pt x="659068" y="1670442"/>
                  </a:lnTo>
                  <a:lnTo>
                    <a:pt x="684219" y="1727204"/>
                  </a:lnTo>
                  <a:lnTo>
                    <a:pt x="709370" y="1783207"/>
                  </a:lnTo>
                  <a:lnTo>
                    <a:pt x="734872" y="1841873"/>
                  </a:lnTo>
                  <a:lnTo>
                    <a:pt x="767458" y="1897922"/>
                  </a:lnTo>
                  <a:lnTo>
                    <a:pt x="799603" y="1947997"/>
                  </a:lnTo>
                  <a:lnTo>
                    <a:pt x="831701" y="1998786"/>
                  </a:lnTo>
                  <a:lnTo>
                    <a:pt x="866679" y="2052669"/>
                  </a:lnTo>
                  <a:lnTo>
                    <a:pt x="903958" y="2100795"/>
                  </a:lnTo>
                  <a:lnTo>
                    <a:pt x="941724" y="2148161"/>
                  </a:lnTo>
                  <a:lnTo>
                    <a:pt x="981836" y="2197749"/>
                  </a:lnTo>
                  <a:lnTo>
                    <a:pt x="1019341" y="2241545"/>
                  </a:lnTo>
                  <a:lnTo>
                    <a:pt x="1060553" y="2284536"/>
                  </a:lnTo>
                  <a:lnTo>
                    <a:pt x="1103816" y="2329510"/>
                  </a:lnTo>
                  <a:lnTo>
                    <a:pt x="1147022" y="2371221"/>
                  </a:lnTo>
                  <a:lnTo>
                    <a:pt x="1193471" y="2404827"/>
                  </a:lnTo>
                  <a:lnTo>
                    <a:pt x="1248986" y="2440202"/>
                  </a:lnTo>
                  <a:lnTo>
                    <a:pt x="1299503" y="2471677"/>
                  </a:lnTo>
                  <a:lnTo>
                    <a:pt x="1352548" y="2493813"/>
                  </a:lnTo>
                  <a:lnTo>
                    <a:pt x="1405638" y="2517547"/>
                  </a:lnTo>
                  <a:lnTo>
                    <a:pt x="1464429" y="2538005"/>
                  </a:lnTo>
                  <a:lnTo>
                    <a:pt x="1522166" y="2556684"/>
                  </a:lnTo>
                  <a:lnTo>
                    <a:pt x="1575245" y="2567180"/>
                  </a:lnTo>
                  <a:lnTo>
                    <a:pt x="1616740" y="2571872"/>
                  </a:lnTo>
                  <a:lnTo>
                    <a:pt x="1666543" y="2577812"/>
                  </a:lnTo>
                  <a:lnTo>
                    <a:pt x="1721310" y="2579398"/>
                  </a:lnTo>
                  <a:lnTo>
                    <a:pt x="1764970" y="2579716"/>
                  </a:lnTo>
                  <a:lnTo>
                    <a:pt x="1813583" y="2577540"/>
                  </a:lnTo>
                  <a:lnTo>
                    <a:pt x="1855248" y="2575953"/>
                  </a:lnTo>
                  <a:lnTo>
                    <a:pt x="1945515" y="2575953"/>
                  </a:lnTo>
                  <a:lnTo>
                    <a:pt x="1995193" y="2570988"/>
                  </a:lnTo>
                  <a:lnTo>
                    <a:pt x="2053021" y="2565673"/>
                  </a:lnTo>
                  <a:lnTo>
                    <a:pt x="2093620" y="2561955"/>
                  </a:lnTo>
                  <a:lnTo>
                    <a:pt x="2143299" y="2556684"/>
                  </a:lnTo>
                  <a:lnTo>
                    <a:pt x="2183944" y="2551686"/>
                  </a:lnTo>
                  <a:lnTo>
                    <a:pt x="2233611" y="2547039"/>
                  </a:lnTo>
                  <a:lnTo>
                    <a:pt x="2291439" y="2535217"/>
                  </a:lnTo>
                  <a:lnTo>
                    <a:pt x="2332083" y="2528836"/>
                  </a:lnTo>
                  <a:lnTo>
                    <a:pt x="2381762" y="2519009"/>
                  </a:lnTo>
                  <a:lnTo>
                    <a:pt x="2439578" y="2506881"/>
                  </a:lnTo>
                  <a:lnTo>
                    <a:pt x="2480053" y="2499401"/>
                  </a:lnTo>
                  <a:lnTo>
                    <a:pt x="2530922" y="2489789"/>
                  </a:lnTo>
                  <a:lnTo>
                    <a:pt x="2587684" y="2479158"/>
                  </a:lnTo>
                  <a:lnTo>
                    <a:pt x="2628329" y="2471858"/>
                  </a:lnTo>
                  <a:lnTo>
                    <a:pt x="2678041" y="2462689"/>
                  </a:lnTo>
                  <a:lnTo>
                    <a:pt x="2734804" y="2451400"/>
                  </a:lnTo>
                  <a:lnTo>
                    <a:pt x="2773771" y="2444316"/>
                  </a:lnTo>
                  <a:lnTo>
                    <a:pt x="2822554" y="2433741"/>
                  </a:lnTo>
                  <a:lnTo>
                    <a:pt x="2863199" y="2424753"/>
                  </a:lnTo>
                  <a:lnTo>
                    <a:pt x="2908230" y="2413237"/>
                  </a:lnTo>
                  <a:lnTo>
                    <a:pt x="2949941" y="2403716"/>
                  </a:lnTo>
                  <a:lnTo>
                    <a:pt x="2998599" y="2392473"/>
                  </a:lnTo>
                  <a:lnTo>
                    <a:pt x="3034540" y="2385525"/>
                  </a:lnTo>
                  <a:lnTo>
                    <a:pt x="4404317" y="2027492"/>
                  </a:lnTo>
                  <a:lnTo>
                    <a:pt x="4404317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2" name="object 32"/>
            <p:cNvSpPr/>
            <p:nvPr/>
          </p:nvSpPr>
          <p:spPr>
            <a:xfrm>
              <a:off x="1822242" y="4346958"/>
              <a:ext cx="4478655" cy="3261360"/>
            </a:xfrm>
            <a:custGeom>
              <a:avLst/>
              <a:gdLst/>
              <a:ahLst/>
              <a:cxnLst/>
              <a:rect l="l" t="t" r="r" b="b"/>
              <a:pathLst>
                <a:path w="4478655" h="3261359">
                  <a:moveTo>
                    <a:pt x="4478035" y="0"/>
                  </a:moveTo>
                  <a:lnTo>
                    <a:pt x="0" y="0"/>
                  </a:lnTo>
                  <a:lnTo>
                    <a:pt x="350" y="134595"/>
                  </a:lnTo>
                  <a:lnTo>
                    <a:pt x="56456" y="716760"/>
                  </a:lnTo>
                  <a:lnTo>
                    <a:pt x="107629" y="908786"/>
                  </a:lnTo>
                  <a:lnTo>
                    <a:pt x="154735" y="1035674"/>
                  </a:lnTo>
                  <a:lnTo>
                    <a:pt x="198351" y="1138656"/>
                  </a:lnTo>
                  <a:lnTo>
                    <a:pt x="238950" y="1222249"/>
                  </a:lnTo>
                  <a:lnTo>
                    <a:pt x="276898" y="1296589"/>
                  </a:lnTo>
                  <a:lnTo>
                    <a:pt x="346229" y="1424134"/>
                  </a:lnTo>
                  <a:lnTo>
                    <a:pt x="408217" y="1531597"/>
                  </a:lnTo>
                  <a:lnTo>
                    <a:pt x="662967" y="1809502"/>
                  </a:lnTo>
                  <a:lnTo>
                    <a:pt x="816025" y="2494481"/>
                  </a:lnTo>
                  <a:lnTo>
                    <a:pt x="1054625" y="2850323"/>
                  </a:lnTo>
                  <a:lnTo>
                    <a:pt x="1223890" y="2981811"/>
                  </a:lnTo>
                  <a:lnTo>
                    <a:pt x="1355164" y="3109767"/>
                  </a:lnTo>
                  <a:lnTo>
                    <a:pt x="1462434" y="3176535"/>
                  </a:lnTo>
                  <a:lnTo>
                    <a:pt x="1553154" y="3214926"/>
                  </a:lnTo>
                  <a:lnTo>
                    <a:pt x="1631701" y="3238116"/>
                  </a:lnTo>
                  <a:lnTo>
                    <a:pt x="1701035" y="3252327"/>
                  </a:lnTo>
                  <a:lnTo>
                    <a:pt x="1763020" y="3260963"/>
                  </a:lnTo>
                  <a:lnTo>
                    <a:pt x="2170831" y="3254597"/>
                  </a:lnTo>
                  <a:lnTo>
                    <a:pt x="2709971" y="3164974"/>
                  </a:lnTo>
                  <a:lnTo>
                    <a:pt x="3117827" y="3074040"/>
                  </a:lnTo>
                  <a:lnTo>
                    <a:pt x="3525644" y="2975033"/>
                  </a:lnTo>
                  <a:lnTo>
                    <a:pt x="4478035" y="2732069"/>
                  </a:lnTo>
                  <a:lnTo>
                    <a:pt x="4478035" y="0"/>
                  </a:lnTo>
                  <a:close/>
                </a:path>
              </a:pathLst>
            </a:custGeom>
            <a:solidFill>
              <a:srgbClr val="6ABFBF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3" name="object 33"/>
            <p:cNvSpPr/>
            <p:nvPr/>
          </p:nvSpPr>
          <p:spPr>
            <a:xfrm>
              <a:off x="1822242" y="4346957"/>
              <a:ext cx="4478655" cy="3261360"/>
            </a:xfrm>
            <a:custGeom>
              <a:avLst/>
              <a:gdLst/>
              <a:ahLst/>
              <a:cxnLst/>
              <a:rect l="l" t="t" r="r" b="b"/>
              <a:pathLst>
                <a:path w="4478655" h="3261359">
                  <a:moveTo>
                    <a:pt x="0" y="0"/>
                  </a:moveTo>
                  <a:lnTo>
                    <a:pt x="351" y="134595"/>
                  </a:lnTo>
                  <a:lnTo>
                    <a:pt x="56456" y="716760"/>
                  </a:lnTo>
                  <a:lnTo>
                    <a:pt x="107630" y="908786"/>
                  </a:lnTo>
                  <a:lnTo>
                    <a:pt x="154736" y="1035674"/>
                  </a:lnTo>
                  <a:lnTo>
                    <a:pt x="198350" y="1138658"/>
                  </a:lnTo>
                  <a:lnTo>
                    <a:pt x="238950" y="1222248"/>
                  </a:lnTo>
                  <a:lnTo>
                    <a:pt x="276897" y="1296590"/>
                  </a:lnTo>
                  <a:lnTo>
                    <a:pt x="346229" y="1424136"/>
                  </a:lnTo>
                  <a:lnTo>
                    <a:pt x="408217" y="1531596"/>
                  </a:lnTo>
                  <a:lnTo>
                    <a:pt x="662967" y="1809503"/>
                  </a:lnTo>
                  <a:lnTo>
                    <a:pt x="816026" y="2494482"/>
                  </a:lnTo>
                  <a:lnTo>
                    <a:pt x="1054625" y="2850323"/>
                  </a:lnTo>
                  <a:lnTo>
                    <a:pt x="1223892" y="2981813"/>
                  </a:lnTo>
                  <a:lnTo>
                    <a:pt x="1355166" y="3109766"/>
                  </a:lnTo>
                  <a:lnTo>
                    <a:pt x="1462434" y="3176536"/>
                  </a:lnTo>
                  <a:lnTo>
                    <a:pt x="1553154" y="3214926"/>
                  </a:lnTo>
                  <a:lnTo>
                    <a:pt x="1631701" y="3238116"/>
                  </a:lnTo>
                  <a:lnTo>
                    <a:pt x="1701033" y="3252329"/>
                  </a:lnTo>
                  <a:lnTo>
                    <a:pt x="1763021" y="3260966"/>
                  </a:lnTo>
                  <a:lnTo>
                    <a:pt x="2170830" y="3254596"/>
                  </a:lnTo>
                  <a:lnTo>
                    <a:pt x="2709970" y="3164975"/>
                  </a:lnTo>
                  <a:lnTo>
                    <a:pt x="3117825" y="3074040"/>
                  </a:lnTo>
                  <a:lnTo>
                    <a:pt x="3525645" y="2975035"/>
                  </a:lnTo>
                  <a:lnTo>
                    <a:pt x="4064774" y="2838581"/>
                  </a:lnTo>
                  <a:lnTo>
                    <a:pt x="4472629" y="2733477"/>
                  </a:lnTo>
                  <a:lnTo>
                    <a:pt x="4478034" y="2732070"/>
                  </a:lnTo>
                </a:path>
                <a:path w="4478655" h="3261359">
                  <a:moveTo>
                    <a:pt x="0" y="0"/>
                  </a:moveTo>
                  <a:lnTo>
                    <a:pt x="351" y="134595"/>
                  </a:lnTo>
                  <a:lnTo>
                    <a:pt x="56456" y="716760"/>
                  </a:lnTo>
                  <a:lnTo>
                    <a:pt x="107630" y="908786"/>
                  </a:lnTo>
                  <a:lnTo>
                    <a:pt x="154736" y="1035674"/>
                  </a:lnTo>
                  <a:lnTo>
                    <a:pt x="198350" y="1138658"/>
                  </a:lnTo>
                  <a:lnTo>
                    <a:pt x="238950" y="1222248"/>
                  </a:lnTo>
                  <a:lnTo>
                    <a:pt x="276897" y="1296590"/>
                  </a:lnTo>
                  <a:lnTo>
                    <a:pt x="346229" y="1424136"/>
                  </a:lnTo>
                  <a:lnTo>
                    <a:pt x="408217" y="1531596"/>
                  </a:lnTo>
                  <a:lnTo>
                    <a:pt x="662967" y="1809503"/>
                  </a:lnTo>
                  <a:lnTo>
                    <a:pt x="816026" y="2494482"/>
                  </a:lnTo>
                  <a:lnTo>
                    <a:pt x="1054625" y="2850323"/>
                  </a:lnTo>
                  <a:lnTo>
                    <a:pt x="1223892" y="2981813"/>
                  </a:lnTo>
                  <a:lnTo>
                    <a:pt x="1355166" y="3109766"/>
                  </a:lnTo>
                  <a:lnTo>
                    <a:pt x="1462434" y="3176536"/>
                  </a:lnTo>
                  <a:lnTo>
                    <a:pt x="1553154" y="3214926"/>
                  </a:lnTo>
                  <a:lnTo>
                    <a:pt x="1631701" y="3238116"/>
                  </a:lnTo>
                  <a:lnTo>
                    <a:pt x="1701033" y="3252329"/>
                  </a:lnTo>
                  <a:lnTo>
                    <a:pt x="1763021" y="3260966"/>
                  </a:lnTo>
                  <a:lnTo>
                    <a:pt x="2170830" y="3254596"/>
                  </a:lnTo>
                  <a:lnTo>
                    <a:pt x="2709970" y="3164975"/>
                  </a:lnTo>
                  <a:lnTo>
                    <a:pt x="3117825" y="3074040"/>
                  </a:lnTo>
                  <a:lnTo>
                    <a:pt x="3525645" y="2975035"/>
                  </a:lnTo>
                  <a:lnTo>
                    <a:pt x="4064774" y="2838581"/>
                  </a:lnTo>
                  <a:lnTo>
                    <a:pt x="4472629" y="2733477"/>
                  </a:lnTo>
                  <a:lnTo>
                    <a:pt x="4478034" y="2732070"/>
                  </a:lnTo>
                </a:path>
              </a:pathLst>
            </a:custGeom>
            <a:ln w="27621">
              <a:solidFill>
                <a:srgbClr val="6ABFB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4" name="object 34"/>
            <p:cNvSpPr/>
            <p:nvPr/>
          </p:nvSpPr>
          <p:spPr>
            <a:xfrm>
              <a:off x="1687205" y="6835684"/>
              <a:ext cx="1938655" cy="969644"/>
            </a:xfrm>
            <a:custGeom>
              <a:avLst/>
              <a:gdLst/>
              <a:ahLst/>
              <a:cxnLst/>
              <a:rect l="l" t="t" r="r" b="b"/>
              <a:pathLst>
                <a:path w="1938654" h="969645">
                  <a:moveTo>
                    <a:pt x="0" y="969617"/>
                  </a:moveTo>
                  <a:lnTo>
                    <a:pt x="23371" y="964832"/>
                  </a:lnTo>
                  <a:lnTo>
                    <a:pt x="97985" y="951730"/>
                  </a:lnTo>
                  <a:lnTo>
                    <a:pt x="165810" y="935476"/>
                  </a:lnTo>
                  <a:lnTo>
                    <a:pt x="226868" y="917727"/>
                  </a:lnTo>
                  <a:lnTo>
                    <a:pt x="281148" y="899841"/>
                  </a:lnTo>
                  <a:lnTo>
                    <a:pt x="328605" y="880890"/>
                  </a:lnTo>
                  <a:lnTo>
                    <a:pt x="379473" y="863356"/>
                  </a:lnTo>
                  <a:lnTo>
                    <a:pt x="433765" y="846139"/>
                  </a:lnTo>
                  <a:lnTo>
                    <a:pt x="488045" y="827891"/>
                  </a:lnTo>
                  <a:lnTo>
                    <a:pt x="535502" y="810583"/>
                  </a:lnTo>
                  <a:lnTo>
                    <a:pt x="572826" y="791632"/>
                  </a:lnTo>
                  <a:lnTo>
                    <a:pt x="610150" y="771446"/>
                  </a:lnTo>
                  <a:lnTo>
                    <a:pt x="654252" y="753028"/>
                  </a:lnTo>
                  <a:lnTo>
                    <a:pt x="694930" y="733283"/>
                  </a:lnTo>
                  <a:lnTo>
                    <a:pt x="728854" y="713312"/>
                  </a:lnTo>
                  <a:lnTo>
                    <a:pt x="766178" y="694497"/>
                  </a:lnTo>
                  <a:lnTo>
                    <a:pt x="806868" y="677450"/>
                  </a:lnTo>
                  <a:lnTo>
                    <a:pt x="830591" y="656595"/>
                  </a:lnTo>
                  <a:lnTo>
                    <a:pt x="864503" y="637463"/>
                  </a:lnTo>
                  <a:lnTo>
                    <a:pt x="901827" y="620552"/>
                  </a:lnTo>
                  <a:lnTo>
                    <a:pt x="944252" y="602938"/>
                  </a:lnTo>
                  <a:lnTo>
                    <a:pt x="973075" y="580746"/>
                  </a:lnTo>
                  <a:lnTo>
                    <a:pt x="1003576" y="564900"/>
                  </a:lnTo>
                  <a:lnTo>
                    <a:pt x="1082338" y="528903"/>
                  </a:lnTo>
                  <a:lnTo>
                    <a:pt x="1109699" y="508365"/>
                  </a:lnTo>
                  <a:lnTo>
                    <a:pt x="1135870" y="487068"/>
                  </a:lnTo>
                  <a:lnTo>
                    <a:pt x="1173194" y="467765"/>
                  </a:lnTo>
                  <a:lnTo>
                    <a:pt x="1213884" y="450718"/>
                  </a:lnTo>
                  <a:lnTo>
                    <a:pt x="1241019" y="432470"/>
                  </a:lnTo>
                  <a:lnTo>
                    <a:pt x="1261341" y="413394"/>
                  </a:lnTo>
                  <a:lnTo>
                    <a:pt x="1288487" y="395679"/>
                  </a:lnTo>
                  <a:lnTo>
                    <a:pt x="1322399" y="377351"/>
                  </a:lnTo>
                  <a:lnTo>
                    <a:pt x="1359723" y="359602"/>
                  </a:lnTo>
                  <a:lnTo>
                    <a:pt x="1393635" y="339007"/>
                  </a:lnTo>
                  <a:lnTo>
                    <a:pt x="1427548" y="317891"/>
                  </a:lnTo>
                  <a:lnTo>
                    <a:pt x="1468238" y="298498"/>
                  </a:lnTo>
                  <a:lnTo>
                    <a:pt x="1494273" y="279502"/>
                  </a:lnTo>
                  <a:lnTo>
                    <a:pt x="1522518" y="257547"/>
                  </a:lnTo>
                  <a:lnTo>
                    <a:pt x="1938171" y="0"/>
                  </a:lnTo>
                </a:path>
              </a:pathLst>
            </a:custGeom>
            <a:ln w="13810">
              <a:solidFill>
                <a:srgbClr val="40404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5" name="object 35"/>
            <p:cNvSpPr/>
            <p:nvPr/>
          </p:nvSpPr>
          <p:spPr>
            <a:xfrm>
              <a:off x="1895961" y="4721478"/>
              <a:ext cx="4404360" cy="2193925"/>
            </a:xfrm>
            <a:custGeom>
              <a:avLst/>
              <a:gdLst/>
              <a:ahLst/>
              <a:cxnLst/>
              <a:rect l="l" t="t" r="r" b="b"/>
              <a:pathLst>
                <a:path w="4404360" h="2193925">
                  <a:moveTo>
                    <a:pt x="0" y="0"/>
                  </a:moveTo>
                  <a:lnTo>
                    <a:pt x="14349" y="43172"/>
                  </a:lnTo>
                  <a:lnTo>
                    <a:pt x="28687" y="84032"/>
                  </a:lnTo>
                  <a:lnTo>
                    <a:pt x="45598" y="121356"/>
                  </a:lnTo>
                  <a:lnTo>
                    <a:pt x="71814" y="166694"/>
                  </a:lnTo>
                  <a:lnTo>
                    <a:pt x="98778" y="210036"/>
                  </a:lnTo>
                  <a:lnTo>
                    <a:pt x="125743" y="251259"/>
                  </a:lnTo>
                  <a:lnTo>
                    <a:pt x="152752" y="293627"/>
                  </a:lnTo>
                  <a:lnTo>
                    <a:pt x="183344" y="335688"/>
                  </a:lnTo>
                  <a:lnTo>
                    <a:pt x="217517" y="376775"/>
                  </a:lnTo>
                  <a:lnTo>
                    <a:pt x="253560" y="417862"/>
                  </a:lnTo>
                  <a:lnTo>
                    <a:pt x="289558" y="457442"/>
                  </a:lnTo>
                  <a:lnTo>
                    <a:pt x="323776" y="497475"/>
                  </a:lnTo>
                  <a:lnTo>
                    <a:pt x="354379" y="536567"/>
                  </a:lnTo>
                  <a:lnTo>
                    <a:pt x="384970" y="574865"/>
                  </a:lnTo>
                  <a:lnTo>
                    <a:pt x="413748" y="616972"/>
                  </a:lnTo>
                  <a:lnTo>
                    <a:pt x="438944" y="660712"/>
                  </a:lnTo>
                  <a:lnTo>
                    <a:pt x="464084" y="704723"/>
                  </a:lnTo>
                  <a:lnTo>
                    <a:pt x="480246" y="747227"/>
                  </a:lnTo>
                  <a:lnTo>
                    <a:pt x="498177" y="792779"/>
                  </a:lnTo>
                  <a:lnTo>
                    <a:pt x="514295" y="837414"/>
                  </a:lnTo>
                  <a:lnTo>
                    <a:pt x="530276" y="879430"/>
                  </a:lnTo>
                  <a:lnTo>
                    <a:pt x="539400" y="919100"/>
                  </a:lnTo>
                  <a:lnTo>
                    <a:pt x="550066" y="972134"/>
                  </a:lnTo>
                  <a:lnTo>
                    <a:pt x="560868" y="999234"/>
                  </a:lnTo>
                  <a:lnTo>
                    <a:pt x="580839" y="1061312"/>
                  </a:lnTo>
                  <a:lnTo>
                    <a:pt x="596287" y="1106695"/>
                  </a:lnTo>
                  <a:lnTo>
                    <a:pt x="610988" y="1173012"/>
                  </a:lnTo>
                  <a:lnTo>
                    <a:pt x="636094" y="1230443"/>
                  </a:lnTo>
                  <a:lnTo>
                    <a:pt x="659068" y="1284587"/>
                  </a:lnTo>
                  <a:lnTo>
                    <a:pt x="684219" y="1341350"/>
                  </a:lnTo>
                  <a:lnTo>
                    <a:pt x="709370" y="1397353"/>
                  </a:lnTo>
                  <a:lnTo>
                    <a:pt x="734872" y="1456019"/>
                  </a:lnTo>
                  <a:lnTo>
                    <a:pt x="767458" y="1512067"/>
                  </a:lnTo>
                  <a:lnTo>
                    <a:pt x="799603" y="1562142"/>
                  </a:lnTo>
                  <a:lnTo>
                    <a:pt x="831701" y="1612931"/>
                  </a:lnTo>
                  <a:lnTo>
                    <a:pt x="866679" y="1666815"/>
                  </a:lnTo>
                  <a:lnTo>
                    <a:pt x="903958" y="1714940"/>
                  </a:lnTo>
                  <a:lnTo>
                    <a:pt x="941724" y="1762307"/>
                  </a:lnTo>
                  <a:lnTo>
                    <a:pt x="981836" y="1811894"/>
                  </a:lnTo>
                  <a:lnTo>
                    <a:pt x="1019341" y="1855690"/>
                  </a:lnTo>
                  <a:lnTo>
                    <a:pt x="1060553" y="1898681"/>
                  </a:lnTo>
                  <a:lnTo>
                    <a:pt x="1103816" y="1943656"/>
                  </a:lnTo>
                  <a:lnTo>
                    <a:pt x="1147022" y="1985366"/>
                  </a:lnTo>
                  <a:lnTo>
                    <a:pt x="1193471" y="2018973"/>
                  </a:lnTo>
                  <a:lnTo>
                    <a:pt x="1248986" y="2054347"/>
                  </a:lnTo>
                  <a:lnTo>
                    <a:pt x="1299503" y="2085822"/>
                  </a:lnTo>
                  <a:lnTo>
                    <a:pt x="1352548" y="2107958"/>
                  </a:lnTo>
                  <a:lnTo>
                    <a:pt x="1405638" y="2131693"/>
                  </a:lnTo>
                  <a:lnTo>
                    <a:pt x="1464429" y="2152151"/>
                  </a:lnTo>
                  <a:lnTo>
                    <a:pt x="1522166" y="2170830"/>
                  </a:lnTo>
                  <a:lnTo>
                    <a:pt x="1575245" y="2181326"/>
                  </a:lnTo>
                  <a:lnTo>
                    <a:pt x="1616740" y="2186018"/>
                  </a:lnTo>
                  <a:lnTo>
                    <a:pt x="1666543" y="2191957"/>
                  </a:lnTo>
                  <a:lnTo>
                    <a:pt x="1721310" y="2193544"/>
                  </a:lnTo>
                  <a:lnTo>
                    <a:pt x="1764970" y="2193861"/>
                  </a:lnTo>
                  <a:lnTo>
                    <a:pt x="1813583" y="2191685"/>
                  </a:lnTo>
                  <a:lnTo>
                    <a:pt x="1855248" y="2190098"/>
                  </a:lnTo>
                  <a:lnTo>
                    <a:pt x="1945515" y="2190098"/>
                  </a:lnTo>
                  <a:lnTo>
                    <a:pt x="1995193" y="2185134"/>
                  </a:lnTo>
                  <a:lnTo>
                    <a:pt x="2053021" y="2179818"/>
                  </a:lnTo>
                  <a:lnTo>
                    <a:pt x="2093620" y="2176100"/>
                  </a:lnTo>
                  <a:lnTo>
                    <a:pt x="2143299" y="2170830"/>
                  </a:lnTo>
                  <a:lnTo>
                    <a:pt x="2183944" y="2165832"/>
                  </a:lnTo>
                  <a:lnTo>
                    <a:pt x="2233611" y="2161184"/>
                  </a:lnTo>
                  <a:lnTo>
                    <a:pt x="2291439" y="2149363"/>
                  </a:lnTo>
                  <a:lnTo>
                    <a:pt x="2332083" y="2142981"/>
                  </a:lnTo>
                  <a:lnTo>
                    <a:pt x="2381762" y="2133155"/>
                  </a:lnTo>
                  <a:lnTo>
                    <a:pt x="2439578" y="2121027"/>
                  </a:lnTo>
                  <a:lnTo>
                    <a:pt x="2480053" y="2113546"/>
                  </a:lnTo>
                  <a:lnTo>
                    <a:pt x="2530922" y="2103935"/>
                  </a:lnTo>
                  <a:lnTo>
                    <a:pt x="2587684" y="2093303"/>
                  </a:lnTo>
                  <a:lnTo>
                    <a:pt x="2628329" y="2086004"/>
                  </a:lnTo>
                  <a:lnTo>
                    <a:pt x="2678041" y="2076834"/>
                  </a:lnTo>
                  <a:lnTo>
                    <a:pt x="2734804" y="2065545"/>
                  </a:lnTo>
                  <a:lnTo>
                    <a:pt x="2773771" y="2058461"/>
                  </a:lnTo>
                  <a:lnTo>
                    <a:pt x="2822554" y="2047886"/>
                  </a:lnTo>
                  <a:lnTo>
                    <a:pt x="2863199" y="2038898"/>
                  </a:lnTo>
                  <a:lnTo>
                    <a:pt x="2908230" y="2027383"/>
                  </a:lnTo>
                  <a:lnTo>
                    <a:pt x="2949941" y="2017862"/>
                  </a:lnTo>
                  <a:lnTo>
                    <a:pt x="2998599" y="2006618"/>
                  </a:lnTo>
                  <a:lnTo>
                    <a:pt x="3034540" y="1999670"/>
                  </a:lnTo>
                  <a:lnTo>
                    <a:pt x="4404317" y="1641637"/>
                  </a:lnTo>
                </a:path>
              </a:pathLst>
            </a:custGeom>
            <a:ln w="13810">
              <a:solidFill>
                <a:srgbClr val="40404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6" name="object 36"/>
            <p:cNvSpPr/>
            <p:nvPr/>
          </p:nvSpPr>
          <p:spPr>
            <a:xfrm>
              <a:off x="1898168" y="4335623"/>
              <a:ext cx="4402455" cy="2296160"/>
            </a:xfrm>
            <a:custGeom>
              <a:avLst/>
              <a:gdLst/>
              <a:ahLst/>
              <a:cxnLst/>
              <a:rect l="l" t="t" r="r" b="b"/>
              <a:pathLst>
                <a:path w="4402455" h="2296159">
                  <a:moveTo>
                    <a:pt x="0" y="0"/>
                  </a:moveTo>
                  <a:lnTo>
                    <a:pt x="31704" y="118307"/>
                  </a:lnTo>
                  <a:lnTo>
                    <a:pt x="78810" y="245195"/>
                  </a:lnTo>
                  <a:lnTo>
                    <a:pt x="122424" y="348927"/>
                  </a:lnTo>
                  <a:lnTo>
                    <a:pt x="163024" y="433231"/>
                  </a:lnTo>
                  <a:lnTo>
                    <a:pt x="200971" y="508537"/>
                  </a:lnTo>
                  <a:lnTo>
                    <a:pt x="270303" y="638179"/>
                  </a:lnTo>
                  <a:lnTo>
                    <a:pt x="332291" y="747396"/>
                  </a:lnTo>
                  <a:lnTo>
                    <a:pt x="740100" y="1632279"/>
                  </a:lnTo>
                  <a:lnTo>
                    <a:pt x="978699" y="1994445"/>
                  </a:lnTo>
                  <a:lnTo>
                    <a:pt x="1147966" y="2146699"/>
                  </a:lnTo>
                  <a:lnTo>
                    <a:pt x="1279240" y="2219182"/>
                  </a:lnTo>
                  <a:lnTo>
                    <a:pt x="1386508" y="2247609"/>
                  </a:lnTo>
                  <a:lnTo>
                    <a:pt x="1477228" y="2261595"/>
                  </a:lnTo>
                  <a:lnTo>
                    <a:pt x="1555775" y="2268951"/>
                  </a:lnTo>
                  <a:lnTo>
                    <a:pt x="1625107" y="2282711"/>
                  </a:lnTo>
                  <a:lnTo>
                    <a:pt x="1687094" y="2293343"/>
                  </a:lnTo>
                  <a:lnTo>
                    <a:pt x="2094904" y="2295779"/>
                  </a:lnTo>
                  <a:lnTo>
                    <a:pt x="2634044" y="2211078"/>
                  </a:lnTo>
                  <a:lnTo>
                    <a:pt x="3041898" y="2121684"/>
                  </a:lnTo>
                  <a:lnTo>
                    <a:pt x="3449719" y="2023404"/>
                  </a:lnTo>
                  <a:lnTo>
                    <a:pt x="3988848" y="1888050"/>
                  </a:lnTo>
                  <a:lnTo>
                    <a:pt x="4396702" y="1783388"/>
                  </a:lnTo>
                  <a:lnTo>
                    <a:pt x="4402109" y="1781982"/>
                  </a:lnTo>
                </a:path>
              </a:pathLst>
            </a:custGeom>
            <a:ln w="13810">
              <a:solidFill>
                <a:srgbClr val="40404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7" name="object 37"/>
            <p:cNvSpPr/>
            <p:nvPr/>
          </p:nvSpPr>
          <p:spPr>
            <a:xfrm>
              <a:off x="3043335" y="6048524"/>
              <a:ext cx="3257550" cy="2194560"/>
            </a:xfrm>
            <a:custGeom>
              <a:avLst/>
              <a:gdLst/>
              <a:ahLst/>
              <a:cxnLst/>
              <a:rect l="l" t="t" r="r" b="b"/>
              <a:pathLst>
                <a:path w="3257550" h="2194559">
                  <a:moveTo>
                    <a:pt x="0" y="0"/>
                  </a:moveTo>
                  <a:lnTo>
                    <a:pt x="203224" y="1095043"/>
                  </a:lnTo>
                  <a:lnTo>
                    <a:pt x="541928" y="1544121"/>
                  </a:lnTo>
                  <a:lnTo>
                    <a:pt x="880632" y="1757614"/>
                  </a:lnTo>
                  <a:lnTo>
                    <a:pt x="1219336" y="1829701"/>
                  </a:lnTo>
                  <a:lnTo>
                    <a:pt x="1558028" y="1960125"/>
                  </a:lnTo>
                  <a:lnTo>
                    <a:pt x="1896732" y="2153704"/>
                  </a:lnTo>
                  <a:lnTo>
                    <a:pt x="2235436" y="2193941"/>
                  </a:lnTo>
                  <a:lnTo>
                    <a:pt x="2574139" y="2165163"/>
                  </a:lnTo>
                  <a:lnTo>
                    <a:pt x="2912843" y="2106904"/>
                  </a:lnTo>
                  <a:lnTo>
                    <a:pt x="3251536" y="2034693"/>
                  </a:lnTo>
                  <a:lnTo>
                    <a:pt x="3256941" y="2033402"/>
                  </a:lnTo>
                </a:path>
              </a:pathLst>
            </a:custGeom>
            <a:ln w="13810">
              <a:solidFill>
                <a:srgbClr val="40404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8" name="object 38"/>
            <p:cNvSpPr/>
            <p:nvPr/>
          </p:nvSpPr>
          <p:spPr>
            <a:xfrm>
              <a:off x="1878699" y="5010945"/>
              <a:ext cx="4422140" cy="1932305"/>
            </a:xfrm>
            <a:custGeom>
              <a:avLst/>
              <a:gdLst/>
              <a:ahLst/>
              <a:cxnLst/>
              <a:rect l="l" t="t" r="r" b="b"/>
              <a:pathLst>
                <a:path w="4422140" h="1932304">
                  <a:moveTo>
                    <a:pt x="0" y="0"/>
                  </a:moveTo>
                  <a:lnTo>
                    <a:pt x="141894" y="408965"/>
                  </a:lnTo>
                  <a:lnTo>
                    <a:pt x="351760" y="831033"/>
                  </a:lnTo>
                  <a:lnTo>
                    <a:pt x="759570" y="1247524"/>
                  </a:lnTo>
                  <a:lnTo>
                    <a:pt x="998169" y="1523096"/>
                  </a:lnTo>
                  <a:lnTo>
                    <a:pt x="1167436" y="1708253"/>
                  </a:lnTo>
                  <a:lnTo>
                    <a:pt x="1298710" y="1770592"/>
                  </a:lnTo>
                  <a:lnTo>
                    <a:pt x="1496698" y="1862547"/>
                  </a:lnTo>
                  <a:lnTo>
                    <a:pt x="1706564" y="1911512"/>
                  </a:lnTo>
                  <a:lnTo>
                    <a:pt x="2114374" y="1932061"/>
                  </a:lnTo>
                  <a:lnTo>
                    <a:pt x="3061368" y="1804901"/>
                  </a:lnTo>
                  <a:lnTo>
                    <a:pt x="4421579" y="1449382"/>
                  </a:lnTo>
                </a:path>
              </a:pathLst>
            </a:custGeom>
            <a:ln w="13810">
              <a:solidFill>
                <a:srgbClr val="40404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39" name="object 39"/>
            <p:cNvSpPr/>
            <p:nvPr/>
          </p:nvSpPr>
          <p:spPr>
            <a:xfrm>
              <a:off x="3467647" y="4335623"/>
              <a:ext cx="2832735" cy="3900170"/>
            </a:xfrm>
            <a:custGeom>
              <a:avLst/>
              <a:gdLst/>
              <a:ahLst/>
              <a:cxnLst/>
              <a:rect l="l" t="t" r="r" b="b"/>
              <a:pathLst>
                <a:path w="2832735" h="3900170">
                  <a:moveTo>
                    <a:pt x="0" y="0"/>
                  </a:moveTo>
                  <a:lnTo>
                    <a:pt x="117616" y="1519151"/>
                  </a:lnTo>
                  <a:lnTo>
                    <a:pt x="456320" y="2806799"/>
                  </a:lnTo>
                  <a:lnTo>
                    <a:pt x="795024" y="3329550"/>
                  </a:lnTo>
                  <a:lnTo>
                    <a:pt x="1133716" y="3698800"/>
                  </a:lnTo>
                  <a:lnTo>
                    <a:pt x="1472420" y="3859248"/>
                  </a:lnTo>
                  <a:lnTo>
                    <a:pt x="1811124" y="3899712"/>
                  </a:lnTo>
                  <a:lnTo>
                    <a:pt x="2149828" y="3871342"/>
                  </a:lnTo>
                  <a:lnTo>
                    <a:pt x="2488531" y="3813424"/>
                  </a:lnTo>
                  <a:lnTo>
                    <a:pt x="2827224" y="3741439"/>
                  </a:lnTo>
                  <a:lnTo>
                    <a:pt x="2832630" y="3740150"/>
                  </a:lnTo>
                </a:path>
              </a:pathLst>
            </a:custGeom>
            <a:ln w="13810">
              <a:solidFill>
                <a:srgbClr val="40404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0" name="object 40"/>
            <p:cNvSpPr/>
            <p:nvPr/>
          </p:nvSpPr>
          <p:spPr>
            <a:xfrm>
              <a:off x="3924333" y="4335622"/>
              <a:ext cx="2376170" cy="3883660"/>
            </a:xfrm>
            <a:custGeom>
              <a:avLst/>
              <a:gdLst/>
              <a:ahLst/>
              <a:cxnLst/>
              <a:rect l="l" t="t" r="r" b="b"/>
              <a:pathLst>
                <a:path w="2376170" h="3883659">
                  <a:moveTo>
                    <a:pt x="0" y="0"/>
                  </a:moveTo>
                  <a:lnTo>
                    <a:pt x="53562" y="3163208"/>
                  </a:lnTo>
                  <a:lnTo>
                    <a:pt x="57495" y="3180391"/>
                  </a:lnTo>
                  <a:lnTo>
                    <a:pt x="62811" y="3198141"/>
                  </a:lnTo>
                  <a:lnTo>
                    <a:pt x="64806" y="3215448"/>
                  </a:lnTo>
                  <a:lnTo>
                    <a:pt x="70779" y="3231611"/>
                  </a:lnTo>
                  <a:lnTo>
                    <a:pt x="81139" y="3248171"/>
                  </a:lnTo>
                  <a:lnTo>
                    <a:pt x="92518" y="3264515"/>
                  </a:lnTo>
                  <a:lnTo>
                    <a:pt x="102742" y="3279646"/>
                  </a:lnTo>
                  <a:lnTo>
                    <a:pt x="112932" y="3294834"/>
                  </a:lnTo>
                  <a:lnTo>
                    <a:pt x="123155" y="3310203"/>
                  </a:lnTo>
                  <a:lnTo>
                    <a:pt x="133390" y="3325516"/>
                  </a:lnTo>
                  <a:lnTo>
                    <a:pt x="143614" y="3340885"/>
                  </a:lnTo>
                  <a:lnTo>
                    <a:pt x="153792" y="3356243"/>
                  </a:lnTo>
                  <a:lnTo>
                    <a:pt x="164027" y="3371567"/>
                  </a:lnTo>
                  <a:lnTo>
                    <a:pt x="184474" y="3401943"/>
                  </a:lnTo>
                  <a:lnTo>
                    <a:pt x="194663" y="3417256"/>
                  </a:lnTo>
                  <a:lnTo>
                    <a:pt x="215111" y="3447983"/>
                  </a:lnTo>
                  <a:lnTo>
                    <a:pt x="226445" y="3464237"/>
                  </a:lnTo>
                  <a:lnTo>
                    <a:pt x="236816" y="3480309"/>
                  </a:lnTo>
                  <a:lnTo>
                    <a:pt x="245759" y="3494602"/>
                  </a:lnTo>
                  <a:lnTo>
                    <a:pt x="257263" y="3510504"/>
                  </a:lnTo>
                  <a:lnTo>
                    <a:pt x="268246" y="3525771"/>
                  </a:lnTo>
                  <a:lnTo>
                    <a:pt x="277676" y="3542160"/>
                  </a:lnTo>
                  <a:lnTo>
                    <a:pt x="286619" y="3556589"/>
                  </a:lnTo>
                  <a:lnTo>
                    <a:pt x="296842" y="3571108"/>
                  </a:lnTo>
                  <a:lnTo>
                    <a:pt x="308313" y="3586296"/>
                  </a:lnTo>
                  <a:lnTo>
                    <a:pt x="327490" y="3600736"/>
                  </a:lnTo>
                  <a:lnTo>
                    <a:pt x="345376" y="3615471"/>
                  </a:lnTo>
                  <a:lnTo>
                    <a:pt x="363262" y="3630126"/>
                  </a:lnTo>
                  <a:lnTo>
                    <a:pt x="381102" y="3644827"/>
                  </a:lnTo>
                  <a:lnTo>
                    <a:pt x="398987" y="3659754"/>
                  </a:lnTo>
                  <a:lnTo>
                    <a:pt x="418165" y="3675509"/>
                  </a:lnTo>
                  <a:lnTo>
                    <a:pt x="455172" y="3706236"/>
                  </a:lnTo>
                  <a:lnTo>
                    <a:pt x="501178" y="3736612"/>
                  </a:lnTo>
                  <a:lnTo>
                    <a:pt x="529242" y="3751619"/>
                  </a:lnTo>
                  <a:lnTo>
                    <a:pt x="557362" y="3766988"/>
                  </a:lnTo>
                  <a:lnTo>
                    <a:pt x="585426" y="3781814"/>
                  </a:lnTo>
                  <a:lnTo>
                    <a:pt x="613546" y="3795279"/>
                  </a:lnTo>
                  <a:lnTo>
                    <a:pt x="641610" y="3805899"/>
                  </a:lnTo>
                  <a:lnTo>
                    <a:pt x="669731" y="3816134"/>
                  </a:lnTo>
                  <a:lnTo>
                    <a:pt x="697840" y="3826618"/>
                  </a:lnTo>
                  <a:lnTo>
                    <a:pt x="754024" y="3842962"/>
                  </a:lnTo>
                  <a:lnTo>
                    <a:pt x="810208" y="3856813"/>
                  </a:lnTo>
                  <a:lnTo>
                    <a:pt x="866393" y="3867093"/>
                  </a:lnTo>
                  <a:lnTo>
                    <a:pt x="922577" y="3874834"/>
                  </a:lnTo>
                  <a:lnTo>
                    <a:pt x="978761" y="3880898"/>
                  </a:lnTo>
                  <a:lnTo>
                    <a:pt x="1006882" y="3883471"/>
                  </a:lnTo>
                  <a:lnTo>
                    <a:pt x="1034957" y="3883244"/>
                  </a:lnTo>
                  <a:lnTo>
                    <a:pt x="1063066" y="3882451"/>
                  </a:lnTo>
                  <a:lnTo>
                    <a:pt x="1091141" y="3883517"/>
                  </a:lnTo>
                  <a:lnTo>
                    <a:pt x="1139663" y="3875945"/>
                  </a:lnTo>
                  <a:lnTo>
                    <a:pt x="1167772" y="3876603"/>
                  </a:lnTo>
                  <a:lnTo>
                    <a:pt x="1195893" y="3876251"/>
                  </a:lnTo>
                  <a:lnTo>
                    <a:pt x="1223957" y="3875016"/>
                  </a:lnTo>
                  <a:lnTo>
                    <a:pt x="1252077" y="3873690"/>
                  </a:lnTo>
                  <a:lnTo>
                    <a:pt x="1280141" y="3872443"/>
                  </a:lnTo>
                  <a:lnTo>
                    <a:pt x="1308261" y="3871253"/>
                  </a:lnTo>
                  <a:lnTo>
                    <a:pt x="1336325" y="3870097"/>
                  </a:lnTo>
                  <a:lnTo>
                    <a:pt x="1364446" y="3868861"/>
                  </a:lnTo>
                  <a:lnTo>
                    <a:pt x="1392510" y="3867614"/>
                  </a:lnTo>
                  <a:lnTo>
                    <a:pt x="1420630" y="3866243"/>
                  </a:lnTo>
                  <a:lnTo>
                    <a:pt x="1448739" y="3862571"/>
                  </a:lnTo>
                  <a:lnTo>
                    <a:pt x="1476814" y="3858411"/>
                  </a:lnTo>
                  <a:lnTo>
                    <a:pt x="1504923" y="3854376"/>
                  </a:lnTo>
                  <a:lnTo>
                    <a:pt x="1532999" y="3850216"/>
                  </a:lnTo>
                  <a:lnTo>
                    <a:pt x="1561108" y="3846193"/>
                  </a:lnTo>
                  <a:lnTo>
                    <a:pt x="1589183" y="3842158"/>
                  </a:lnTo>
                  <a:lnTo>
                    <a:pt x="1645367" y="3833974"/>
                  </a:lnTo>
                  <a:lnTo>
                    <a:pt x="1701597" y="3824453"/>
                  </a:lnTo>
                  <a:lnTo>
                    <a:pt x="1729661" y="3819364"/>
                  </a:lnTo>
                  <a:lnTo>
                    <a:pt x="1757781" y="3814309"/>
                  </a:lnTo>
                  <a:lnTo>
                    <a:pt x="1785856" y="3809129"/>
                  </a:lnTo>
                  <a:lnTo>
                    <a:pt x="1813965" y="3803825"/>
                  </a:lnTo>
                  <a:lnTo>
                    <a:pt x="1842040" y="3798645"/>
                  </a:lnTo>
                  <a:lnTo>
                    <a:pt x="1870150" y="3793012"/>
                  </a:lnTo>
                  <a:lnTo>
                    <a:pt x="1898225" y="3787435"/>
                  </a:lnTo>
                  <a:lnTo>
                    <a:pt x="1926334" y="3781723"/>
                  </a:lnTo>
                  <a:lnTo>
                    <a:pt x="1954443" y="3776056"/>
                  </a:lnTo>
                  <a:lnTo>
                    <a:pt x="1982518" y="3770173"/>
                  </a:lnTo>
                  <a:lnTo>
                    <a:pt x="2010639" y="3764189"/>
                  </a:lnTo>
                  <a:lnTo>
                    <a:pt x="2038702" y="3758306"/>
                  </a:lnTo>
                  <a:lnTo>
                    <a:pt x="2066823" y="3752288"/>
                  </a:lnTo>
                  <a:lnTo>
                    <a:pt x="2094887" y="3746133"/>
                  </a:lnTo>
                  <a:lnTo>
                    <a:pt x="2123007" y="3739979"/>
                  </a:lnTo>
                  <a:lnTo>
                    <a:pt x="2151071" y="3733688"/>
                  </a:lnTo>
                  <a:lnTo>
                    <a:pt x="2179191" y="3727443"/>
                  </a:lnTo>
                  <a:lnTo>
                    <a:pt x="2207301" y="3721073"/>
                  </a:lnTo>
                  <a:lnTo>
                    <a:pt x="2235376" y="3714692"/>
                  </a:lnTo>
                  <a:lnTo>
                    <a:pt x="2263485" y="3708322"/>
                  </a:lnTo>
                  <a:lnTo>
                    <a:pt x="2291560" y="3701771"/>
                  </a:lnTo>
                  <a:lnTo>
                    <a:pt x="2319669" y="3695299"/>
                  </a:lnTo>
                  <a:lnTo>
                    <a:pt x="2347744" y="3688747"/>
                  </a:lnTo>
                  <a:lnTo>
                    <a:pt x="2368191" y="3685868"/>
                  </a:lnTo>
                  <a:lnTo>
                    <a:pt x="2375943" y="3683842"/>
                  </a:lnTo>
                </a:path>
              </a:pathLst>
            </a:custGeom>
            <a:ln w="13810">
              <a:solidFill>
                <a:srgbClr val="40404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1" name="object 41"/>
            <p:cNvSpPr/>
            <p:nvPr/>
          </p:nvSpPr>
          <p:spPr>
            <a:xfrm>
              <a:off x="3987145" y="7433749"/>
              <a:ext cx="2313305" cy="1497330"/>
            </a:xfrm>
            <a:custGeom>
              <a:avLst/>
              <a:gdLst/>
              <a:ahLst/>
              <a:cxnLst/>
              <a:rect l="l" t="t" r="r" b="b"/>
              <a:pathLst>
                <a:path w="2313304" h="1497329">
                  <a:moveTo>
                    <a:pt x="0" y="0"/>
                  </a:moveTo>
                  <a:lnTo>
                    <a:pt x="6857" y="31826"/>
                  </a:lnTo>
                  <a:lnTo>
                    <a:pt x="13499" y="88770"/>
                  </a:lnTo>
                  <a:lnTo>
                    <a:pt x="29004" y="124144"/>
                  </a:lnTo>
                  <a:lnTo>
                    <a:pt x="45734" y="158941"/>
                  </a:lnTo>
                  <a:lnTo>
                    <a:pt x="62520" y="196797"/>
                  </a:lnTo>
                  <a:lnTo>
                    <a:pt x="79249" y="236252"/>
                  </a:lnTo>
                  <a:lnTo>
                    <a:pt x="96432" y="275968"/>
                  </a:lnTo>
                  <a:lnTo>
                    <a:pt x="116403" y="315321"/>
                  </a:lnTo>
                  <a:lnTo>
                    <a:pt x="131580" y="357915"/>
                  </a:lnTo>
                  <a:lnTo>
                    <a:pt x="146190" y="396123"/>
                  </a:lnTo>
                  <a:lnTo>
                    <a:pt x="162976" y="433753"/>
                  </a:lnTo>
                  <a:lnTo>
                    <a:pt x="175500" y="464174"/>
                  </a:lnTo>
                  <a:lnTo>
                    <a:pt x="197330" y="491796"/>
                  </a:lnTo>
                  <a:lnTo>
                    <a:pt x="206228" y="534130"/>
                  </a:lnTo>
                  <a:lnTo>
                    <a:pt x="238326" y="605139"/>
                  </a:lnTo>
                  <a:lnTo>
                    <a:pt x="256926" y="644198"/>
                  </a:lnTo>
                  <a:lnTo>
                    <a:pt x="274188" y="678552"/>
                  </a:lnTo>
                  <a:lnTo>
                    <a:pt x="296642" y="714992"/>
                  </a:lnTo>
                  <a:lnTo>
                    <a:pt x="316125" y="751069"/>
                  </a:lnTo>
                  <a:lnTo>
                    <a:pt x="338567" y="787554"/>
                  </a:lnTo>
                  <a:lnTo>
                    <a:pt x="358051" y="823643"/>
                  </a:lnTo>
                  <a:lnTo>
                    <a:pt x="380493" y="860207"/>
                  </a:lnTo>
                  <a:lnTo>
                    <a:pt x="399977" y="896738"/>
                  </a:lnTo>
                  <a:lnTo>
                    <a:pt x="422430" y="932781"/>
                  </a:lnTo>
                  <a:lnTo>
                    <a:pt x="441902" y="969255"/>
                  </a:lnTo>
                  <a:lnTo>
                    <a:pt x="464401" y="1005343"/>
                  </a:lnTo>
                  <a:lnTo>
                    <a:pt x="483828" y="1041829"/>
                  </a:lnTo>
                  <a:lnTo>
                    <a:pt x="506327" y="1077906"/>
                  </a:lnTo>
                  <a:lnTo>
                    <a:pt x="525810" y="1114391"/>
                  </a:lnTo>
                  <a:lnTo>
                    <a:pt x="550247" y="1150785"/>
                  </a:lnTo>
                  <a:lnTo>
                    <a:pt x="592796" y="1184210"/>
                  </a:lnTo>
                  <a:lnTo>
                    <a:pt x="634813" y="1219506"/>
                  </a:lnTo>
                  <a:lnTo>
                    <a:pt x="676874" y="1254835"/>
                  </a:lnTo>
                  <a:lnTo>
                    <a:pt x="718936" y="1289858"/>
                  </a:lnTo>
                  <a:lnTo>
                    <a:pt x="763072" y="1321730"/>
                  </a:lnTo>
                  <a:lnTo>
                    <a:pt x="809339" y="1346971"/>
                  </a:lnTo>
                  <a:lnTo>
                    <a:pt x="855651" y="1372032"/>
                  </a:lnTo>
                  <a:lnTo>
                    <a:pt x="901918" y="1397262"/>
                  </a:lnTo>
                  <a:lnTo>
                    <a:pt x="948230" y="1421302"/>
                  </a:lnTo>
                  <a:lnTo>
                    <a:pt x="994542" y="1437068"/>
                  </a:lnTo>
                  <a:lnTo>
                    <a:pt x="1040854" y="1450522"/>
                  </a:lnTo>
                  <a:lnTo>
                    <a:pt x="1087166" y="1463409"/>
                  </a:lnTo>
                  <a:lnTo>
                    <a:pt x="1133523" y="1476738"/>
                  </a:lnTo>
                  <a:lnTo>
                    <a:pt x="1179835" y="1484173"/>
                  </a:lnTo>
                  <a:lnTo>
                    <a:pt x="1318896" y="1494408"/>
                  </a:lnTo>
                  <a:lnTo>
                    <a:pt x="1365254" y="1496970"/>
                  </a:lnTo>
                  <a:lnTo>
                    <a:pt x="1411611" y="1496528"/>
                  </a:lnTo>
                  <a:lnTo>
                    <a:pt x="1457969" y="1495338"/>
                  </a:lnTo>
                  <a:lnTo>
                    <a:pt x="1504326" y="1493876"/>
                  </a:lnTo>
                  <a:lnTo>
                    <a:pt x="1550672" y="1492856"/>
                  </a:lnTo>
                  <a:lnTo>
                    <a:pt x="1597029" y="1491393"/>
                  </a:lnTo>
                  <a:lnTo>
                    <a:pt x="1643432" y="1486520"/>
                  </a:lnTo>
                  <a:lnTo>
                    <a:pt x="1689790" y="1480898"/>
                  </a:lnTo>
                  <a:lnTo>
                    <a:pt x="1736192" y="1475412"/>
                  </a:lnTo>
                  <a:lnTo>
                    <a:pt x="1782550" y="1469790"/>
                  </a:lnTo>
                  <a:lnTo>
                    <a:pt x="1828896" y="1465177"/>
                  </a:lnTo>
                  <a:lnTo>
                    <a:pt x="1875299" y="1462128"/>
                  </a:lnTo>
                  <a:lnTo>
                    <a:pt x="1921656" y="1454070"/>
                  </a:lnTo>
                  <a:lnTo>
                    <a:pt x="1968059" y="1444900"/>
                  </a:lnTo>
                  <a:lnTo>
                    <a:pt x="2014450" y="1436399"/>
                  </a:lnTo>
                  <a:lnTo>
                    <a:pt x="2060808" y="1428613"/>
                  </a:lnTo>
                  <a:lnTo>
                    <a:pt x="2107210" y="1419443"/>
                  </a:lnTo>
                  <a:lnTo>
                    <a:pt x="2153613" y="1410240"/>
                  </a:lnTo>
                  <a:lnTo>
                    <a:pt x="2199971" y="1401025"/>
                  </a:lnTo>
                  <a:lnTo>
                    <a:pt x="2246362" y="1391504"/>
                  </a:lnTo>
                  <a:lnTo>
                    <a:pt x="2292765" y="1382346"/>
                  </a:lnTo>
                  <a:lnTo>
                    <a:pt x="2313131" y="1377989"/>
                  </a:lnTo>
                </a:path>
              </a:pathLst>
            </a:custGeom>
            <a:ln w="13810">
              <a:solidFill>
                <a:srgbClr val="40404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2" name="object 42"/>
            <p:cNvSpPr/>
            <p:nvPr/>
          </p:nvSpPr>
          <p:spPr>
            <a:xfrm>
              <a:off x="1871921" y="4346957"/>
              <a:ext cx="4428490" cy="2594610"/>
            </a:xfrm>
            <a:custGeom>
              <a:avLst/>
              <a:gdLst/>
              <a:ahLst/>
              <a:cxnLst/>
              <a:rect l="l" t="t" r="r" b="b"/>
              <a:pathLst>
                <a:path w="4428490" h="2594609">
                  <a:moveTo>
                    <a:pt x="0" y="0"/>
                  </a:moveTo>
                  <a:lnTo>
                    <a:pt x="6777" y="70488"/>
                  </a:lnTo>
                  <a:lnTo>
                    <a:pt x="57952" y="262503"/>
                  </a:lnTo>
                  <a:lnTo>
                    <a:pt x="105057" y="389390"/>
                  </a:lnTo>
                  <a:lnTo>
                    <a:pt x="148672" y="492374"/>
                  </a:lnTo>
                  <a:lnTo>
                    <a:pt x="189271" y="575965"/>
                  </a:lnTo>
                  <a:lnTo>
                    <a:pt x="227219" y="650307"/>
                  </a:lnTo>
                  <a:lnTo>
                    <a:pt x="296551" y="777863"/>
                  </a:lnTo>
                  <a:lnTo>
                    <a:pt x="358538" y="885313"/>
                  </a:lnTo>
                  <a:lnTo>
                    <a:pt x="766348" y="1725957"/>
                  </a:lnTo>
                  <a:lnTo>
                    <a:pt x="1004947" y="2081753"/>
                  </a:lnTo>
                  <a:lnTo>
                    <a:pt x="1174214" y="2315218"/>
                  </a:lnTo>
                  <a:lnTo>
                    <a:pt x="1305488" y="2443171"/>
                  </a:lnTo>
                  <a:lnTo>
                    <a:pt x="1412756" y="2509930"/>
                  </a:lnTo>
                  <a:lnTo>
                    <a:pt x="1503476" y="2548320"/>
                  </a:lnTo>
                  <a:lnTo>
                    <a:pt x="1582023" y="2571521"/>
                  </a:lnTo>
                  <a:lnTo>
                    <a:pt x="1651355" y="2585734"/>
                  </a:lnTo>
                  <a:lnTo>
                    <a:pt x="1713342" y="2594371"/>
                  </a:lnTo>
                  <a:lnTo>
                    <a:pt x="2121152" y="2587990"/>
                  </a:lnTo>
                  <a:lnTo>
                    <a:pt x="2660292" y="2498381"/>
                  </a:lnTo>
                  <a:lnTo>
                    <a:pt x="3068146" y="2407434"/>
                  </a:lnTo>
                  <a:lnTo>
                    <a:pt x="3475967" y="2308440"/>
                  </a:lnTo>
                  <a:lnTo>
                    <a:pt x="4015096" y="2171986"/>
                  </a:lnTo>
                  <a:lnTo>
                    <a:pt x="4422950" y="2066871"/>
                  </a:lnTo>
                  <a:lnTo>
                    <a:pt x="4428355" y="2065464"/>
                  </a:lnTo>
                </a:path>
              </a:pathLst>
            </a:custGeom>
            <a:ln w="18414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3" name="object 43"/>
            <p:cNvSpPr/>
            <p:nvPr/>
          </p:nvSpPr>
          <p:spPr>
            <a:xfrm>
              <a:off x="2223745" y="4335624"/>
              <a:ext cx="4076700" cy="1830070"/>
            </a:xfrm>
            <a:custGeom>
              <a:avLst/>
              <a:gdLst/>
              <a:ahLst/>
              <a:cxnLst/>
              <a:rect l="l" t="t" r="r" b="b"/>
              <a:pathLst>
                <a:path w="4076700" h="1830070">
                  <a:moveTo>
                    <a:pt x="0" y="0"/>
                  </a:moveTo>
                  <a:lnTo>
                    <a:pt x="6714" y="11638"/>
                  </a:lnTo>
                  <a:lnTo>
                    <a:pt x="414523" y="687584"/>
                  </a:lnTo>
                  <a:lnTo>
                    <a:pt x="653122" y="1043380"/>
                  </a:lnTo>
                  <a:lnTo>
                    <a:pt x="822389" y="1231496"/>
                  </a:lnTo>
                  <a:lnTo>
                    <a:pt x="953663" y="1453977"/>
                  </a:lnTo>
                  <a:lnTo>
                    <a:pt x="1060931" y="1596858"/>
                  </a:lnTo>
                  <a:lnTo>
                    <a:pt x="1151651" y="1676810"/>
                  </a:lnTo>
                  <a:lnTo>
                    <a:pt x="1230198" y="1726761"/>
                  </a:lnTo>
                  <a:lnTo>
                    <a:pt x="1299530" y="1759789"/>
                  </a:lnTo>
                  <a:lnTo>
                    <a:pt x="1361518" y="1782412"/>
                  </a:lnTo>
                  <a:lnTo>
                    <a:pt x="1769327" y="1829960"/>
                  </a:lnTo>
                  <a:lnTo>
                    <a:pt x="2308467" y="1766692"/>
                  </a:lnTo>
                  <a:lnTo>
                    <a:pt x="2716322" y="1683724"/>
                  </a:lnTo>
                  <a:lnTo>
                    <a:pt x="3124142" y="1588482"/>
                  </a:lnTo>
                  <a:lnTo>
                    <a:pt x="3663271" y="1454295"/>
                  </a:lnTo>
                  <a:lnTo>
                    <a:pt x="4071126" y="1349894"/>
                  </a:lnTo>
                  <a:lnTo>
                    <a:pt x="4076531" y="1348489"/>
                  </a:lnTo>
                </a:path>
              </a:pathLst>
            </a:custGeom>
            <a:ln w="18414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4" name="object 44"/>
            <p:cNvSpPr/>
            <p:nvPr/>
          </p:nvSpPr>
          <p:spPr>
            <a:xfrm>
              <a:off x="1691319" y="4346957"/>
              <a:ext cx="4603750" cy="4603750"/>
            </a:xfrm>
            <a:custGeom>
              <a:avLst/>
              <a:gdLst/>
              <a:ahLst/>
              <a:cxnLst/>
              <a:rect l="l" t="t" r="r" b="b"/>
              <a:pathLst>
                <a:path w="4603750" h="4603750">
                  <a:moveTo>
                    <a:pt x="4603551" y="4603551"/>
                  </a:moveTo>
                  <a:lnTo>
                    <a:pt x="0" y="4603551"/>
                  </a:lnTo>
                </a:path>
                <a:path w="4603750" h="4603750">
                  <a:moveTo>
                    <a:pt x="0" y="4603551"/>
                  </a:moveTo>
                  <a:lnTo>
                    <a:pt x="0" y="0"/>
                  </a:lnTo>
                </a:path>
                <a:path w="4603750" h="4603750">
                  <a:moveTo>
                    <a:pt x="0" y="0"/>
                  </a:moveTo>
                  <a:lnTo>
                    <a:pt x="4603551" y="0"/>
                  </a:lnTo>
                </a:path>
                <a:path w="4603750" h="4603750">
                  <a:moveTo>
                    <a:pt x="4603551" y="0"/>
                  </a:moveTo>
                  <a:lnTo>
                    <a:pt x="4603551" y="460355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45" name="object 45"/>
            <p:cNvSpPr/>
            <p:nvPr/>
          </p:nvSpPr>
          <p:spPr>
            <a:xfrm>
              <a:off x="1691319" y="8858418"/>
              <a:ext cx="539750" cy="92710"/>
            </a:xfrm>
            <a:custGeom>
              <a:avLst/>
              <a:gdLst/>
              <a:ahLst/>
              <a:cxnLst/>
              <a:rect l="l" t="t" r="r" b="b"/>
              <a:pathLst>
                <a:path w="539750" h="92709">
                  <a:moveTo>
                    <a:pt x="0" y="92091"/>
                  </a:moveTo>
                  <a:lnTo>
                    <a:pt x="0" y="55254"/>
                  </a:lnTo>
                </a:path>
                <a:path w="539750" h="92709">
                  <a:moveTo>
                    <a:pt x="131274" y="92091"/>
                  </a:moveTo>
                  <a:lnTo>
                    <a:pt x="131274" y="55254"/>
                  </a:lnTo>
                </a:path>
                <a:path w="539750" h="92709">
                  <a:moveTo>
                    <a:pt x="238553" y="92091"/>
                  </a:moveTo>
                  <a:lnTo>
                    <a:pt x="238553" y="55254"/>
                  </a:lnTo>
                </a:path>
                <a:path w="539750" h="92709">
                  <a:moveTo>
                    <a:pt x="329273" y="92091"/>
                  </a:moveTo>
                  <a:lnTo>
                    <a:pt x="329273" y="55254"/>
                  </a:lnTo>
                </a:path>
                <a:path w="539750" h="92709">
                  <a:moveTo>
                    <a:pt x="407820" y="92091"/>
                  </a:moveTo>
                  <a:lnTo>
                    <a:pt x="407820" y="55254"/>
                  </a:lnTo>
                </a:path>
                <a:path w="539750" h="92709">
                  <a:moveTo>
                    <a:pt x="477152" y="92091"/>
                  </a:moveTo>
                  <a:lnTo>
                    <a:pt x="477152" y="55254"/>
                  </a:lnTo>
                </a:path>
                <a:path w="539750" h="92709">
                  <a:moveTo>
                    <a:pt x="539140" y="92091"/>
                  </a:moveTo>
                  <a:lnTo>
                    <a:pt x="53914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46" name="object 46"/>
          <p:cNvSpPr txBox="1"/>
          <p:nvPr/>
        </p:nvSpPr>
        <p:spPr>
          <a:xfrm>
            <a:off x="1517514" y="6266464"/>
            <a:ext cx="101798" cy="211454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8929">
              <a:spcBef>
                <a:spcPts val="88"/>
              </a:spcBef>
            </a:pPr>
            <a:r>
              <a:rPr sz="1301" spc="-151" dirty="0">
                <a:latin typeface="Bookman Old Style"/>
                <a:cs typeface="Bookman Old Style"/>
              </a:rPr>
              <a:t>1</a:t>
            </a:r>
            <a:endParaRPr sz="1301">
              <a:latin typeface="Bookman Old Style"/>
              <a:cs typeface="Bookman Old Style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1855033" y="6228575"/>
            <a:ext cx="1618506" cy="65187"/>
          </a:xfrm>
          <a:custGeom>
            <a:avLst/>
            <a:gdLst/>
            <a:ahLst/>
            <a:cxnLst/>
            <a:rect l="l" t="t" r="r" b="b"/>
            <a:pathLst>
              <a:path w="2301875" h="92709">
                <a:moveTo>
                  <a:pt x="0" y="92091"/>
                </a:moveTo>
                <a:lnTo>
                  <a:pt x="0" y="55254"/>
                </a:lnTo>
              </a:path>
              <a:path w="2301875" h="92709">
                <a:moveTo>
                  <a:pt x="238599" y="92091"/>
                </a:moveTo>
                <a:lnTo>
                  <a:pt x="238599" y="55254"/>
                </a:lnTo>
              </a:path>
              <a:path w="2301875" h="92709">
                <a:moveTo>
                  <a:pt x="407865" y="92091"/>
                </a:moveTo>
                <a:lnTo>
                  <a:pt x="407865" y="55254"/>
                </a:lnTo>
              </a:path>
              <a:path w="2301875" h="92709">
                <a:moveTo>
                  <a:pt x="539140" y="92091"/>
                </a:moveTo>
                <a:lnTo>
                  <a:pt x="539140" y="55254"/>
                </a:lnTo>
              </a:path>
              <a:path w="2301875" h="92709">
                <a:moveTo>
                  <a:pt x="646408" y="92091"/>
                </a:moveTo>
                <a:lnTo>
                  <a:pt x="646408" y="55254"/>
                </a:lnTo>
              </a:path>
              <a:path w="2301875" h="92709">
                <a:moveTo>
                  <a:pt x="737128" y="92091"/>
                </a:moveTo>
                <a:lnTo>
                  <a:pt x="737128" y="55254"/>
                </a:lnTo>
              </a:path>
              <a:path w="2301875" h="92709">
                <a:moveTo>
                  <a:pt x="815675" y="92091"/>
                </a:moveTo>
                <a:lnTo>
                  <a:pt x="815675" y="55254"/>
                </a:lnTo>
              </a:path>
              <a:path w="2301875" h="92709">
                <a:moveTo>
                  <a:pt x="885007" y="92091"/>
                </a:moveTo>
                <a:lnTo>
                  <a:pt x="885007" y="55254"/>
                </a:lnTo>
              </a:path>
              <a:path w="2301875" h="92709">
                <a:moveTo>
                  <a:pt x="946994" y="92091"/>
                </a:moveTo>
                <a:lnTo>
                  <a:pt x="946994" y="0"/>
                </a:lnTo>
              </a:path>
              <a:path w="2301875" h="92709">
                <a:moveTo>
                  <a:pt x="1354803" y="92091"/>
                </a:moveTo>
                <a:lnTo>
                  <a:pt x="1354803" y="55254"/>
                </a:lnTo>
              </a:path>
              <a:path w="2301875" h="92709">
                <a:moveTo>
                  <a:pt x="1593402" y="92091"/>
                </a:moveTo>
                <a:lnTo>
                  <a:pt x="1593402" y="55254"/>
                </a:lnTo>
              </a:path>
              <a:path w="2301875" h="92709">
                <a:moveTo>
                  <a:pt x="1762669" y="92091"/>
                </a:moveTo>
                <a:lnTo>
                  <a:pt x="1762669" y="55254"/>
                </a:lnTo>
              </a:path>
              <a:path w="2301875" h="92709">
                <a:moveTo>
                  <a:pt x="1893944" y="92091"/>
                </a:moveTo>
                <a:lnTo>
                  <a:pt x="1893944" y="55254"/>
                </a:lnTo>
              </a:path>
              <a:path w="2301875" h="92709">
                <a:moveTo>
                  <a:pt x="2001223" y="92091"/>
                </a:moveTo>
                <a:lnTo>
                  <a:pt x="2001223" y="55254"/>
                </a:lnTo>
              </a:path>
              <a:path w="2301875" h="92709">
                <a:moveTo>
                  <a:pt x="2091943" y="92091"/>
                </a:moveTo>
                <a:lnTo>
                  <a:pt x="2091943" y="55254"/>
                </a:lnTo>
              </a:path>
              <a:path w="2301875" h="92709">
                <a:moveTo>
                  <a:pt x="2170479" y="92091"/>
                </a:moveTo>
                <a:lnTo>
                  <a:pt x="2170479" y="55254"/>
                </a:lnTo>
              </a:path>
              <a:path w="2301875" h="92709">
                <a:moveTo>
                  <a:pt x="2239811" y="92091"/>
                </a:moveTo>
                <a:lnTo>
                  <a:pt x="2239811" y="55254"/>
                </a:lnTo>
              </a:path>
              <a:path w="2301875" h="92709">
                <a:moveTo>
                  <a:pt x="2301798" y="92091"/>
                </a:moveTo>
                <a:lnTo>
                  <a:pt x="23017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48" name="object 48"/>
          <p:cNvSpPr txBox="1"/>
          <p:nvPr/>
        </p:nvSpPr>
        <p:spPr>
          <a:xfrm>
            <a:off x="3331311" y="6293162"/>
            <a:ext cx="280392" cy="211454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26788">
              <a:spcBef>
                <a:spcPts val="88"/>
              </a:spcBef>
            </a:pPr>
            <a:r>
              <a:rPr sz="1301" spc="-60" dirty="0">
                <a:latin typeface="Bookman Old Style"/>
                <a:cs typeface="Bookman Old Style"/>
              </a:rPr>
              <a:t>10</a:t>
            </a:r>
            <a:r>
              <a:rPr sz="1371" spc="-89" baseline="29914" dirty="0">
                <a:latin typeface="Century"/>
                <a:cs typeface="Century"/>
              </a:rPr>
              <a:t>2</a:t>
            </a:r>
            <a:endParaRPr sz="1371" baseline="29914">
              <a:latin typeface="Century"/>
              <a:cs typeface="Century"/>
            </a:endParaRPr>
          </a:p>
        </p:txBody>
      </p:sp>
      <p:sp>
        <p:nvSpPr>
          <p:cNvPr id="49" name="object 49"/>
          <p:cNvSpPr/>
          <p:nvPr/>
        </p:nvSpPr>
        <p:spPr>
          <a:xfrm>
            <a:off x="1189209" y="3056454"/>
            <a:ext cx="3237012" cy="3237012"/>
          </a:xfrm>
          <a:custGeom>
            <a:avLst/>
            <a:gdLst/>
            <a:ahLst/>
            <a:cxnLst/>
            <a:rect l="l" t="t" r="r" b="b"/>
            <a:pathLst>
              <a:path w="4603750" h="4603750">
                <a:moveTo>
                  <a:pt x="3656568" y="4603551"/>
                </a:moveTo>
                <a:lnTo>
                  <a:pt x="3656568" y="4566715"/>
                </a:lnTo>
              </a:path>
              <a:path w="4603750" h="4603750">
                <a:moveTo>
                  <a:pt x="3895156" y="4603551"/>
                </a:moveTo>
                <a:lnTo>
                  <a:pt x="3895156" y="4566715"/>
                </a:lnTo>
              </a:path>
              <a:path w="4603750" h="4603750">
                <a:moveTo>
                  <a:pt x="4064423" y="4603551"/>
                </a:moveTo>
                <a:lnTo>
                  <a:pt x="4064423" y="4566715"/>
                </a:lnTo>
              </a:path>
              <a:path w="4603750" h="4603750">
                <a:moveTo>
                  <a:pt x="4195697" y="4603551"/>
                </a:moveTo>
                <a:lnTo>
                  <a:pt x="4195697" y="4566715"/>
                </a:lnTo>
              </a:path>
              <a:path w="4603750" h="4603750">
                <a:moveTo>
                  <a:pt x="4302976" y="4603551"/>
                </a:moveTo>
                <a:lnTo>
                  <a:pt x="4302976" y="4566715"/>
                </a:lnTo>
              </a:path>
              <a:path w="4603750" h="4603750">
                <a:moveTo>
                  <a:pt x="4393696" y="4603551"/>
                </a:moveTo>
                <a:lnTo>
                  <a:pt x="4393696" y="4566715"/>
                </a:lnTo>
              </a:path>
              <a:path w="4603750" h="4603750">
                <a:moveTo>
                  <a:pt x="4472243" y="4603551"/>
                </a:moveTo>
                <a:lnTo>
                  <a:pt x="4472243" y="4566715"/>
                </a:lnTo>
              </a:path>
              <a:path w="4603750" h="4603750">
                <a:moveTo>
                  <a:pt x="4541575" y="4603551"/>
                </a:moveTo>
                <a:lnTo>
                  <a:pt x="4541575" y="4566715"/>
                </a:lnTo>
              </a:path>
              <a:path w="4603750" h="4603750">
                <a:moveTo>
                  <a:pt x="4603551" y="4603551"/>
                </a:moveTo>
                <a:lnTo>
                  <a:pt x="4603551" y="4511460"/>
                </a:lnTo>
              </a:path>
              <a:path w="4603750" h="4603750">
                <a:moveTo>
                  <a:pt x="0" y="4603551"/>
                </a:moveTo>
                <a:lnTo>
                  <a:pt x="92046" y="4603551"/>
                </a:lnTo>
              </a:path>
              <a:path w="4603750" h="4603750">
                <a:moveTo>
                  <a:pt x="0" y="4496941"/>
                </a:moveTo>
                <a:lnTo>
                  <a:pt x="36836" y="4496941"/>
                </a:lnTo>
              </a:path>
              <a:path w="4603750" h="4603750">
                <a:moveTo>
                  <a:pt x="0" y="4434602"/>
                </a:moveTo>
                <a:lnTo>
                  <a:pt x="36836" y="4434602"/>
                </a:lnTo>
              </a:path>
              <a:path w="4603750" h="4603750">
                <a:moveTo>
                  <a:pt x="0" y="4390330"/>
                </a:moveTo>
                <a:lnTo>
                  <a:pt x="36836" y="4390330"/>
                </a:lnTo>
              </a:path>
              <a:path w="4603750" h="4603750">
                <a:moveTo>
                  <a:pt x="0" y="4356010"/>
                </a:moveTo>
                <a:lnTo>
                  <a:pt x="36836" y="4356010"/>
                </a:lnTo>
              </a:path>
              <a:path w="4603750" h="4603750">
                <a:moveTo>
                  <a:pt x="0" y="4327991"/>
                </a:moveTo>
                <a:lnTo>
                  <a:pt x="36836" y="4327991"/>
                </a:lnTo>
              </a:path>
              <a:path w="4603750" h="4603750">
                <a:moveTo>
                  <a:pt x="0" y="4304302"/>
                </a:moveTo>
                <a:lnTo>
                  <a:pt x="36836" y="4304302"/>
                </a:lnTo>
              </a:path>
              <a:path w="4603750" h="4603750">
                <a:moveTo>
                  <a:pt x="0" y="4283753"/>
                </a:moveTo>
                <a:lnTo>
                  <a:pt x="36836" y="4283753"/>
                </a:lnTo>
              </a:path>
              <a:path w="4603750" h="4603750">
                <a:moveTo>
                  <a:pt x="0" y="4265652"/>
                </a:moveTo>
                <a:lnTo>
                  <a:pt x="36836" y="4265652"/>
                </a:lnTo>
              </a:path>
              <a:path w="4603750" h="4603750">
                <a:moveTo>
                  <a:pt x="0" y="4249444"/>
                </a:moveTo>
                <a:lnTo>
                  <a:pt x="92046" y="4249444"/>
                </a:lnTo>
              </a:path>
              <a:path w="4603750" h="4603750">
                <a:moveTo>
                  <a:pt x="0" y="4142834"/>
                </a:moveTo>
                <a:lnTo>
                  <a:pt x="36836" y="4142834"/>
                </a:lnTo>
              </a:path>
              <a:path w="4603750" h="4603750">
                <a:moveTo>
                  <a:pt x="0" y="4080495"/>
                </a:moveTo>
                <a:lnTo>
                  <a:pt x="36836" y="4080495"/>
                </a:lnTo>
              </a:path>
              <a:path w="4603750" h="4603750">
                <a:moveTo>
                  <a:pt x="0" y="4036212"/>
                </a:moveTo>
                <a:lnTo>
                  <a:pt x="36836" y="4036212"/>
                </a:lnTo>
              </a:path>
              <a:path w="4603750" h="4603750">
                <a:moveTo>
                  <a:pt x="0" y="4001902"/>
                </a:moveTo>
                <a:lnTo>
                  <a:pt x="36836" y="4001902"/>
                </a:lnTo>
              </a:path>
              <a:path w="4603750" h="4603750">
                <a:moveTo>
                  <a:pt x="0" y="3973873"/>
                </a:moveTo>
                <a:lnTo>
                  <a:pt x="36836" y="3973873"/>
                </a:lnTo>
              </a:path>
              <a:path w="4603750" h="4603750">
                <a:moveTo>
                  <a:pt x="0" y="3950150"/>
                </a:moveTo>
                <a:lnTo>
                  <a:pt x="36836" y="3950150"/>
                </a:lnTo>
              </a:path>
              <a:path w="4603750" h="4603750">
                <a:moveTo>
                  <a:pt x="0" y="3929646"/>
                </a:moveTo>
                <a:lnTo>
                  <a:pt x="36836" y="3929646"/>
                </a:lnTo>
              </a:path>
              <a:path w="4603750" h="4603750">
                <a:moveTo>
                  <a:pt x="0" y="3911500"/>
                </a:moveTo>
                <a:lnTo>
                  <a:pt x="36836" y="3911500"/>
                </a:lnTo>
              </a:path>
              <a:path w="4603750" h="4603750">
                <a:moveTo>
                  <a:pt x="0" y="3895292"/>
                </a:moveTo>
                <a:lnTo>
                  <a:pt x="92046" y="3895292"/>
                </a:lnTo>
              </a:path>
              <a:path w="4603750" h="4603750">
                <a:moveTo>
                  <a:pt x="0" y="3788726"/>
                </a:moveTo>
                <a:lnTo>
                  <a:pt x="36836" y="3788726"/>
                </a:lnTo>
              </a:path>
              <a:path w="4603750" h="4603750">
                <a:moveTo>
                  <a:pt x="0" y="3726342"/>
                </a:moveTo>
                <a:lnTo>
                  <a:pt x="36836" y="3726342"/>
                </a:lnTo>
              </a:path>
              <a:path w="4603750" h="4603750">
                <a:moveTo>
                  <a:pt x="0" y="3682104"/>
                </a:moveTo>
                <a:lnTo>
                  <a:pt x="36836" y="3682104"/>
                </a:lnTo>
              </a:path>
              <a:path w="4603750" h="4603750">
                <a:moveTo>
                  <a:pt x="0" y="3647795"/>
                </a:moveTo>
                <a:lnTo>
                  <a:pt x="36836" y="3647795"/>
                </a:lnTo>
              </a:path>
              <a:path w="4603750" h="4603750">
                <a:moveTo>
                  <a:pt x="0" y="3619766"/>
                </a:moveTo>
                <a:lnTo>
                  <a:pt x="36836" y="3619766"/>
                </a:lnTo>
              </a:path>
              <a:path w="4603750" h="4603750">
                <a:moveTo>
                  <a:pt x="0" y="3596043"/>
                </a:moveTo>
                <a:lnTo>
                  <a:pt x="36836" y="3596043"/>
                </a:lnTo>
              </a:path>
              <a:path w="4603750" h="4603750">
                <a:moveTo>
                  <a:pt x="0" y="3575494"/>
                </a:moveTo>
                <a:lnTo>
                  <a:pt x="36836" y="3575494"/>
                </a:lnTo>
              </a:path>
              <a:path w="4603750" h="4603750">
                <a:moveTo>
                  <a:pt x="0" y="3557381"/>
                </a:moveTo>
                <a:lnTo>
                  <a:pt x="36836" y="3557381"/>
                </a:lnTo>
              </a:path>
              <a:path w="4603750" h="4603750">
                <a:moveTo>
                  <a:pt x="0" y="3541185"/>
                </a:moveTo>
                <a:lnTo>
                  <a:pt x="92046" y="3541185"/>
                </a:lnTo>
              </a:path>
              <a:path w="4603750" h="4603750">
                <a:moveTo>
                  <a:pt x="0" y="3434608"/>
                </a:moveTo>
                <a:lnTo>
                  <a:pt x="36836" y="3434608"/>
                </a:lnTo>
              </a:path>
              <a:path w="4603750" h="4603750">
                <a:moveTo>
                  <a:pt x="0" y="3372224"/>
                </a:moveTo>
                <a:lnTo>
                  <a:pt x="36836" y="3372224"/>
                </a:lnTo>
              </a:path>
              <a:path w="4603750" h="4603750">
                <a:moveTo>
                  <a:pt x="0" y="3327997"/>
                </a:moveTo>
                <a:lnTo>
                  <a:pt x="36836" y="3327997"/>
                </a:lnTo>
              </a:path>
              <a:path w="4603750" h="4603750">
                <a:moveTo>
                  <a:pt x="0" y="3293688"/>
                </a:moveTo>
                <a:lnTo>
                  <a:pt x="36836" y="3293688"/>
                </a:lnTo>
              </a:path>
              <a:path w="4603750" h="4603750">
                <a:moveTo>
                  <a:pt x="0" y="3265613"/>
                </a:moveTo>
                <a:lnTo>
                  <a:pt x="36836" y="3265613"/>
                </a:lnTo>
              </a:path>
              <a:path w="4603750" h="4603750">
                <a:moveTo>
                  <a:pt x="0" y="3241924"/>
                </a:moveTo>
                <a:lnTo>
                  <a:pt x="36836" y="3241924"/>
                </a:lnTo>
              </a:path>
              <a:path w="4603750" h="4603750">
                <a:moveTo>
                  <a:pt x="0" y="3221386"/>
                </a:moveTo>
                <a:lnTo>
                  <a:pt x="36836" y="3221386"/>
                </a:lnTo>
              </a:path>
              <a:path w="4603750" h="4603750">
                <a:moveTo>
                  <a:pt x="0" y="3203274"/>
                </a:moveTo>
                <a:lnTo>
                  <a:pt x="36836" y="3203274"/>
                </a:lnTo>
              </a:path>
              <a:path w="4603750" h="4603750">
                <a:moveTo>
                  <a:pt x="0" y="3187077"/>
                </a:moveTo>
                <a:lnTo>
                  <a:pt x="92046" y="3187077"/>
                </a:lnTo>
              </a:path>
              <a:path w="4603750" h="4603750">
                <a:moveTo>
                  <a:pt x="0" y="3080455"/>
                </a:moveTo>
                <a:lnTo>
                  <a:pt x="36836" y="3080455"/>
                </a:lnTo>
              </a:path>
              <a:path w="4603750" h="4603750">
                <a:moveTo>
                  <a:pt x="0" y="3018117"/>
                </a:moveTo>
                <a:lnTo>
                  <a:pt x="36836" y="3018117"/>
                </a:lnTo>
              </a:path>
              <a:path w="4603750" h="4603750">
                <a:moveTo>
                  <a:pt x="0" y="2973890"/>
                </a:moveTo>
                <a:lnTo>
                  <a:pt x="36836" y="2973890"/>
                </a:lnTo>
              </a:path>
              <a:path w="4603750" h="4603750">
                <a:moveTo>
                  <a:pt x="0" y="2939536"/>
                </a:moveTo>
                <a:lnTo>
                  <a:pt x="36836" y="2939536"/>
                </a:lnTo>
              </a:path>
              <a:path w="4603750" h="4603750">
                <a:moveTo>
                  <a:pt x="0" y="2911506"/>
                </a:moveTo>
                <a:lnTo>
                  <a:pt x="36836" y="2911506"/>
                </a:lnTo>
              </a:path>
              <a:path w="4603750" h="4603750">
                <a:moveTo>
                  <a:pt x="0" y="2887817"/>
                </a:moveTo>
                <a:lnTo>
                  <a:pt x="36836" y="2887817"/>
                </a:lnTo>
              </a:path>
              <a:path w="4603750" h="4603750">
                <a:moveTo>
                  <a:pt x="0" y="2867279"/>
                </a:moveTo>
                <a:lnTo>
                  <a:pt x="36836" y="2867279"/>
                </a:lnTo>
              </a:path>
              <a:path w="4603750" h="4603750">
                <a:moveTo>
                  <a:pt x="0" y="2849167"/>
                </a:moveTo>
                <a:lnTo>
                  <a:pt x="36836" y="2849167"/>
                </a:lnTo>
              </a:path>
              <a:path w="4603750" h="4603750">
                <a:moveTo>
                  <a:pt x="0" y="2832959"/>
                </a:moveTo>
                <a:lnTo>
                  <a:pt x="92046" y="2832959"/>
                </a:lnTo>
              </a:path>
              <a:path w="4603750" h="4603750">
                <a:moveTo>
                  <a:pt x="0" y="2726348"/>
                </a:moveTo>
                <a:lnTo>
                  <a:pt x="36836" y="2726348"/>
                </a:lnTo>
              </a:path>
              <a:path w="4603750" h="4603750">
                <a:moveTo>
                  <a:pt x="0" y="2664009"/>
                </a:moveTo>
                <a:lnTo>
                  <a:pt x="36836" y="2664009"/>
                </a:lnTo>
              </a:path>
              <a:path w="4603750" h="4603750">
                <a:moveTo>
                  <a:pt x="0" y="2619737"/>
                </a:moveTo>
                <a:lnTo>
                  <a:pt x="36836" y="2619737"/>
                </a:lnTo>
              </a:path>
              <a:path w="4603750" h="4603750">
                <a:moveTo>
                  <a:pt x="0" y="2585417"/>
                </a:moveTo>
                <a:lnTo>
                  <a:pt x="36836" y="2585417"/>
                </a:lnTo>
              </a:path>
              <a:path w="4603750" h="4603750">
                <a:moveTo>
                  <a:pt x="0" y="2557399"/>
                </a:moveTo>
                <a:lnTo>
                  <a:pt x="36836" y="2557399"/>
                </a:lnTo>
              </a:path>
              <a:path w="4603750" h="4603750">
                <a:moveTo>
                  <a:pt x="0" y="2533710"/>
                </a:moveTo>
                <a:lnTo>
                  <a:pt x="36836" y="2533710"/>
                </a:lnTo>
              </a:path>
              <a:path w="4603750" h="4603750">
                <a:moveTo>
                  <a:pt x="0" y="2513161"/>
                </a:moveTo>
                <a:lnTo>
                  <a:pt x="36836" y="2513161"/>
                </a:lnTo>
              </a:path>
              <a:path w="4603750" h="4603750">
                <a:moveTo>
                  <a:pt x="0" y="2495060"/>
                </a:moveTo>
                <a:lnTo>
                  <a:pt x="36836" y="2495060"/>
                </a:lnTo>
              </a:path>
              <a:path w="4603750" h="4603750">
                <a:moveTo>
                  <a:pt x="0" y="2478852"/>
                </a:moveTo>
                <a:lnTo>
                  <a:pt x="92046" y="2478852"/>
                </a:lnTo>
              </a:path>
              <a:path w="4603750" h="4603750">
                <a:moveTo>
                  <a:pt x="0" y="2372241"/>
                </a:moveTo>
                <a:lnTo>
                  <a:pt x="36836" y="2372241"/>
                </a:lnTo>
              </a:path>
              <a:path w="4603750" h="4603750">
                <a:moveTo>
                  <a:pt x="0" y="2309857"/>
                </a:moveTo>
                <a:lnTo>
                  <a:pt x="36836" y="2309857"/>
                </a:lnTo>
              </a:path>
              <a:path w="4603750" h="4603750">
                <a:moveTo>
                  <a:pt x="0" y="2265630"/>
                </a:moveTo>
                <a:lnTo>
                  <a:pt x="36836" y="2265630"/>
                </a:lnTo>
              </a:path>
              <a:path w="4603750" h="4603750">
                <a:moveTo>
                  <a:pt x="0" y="2231310"/>
                </a:moveTo>
                <a:lnTo>
                  <a:pt x="36836" y="2231310"/>
                </a:lnTo>
              </a:path>
              <a:path w="4603750" h="4603750">
                <a:moveTo>
                  <a:pt x="0" y="2203291"/>
                </a:moveTo>
                <a:lnTo>
                  <a:pt x="36836" y="2203291"/>
                </a:lnTo>
              </a:path>
              <a:path w="4603750" h="4603750">
                <a:moveTo>
                  <a:pt x="0" y="2179557"/>
                </a:moveTo>
                <a:lnTo>
                  <a:pt x="36836" y="2179557"/>
                </a:lnTo>
              </a:path>
              <a:path w="4603750" h="4603750">
                <a:moveTo>
                  <a:pt x="0" y="2159008"/>
                </a:moveTo>
                <a:lnTo>
                  <a:pt x="36836" y="2159008"/>
                </a:lnTo>
              </a:path>
              <a:path w="4603750" h="4603750">
                <a:moveTo>
                  <a:pt x="0" y="2140907"/>
                </a:moveTo>
                <a:lnTo>
                  <a:pt x="36836" y="2140907"/>
                </a:lnTo>
              </a:path>
              <a:path w="4603750" h="4603750">
                <a:moveTo>
                  <a:pt x="0" y="2124699"/>
                </a:moveTo>
                <a:lnTo>
                  <a:pt x="92046" y="2124699"/>
                </a:lnTo>
              </a:path>
              <a:path w="4603750" h="4603750">
                <a:moveTo>
                  <a:pt x="0" y="2018134"/>
                </a:moveTo>
                <a:lnTo>
                  <a:pt x="36836" y="2018134"/>
                </a:lnTo>
              </a:path>
              <a:path w="4603750" h="4603750">
                <a:moveTo>
                  <a:pt x="0" y="1955750"/>
                </a:moveTo>
                <a:lnTo>
                  <a:pt x="36836" y="1955750"/>
                </a:lnTo>
              </a:path>
              <a:path w="4603750" h="4603750">
                <a:moveTo>
                  <a:pt x="0" y="1911512"/>
                </a:moveTo>
                <a:lnTo>
                  <a:pt x="36836" y="1911512"/>
                </a:lnTo>
              </a:path>
              <a:path w="4603750" h="4603750">
                <a:moveTo>
                  <a:pt x="0" y="1877203"/>
                </a:moveTo>
                <a:lnTo>
                  <a:pt x="36836" y="1877203"/>
                </a:lnTo>
              </a:path>
              <a:path w="4603750" h="4603750">
                <a:moveTo>
                  <a:pt x="0" y="1849173"/>
                </a:moveTo>
                <a:lnTo>
                  <a:pt x="36836" y="1849173"/>
                </a:lnTo>
              </a:path>
              <a:path w="4603750" h="4603750">
                <a:moveTo>
                  <a:pt x="0" y="1825450"/>
                </a:moveTo>
                <a:lnTo>
                  <a:pt x="36836" y="1825450"/>
                </a:lnTo>
              </a:path>
              <a:path w="4603750" h="4603750">
                <a:moveTo>
                  <a:pt x="0" y="1804901"/>
                </a:moveTo>
                <a:lnTo>
                  <a:pt x="36836" y="1804901"/>
                </a:lnTo>
              </a:path>
              <a:path w="4603750" h="4603750">
                <a:moveTo>
                  <a:pt x="0" y="1786800"/>
                </a:moveTo>
                <a:lnTo>
                  <a:pt x="36836" y="1786800"/>
                </a:lnTo>
              </a:path>
              <a:path w="4603750" h="4603750">
                <a:moveTo>
                  <a:pt x="0" y="1770592"/>
                </a:moveTo>
                <a:lnTo>
                  <a:pt x="92046" y="1770592"/>
                </a:lnTo>
              </a:path>
              <a:path w="4603750" h="4603750">
                <a:moveTo>
                  <a:pt x="0" y="1663981"/>
                </a:moveTo>
                <a:lnTo>
                  <a:pt x="36836" y="1663981"/>
                </a:lnTo>
              </a:path>
              <a:path w="4603750" h="4603750">
                <a:moveTo>
                  <a:pt x="0" y="1601643"/>
                </a:moveTo>
                <a:lnTo>
                  <a:pt x="36836" y="1601643"/>
                </a:lnTo>
              </a:path>
              <a:path w="4603750" h="4603750">
                <a:moveTo>
                  <a:pt x="0" y="1557405"/>
                </a:moveTo>
                <a:lnTo>
                  <a:pt x="36836" y="1557405"/>
                </a:lnTo>
              </a:path>
              <a:path w="4603750" h="4603750">
                <a:moveTo>
                  <a:pt x="0" y="1523096"/>
                </a:moveTo>
                <a:lnTo>
                  <a:pt x="36836" y="1523096"/>
                </a:lnTo>
              </a:path>
              <a:path w="4603750" h="4603750">
                <a:moveTo>
                  <a:pt x="0" y="1495020"/>
                </a:moveTo>
                <a:lnTo>
                  <a:pt x="36836" y="1495020"/>
                </a:lnTo>
              </a:path>
              <a:path w="4603750" h="4603750">
                <a:moveTo>
                  <a:pt x="0" y="1471332"/>
                </a:moveTo>
                <a:lnTo>
                  <a:pt x="36836" y="1471332"/>
                </a:lnTo>
              </a:path>
              <a:path w="4603750" h="4603750">
                <a:moveTo>
                  <a:pt x="0" y="1450794"/>
                </a:moveTo>
                <a:lnTo>
                  <a:pt x="36836" y="1450794"/>
                </a:lnTo>
              </a:path>
              <a:path w="4603750" h="4603750">
                <a:moveTo>
                  <a:pt x="0" y="1432682"/>
                </a:moveTo>
                <a:lnTo>
                  <a:pt x="36836" y="1432682"/>
                </a:lnTo>
              </a:path>
              <a:path w="4603750" h="4603750">
                <a:moveTo>
                  <a:pt x="0" y="1416485"/>
                </a:moveTo>
                <a:lnTo>
                  <a:pt x="92046" y="1416485"/>
                </a:lnTo>
              </a:path>
              <a:path w="4603750" h="4603750">
                <a:moveTo>
                  <a:pt x="0" y="1309863"/>
                </a:moveTo>
                <a:lnTo>
                  <a:pt x="36836" y="1309863"/>
                </a:lnTo>
              </a:path>
              <a:path w="4603750" h="4603750">
                <a:moveTo>
                  <a:pt x="0" y="1247524"/>
                </a:moveTo>
                <a:lnTo>
                  <a:pt x="36836" y="1247524"/>
                </a:lnTo>
              </a:path>
              <a:path w="4603750" h="4603750">
                <a:moveTo>
                  <a:pt x="0" y="1203252"/>
                </a:moveTo>
                <a:lnTo>
                  <a:pt x="36836" y="1203252"/>
                </a:lnTo>
              </a:path>
              <a:path w="4603750" h="4603750">
                <a:moveTo>
                  <a:pt x="0" y="1168943"/>
                </a:moveTo>
                <a:lnTo>
                  <a:pt x="36836" y="1168943"/>
                </a:lnTo>
              </a:path>
              <a:path w="4603750" h="4603750">
                <a:moveTo>
                  <a:pt x="0" y="1140913"/>
                </a:moveTo>
                <a:lnTo>
                  <a:pt x="36836" y="1140913"/>
                </a:lnTo>
              </a:path>
              <a:path w="4603750" h="4603750">
                <a:moveTo>
                  <a:pt x="0" y="1117225"/>
                </a:moveTo>
                <a:lnTo>
                  <a:pt x="36836" y="1117225"/>
                </a:lnTo>
              </a:path>
              <a:path w="4603750" h="4603750">
                <a:moveTo>
                  <a:pt x="0" y="1096687"/>
                </a:moveTo>
                <a:lnTo>
                  <a:pt x="36836" y="1096687"/>
                </a:lnTo>
              </a:path>
              <a:path w="4603750" h="4603750">
                <a:moveTo>
                  <a:pt x="0" y="1078574"/>
                </a:moveTo>
                <a:lnTo>
                  <a:pt x="36836" y="1078574"/>
                </a:lnTo>
              </a:path>
              <a:path w="4603750" h="4603750">
                <a:moveTo>
                  <a:pt x="0" y="1062366"/>
                </a:moveTo>
                <a:lnTo>
                  <a:pt x="92046" y="1062366"/>
                </a:lnTo>
              </a:path>
              <a:path w="4603750" h="4603750">
                <a:moveTo>
                  <a:pt x="0" y="955756"/>
                </a:moveTo>
                <a:lnTo>
                  <a:pt x="36836" y="955756"/>
                </a:lnTo>
              </a:path>
              <a:path w="4603750" h="4603750">
                <a:moveTo>
                  <a:pt x="0" y="893417"/>
                </a:moveTo>
                <a:lnTo>
                  <a:pt x="36836" y="893417"/>
                </a:lnTo>
              </a:path>
              <a:path w="4603750" h="4603750">
                <a:moveTo>
                  <a:pt x="0" y="849145"/>
                </a:moveTo>
                <a:lnTo>
                  <a:pt x="36836" y="849145"/>
                </a:lnTo>
              </a:path>
              <a:path w="4603750" h="4603750">
                <a:moveTo>
                  <a:pt x="0" y="814836"/>
                </a:moveTo>
                <a:lnTo>
                  <a:pt x="36836" y="814836"/>
                </a:lnTo>
              </a:path>
              <a:path w="4603750" h="4603750">
                <a:moveTo>
                  <a:pt x="0" y="786806"/>
                </a:moveTo>
                <a:lnTo>
                  <a:pt x="36836" y="786806"/>
                </a:lnTo>
              </a:path>
              <a:path w="4603750" h="4603750">
                <a:moveTo>
                  <a:pt x="0" y="763072"/>
                </a:moveTo>
                <a:lnTo>
                  <a:pt x="36836" y="763072"/>
                </a:lnTo>
              </a:path>
              <a:path w="4603750" h="4603750">
                <a:moveTo>
                  <a:pt x="0" y="742580"/>
                </a:moveTo>
                <a:lnTo>
                  <a:pt x="36836" y="742580"/>
                </a:lnTo>
              </a:path>
              <a:path w="4603750" h="4603750">
                <a:moveTo>
                  <a:pt x="0" y="724422"/>
                </a:moveTo>
                <a:lnTo>
                  <a:pt x="36836" y="724422"/>
                </a:lnTo>
              </a:path>
              <a:path w="4603750" h="4603750">
                <a:moveTo>
                  <a:pt x="0" y="708214"/>
                </a:moveTo>
                <a:lnTo>
                  <a:pt x="92046" y="708214"/>
                </a:lnTo>
              </a:path>
              <a:path w="4603750" h="4603750">
                <a:moveTo>
                  <a:pt x="0" y="601648"/>
                </a:moveTo>
                <a:lnTo>
                  <a:pt x="36836" y="601648"/>
                </a:lnTo>
              </a:path>
              <a:path w="4603750" h="4603750">
                <a:moveTo>
                  <a:pt x="0" y="539264"/>
                </a:moveTo>
                <a:lnTo>
                  <a:pt x="36836" y="539264"/>
                </a:lnTo>
              </a:path>
              <a:path w="4603750" h="4603750">
                <a:moveTo>
                  <a:pt x="0" y="495038"/>
                </a:moveTo>
                <a:lnTo>
                  <a:pt x="36836" y="495038"/>
                </a:lnTo>
              </a:path>
              <a:path w="4603750" h="4603750">
                <a:moveTo>
                  <a:pt x="0" y="460717"/>
                </a:moveTo>
                <a:lnTo>
                  <a:pt x="36836" y="460717"/>
                </a:lnTo>
              </a:path>
              <a:path w="4603750" h="4603750">
                <a:moveTo>
                  <a:pt x="0" y="432699"/>
                </a:moveTo>
                <a:lnTo>
                  <a:pt x="36836" y="432699"/>
                </a:lnTo>
              </a:path>
              <a:path w="4603750" h="4603750">
                <a:moveTo>
                  <a:pt x="0" y="408965"/>
                </a:moveTo>
                <a:lnTo>
                  <a:pt x="36836" y="408965"/>
                </a:lnTo>
              </a:path>
              <a:path w="4603750" h="4603750">
                <a:moveTo>
                  <a:pt x="0" y="388427"/>
                </a:moveTo>
                <a:lnTo>
                  <a:pt x="36836" y="388427"/>
                </a:lnTo>
              </a:path>
              <a:path w="4603750" h="4603750">
                <a:moveTo>
                  <a:pt x="0" y="370315"/>
                </a:moveTo>
                <a:lnTo>
                  <a:pt x="36836" y="370315"/>
                </a:lnTo>
              </a:path>
              <a:path w="4603750" h="4603750">
                <a:moveTo>
                  <a:pt x="0" y="354107"/>
                </a:moveTo>
                <a:lnTo>
                  <a:pt x="92046" y="354107"/>
                </a:lnTo>
              </a:path>
              <a:path w="4603750" h="4603750">
                <a:moveTo>
                  <a:pt x="0" y="247541"/>
                </a:moveTo>
                <a:lnTo>
                  <a:pt x="36836" y="247541"/>
                </a:lnTo>
              </a:path>
              <a:path w="4603750" h="4603750">
                <a:moveTo>
                  <a:pt x="0" y="185157"/>
                </a:moveTo>
                <a:lnTo>
                  <a:pt x="36836" y="185157"/>
                </a:lnTo>
              </a:path>
              <a:path w="4603750" h="4603750">
                <a:moveTo>
                  <a:pt x="0" y="140931"/>
                </a:moveTo>
                <a:lnTo>
                  <a:pt x="36836" y="140931"/>
                </a:lnTo>
              </a:path>
              <a:path w="4603750" h="4603750">
                <a:moveTo>
                  <a:pt x="0" y="106610"/>
                </a:moveTo>
                <a:lnTo>
                  <a:pt x="36836" y="106610"/>
                </a:lnTo>
              </a:path>
              <a:path w="4603750" h="4603750">
                <a:moveTo>
                  <a:pt x="0" y="78546"/>
                </a:moveTo>
                <a:lnTo>
                  <a:pt x="36836" y="78546"/>
                </a:lnTo>
              </a:path>
              <a:path w="4603750" h="4603750">
                <a:moveTo>
                  <a:pt x="0" y="54858"/>
                </a:moveTo>
                <a:lnTo>
                  <a:pt x="36836" y="54858"/>
                </a:lnTo>
              </a:path>
              <a:path w="4603750" h="4603750">
                <a:moveTo>
                  <a:pt x="0" y="34309"/>
                </a:moveTo>
                <a:lnTo>
                  <a:pt x="36836" y="34309"/>
                </a:lnTo>
              </a:path>
              <a:path w="4603750" h="4603750">
                <a:moveTo>
                  <a:pt x="0" y="16208"/>
                </a:moveTo>
                <a:lnTo>
                  <a:pt x="36836" y="16208"/>
                </a:lnTo>
              </a:path>
              <a:path w="4603750" h="4603750">
                <a:moveTo>
                  <a:pt x="0" y="0"/>
                </a:moveTo>
                <a:lnTo>
                  <a:pt x="920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50" name="object 50"/>
          <p:cNvSpPr txBox="1"/>
          <p:nvPr/>
        </p:nvSpPr>
        <p:spPr>
          <a:xfrm>
            <a:off x="771814" y="2822642"/>
            <a:ext cx="416570" cy="3528025"/>
          </a:xfrm>
          <a:prstGeom prst="rect">
            <a:avLst/>
          </a:prstGeom>
        </p:spPr>
        <p:txBody>
          <a:bodyPr vert="horz" wrap="square" lIns="0" tIns="58936" rIns="0" bIns="0" rtlCol="0">
            <a:spAutoFit/>
          </a:bodyPr>
          <a:lstStyle/>
          <a:p>
            <a:pPr marL="26788">
              <a:spcBef>
                <a:spcPts val="464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27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401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28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401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29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397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30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401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31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401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32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397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33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401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34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401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35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397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36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401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37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401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38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397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39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401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40</a:t>
            </a:r>
            <a:endParaRPr sz="914">
              <a:latin typeface="Century"/>
              <a:cs typeface="Century"/>
            </a:endParaRPr>
          </a:p>
        </p:txBody>
      </p:sp>
      <p:sp>
        <p:nvSpPr>
          <p:cNvPr id="51" name="object 51"/>
          <p:cNvSpPr/>
          <p:nvPr/>
        </p:nvSpPr>
        <p:spPr>
          <a:xfrm>
            <a:off x="1189209" y="3056454"/>
            <a:ext cx="3237012" cy="3237012"/>
          </a:xfrm>
          <a:custGeom>
            <a:avLst/>
            <a:gdLst/>
            <a:ahLst/>
            <a:cxnLst/>
            <a:rect l="l" t="t" r="r" b="b"/>
            <a:pathLst>
              <a:path w="4603750" h="4603750">
                <a:moveTo>
                  <a:pt x="0" y="0"/>
                </a:moveTo>
                <a:lnTo>
                  <a:pt x="0" y="36836"/>
                </a:lnTo>
              </a:path>
              <a:path w="4603750" h="4603750">
                <a:moveTo>
                  <a:pt x="131274" y="0"/>
                </a:moveTo>
                <a:lnTo>
                  <a:pt x="131274" y="36836"/>
                </a:lnTo>
              </a:path>
              <a:path w="4603750" h="4603750">
                <a:moveTo>
                  <a:pt x="238553" y="0"/>
                </a:moveTo>
                <a:lnTo>
                  <a:pt x="238553" y="36836"/>
                </a:lnTo>
              </a:path>
              <a:path w="4603750" h="4603750">
                <a:moveTo>
                  <a:pt x="329273" y="0"/>
                </a:moveTo>
                <a:lnTo>
                  <a:pt x="329273" y="36836"/>
                </a:lnTo>
              </a:path>
              <a:path w="4603750" h="4603750">
                <a:moveTo>
                  <a:pt x="407820" y="0"/>
                </a:moveTo>
                <a:lnTo>
                  <a:pt x="407820" y="36836"/>
                </a:lnTo>
              </a:path>
              <a:path w="4603750" h="4603750">
                <a:moveTo>
                  <a:pt x="477152" y="0"/>
                </a:moveTo>
                <a:lnTo>
                  <a:pt x="477152" y="36836"/>
                </a:lnTo>
              </a:path>
              <a:path w="4603750" h="4603750">
                <a:moveTo>
                  <a:pt x="539140" y="0"/>
                </a:moveTo>
                <a:lnTo>
                  <a:pt x="539140" y="92091"/>
                </a:lnTo>
              </a:path>
              <a:path w="4603750" h="4603750">
                <a:moveTo>
                  <a:pt x="946949" y="0"/>
                </a:moveTo>
                <a:lnTo>
                  <a:pt x="946949" y="36836"/>
                </a:lnTo>
              </a:path>
              <a:path w="4603750" h="4603750">
                <a:moveTo>
                  <a:pt x="1185548" y="0"/>
                </a:moveTo>
                <a:lnTo>
                  <a:pt x="1185548" y="36836"/>
                </a:lnTo>
              </a:path>
              <a:path w="4603750" h="4603750">
                <a:moveTo>
                  <a:pt x="1354815" y="0"/>
                </a:moveTo>
                <a:lnTo>
                  <a:pt x="1354815" y="36836"/>
                </a:lnTo>
              </a:path>
              <a:path w="4603750" h="4603750">
                <a:moveTo>
                  <a:pt x="1486089" y="0"/>
                </a:moveTo>
                <a:lnTo>
                  <a:pt x="1486089" y="36836"/>
                </a:lnTo>
              </a:path>
              <a:path w="4603750" h="4603750">
                <a:moveTo>
                  <a:pt x="1593357" y="0"/>
                </a:moveTo>
                <a:lnTo>
                  <a:pt x="1593357" y="36836"/>
                </a:lnTo>
              </a:path>
              <a:path w="4603750" h="4603750">
                <a:moveTo>
                  <a:pt x="1684077" y="0"/>
                </a:moveTo>
                <a:lnTo>
                  <a:pt x="1684077" y="36836"/>
                </a:lnTo>
              </a:path>
              <a:path w="4603750" h="4603750">
                <a:moveTo>
                  <a:pt x="1762624" y="0"/>
                </a:moveTo>
                <a:lnTo>
                  <a:pt x="1762624" y="36836"/>
                </a:lnTo>
              </a:path>
              <a:path w="4603750" h="4603750">
                <a:moveTo>
                  <a:pt x="1831956" y="0"/>
                </a:moveTo>
                <a:lnTo>
                  <a:pt x="1831956" y="36836"/>
                </a:lnTo>
              </a:path>
              <a:path w="4603750" h="4603750">
                <a:moveTo>
                  <a:pt x="1893944" y="0"/>
                </a:moveTo>
                <a:lnTo>
                  <a:pt x="1893944" y="92091"/>
                </a:lnTo>
              </a:path>
              <a:path w="4603750" h="4603750">
                <a:moveTo>
                  <a:pt x="2301753" y="0"/>
                </a:moveTo>
                <a:lnTo>
                  <a:pt x="2301753" y="36836"/>
                </a:lnTo>
              </a:path>
              <a:path w="4603750" h="4603750">
                <a:moveTo>
                  <a:pt x="2540352" y="0"/>
                </a:moveTo>
                <a:lnTo>
                  <a:pt x="2540352" y="36836"/>
                </a:lnTo>
              </a:path>
              <a:path w="4603750" h="4603750">
                <a:moveTo>
                  <a:pt x="2709619" y="0"/>
                </a:moveTo>
                <a:lnTo>
                  <a:pt x="2709619" y="36836"/>
                </a:lnTo>
              </a:path>
              <a:path w="4603750" h="4603750">
                <a:moveTo>
                  <a:pt x="2840893" y="0"/>
                </a:moveTo>
                <a:lnTo>
                  <a:pt x="2840893" y="36836"/>
                </a:lnTo>
              </a:path>
              <a:path w="4603750" h="4603750">
                <a:moveTo>
                  <a:pt x="2948172" y="0"/>
                </a:moveTo>
                <a:lnTo>
                  <a:pt x="2948172" y="36836"/>
                </a:lnTo>
              </a:path>
              <a:path w="4603750" h="4603750">
                <a:moveTo>
                  <a:pt x="3038892" y="0"/>
                </a:moveTo>
                <a:lnTo>
                  <a:pt x="3038892" y="36836"/>
                </a:lnTo>
              </a:path>
              <a:path w="4603750" h="4603750">
                <a:moveTo>
                  <a:pt x="3117428" y="0"/>
                </a:moveTo>
                <a:lnTo>
                  <a:pt x="3117428" y="36836"/>
                </a:lnTo>
              </a:path>
              <a:path w="4603750" h="4603750">
                <a:moveTo>
                  <a:pt x="3186760" y="0"/>
                </a:moveTo>
                <a:lnTo>
                  <a:pt x="3186760" y="36836"/>
                </a:lnTo>
              </a:path>
              <a:path w="4603750" h="4603750">
                <a:moveTo>
                  <a:pt x="3248748" y="0"/>
                </a:moveTo>
                <a:lnTo>
                  <a:pt x="3248748" y="92091"/>
                </a:lnTo>
              </a:path>
              <a:path w="4603750" h="4603750">
                <a:moveTo>
                  <a:pt x="3656568" y="0"/>
                </a:moveTo>
                <a:lnTo>
                  <a:pt x="3656568" y="36836"/>
                </a:lnTo>
              </a:path>
              <a:path w="4603750" h="4603750">
                <a:moveTo>
                  <a:pt x="3895156" y="0"/>
                </a:moveTo>
                <a:lnTo>
                  <a:pt x="3895156" y="36836"/>
                </a:lnTo>
              </a:path>
              <a:path w="4603750" h="4603750">
                <a:moveTo>
                  <a:pt x="4064423" y="0"/>
                </a:moveTo>
                <a:lnTo>
                  <a:pt x="4064423" y="36836"/>
                </a:lnTo>
              </a:path>
              <a:path w="4603750" h="4603750">
                <a:moveTo>
                  <a:pt x="4195697" y="0"/>
                </a:moveTo>
                <a:lnTo>
                  <a:pt x="4195697" y="36836"/>
                </a:lnTo>
              </a:path>
              <a:path w="4603750" h="4603750">
                <a:moveTo>
                  <a:pt x="4302976" y="0"/>
                </a:moveTo>
                <a:lnTo>
                  <a:pt x="4302976" y="36836"/>
                </a:lnTo>
              </a:path>
              <a:path w="4603750" h="4603750">
                <a:moveTo>
                  <a:pt x="4393696" y="0"/>
                </a:moveTo>
                <a:lnTo>
                  <a:pt x="4393696" y="36836"/>
                </a:lnTo>
              </a:path>
              <a:path w="4603750" h="4603750">
                <a:moveTo>
                  <a:pt x="4472243" y="0"/>
                </a:moveTo>
                <a:lnTo>
                  <a:pt x="4472243" y="36836"/>
                </a:lnTo>
              </a:path>
              <a:path w="4603750" h="4603750">
                <a:moveTo>
                  <a:pt x="4541575" y="0"/>
                </a:moveTo>
                <a:lnTo>
                  <a:pt x="4541575" y="36836"/>
                </a:lnTo>
              </a:path>
              <a:path w="4603750" h="4603750">
                <a:moveTo>
                  <a:pt x="4603551" y="0"/>
                </a:moveTo>
                <a:lnTo>
                  <a:pt x="4603551" y="92091"/>
                </a:lnTo>
              </a:path>
              <a:path w="4603750" h="4603750">
                <a:moveTo>
                  <a:pt x="4603551" y="4603551"/>
                </a:moveTo>
                <a:lnTo>
                  <a:pt x="4511460" y="4603551"/>
                </a:lnTo>
              </a:path>
              <a:path w="4603750" h="4603750">
                <a:moveTo>
                  <a:pt x="4603551" y="4496941"/>
                </a:moveTo>
                <a:lnTo>
                  <a:pt x="4566715" y="4496941"/>
                </a:lnTo>
              </a:path>
              <a:path w="4603750" h="4603750">
                <a:moveTo>
                  <a:pt x="4603551" y="4434602"/>
                </a:moveTo>
                <a:lnTo>
                  <a:pt x="4566715" y="4434602"/>
                </a:lnTo>
              </a:path>
              <a:path w="4603750" h="4603750">
                <a:moveTo>
                  <a:pt x="4603551" y="4390330"/>
                </a:moveTo>
                <a:lnTo>
                  <a:pt x="4566715" y="4390330"/>
                </a:lnTo>
              </a:path>
              <a:path w="4603750" h="4603750">
                <a:moveTo>
                  <a:pt x="4603551" y="4356010"/>
                </a:moveTo>
                <a:lnTo>
                  <a:pt x="4566715" y="4356010"/>
                </a:lnTo>
              </a:path>
              <a:path w="4603750" h="4603750">
                <a:moveTo>
                  <a:pt x="4603551" y="4327991"/>
                </a:moveTo>
                <a:lnTo>
                  <a:pt x="4566715" y="4327991"/>
                </a:lnTo>
              </a:path>
              <a:path w="4603750" h="4603750">
                <a:moveTo>
                  <a:pt x="4603551" y="4304302"/>
                </a:moveTo>
                <a:lnTo>
                  <a:pt x="4566715" y="4304302"/>
                </a:lnTo>
              </a:path>
              <a:path w="4603750" h="4603750">
                <a:moveTo>
                  <a:pt x="4603551" y="4283753"/>
                </a:moveTo>
                <a:lnTo>
                  <a:pt x="4566715" y="4283753"/>
                </a:lnTo>
              </a:path>
              <a:path w="4603750" h="4603750">
                <a:moveTo>
                  <a:pt x="4603551" y="4265652"/>
                </a:moveTo>
                <a:lnTo>
                  <a:pt x="4566715" y="4265652"/>
                </a:lnTo>
              </a:path>
              <a:path w="4603750" h="4603750">
                <a:moveTo>
                  <a:pt x="4603551" y="4249444"/>
                </a:moveTo>
                <a:lnTo>
                  <a:pt x="4511460" y="4249444"/>
                </a:lnTo>
              </a:path>
              <a:path w="4603750" h="4603750">
                <a:moveTo>
                  <a:pt x="4603551" y="4142834"/>
                </a:moveTo>
                <a:lnTo>
                  <a:pt x="4566715" y="4142834"/>
                </a:lnTo>
              </a:path>
              <a:path w="4603750" h="4603750">
                <a:moveTo>
                  <a:pt x="4603551" y="4080495"/>
                </a:moveTo>
                <a:lnTo>
                  <a:pt x="4566715" y="4080495"/>
                </a:lnTo>
              </a:path>
              <a:path w="4603750" h="4603750">
                <a:moveTo>
                  <a:pt x="4603551" y="4036212"/>
                </a:moveTo>
                <a:lnTo>
                  <a:pt x="4566715" y="4036212"/>
                </a:lnTo>
              </a:path>
              <a:path w="4603750" h="4603750">
                <a:moveTo>
                  <a:pt x="4603551" y="4001902"/>
                </a:moveTo>
                <a:lnTo>
                  <a:pt x="4566715" y="4001902"/>
                </a:lnTo>
              </a:path>
              <a:path w="4603750" h="4603750">
                <a:moveTo>
                  <a:pt x="4603551" y="3973873"/>
                </a:moveTo>
                <a:lnTo>
                  <a:pt x="4566715" y="3973873"/>
                </a:lnTo>
              </a:path>
              <a:path w="4603750" h="4603750">
                <a:moveTo>
                  <a:pt x="4603551" y="3950150"/>
                </a:moveTo>
                <a:lnTo>
                  <a:pt x="4566715" y="3950150"/>
                </a:lnTo>
              </a:path>
              <a:path w="4603750" h="4603750">
                <a:moveTo>
                  <a:pt x="4603551" y="3929646"/>
                </a:moveTo>
                <a:lnTo>
                  <a:pt x="4566715" y="3929646"/>
                </a:lnTo>
              </a:path>
              <a:path w="4603750" h="4603750">
                <a:moveTo>
                  <a:pt x="4603551" y="3911500"/>
                </a:moveTo>
                <a:lnTo>
                  <a:pt x="4566715" y="3911500"/>
                </a:lnTo>
              </a:path>
              <a:path w="4603750" h="4603750">
                <a:moveTo>
                  <a:pt x="4603551" y="3895292"/>
                </a:moveTo>
                <a:lnTo>
                  <a:pt x="4511460" y="3895292"/>
                </a:lnTo>
              </a:path>
              <a:path w="4603750" h="4603750">
                <a:moveTo>
                  <a:pt x="4603551" y="3788726"/>
                </a:moveTo>
                <a:lnTo>
                  <a:pt x="4566715" y="3788726"/>
                </a:lnTo>
              </a:path>
              <a:path w="4603750" h="4603750">
                <a:moveTo>
                  <a:pt x="4603551" y="3726342"/>
                </a:moveTo>
                <a:lnTo>
                  <a:pt x="4566715" y="3726342"/>
                </a:lnTo>
              </a:path>
              <a:path w="4603750" h="4603750">
                <a:moveTo>
                  <a:pt x="4603551" y="3682104"/>
                </a:moveTo>
                <a:lnTo>
                  <a:pt x="4566715" y="3682104"/>
                </a:lnTo>
              </a:path>
              <a:path w="4603750" h="4603750">
                <a:moveTo>
                  <a:pt x="4603551" y="3647795"/>
                </a:moveTo>
                <a:lnTo>
                  <a:pt x="4566715" y="3647795"/>
                </a:lnTo>
              </a:path>
              <a:path w="4603750" h="4603750">
                <a:moveTo>
                  <a:pt x="4603551" y="3619766"/>
                </a:moveTo>
                <a:lnTo>
                  <a:pt x="4566715" y="3619766"/>
                </a:lnTo>
              </a:path>
              <a:path w="4603750" h="4603750">
                <a:moveTo>
                  <a:pt x="4603551" y="3596043"/>
                </a:moveTo>
                <a:lnTo>
                  <a:pt x="4566715" y="3596043"/>
                </a:lnTo>
              </a:path>
              <a:path w="4603750" h="4603750">
                <a:moveTo>
                  <a:pt x="4603551" y="3575494"/>
                </a:moveTo>
                <a:lnTo>
                  <a:pt x="4566715" y="3575494"/>
                </a:lnTo>
              </a:path>
              <a:path w="4603750" h="4603750">
                <a:moveTo>
                  <a:pt x="4603551" y="3557381"/>
                </a:moveTo>
                <a:lnTo>
                  <a:pt x="4566715" y="3557381"/>
                </a:lnTo>
              </a:path>
              <a:path w="4603750" h="4603750">
                <a:moveTo>
                  <a:pt x="4603551" y="3541185"/>
                </a:moveTo>
                <a:lnTo>
                  <a:pt x="4511460" y="3541185"/>
                </a:lnTo>
              </a:path>
              <a:path w="4603750" h="4603750">
                <a:moveTo>
                  <a:pt x="4603551" y="3434608"/>
                </a:moveTo>
                <a:lnTo>
                  <a:pt x="4566715" y="3434608"/>
                </a:lnTo>
              </a:path>
              <a:path w="4603750" h="4603750">
                <a:moveTo>
                  <a:pt x="4603551" y="3372224"/>
                </a:moveTo>
                <a:lnTo>
                  <a:pt x="4566715" y="3372224"/>
                </a:lnTo>
              </a:path>
              <a:path w="4603750" h="4603750">
                <a:moveTo>
                  <a:pt x="4603551" y="3327997"/>
                </a:moveTo>
                <a:lnTo>
                  <a:pt x="4566715" y="3327997"/>
                </a:lnTo>
              </a:path>
              <a:path w="4603750" h="4603750">
                <a:moveTo>
                  <a:pt x="4603551" y="3293688"/>
                </a:moveTo>
                <a:lnTo>
                  <a:pt x="4566715" y="3293688"/>
                </a:lnTo>
              </a:path>
              <a:path w="4603750" h="4603750">
                <a:moveTo>
                  <a:pt x="4603551" y="3265613"/>
                </a:moveTo>
                <a:lnTo>
                  <a:pt x="4566715" y="3265613"/>
                </a:lnTo>
              </a:path>
              <a:path w="4603750" h="4603750">
                <a:moveTo>
                  <a:pt x="4603551" y="3241924"/>
                </a:moveTo>
                <a:lnTo>
                  <a:pt x="4566715" y="3241924"/>
                </a:lnTo>
              </a:path>
              <a:path w="4603750" h="4603750">
                <a:moveTo>
                  <a:pt x="4603551" y="3221386"/>
                </a:moveTo>
                <a:lnTo>
                  <a:pt x="4566715" y="3221386"/>
                </a:lnTo>
              </a:path>
              <a:path w="4603750" h="4603750">
                <a:moveTo>
                  <a:pt x="4603551" y="3203274"/>
                </a:moveTo>
                <a:lnTo>
                  <a:pt x="4566715" y="3203274"/>
                </a:lnTo>
              </a:path>
              <a:path w="4603750" h="4603750">
                <a:moveTo>
                  <a:pt x="4603551" y="3187077"/>
                </a:moveTo>
                <a:lnTo>
                  <a:pt x="4511460" y="3187077"/>
                </a:lnTo>
              </a:path>
              <a:path w="4603750" h="4603750">
                <a:moveTo>
                  <a:pt x="4603551" y="3080455"/>
                </a:moveTo>
                <a:lnTo>
                  <a:pt x="4566715" y="3080455"/>
                </a:lnTo>
              </a:path>
              <a:path w="4603750" h="4603750">
                <a:moveTo>
                  <a:pt x="4603551" y="3018117"/>
                </a:moveTo>
                <a:lnTo>
                  <a:pt x="4566715" y="3018117"/>
                </a:lnTo>
              </a:path>
              <a:path w="4603750" h="4603750">
                <a:moveTo>
                  <a:pt x="4603551" y="2973890"/>
                </a:moveTo>
                <a:lnTo>
                  <a:pt x="4566715" y="2973890"/>
                </a:lnTo>
              </a:path>
              <a:path w="4603750" h="4603750">
                <a:moveTo>
                  <a:pt x="4603551" y="2939536"/>
                </a:moveTo>
                <a:lnTo>
                  <a:pt x="4566715" y="2939536"/>
                </a:lnTo>
              </a:path>
              <a:path w="4603750" h="4603750">
                <a:moveTo>
                  <a:pt x="4603551" y="2911506"/>
                </a:moveTo>
                <a:lnTo>
                  <a:pt x="4566715" y="2911506"/>
                </a:lnTo>
              </a:path>
              <a:path w="4603750" h="4603750">
                <a:moveTo>
                  <a:pt x="4603551" y="2887817"/>
                </a:moveTo>
                <a:lnTo>
                  <a:pt x="4566715" y="2887817"/>
                </a:lnTo>
              </a:path>
              <a:path w="4603750" h="4603750">
                <a:moveTo>
                  <a:pt x="4603551" y="2867279"/>
                </a:moveTo>
                <a:lnTo>
                  <a:pt x="4566715" y="2867279"/>
                </a:lnTo>
              </a:path>
              <a:path w="4603750" h="4603750">
                <a:moveTo>
                  <a:pt x="4603551" y="2849167"/>
                </a:moveTo>
                <a:lnTo>
                  <a:pt x="4566715" y="2849167"/>
                </a:lnTo>
              </a:path>
              <a:path w="4603750" h="4603750">
                <a:moveTo>
                  <a:pt x="4603551" y="2832959"/>
                </a:moveTo>
                <a:lnTo>
                  <a:pt x="4511460" y="2832959"/>
                </a:lnTo>
              </a:path>
              <a:path w="4603750" h="4603750">
                <a:moveTo>
                  <a:pt x="4603551" y="2726348"/>
                </a:moveTo>
                <a:lnTo>
                  <a:pt x="4566715" y="2726348"/>
                </a:lnTo>
              </a:path>
              <a:path w="4603750" h="4603750">
                <a:moveTo>
                  <a:pt x="4603551" y="2664009"/>
                </a:moveTo>
                <a:lnTo>
                  <a:pt x="4566715" y="2664009"/>
                </a:lnTo>
              </a:path>
              <a:path w="4603750" h="4603750">
                <a:moveTo>
                  <a:pt x="4603551" y="2619737"/>
                </a:moveTo>
                <a:lnTo>
                  <a:pt x="4566715" y="2619737"/>
                </a:lnTo>
              </a:path>
              <a:path w="4603750" h="4603750">
                <a:moveTo>
                  <a:pt x="4603551" y="2585417"/>
                </a:moveTo>
                <a:lnTo>
                  <a:pt x="4566715" y="2585417"/>
                </a:lnTo>
              </a:path>
              <a:path w="4603750" h="4603750">
                <a:moveTo>
                  <a:pt x="4603551" y="2557399"/>
                </a:moveTo>
                <a:lnTo>
                  <a:pt x="4566715" y="2557399"/>
                </a:lnTo>
              </a:path>
              <a:path w="4603750" h="4603750">
                <a:moveTo>
                  <a:pt x="4603551" y="2533710"/>
                </a:moveTo>
                <a:lnTo>
                  <a:pt x="4566715" y="2533710"/>
                </a:lnTo>
              </a:path>
              <a:path w="4603750" h="4603750">
                <a:moveTo>
                  <a:pt x="4603551" y="2513161"/>
                </a:moveTo>
                <a:lnTo>
                  <a:pt x="4566715" y="2513161"/>
                </a:lnTo>
              </a:path>
              <a:path w="4603750" h="4603750">
                <a:moveTo>
                  <a:pt x="4603551" y="2495060"/>
                </a:moveTo>
                <a:lnTo>
                  <a:pt x="4566715" y="2495060"/>
                </a:lnTo>
              </a:path>
              <a:path w="4603750" h="4603750">
                <a:moveTo>
                  <a:pt x="4603551" y="2478852"/>
                </a:moveTo>
                <a:lnTo>
                  <a:pt x="4511460" y="2478852"/>
                </a:lnTo>
              </a:path>
              <a:path w="4603750" h="4603750">
                <a:moveTo>
                  <a:pt x="4603551" y="2372241"/>
                </a:moveTo>
                <a:lnTo>
                  <a:pt x="4566715" y="2372241"/>
                </a:lnTo>
              </a:path>
              <a:path w="4603750" h="4603750">
                <a:moveTo>
                  <a:pt x="4603551" y="2309857"/>
                </a:moveTo>
                <a:lnTo>
                  <a:pt x="4566715" y="2309857"/>
                </a:lnTo>
              </a:path>
              <a:path w="4603750" h="4603750">
                <a:moveTo>
                  <a:pt x="4603551" y="2265630"/>
                </a:moveTo>
                <a:lnTo>
                  <a:pt x="4566715" y="2265630"/>
                </a:lnTo>
              </a:path>
              <a:path w="4603750" h="4603750">
                <a:moveTo>
                  <a:pt x="4603551" y="2231310"/>
                </a:moveTo>
                <a:lnTo>
                  <a:pt x="4566715" y="2231310"/>
                </a:lnTo>
              </a:path>
              <a:path w="4603750" h="4603750">
                <a:moveTo>
                  <a:pt x="4603551" y="2203291"/>
                </a:moveTo>
                <a:lnTo>
                  <a:pt x="4566715" y="2203291"/>
                </a:lnTo>
              </a:path>
              <a:path w="4603750" h="4603750">
                <a:moveTo>
                  <a:pt x="4603551" y="2179557"/>
                </a:moveTo>
                <a:lnTo>
                  <a:pt x="4566715" y="2179557"/>
                </a:lnTo>
              </a:path>
              <a:path w="4603750" h="4603750">
                <a:moveTo>
                  <a:pt x="4603551" y="2159008"/>
                </a:moveTo>
                <a:lnTo>
                  <a:pt x="4566715" y="2159008"/>
                </a:lnTo>
              </a:path>
              <a:path w="4603750" h="4603750">
                <a:moveTo>
                  <a:pt x="4603551" y="2140907"/>
                </a:moveTo>
                <a:lnTo>
                  <a:pt x="4566715" y="2140907"/>
                </a:lnTo>
              </a:path>
              <a:path w="4603750" h="4603750">
                <a:moveTo>
                  <a:pt x="4603551" y="2124699"/>
                </a:moveTo>
                <a:lnTo>
                  <a:pt x="4511460" y="2124699"/>
                </a:lnTo>
              </a:path>
              <a:path w="4603750" h="4603750">
                <a:moveTo>
                  <a:pt x="4603551" y="2018134"/>
                </a:moveTo>
                <a:lnTo>
                  <a:pt x="4566715" y="2018134"/>
                </a:lnTo>
              </a:path>
              <a:path w="4603750" h="4603750">
                <a:moveTo>
                  <a:pt x="4603551" y="1955750"/>
                </a:moveTo>
                <a:lnTo>
                  <a:pt x="4566715" y="1955750"/>
                </a:lnTo>
              </a:path>
              <a:path w="4603750" h="4603750">
                <a:moveTo>
                  <a:pt x="4603551" y="1911512"/>
                </a:moveTo>
                <a:lnTo>
                  <a:pt x="4566715" y="1911512"/>
                </a:lnTo>
              </a:path>
              <a:path w="4603750" h="4603750">
                <a:moveTo>
                  <a:pt x="4603551" y="1877203"/>
                </a:moveTo>
                <a:lnTo>
                  <a:pt x="4566715" y="1877203"/>
                </a:lnTo>
              </a:path>
              <a:path w="4603750" h="4603750">
                <a:moveTo>
                  <a:pt x="4603551" y="1849173"/>
                </a:moveTo>
                <a:lnTo>
                  <a:pt x="4566715" y="1849173"/>
                </a:lnTo>
              </a:path>
              <a:path w="4603750" h="4603750">
                <a:moveTo>
                  <a:pt x="4603551" y="1825450"/>
                </a:moveTo>
                <a:lnTo>
                  <a:pt x="4566715" y="1825450"/>
                </a:lnTo>
              </a:path>
              <a:path w="4603750" h="4603750">
                <a:moveTo>
                  <a:pt x="4603551" y="1804901"/>
                </a:moveTo>
                <a:lnTo>
                  <a:pt x="4566715" y="1804901"/>
                </a:lnTo>
              </a:path>
              <a:path w="4603750" h="4603750">
                <a:moveTo>
                  <a:pt x="4603551" y="1786800"/>
                </a:moveTo>
                <a:lnTo>
                  <a:pt x="4566715" y="1786800"/>
                </a:lnTo>
              </a:path>
              <a:path w="4603750" h="4603750">
                <a:moveTo>
                  <a:pt x="4603551" y="1770592"/>
                </a:moveTo>
                <a:lnTo>
                  <a:pt x="4511460" y="1770592"/>
                </a:lnTo>
              </a:path>
              <a:path w="4603750" h="4603750">
                <a:moveTo>
                  <a:pt x="4603551" y="1663981"/>
                </a:moveTo>
                <a:lnTo>
                  <a:pt x="4566715" y="1663981"/>
                </a:lnTo>
              </a:path>
              <a:path w="4603750" h="4603750">
                <a:moveTo>
                  <a:pt x="4603551" y="1601643"/>
                </a:moveTo>
                <a:lnTo>
                  <a:pt x="4566715" y="1601643"/>
                </a:lnTo>
              </a:path>
              <a:path w="4603750" h="4603750">
                <a:moveTo>
                  <a:pt x="4603551" y="1557405"/>
                </a:moveTo>
                <a:lnTo>
                  <a:pt x="4566715" y="1557405"/>
                </a:lnTo>
              </a:path>
              <a:path w="4603750" h="4603750">
                <a:moveTo>
                  <a:pt x="4603551" y="1523096"/>
                </a:moveTo>
                <a:lnTo>
                  <a:pt x="4566715" y="1523096"/>
                </a:lnTo>
              </a:path>
              <a:path w="4603750" h="4603750">
                <a:moveTo>
                  <a:pt x="4603551" y="1495020"/>
                </a:moveTo>
                <a:lnTo>
                  <a:pt x="4566715" y="1495020"/>
                </a:lnTo>
              </a:path>
              <a:path w="4603750" h="4603750">
                <a:moveTo>
                  <a:pt x="4603551" y="1471332"/>
                </a:moveTo>
                <a:lnTo>
                  <a:pt x="4566715" y="1471332"/>
                </a:lnTo>
              </a:path>
              <a:path w="4603750" h="4603750">
                <a:moveTo>
                  <a:pt x="4603551" y="1450794"/>
                </a:moveTo>
                <a:lnTo>
                  <a:pt x="4566715" y="1450794"/>
                </a:lnTo>
              </a:path>
              <a:path w="4603750" h="4603750">
                <a:moveTo>
                  <a:pt x="4603551" y="1432682"/>
                </a:moveTo>
                <a:lnTo>
                  <a:pt x="4566715" y="1432682"/>
                </a:lnTo>
              </a:path>
              <a:path w="4603750" h="4603750">
                <a:moveTo>
                  <a:pt x="4603551" y="1416485"/>
                </a:moveTo>
                <a:lnTo>
                  <a:pt x="4511460" y="1416485"/>
                </a:lnTo>
              </a:path>
              <a:path w="4603750" h="4603750">
                <a:moveTo>
                  <a:pt x="4603551" y="1309863"/>
                </a:moveTo>
                <a:lnTo>
                  <a:pt x="4566715" y="1309863"/>
                </a:lnTo>
              </a:path>
              <a:path w="4603750" h="4603750">
                <a:moveTo>
                  <a:pt x="4603551" y="1247524"/>
                </a:moveTo>
                <a:lnTo>
                  <a:pt x="4566715" y="1247524"/>
                </a:lnTo>
              </a:path>
              <a:path w="4603750" h="4603750">
                <a:moveTo>
                  <a:pt x="4603551" y="1203252"/>
                </a:moveTo>
                <a:lnTo>
                  <a:pt x="4566715" y="1203252"/>
                </a:lnTo>
              </a:path>
              <a:path w="4603750" h="4603750">
                <a:moveTo>
                  <a:pt x="4603551" y="1168943"/>
                </a:moveTo>
                <a:lnTo>
                  <a:pt x="4566715" y="1168943"/>
                </a:lnTo>
              </a:path>
              <a:path w="4603750" h="4603750">
                <a:moveTo>
                  <a:pt x="4603551" y="1140913"/>
                </a:moveTo>
                <a:lnTo>
                  <a:pt x="4566715" y="1140913"/>
                </a:lnTo>
              </a:path>
              <a:path w="4603750" h="4603750">
                <a:moveTo>
                  <a:pt x="4603551" y="1117225"/>
                </a:moveTo>
                <a:lnTo>
                  <a:pt x="4566715" y="1117225"/>
                </a:lnTo>
              </a:path>
              <a:path w="4603750" h="4603750">
                <a:moveTo>
                  <a:pt x="4603551" y="1096687"/>
                </a:moveTo>
                <a:lnTo>
                  <a:pt x="4566715" y="1096687"/>
                </a:lnTo>
              </a:path>
              <a:path w="4603750" h="4603750">
                <a:moveTo>
                  <a:pt x="4603551" y="1078574"/>
                </a:moveTo>
                <a:lnTo>
                  <a:pt x="4566715" y="1078574"/>
                </a:lnTo>
              </a:path>
              <a:path w="4603750" h="4603750">
                <a:moveTo>
                  <a:pt x="4603551" y="1062366"/>
                </a:moveTo>
                <a:lnTo>
                  <a:pt x="4511460" y="1062366"/>
                </a:lnTo>
              </a:path>
              <a:path w="4603750" h="4603750">
                <a:moveTo>
                  <a:pt x="4603551" y="955756"/>
                </a:moveTo>
                <a:lnTo>
                  <a:pt x="4566715" y="955756"/>
                </a:lnTo>
              </a:path>
              <a:path w="4603750" h="4603750">
                <a:moveTo>
                  <a:pt x="4603551" y="893417"/>
                </a:moveTo>
                <a:lnTo>
                  <a:pt x="4566715" y="893417"/>
                </a:lnTo>
              </a:path>
              <a:path w="4603750" h="4603750">
                <a:moveTo>
                  <a:pt x="4603551" y="849145"/>
                </a:moveTo>
                <a:lnTo>
                  <a:pt x="4566715" y="849145"/>
                </a:lnTo>
              </a:path>
              <a:path w="4603750" h="4603750">
                <a:moveTo>
                  <a:pt x="4603551" y="814836"/>
                </a:moveTo>
                <a:lnTo>
                  <a:pt x="4566715" y="814836"/>
                </a:lnTo>
              </a:path>
              <a:path w="4603750" h="4603750">
                <a:moveTo>
                  <a:pt x="4603551" y="786806"/>
                </a:moveTo>
                <a:lnTo>
                  <a:pt x="4566715" y="786806"/>
                </a:lnTo>
              </a:path>
              <a:path w="4603750" h="4603750">
                <a:moveTo>
                  <a:pt x="4603551" y="763072"/>
                </a:moveTo>
                <a:lnTo>
                  <a:pt x="4566715" y="763072"/>
                </a:lnTo>
              </a:path>
              <a:path w="4603750" h="4603750">
                <a:moveTo>
                  <a:pt x="4603551" y="742580"/>
                </a:moveTo>
                <a:lnTo>
                  <a:pt x="4566715" y="742580"/>
                </a:lnTo>
              </a:path>
              <a:path w="4603750" h="4603750">
                <a:moveTo>
                  <a:pt x="4603551" y="724422"/>
                </a:moveTo>
                <a:lnTo>
                  <a:pt x="4566715" y="724422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52" name="object 52"/>
          <p:cNvSpPr txBox="1"/>
          <p:nvPr/>
        </p:nvSpPr>
        <p:spPr>
          <a:xfrm>
            <a:off x="2410414" y="6225422"/>
            <a:ext cx="771971" cy="491136"/>
          </a:xfrm>
          <a:prstGeom prst="rect">
            <a:avLst/>
          </a:prstGeom>
        </p:spPr>
        <p:txBody>
          <a:bodyPr vert="horz" wrap="square" lIns="0" tIns="51792" rIns="0" bIns="0" rtlCol="0">
            <a:spAutoFit/>
          </a:bodyPr>
          <a:lstStyle/>
          <a:p>
            <a:pPr marL="26788">
              <a:spcBef>
                <a:spcPts val="408"/>
              </a:spcBef>
            </a:pPr>
            <a:r>
              <a:rPr sz="1301" spc="-18" dirty="0">
                <a:latin typeface="Bookman Old Style"/>
                <a:cs typeface="Bookman Old Style"/>
              </a:rPr>
              <a:t>10</a:t>
            </a:r>
            <a:endParaRPr sz="1301">
              <a:latin typeface="Bookman Old Style"/>
              <a:cs typeface="Bookman Old Style"/>
            </a:endParaRPr>
          </a:p>
          <a:p>
            <a:pPr marL="49112">
              <a:spcBef>
                <a:spcPts val="345"/>
              </a:spcBef>
            </a:pPr>
            <a:r>
              <a:rPr sz="1301" i="1" spc="-42" dirty="0">
                <a:latin typeface="Bookman Old Style"/>
                <a:cs typeface="Bookman Old Style"/>
              </a:rPr>
              <a:t>m</a:t>
            </a:r>
            <a:r>
              <a:rPr sz="1371" spc="-63" baseline="-10683" dirty="0">
                <a:latin typeface="SimSun"/>
                <a:cs typeface="SimSun"/>
              </a:rPr>
              <a:t>x</a:t>
            </a:r>
            <a:r>
              <a:rPr sz="1371" spc="-137" baseline="-10683" dirty="0">
                <a:latin typeface="SimSun"/>
                <a:cs typeface="SimSun"/>
              </a:rPr>
              <a:t> </a:t>
            </a:r>
            <a:r>
              <a:rPr sz="1301" spc="-7" dirty="0">
                <a:latin typeface="Trebuchet MS"/>
                <a:cs typeface="Trebuchet MS"/>
              </a:rPr>
              <a:t>[</a:t>
            </a:r>
            <a:r>
              <a:rPr sz="1301" spc="-7" dirty="0">
                <a:latin typeface="Bookman Old Style"/>
                <a:cs typeface="Bookman Old Style"/>
              </a:rPr>
              <a:t>MeV</a:t>
            </a:r>
            <a:r>
              <a:rPr sz="1301" spc="-7" dirty="0">
                <a:latin typeface="Trebuchet MS"/>
                <a:cs typeface="Trebuchet MS"/>
              </a:rPr>
              <a:t>]</a:t>
            </a:r>
            <a:endParaRPr sz="1301">
              <a:latin typeface="Trebuchet MS"/>
              <a:cs typeface="Trebuchet MS"/>
            </a:endParaRPr>
          </a:p>
        </p:txBody>
      </p:sp>
      <p:sp>
        <p:nvSpPr>
          <p:cNvPr id="53" name="object 53"/>
          <p:cNvSpPr/>
          <p:nvPr/>
        </p:nvSpPr>
        <p:spPr>
          <a:xfrm>
            <a:off x="618677" y="4848617"/>
            <a:ext cx="6697" cy="122337"/>
          </a:xfrm>
          <a:custGeom>
            <a:avLst/>
            <a:gdLst/>
            <a:ahLst/>
            <a:cxnLst/>
            <a:rect l="l" t="t" r="r" b="b"/>
            <a:pathLst>
              <a:path w="9525" h="173990">
                <a:moveTo>
                  <a:pt x="9520" y="0"/>
                </a:moveTo>
                <a:lnTo>
                  <a:pt x="0" y="0"/>
                </a:lnTo>
                <a:lnTo>
                  <a:pt x="0" y="173596"/>
                </a:lnTo>
                <a:lnTo>
                  <a:pt x="9520" y="173596"/>
                </a:lnTo>
                <a:lnTo>
                  <a:pt x="95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54" name="object 54"/>
          <p:cNvSpPr txBox="1"/>
          <p:nvPr/>
        </p:nvSpPr>
        <p:spPr>
          <a:xfrm>
            <a:off x="546350" y="4370180"/>
            <a:ext cx="192360" cy="609451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8929">
              <a:lnSpc>
                <a:spcPts val="1540"/>
              </a:lnSpc>
            </a:pPr>
            <a:r>
              <a:rPr sz="1301" spc="-169" dirty="0">
                <a:latin typeface="SimSun"/>
                <a:cs typeface="SimSun"/>
              </a:rPr>
              <a:t>er</a:t>
            </a:r>
            <a:r>
              <a:rPr sz="1371" i="1" spc="-252" baseline="-10683" dirty="0">
                <a:latin typeface="Lucida Sans"/>
                <a:cs typeface="Lucida Sans"/>
              </a:rPr>
              <a:t>e</a:t>
            </a:r>
            <a:r>
              <a:rPr sz="1371" i="1" spc="126" baseline="-10683" dirty="0">
                <a:latin typeface="Lucida Sans"/>
                <a:cs typeface="Lucida Sans"/>
              </a:rPr>
              <a:t> </a:t>
            </a:r>
            <a:r>
              <a:rPr sz="1301" spc="-84" dirty="0">
                <a:latin typeface="Trebuchet MS"/>
                <a:cs typeface="Trebuchet MS"/>
              </a:rPr>
              <a:t>[</a:t>
            </a:r>
            <a:r>
              <a:rPr sz="1301" spc="-84" dirty="0">
                <a:latin typeface="Bookman Old Style"/>
                <a:cs typeface="Bookman Old Style"/>
              </a:rPr>
              <a:t>cm</a:t>
            </a:r>
            <a:r>
              <a:rPr sz="1371" spc="-126" baseline="29914" dirty="0">
                <a:latin typeface="Verdana"/>
                <a:cs typeface="Verdana"/>
              </a:rPr>
              <a:t>2</a:t>
            </a:r>
            <a:r>
              <a:rPr sz="1301" spc="-84" dirty="0">
                <a:latin typeface="Trebuchet MS"/>
                <a:cs typeface="Trebuchet MS"/>
              </a:rPr>
              <a:t>]</a:t>
            </a:r>
            <a:endParaRPr sz="1301">
              <a:latin typeface="Trebuchet MS"/>
              <a:cs typeface="Trebuchet MS"/>
            </a:endParaRPr>
          </a:p>
        </p:txBody>
      </p:sp>
      <p:sp>
        <p:nvSpPr>
          <p:cNvPr id="55" name="object 55"/>
          <p:cNvSpPr txBox="1"/>
          <p:nvPr/>
        </p:nvSpPr>
        <p:spPr>
          <a:xfrm rot="2400000">
            <a:off x="2452630" y="5283149"/>
            <a:ext cx="440985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35" dirty="0">
                <a:solidFill>
                  <a:srgbClr val="404040"/>
                </a:solidFill>
                <a:latin typeface="Bookman Old Style"/>
                <a:cs typeface="Bookman Old Style"/>
              </a:rPr>
              <a:t>XENONlO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56" name="object 56"/>
          <p:cNvSpPr txBox="1"/>
          <p:nvPr/>
        </p:nvSpPr>
        <p:spPr>
          <a:xfrm rot="5100000">
            <a:off x="2297061" y="3335536"/>
            <a:ext cx="487725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429" dirty="0">
                <a:solidFill>
                  <a:srgbClr val="404040"/>
                </a:solidFill>
                <a:latin typeface="Bookman Old Style"/>
                <a:cs typeface="Bookman Old Style"/>
              </a:rPr>
              <a:t>XENON100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2786556" y="3142798"/>
            <a:ext cx="102592" cy="474613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8929">
              <a:lnSpc>
                <a:spcPts val="784"/>
              </a:lnSpc>
            </a:pPr>
            <a:r>
              <a:rPr sz="738" spc="-70" dirty="0">
                <a:solidFill>
                  <a:srgbClr val="404040"/>
                </a:solidFill>
                <a:latin typeface="Bookman Old Style"/>
                <a:cs typeface="Bookman Old Style"/>
              </a:rPr>
              <a:t>DarkSide50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58" name="object 58"/>
          <p:cNvSpPr txBox="1"/>
          <p:nvPr/>
        </p:nvSpPr>
        <p:spPr>
          <a:xfrm rot="21000000">
            <a:off x="3878157" y="6126573"/>
            <a:ext cx="451014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7" dirty="0">
                <a:solidFill>
                  <a:srgbClr val="404040"/>
                </a:solidFill>
                <a:latin typeface="Bookman Old Style"/>
                <a:cs typeface="Bookman Old Style"/>
              </a:rPr>
              <a:t>XENONlT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59" name="object 59"/>
          <p:cNvSpPr txBox="1"/>
          <p:nvPr/>
        </p:nvSpPr>
        <p:spPr>
          <a:xfrm rot="20760000">
            <a:off x="3493199" y="4734566"/>
            <a:ext cx="769056" cy="903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dirty="0">
                <a:solidFill>
                  <a:srgbClr val="404040"/>
                </a:solidFill>
                <a:latin typeface="Bookman Old Style"/>
                <a:cs typeface="Bookman Old Style"/>
              </a:rPr>
              <a:t>DAMIC</a:t>
            </a:r>
            <a:r>
              <a:rPr sz="738" dirty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738" spc="-21" dirty="0">
                <a:solidFill>
                  <a:srgbClr val="404040"/>
                </a:solidFill>
                <a:latin typeface="Bookman Old Style"/>
                <a:cs typeface="Bookman Old Style"/>
              </a:rPr>
              <a:t>SNOLAB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60" name="object 60"/>
          <p:cNvSpPr txBox="1"/>
          <p:nvPr/>
        </p:nvSpPr>
        <p:spPr>
          <a:xfrm rot="20820000">
            <a:off x="3399030" y="4030926"/>
            <a:ext cx="888348" cy="903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63" dirty="0">
                <a:solidFill>
                  <a:srgbClr val="404040"/>
                </a:solidFill>
                <a:latin typeface="Bookman Old Style"/>
                <a:cs typeface="Bookman Old Style"/>
              </a:rPr>
              <a:t>protoSENSEI</a:t>
            </a:r>
            <a:r>
              <a:rPr sz="738" spc="-63" dirty="0">
                <a:solidFill>
                  <a:srgbClr val="404040"/>
                </a:solidFill>
                <a:latin typeface="Trebuchet MS"/>
                <a:cs typeface="Trebuchet MS"/>
              </a:rPr>
              <a:t>@</a:t>
            </a:r>
            <a:r>
              <a:rPr sz="738" spc="-63" dirty="0">
                <a:solidFill>
                  <a:srgbClr val="404040"/>
                </a:solidFill>
                <a:latin typeface="Bookman Old Style"/>
                <a:cs typeface="Bookman Old Style"/>
              </a:rPr>
              <a:t>Surface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61" name="object 61"/>
          <p:cNvSpPr txBox="1"/>
          <p:nvPr/>
        </p:nvSpPr>
        <p:spPr>
          <a:xfrm rot="20760000">
            <a:off x="3712084" y="4313767"/>
            <a:ext cx="590076" cy="903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dirty="0">
                <a:solidFill>
                  <a:srgbClr val="404040"/>
                </a:solidFill>
                <a:latin typeface="Bookman Old Style"/>
                <a:cs typeface="Bookman Old Style"/>
              </a:rPr>
              <a:t>CDMS</a:t>
            </a:r>
            <a:r>
              <a:rPr sz="738" dirty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738" spc="-14" dirty="0">
                <a:solidFill>
                  <a:srgbClr val="404040"/>
                </a:solidFill>
                <a:latin typeface="Bookman Old Style"/>
                <a:cs typeface="Bookman Old Style"/>
              </a:rPr>
              <a:t>HVeV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62" name="object 62"/>
          <p:cNvSpPr txBox="1"/>
          <p:nvPr/>
        </p:nvSpPr>
        <p:spPr>
          <a:xfrm rot="20760000">
            <a:off x="3737307" y="4508050"/>
            <a:ext cx="539479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53" dirty="0">
                <a:solidFill>
                  <a:srgbClr val="404040"/>
                </a:solidFill>
                <a:latin typeface="Bookman Old Style"/>
                <a:cs typeface="Bookman Old Style"/>
              </a:rPr>
              <a:t>EDELWEISS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2348867" y="4888543"/>
            <a:ext cx="917525" cy="124378"/>
          </a:xfrm>
          <a:prstGeom prst="rect">
            <a:avLst/>
          </a:prstGeom>
        </p:spPr>
        <p:txBody>
          <a:bodyPr vert="horz" wrap="square" lIns="0" tIns="10716" rIns="0" bIns="0" rtlCol="0">
            <a:spAutoFit/>
          </a:bodyPr>
          <a:lstStyle/>
          <a:p>
            <a:pPr marL="8929">
              <a:spcBef>
                <a:spcPts val="84"/>
              </a:spcBef>
            </a:pPr>
            <a:r>
              <a:rPr sz="738" spc="-49" dirty="0">
                <a:solidFill>
                  <a:srgbClr val="404040"/>
                </a:solidFill>
                <a:latin typeface="Bookman Old Style"/>
                <a:cs typeface="Bookman Old Style"/>
              </a:rPr>
              <a:t>protoSENSEI</a:t>
            </a:r>
            <a:r>
              <a:rPr sz="738" spc="-49" dirty="0">
                <a:solidFill>
                  <a:srgbClr val="404040"/>
                </a:solidFill>
                <a:latin typeface="Trebuchet MS"/>
                <a:cs typeface="Trebuchet MS"/>
              </a:rPr>
              <a:t>@</a:t>
            </a:r>
            <a:r>
              <a:rPr sz="738" spc="-49" dirty="0">
                <a:solidFill>
                  <a:srgbClr val="404040"/>
                </a:solidFill>
                <a:latin typeface="Bookman Old Style"/>
                <a:cs typeface="Bookman Old Style"/>
              </a:rPr>
              <a:t>MINOS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64" name="object 64"/>
          <p:cNvSpPr txBox="1"/>
          <p:nvPr/>
        </p:nvSpPr>
        <p:spPr>
          <a:xfrm rot="20100000">
            <a:off x="1316556" y="5096418"/>
            <a:ext cx="601092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31"/>
              </a:lnSpc>
            </a:pPr>
            <a:r>
              <a:rPr sz="738" spc="-70" dirty="0">
                <a:solidFill>
                  <a:srgbClr val="404040"/>
                </a:solidFill>
                <a:latin typeface="Bookman Old Style"/>
                <a:cs typeface="Bookman Old Style"/>
              </a:rPr>
              <a:t>Sola</a:t>
            </a:r>
            <a:r>
              <a:rPr sz="1107" spc="-105" baseline="2645" dirty="0">
                <a:solidFill>
                  <a:srgbClr val="404040"/>
                </a:solidFill>
                <a:latin typeface="Bookman Old Style"/>
                <a:cs typeface="Bookman Old Style"/>
              </a:rPr>
              <a:t>r</a:t>
            </a:r>
            <a:r>
              <a:rPr sz="1107" spc="-63" baseline="2645" dirty="0">
                <a:solidFill>
                  <a:srgbClr val="404040"/>
                </a:solidFill>
                <a:latin typeface="Bookman Old Style"/>
                <a:cs typeface="Bookman Old Style"/>
              </a:rPr>
              <a:t> </a:t>
            </a:r>
            <a:r>
              <a:rPr sz="1107" spc="-68" baseline="2645" dirty="0">
                <a:solidFill>
                  <a:srgbClr val="404040"/>
                </a:solidFill>
                <a:latin typeface="Bookman Old Style"/>
                <a:cs typeface="Bookman Old Style"/>
              </a:rPr>
              <a:t>refle</a:t>
            </a:r>
            <a:r>
              <a:rPr sz="1107" spc="-68" baseline="5291" dirty="0">
                <a:solidFill>
                  <a:srgbClr val="404040"/>
                </a:solidFill>
                <a:latin typeface="Bookman Old Style"/>
                <a:cs typeface="Bookman Old Style"/>
              </a:rPr>
              <a:t>ction</a:t>
            </a:r>
            <a:endParaRPr sz="1107" baseline="5291">
              <a:latin typeface="Bookman Old Style"/>
              <a:cs typeface="Bookman Old Style"/>
            </a:endParaRPr>
          </a:p>
        </p:txBody>
      </p:sp>
      <p:sp>
        <p:nvSpPr>
          <p:cNvPr id="65" name="object 65"/>
          <p:cNvSpPr txBox="1"/>
          <p:nvPr/>
        </p:nvSpPr>
        <p:spPr>
          <a:xfrm rot="20100000">
            <a:off x="1405526" y="5198517"/>
            <a:ext cx="549148" cy="903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31"/>
              </a:lnSpc>
            </a:pPr>
            <a:r>
              <a:rPr sz="738" spc="-46" dirty="0">
                <a:solidFill>
                  <a:srgbClr val="404040"/>
                </a:solidFill>
                <a:latin typeface="Bookman Old Style"/>
                <a:cs typeface="Bookman Old Style"/>
              </a:rPr>
              <a:t>elec</a:t>
            </a:r>
            <a:r>
              <a:rPr sz="1107" spc="-68" baseline="2645" dirty="0">
                <a:solidFill>
                  <a:srgbClr val="404040"/>
                </a:solidFill>
                <a:latin typeface="Bookman Old Style"/>
                <a:cs typeface="Bookman Old Style"/>
              </a:rPr>
              <a:t>tron</a:t>
            </a:r>
            <a:r>
              <a:rPr sz="1107" spc="-68" baseline="2645" dirty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107" spc="-42" baseline="2645" dirty="0">
                <a:solidFill>
                  <a:srgbClr val="404040"/>
                </a:solidFill>
                <a:latin typeface="Bookman Old Style"/>
                <a:cs typeface="Bookman Old Style"/>
              </a:rPr>
              <a:t>onl</a:t>
            </a:r>
            <a:r>
              <a:rPr sz="1107" spc="-42" baseline="5291" dirty="0">
                <a:solidFill>
                  <a:srgbClr val="404040"/>
                </a:solidFill>
                <a:latin typeface="Bookman Old Style"/>
                <a:cs typeface="Bookman Old Style"/>
              </a:rPr>
              <a:t>y</a:t>
            </a:r>
            <a:endParaRPr sz="1107" baseline="5291">
              <a:latin typeface="Bookman Old Style"/>
              <a:cs typeface="Bookman Old Style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1316799" y="5873044"/>
            <a:ext cx="780008" cy="144311"/>
          </a:xfrm>
          <a:prstGeom prst="rect">
            <a:avLst/>
          </a:prstGeom>
        </p:spPr>
        <p:txBody>
          <a:bodyPr vert="horz" wrap="square" lIns="0" tIns="8930" rIns="0" bIns="0" rtlCol="0">
            <a:spAutoFit/>
          </a:bodyPr>
          <a:lstStyle/>
          <a:p>
            <a:pPr marL="8929">
              <a:spcBef>
                <a:spcPts val="70"/>
              </a:spcBef>
            </a:pPr>
            <a:r>
              <a:rPr sz="879" spc="39" dirty="0">
                <a:latin typeface="Bookman Old Style"/>
                <a:cs typeface="Bookman Old Style"/>
              </a:rPr>
              <a:t>DM</a:t>
            </a:r>
            <a:r>
              <a:rPr sz="879" spc="39" dirty="0">
                <a:latin typeface="Trebuchet MS"/>
                <a:cs typeface="Trebuchet MS"/>
              </a:rPr>
              <a:t>-</a:t>
            </a:r>
            <a:r>
              <a:rPr sz="879" spc="-74" dirty="0">
                <a:latin typeface="Bookman Old Style"/>
                <a:cs typeface="Bookman Old Style"/>
              </a:rPr>
              <a:t>e</a:t>
            </a:r>
            <a:r>
              <a:rPr sz="879" spc="-49" dirty="0">
                <a:latin typeface="Bookman Old Style"/>
                <a:cs typeface="Bookman Old Style"/>
              </a:rPr>
              <a:t> </a:t>
            </a:r>
            <a:r>
              <a:rPr sz="879" spc="-84" dirty="0">
                <a:latin typeface="Bookman Old Style"/>
                <a:cs typeface="Bookman Old Style"/>
              </a:rPr>
              <a:t>scattering</a:t>
            </a:r>
            <a:endParaRPr sz="879">
              <a:latin typeface="Bookman Old Style"/>
              <a:cs typeface="Bookman Old Style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1289973" y="6025677"/>
            <a:ext cx="381298" cy="144311"/>
          </a:xfrm>
          <a:prstGeom prst="rect">
            <a:avLst/>
          </a:prstGeom>
        </p:spPr>
        <p:txBody>
          <a:bodyPr vert="horz" wrap="square" lIns="0" tIns="8930" rIns="0" bIns="0" rtlCol="0">
            <a:spAutoFit/>
          </a:bodyPr>
          <a:lstStyle/>
          <a:p>
            <a:pPr marL="26788">
              <a:spcBef>
                <a:spcPts val="70"/>
              </a:spcBef>
            </a:pPr>
            <a:r>
              <a:rPr sz="879" i="1" spc="-7" dirty="0">
                <a:latin typeface="Lucida Sans Typewriter"/>
                <a:cs typeface="Lucida Sans Typewriter"/>
              </a:rPr>
              <a:t>F</a:t>
            </a:r>
            <a:r>
              <a:rPr sz="896" spc="-11" baseline="-13071" dirty="0">
                <a:latin typeface="Bookman Old Style"/>
                <a:cs typeface="Bookman Old Style"/>
              </a:rPr>
              <a:t>DM</a:t>
            </a:r>
            <a:r>
              <a:rPr sz="879" spc="-7" dirty="0">
                <a:latin typeface="Trebuchet MS"/>
                <a:cs typeface="Trebuchet MS"/>
              </a:rPr>
              <a:t>=</a:t>
            </a:r>
            <a:r>
              <a:rPr sz="879" spc="-7" dirty="0">
                <a:latin typeface="Bookman Old Style"/>
                <a:cs typeface="Bookman Old Style"/>
              </a:rPr>
              <a:t>1</a:t>
            </a:r>
            <a:endParaRPr sz="879">
              <a:latin typeface="Bookman Old Style"/>
              <a:cs typeface="Bookman Old Style"/>
            </a:endParaRPr>
          </a:p>
        </p:txBody>
      </p:sp>
      <p:sp>
        <p:nvSpPr>
          <p:cNvPr id="68" name="object 68"/>
          <p:cNvSpPr txBox="1"/>
          <p:nvPr/>
        </p:nvSpPr>
        <p:spPr>
          <a:xfrm rot="20820000">
            <a:off x="3163310" y="5208147"/>
            <a:ext cx="1235478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92"/>
              </a:lnSpc>
            </a:pPr>
            <a:r>
              <a:rPr sz="1230" b="1" spc="-46" dirty="0">
                <a:solidFill>
                  <a:srgbClr val="6ABFBF"/>
                </a:solidFill>
                <a:latin typeface="Bookman Old Style"/>
                <a:cs typeface="Bookman Old Style"/>
              </a:rPr>
              <a:t>SENSEI</a:t>
            </a:r>
            <a:r>
              <a:rPr sz="1230" b="1" spc="-46" dirty="0">
                <a:solidFill>
                  <a:srgbClr val="6ABFBF"/>
                </a:solidFill>
                <a:latin typeface="Trebuchet MS"/>
                <a:cs typeface="Trebuchet MS"/>
              </a:rPr>
              <a:t>@</a:t>
            </a:r>
            <a:r>
              <a:rPr sz="1230" b="1" spc="-46" dirty="0">
                <a:solidFill>
                  <a:srgbClr val="6ABFBF"/>
                </a:solidFill>
                <a:latin typeface="Bookman Old Style"/>
                <a:cs typeface="Bookman Old Style"/>
              </a:rPr>
              <a:t>MINOS</a:t>
            </a:r>
            <a:endParaRPr sz="1230">
              <a:latin typeface="Bookman Old Style"/>
              <a:cs typeface="Bookman Old Style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573943" y="5904402"/>
            <a:ext cx="531763" cy="144311"/>
          </a:xfrm>
          <a:prstGeom prst="rect">
            <a:avLst/>
          </a:prstGeom>
        </p:spPr>
        <p:txBody>
          <a:bodyPr vert="horz" wrap="square" lIns="0" tIns="8930" rIns="0" bIns="0" rtlCol="0">
            <a:spAutoFit/>
          </a:bodyPr>
          <a:lstStyle/>
          <a:p>
            <a:pPr marL="8929">
              <a:spcBef>
                <a:spcPts val="70"/>
              </a:spcBef>
            </a:pPr>
            <a:r>
              <a:rPr sz="879" spc="-105" dirty="0">
                <a:solidFill>
                  <a:srgbClr val="7F4000"/>
                </a:solidFill>
                <a:latin typeface="Bookman Old Style"/>
                <a:cs typeface="Bookman Old Style"/>
              </a:rPr>
              <a:t>Benchmark</a:t>
            </a:r>
            <a:endParaRPr sz="879">
              <a:latin typeface="Bookman Old Style"/>
              <a:cs typeface="Bookman Old Style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663722" y="6043868"/>
            <a:ext cx="352723" cy="144311"/>
          </a:xfrm>
          <a:prstGeom prst="rect">
            <a:avLst/>
          </a:prstGeom>
        </p:spPr>
        <p:txBody>
          <a:bodyPr vert="horz" wrap="square" lIns="0" tIns="8930" rIns="0" bIns="0" rtlCol="0">
            <a:spAutoFit/>
          </a:bodyPr>
          <a:lstStyle/>
          <a:p>
            <a:pPr marL="8929">
              <a:spcBef>
                <a:spcPts val="70"/>
              </a:spcBef>
            </a:pPr>
            <a:r>
              <a:rPr sz="879" spc="-63" dirty="0">
                <a:solidFill>
                  <a:srgbClr val="7F4000"/>
                </a:solidFill>
                <a:latin typeface="Bookman Old Style"/>
                <a:cs typeface="Bookman Old Style"/>
              </a:rPr>
              <a:t>Models</a:t>
            </a:r>
            <a:endParaRPr sz="879">
              <a:latin typeface="Bookman Old Style"/>
              <a:cs typeface="Bookman Old Style"/>
            </a:endParaRPr>
          </a:p>
        </p:txBody>
      </p:sp>
      <p:grpSp>
        <p:nvGrpSpPr>
          <p:cNvPr id="71" name="object 71"/>
          <p:cNvGrpSpPr/>
          <p:nvPr/>
        </p:nvGrpSpPr>
        <p:grpSpPr>
          <a:xfrm>
            <a:off x="5220069" y="3038662"/>
            <a:ext cx="3292376" cy="3255764"/>
            <a:chOff x="7424098" y="4321652"/>
            <a:chExt cx="4682490" cy="4630420"/>
          </a:xfrm>
        </p:grpSpPr>
        <p:sp>
          <p:nvSpPr>
            <p:cNvPr id="72" name="object 72"/>
            <p:cNvSpPr/>
            <p:nvPr/>
          </p:nvSpPr>
          <p:spPr>
            <a:xfrm>
              <a:off x="7458705" y="8353904"/>
              <a:ext cx="4613275" cy="535305"/>
            </a:xfrm>
            <a:custGeom>
              <a:avLst/>
              <a:gdLst/>
              <a:ahLst/>
              <a:cxnLst/>
              <a:rect l="l" t="t" r="r" b="b"/>
              <a:pathLst>
                <a:path w="4613275" h="535304">
                  <a:moveTo>
                    <a:pt x="0" y="535105"/>
                  </a:moveTo>
                  <a:lnTo>
                    <a:pt x="1506" y="535105"/>
                  </a:lnTo>
                  <a:lnTo>
                    <a:pt x="5485" y="534402"/>
                  </a:lnTo>
                  <a:lnTo>
                    <a:pt x="9474" y="533642"/>
                  </a:lnTo>
                  <a:lnTo>
                    <a:pt x="17488" y="532316"/>
                  </a:lnTo>
                  <a:lnTo>
                    <a:pt x="19482" y="531965"/>
                  </a:lnTo>
                  <a:lnTo>
                    <a:pt x="21477" y="531659"/>
                  </a:lnTo>
                  <a:lnTo>
                    <a:pt x="25456" y="530990"/>
                  </a:lnTo>
                  <a:lnTo>
                    <a:pt x="33424" y="529755"/>
                  </a:lnTo>
                  <a:lnTo>
                    <a:pt x="49405" y="527488"/>
                  </a:lnTo>
                  <a:lnTo>
                    <a:pt x="51264" y="527227"/>
                  </a:lnTo>
                  <a:lnTo>
                    <a:pt x="53134" y="527012"/>
                  </a:lnTo>
                  <a:lnTo>
                    <a:pt x="56852" y="526525"/>
                  </a:lnTo>
                  <a:lnTo>
                    <a:pt x="90413" y="523022"/>
                  </a:lnTo>
                  <a:lnTo>
                    <a:pt x="94130" y="522716"/>
                  </a:lnTo>
                  <a:lnTo>
                    <a:pt x="101566" y="522183"/>
                  </a:lnTo>
                  <a:lnTo>
                    <a:pt x="109001" y="521696"/>
                  </a:lnTo>
                  <a:lnTo>
                    <a:pt x="110860" y="521560"/>
                  </a:lnTo>
                  <a:lnTo>
                    <a:pt x="112719" y="521469"/>
                  </a:lnTo>
                  <a:lnTo>
                    <a:pt x="116482" y="521299"/>
                  </a:lnTo>
                  <a:lnTo>
                    <a:pt x="123928" y="520937"/>
                  </a:lnTo>
                  <a:lnTo>
                    <a:pt x="125787" y="520891"/>
                  </a:lnTo>
                  <a:lnTo>
                    <a:pt x="127646" y="520812"/>
                  </a:lnTo>
                  <a:lnTo>
                    <a:pt x="135081" y="520631"/>
                  </a:lnTo>
                  <a:lnTo>
                    <a:pt x="136940" y="520540"/>
                  </a:lnTo>
                  <a:lnTo>
                    <a:pt x="138844" y="519928"/>
                  </a:lnTo>
                  <a:lnTo>
                    <a:pt x="153715" y="514964"/>
                  </a:lnTo>
                  <a:lnTo>
                    <a:pt x="168642" y="510090"/>
                  </a:lnTo>
                  <a:lnTo>
                    <a:pt x="170637" y="509478"/>
                  </a:lnTo>
                  <a:lnTo>
                    <a:pt x="172666" y="508809"/>
                  </a:lnTo>
                  <a:lnTo>
                    <a:pt x="176701" y="507528"/>
                  </a:lnTo>
                  <a:lnTo>
                    <a:pt x="184805" y="504955"/>
                  </a:lnTo>
                  <a:lnTo>
                    <a:pt x="200922" y="499866"/>
                  </a:lnTo>
                  <a:lnTo>
                    <a:pt x="233237" y="490130"/>
                  </a:lnTo>
                  <a:lnTo>
                    <a:pt x="297831" y="470023"/>
                  </a:lnTo>
                  <a:lnTo>
                    <a:pt x="424685" y="428981"/>
                  </a:lnTo>
                  <a:lnTo>
                    <a:pt x="542981" y="395160"/>
                  </a:lnTo>
                  <a:lnTo>
                    <a:pt x="671297" y="362698"/>
                  </a:lnTo>
                  <a:lnTo>
                    <a:pt x="731199" y="349244"/>
                  </a:lnTo>
                  <a:lnTo>
                    <a:pt x="791056" y="336674"/>
                  </a:lnTo>
                  <a:lnTo>
                    <a:pt x="792915" y="336266"/>
                  </a:lnTo>
                  <a:lnTo>
                    <a:pt x="794728" y="335915"/>
                  </a:lnTo>
                  <a:lnTo>
                    <a:pt x="798400" y="335167"/>
                  </a:lnTo>
                  <a:lnTo>
                    <a:pt x="805756" y="333705"/>
                  </a:lnTo>
                  <a:lnTo>
                    <a:pt x="849768" y="325510"/>
                  </a:lnTo>
                  <a:lnTo>
                    <a:pt x="908513" y="315457"/>
                  </a:lnTo>
                  <a:lnTo>
                    <a:pt x="1035900" y="295894"/>
                  </a:lnTo>
                  <a:lnTo>
                    <a:pt x="1095315" y="287835"/>
                  </a:lnTo>
                  <a:lnTo>
                    <a:pt x="1154774" y="280524"/>
                  </a:lnTo>
                  <a:lnTo>
                    <a:pt x="1156803" y="280309"/>
                  </a:lnTo>
                  <a:lnTo>
                    <a:pt x="1158798" y="280037"/>
                  </a:lnTo>
                  <a:lnTo>
                    <a:pt x="1162833" y="279595"/>
                  </a:lnTo>
                  <a:lnTo>
                    <a:pt x="1187009" y="276807"/>
                  </a:lnTo>
                  <a:lnTo>
                    <a:pt x="1219187" y="273270"/>
                  </a:lnTo>
                  <a:lnTo>
                    <a:pt x="1283612" y="267116"/>
                  </a:lnTo>
                  <a:lnTo>
                    <a:pt x="1287601" y="266764"/>
                  </a:lnTo>
                  <a:lnTo>
                    <a:pt x="1299423" y="265699"/>
                  </a:lnTo>
                  <a:lnTo>
                    <a:pt x="1315269" y="264327"/>
                  </a:lnTo>
                  <a:lnTo>
                    <a:pt x="1346880" y="261664"/>
                  </a:lnTo>
                  <a:lnTo>
                    <a:pt x="1410103" y="256133"/>
                  </a:lnTo>
                  <a:lnTo>
                    <a:pt x="1411962" y="255997"/>
                  </a:lnTo>
                  <a:lnTo>
                    <a:pt x="1413821" y="255827"/>
                  </a:lnTo>
                  <a:lnTo>
                    <a:pt x="1424849" y="254897"/>
                  </a:lnTo>
                  <a:lnTo>
                    <a:pt x="1439640" y="253696"/>
                  </a:lnTo>
                  <a:lnTo>
                    <a:pt x="1469121" y="251304"/>
                  </a:lnTo>
                  <a:lnTo>
                    <a:pt x="1470934" y="251180"/>
                  </a:lnTo>
                  <a:lnTo>
                    <a:pt x="1472793" y="251044"/>
                  </a:lnTo>
                  <a:lnTo>
                    <a:pt x="1476477" y="250738"/>
                  </a:lnTo>
                  <a:lnTo>
                    <a:pt x="1483867" y="250160"/>
                  </a:lnTo>
                  <a:lnTo>
                    <a:pt x="1498613" y="249094"/>
                  </a:lnTo>
                  <a:lnTo>
                    <a:pt x="1528093" y="247235"/>
                  </a:lnTo>
                  <a:lnTo>
                    <a:pt x="1532083" y="246963"/>
                  </a:lnTo>
                  <a:lnTo>
                    <a:pt x="1536107" y="246748"/>
                  </a:lnTo>
                  <a:lnTo>
                    <a:pt x="1544075" y="246215"/>
                  </a:lnTo>
                  <a:lnTo>
                    <a:pt x="1560113" y="245286"/>
                  </a:lnTo>
                  <a:lnTo>
                    <a:pt x="1592076" y="243427"/>
                  </a:lnTo>
                  <a:lnTo>
                    <a:pt x="1594070" y="243336"/>
                  </a:lnTo>
                  <a:lnTo>
                    <a:pt x="1596054" y="243200"/>
                  </a:lnTo>
                  <a:lnTo>
                    <a:pt x="1600089" y="242985"/>
                  </a:lnTo>
                  <a:lnTo>
                    <a:pt x="1608057" y="242588"/>
                  </a:lnTo>
                  <a:lnTo>
                    <a:pt x="1624084" y="241704"/>
                  </a:lnTo>
                  <a:lnTo>
                    <a:pt x="1656047" y="240151"/>
                  </a:lnTo>
                  <a:lnTo>
                    <a:pt x="1659776" y="239970"/>
                  </a:lnTo>
                  <a:lnTo>
                    <a:pt x="1663539" y="239845"/>
                  </a:lnTo>
                  <a:lnTo>
                    <a:pt x="1670974" y="239483"/>
                  </a:lnTo>
                  <a:lnTo>
                    <a:pt x="1685890" y="238825"/>
                  </a:lnTo>
                  <a:lnTo>
                    <a:pt x="1715778" y="237533"/>
                  </a:lnTo>
                  <a:lnTo>
                    <a:pt x="1775499" y="235108"/>
                  </a:lnTo>
                  <a:lnTo>
                    <a:pt x="1779137" y="234926"/>
                  </a:lnTo>
                  <a:lnTo>
                    <a:pt x="1834030" y="232353"/>
                  </a:lnTo>
                  <a:lnTo>
                    <a:pt x="1837713" y="232229"/>
                  </a:lnTo>
                  <a:lnTo>
                    <a:pt x="1841340" y="232047"/>
                  </a:lnTo>
                  <a:lnTo>
                    <a:pt x="1848685" y="231741"/>
                  </a:lnTo>
                  <a:lnTo>
                    <a:pt x="1863306" y="231073"/>
                  </a:lnTo>
                  <a:lnTo>
                    <a:pt x="1865120" y="230982"/>
                  </a:lnTo>
                  <a:lnTo>
                    <a:pt x="1866978" y="230936"/>
                  </a:lnTo>
                  <a:lnTo>
                    <a:pt x="1870605" y="230766"/>
                  </a:lnTo>
                  <a:lnTo>
                    <a:pt x="1877961" y="230449"/>
                  </a:lnTo>
                  <a:lnTo>
                    <a:pt x="1879775" y="230370"/>
                  </a:lnTo>
                  <a:lnTo>
                    <a:pt x="1881588" y="230324"/>
                  </a:lnTo>
                  <a:lnTo>
                    <a:pt x="1885261" y="230143"/>
                  </a:lnTo>
                  <a:lnTo>
                    <a:pt x="1892571" y="229837"/>
                  </a:lnTo>
                  <a:lnTo>
                    <a:pt x="1896550" y="229656"/>
                  </a:lnTo>
                  <a:lnTo>
                    <a:pt x="1900539" y="229565"/>
                  </a:lnTo>
                  <a:lnTo>
                    <a:pt x="1902489" y="229486"/>
                  </a:lnTo>
                  <a:lnTo>
                    <a:pt x="1910457" y="229304"/>
                  </a:lnTo>
                  <a:lnTo>
                    <a:pt x="1912440" y="229214"/>
                  </a:lnTo>
                  <a:lnTo>
                    <a:pt x="1916385" y="229123"/>
                  </a:lnTo>
                  <a:lnTo>
                    <a:pt x="1924353" y="228908"/>
                  </a:lnTo>
                  <a:lnTo>
                    <a:pt x="1926348" y="228862"/>
                  </a:lnTo>
                  <a:lnTo>
                    <a:pt x="1928297" y="228817"/>
                  </a:lnTo>
                  <a:lnTo>
                    <a:pt x="1932276" y="228726"/>
                  </a:lnTo>
                  <a:lnTo>
                    <a:pt x="1940210" y="228556"/>
                  </a:lnTo>
                  <a:lnTo>
                    <a:pt x="1956100" y="228148"/>
                  </a:lnTo>
                  <a:lnTo>
                    <a:pt x="1960090" y="228069"/>
                  </a:lnTo>
                  <a:lnTo>
                    <a:pt x="1964023" y="227978"/>
                  </a:lnTo>
                  <a:lnTo>
                    <a:pt x="1971991" y="227797"/>
                  </a:lnTo>
                  <a:lnTo>
                    <a:pt x="1987893" y="227446"/>
                  </a:lnTo>
                  <a:lnTo>
                    <a:pt x="1989843" y="227400"/>
                  </a:lnTo>
                  <a:lnTo>
                    <a:pt x="1991826" y="227400"/>
                  </a:lnTo>
                  <a:lnTo>
                    <a:pt x="1995816" y="227310"/>
                  </a:lnTo>
                  <a:lnTo>
                    <a:pt x="2003739" y="227128"/>
                  </a:lnTo>
                  <a:lnTo>
                    <a:pt x="2019641" y="226822"/>
                  </a:lnTo>
                  <a:lnTo>
                    <a:pt x="2021499" y="226822"/>
                  </a:lnTo>
                  <a:lnTo>
                    <a:pt x="2023358" y="226777"/>
                  </a:lnTo>
                  <a:lnTo>
                    <a:pt x="2025172" y="226731"/>
                  </a:lnTo>
                  <a:lnTo>
                    <a:pt x="2027031" y="226686"/>
                  </a:lnTo>
                  <a:lnTo>
                    <a:pt x="2028889" y="226686"/>
                  </a:lnTo>
                  <a:lnTo>
                    <a:pt x="2032607" y="226607"/>
                  </a:lnTo>
                  <a:lnTo>
                    <a:pt x="2034466" y="226516"/>
                  </a:lnTo>
                  <a:lnTo>
                    <a:pt x="2036279" y="226425"/>
                  </a:lnTo>
                  <a:lnTo>
                    <a:pt x="2038138" y="226289"/>
                  </a:lnTo>
                  <a:lnTo>
                    <a:pt x="2041856" y="226074"/>
                  </a:lnTo>
                  <a:lnTo>
                    <a:pt x="2049257" y="225632"/>
                  </a:lnTo>
                  <a:lnTo>
                    <a:pt x="2051116" y="225541"/>
                  </a:lnTo>
                  <a:lnTo>
                    <a:pt x="2052975" y="225405"/>
                  </a:lnTo>
                  <a:lnTo>
                    <a:pt x="2056692" y="225190"/>
                  </a:lnTo>
                  <a:lnTo>
                    <a:pt x="2064082" y="224748"/>
                  </a:lnTo>
                  <a:lnTo>
                    <a:pt x="2078919" y="223819"/>
                  </a:lnTo>
                  <a:lnTo>
                    <a:pt x="2080733" y="223728"/>
                  </a:lnTo>
                  <a:lnTo>
                    <a:pt x="2082591" y="223592"/>
                  </a:lnTo>
                  <a:lnTo>
                    <a:pt x="2086309" y="223365"/>
                  </a:lnTo>
                  <a:lnTo>
                    <a:pt x="2093710" y="222923"/>
                  </a:lnTo>
                  <a:lnTo>
                    <a:pt x="2108536" y="221994"/>
                  </a:lnTo>
                  <a:lnTo>
                    <a:pt x="2138164" y="220180"/>
                  </a:lnTo>
                  <a:lnTo>
                    <a:pt x="2140193" y="220056"/>
                  </a:lnTo>
                  <a:lnTo>
                    <a:pt x="2142187" y="219965"/>
                  </a:lnTo>
                  <a:lnTo>
                    <a:pt x="2146211" y="219693"/>
                  </a:lnTo>
                  <a:lnTo>
                    <a:pt x="2154224" y="219205"/>
                  </a:lnTo>
                  <a:lnTo>
                    <a:pt x="2156219" y="219081"/>
                  </a:lnTo>
                  <a:lnTo>
                    <a:pt x="2158259" y="218945"/>
                  </a:lnTo>
                  <a:lnTo>
                    <a:pt x="2162283" y="218718"/>
                  </a:lnTo>
                  <a:lnTo>
                    <a:pt x="2166273" y="218457"/>
                  </a:lnTo>
                  <a:lnTo>
                    <a:pt x="2168313" y="218321"/>
                  </a:lnTo>
                  <a:lnTo>
                    <a:pt x="2172291" y="218151"/>
                  </a:lnTo>
                  <a:lnTo>
                    <a:pt x="2174332" y="218015"/>
                  </a:lnTo>
                  <a:lnTo>
                    <a:pt x="2178321" y="217834"/>
                  </a:lnTo>
                  <a:lnTo>
                    <a:pt x="2186369" y="217437"/>
                  </a:lnTo>
                  <a:lnTo>
                    <a:pt x="2202441" y="216689"/>
                  </a:lnTo>
                  <a:lnTo>
                    <a:pt x="2204436" y="216553"/>
                  </a:lnTo>
                  <a:lnTo>
                    <a:pt x="2206430" y="216463"/>
                  </a:lnTo>
                  <a:lnTo>
                    <a:pt x="2210454" y="216281"/>
                  </a:lnTo>
                  <a:lnTo>
                    <a:pt x="2218467" y="215885"/>
                  </a:lnTo>
                  <a:lnTo>
                    <a:pt x="2234539" y="215091"/>
                  </a:lnTo>
                  <a:lnTo>
                    <a:pt x="2266684" y="213538"/>
                  </a:lnTo>
                  <a:lnTo>
                    <a:pt x="2270401" y="213368"/>
                  </a:lnTo>
                  <a:lnTo>
                    <a:pt x="2274176" y="213187"/>
                  </a:lnTo>
                  <a:lnTo>
                    <a:pt x="2281702" y="212790"/>
                  </a:lnTo>
                  <a:lnTo>
                    <a:pt x="2285419" y="212609"/>
                  </a:lnTo>
                  <a:lnTo>
                    <a:pt x="2289182" y="212439"/>
                  </a:lnTo>
                  <a:lnTo>
                    <a:pt x="2296663" y="212076"/>
                  </a:lnTo>
                  <a:lnTo>
                    <a:pt x="2307907" y="211101"/>
                  </a:lnTo>
                  <a:lnTo>
                    <a:pt x="2311670" y="210489"/>
                  </a:lnTo>
                  <a:lnTo>
                    <a:pt x="2313528" y="210172"/>
                  </a:lnTo>
                  <a:lnTo>
                    <a:pt x="2315433" y="209866"/>
                  </a:lnTo>
                  <a:lnTo>
                    <a:pt x="2319150" y="209243"/>
                  </a:lnTo>
                  <a:lnTo>
                    <a:pt x="2326676" y="208007"/>
                  </a:lnTo>
                  <a:lnTo>
                    <a:pt x="2328535" y="207656"/>
                  </a:lnTo>
                  <a:lnTo>
                    <a:pt x="2330439" y="207338"/>
                  </a:lnTo>
                  <a:lnTo>
                    <a:pt x="2334168" y="206726"/>
                  </a:lnTo>
                  <a:lnTo>
                    <a:pt x="2341694" y="205434"/>
                  </a:lnTo>
                  <a:lnTo>
                    <a:pt x="2356656" y="202873"/>
                  </a:lnTo>
                  <a:lnTo>
                    <a:pt x="2386669" y="197693"/>
                  </a:lnTo>
                  <a:lnTo>
                    <a:pt x="2388482" y="197342"/>
                  </a:lnTo>
                  <a:lnTo>
                    <a:pt x="2390353" y="197024"/>
                  </a:lnTo>
                  <a:lnTo>
                    <a:pt x="2394025" y="196367"/>
                  </a:lnTo>
                  <a:lnTo>
                    <a:pt x="2401370" y="195075"/>
                  </a:lnTo>
                  <a:lnTo>
                    <a:pt x="2416070" y="192468"/>
                  </a:lnTo>
                  <a:lnTo>
                    <a:pt x="2417929" y="192116"/>
                  </a:lnTo>
                  <a:lnTo>
                    <a:pt x="2419742" y="191799"/>
                  </a:lnTo>
                  <a:lnTo>
                    <a:pt x="2423415" y="191142"/>
                  </a:lnTo>
                  <a:lnTo>
                    <a:pt x="2425285" y="190779"/>
                  </a:lnTo>
                  <a:lnTo>
                    <a:pt x="2427098" y="190473"/>
                  </a:lnTo>
                  <a:lnTo>
                    <a:pt x="2430771" y="189816"/>
                  </a:lnTo>
                  <a:lnTo>
                    <a:pt x="2432630" y="189453"/>
                  </a:lnTo>
                  <a:lnTo>
                    <a:pt x="2434443" y="189101"/>
                  </a:lnTo>
                  <a:lnTo>
                    <a:pt x="2436302" y="188795"/>
                  </a:lnTo>
                  <a:lnTo>
                    <a:pt x="2438115" y="188433"/>
                  </a:lnTo>
                  <a:lnTo>
                    <a:pt x="2439974" y="188127"/>
                  </a:lnTo>
                  <a:lnTo>
                    <a:pt x="2441799" y="187503"/>
                  </a:lnTo>
                  <a:lnTo>
                    <a:pt x="2443658" y="186891"/>
                  </a:lnTo>
                  <a:lnTo>
                    <a:pt x="2445517" y="186313"/>
                  </a:lnTo>
                  <a:lnTo>
                    <a:pt x="2447330" y="185690"/>
                  </a:lnTo>
                  <a:lnTo>
                    <a:pt x="2449189" y="185078"/>
                  </a:lnTo>
                  <a:lnTo>
                    <a:pt x="2452861" y="183876"/>
                  </a:lnTo>
                  <a:lnTo>
                    <a:pt x="2474907" y="176577"/>
                  </a:lnTo>
                  <a:lnTo>
                    <a:pt x="2504308" y="166784"/>
                  </a:lnTo>
                  <a:lnTo>
                    <a:pt x="2520244" y="161480"/>
                  </a:lnTo>
                  <a:lnTo>
                    <a:pt x="2536237" y="156119"/>
                  </a:lnTo>
                  <a:lnTo>
                    <a:pt x="2544205" y="153455"/>
                  </a:lnTo>
                  <a:lnTo>
                    <a:pt x="2552173" y="150757"/>
                  </a:lnTo>
                  <a:lnTo>
                    <a:pt x="2568109" y="145408"/>
                  </a:lnTo>
                  <a:lnTo>
                    <a:pt x="2572099" y="144070"/>
                  </a:lnTo>
                  <a:lnTo>
                    <a:pt x="2576077" y="142653"/>
                  </a:lnTo>
                  <a:lnTo>
                    <a:pt x="2580067" y="140885"/>
                  </a:lnTo>
                  <a:lnTo>
                    <a:pt x="2584045" y="139162"/>
                  </a:lnTo>
                  <a:lnTo>
                    <a:pt x="2600038" y="132214"/>
                  </a:lnTo>
                  <a:lnTo>
                    <a:pt x="2631910" y="118398"/>
                  </a:lnTo>
                  <a:lnTo>
                    <a:pt x="2639345" y="115213"/>
                  </a:lnTo>
                  <a:lnTo>
                    <a:pt x="2646792" y="111971"/>
                  </a:lnTo>
                  <a:lnTo>
                    <a:pt x="2691460" y="92896"/>
                  </a:lnTo>
                  <a:lnTo>
                    <a:pt x="2751011" y="69388"/>
                  </a:lnTo>
                  <a:lnTo>
                    <a:pt x="2755035" y="67835"/>
                  </a:lnTo>
                  <a:lnTo>
                    <a:pt x="2759070" y="66283"/>
                  </a:lnTo>
                  <a:lnTo>
                    <a:pt x="2767174" y="63234"/>
                  </a:lnTo>
                  <a:lnTo>
                    <a:pt x="2783280" y="57113"/>
                  </a:lnTo>
                  <a:lnTo>
                    <a:pt x="2785275" y="56320"/>
                  </a:lnTo>
                  <a:lnTo>
                    <a:pt x="2787315" y="55572"/>
                  </a:lnTo>
                  <a:lnTo>
                    <a:pt x="2791339" y="54019"/>
                  </a:lnTo>
                  <a:lnTo>
                    <a:pt x="2799397" y="50970"/>
                  </a:lnTo>
                  <a:lnTo>
                    <a:pt x="2815560" y="44849"/>
                  </a:lnTo>
                  <a:lnTo>
                    <a:pt x="2817555" y="44056"/>
                  </a:lnTo>
                  <a:lnTo>
                    <a:pt x="2819595" y="43308"/>
                  </a:lnTo>
                  <a:lnTo>
                    <a:pt x="2823619" y="41755"/>
                  </a:lnTo>
                  <a:lnTo>
                    <a:pt x="2831677" y="38706"/>
                  </a:lnTo>
                  <a:lnTo>
                    <a:pt x="2833718" y="37947"/>
                  </a:lnTo>
                  <a:lnTo>
                    <a:pt x="2835712" y="37153"/>
                  </a:lnTo>
                  <a:lnTo>
                    <a:pt x="2839736" y="35646"/>
                  </a:lnTo>
                  <a:lnTo>
                    <a:pt x="2841776" y="34898"/>
                  </a:lnTo>
                  <a:lnTo>
                    <a:pt x="2843760" y="34093"/>
                  </a:lnTo>
                  <a:lnTo>
                    <a:pt x="2845800" y="33345"/>
                  </a:lnTo>
                  <a:lnTo>
                    <a:pt x="2847795" y="32812"/>
                  </a:lnTo>
                  <a:lnTo>
                    <a:pt x="2849835" y="32416"/>
                  </a:lnTo>
                  <a:lnTo>
                    <a:pt x="2851818" y="32019"/>
                  </a:lnTo>
                  <a:lnTo>
                    <a:pt x="2855899" y="31214"/>
                  </a:lnTo>
                  <a:lnTo>
                    <a:pt x="2863958" y="29582"/>
                  </a:lnTo>
                  <a:lnTo>
                    <a:pt x="2880075" y="26261"/>
                  </a:lnTo>
                  <a:lnTo>
                    <a:pt x="2884053" y="25468"/>
                  </a:lnTo>
                  <a:lnTo>
                    <a:pt x="2887998" y="24663"/>
                  </a:lnTo>
                  <a:lnTo>
                    <a:pt x="2895920" y="23031"/>
                  </a:lnTo>
                  <a:lnTo>
                    <a:pt x="2911766" y="19710"/>
                  </a:lnTo>
                  <a:lnTo>
                    <a:pt x="2913715" y="19313"/>
                  </a:lnTo>
                  <a:lnTo>
                    <a:pt x="2915710" y="18871"/>
                  </a:lnTo>
                  <a:lnTo>
                    <a:pt x="2919654" y="18021"/>
                  </a:lnTo>
                  <a:lnTo>
                    <a:pt x="2943423" y="12977"/>
                  </a:lnTo>
                  <a:lnTo>
                    <a:pt x="2945417" y="12535"/>
                  </a:lnTo>
                  <a:lnTo>
                    <a:pt x="2963224" y="8682"/>
                  </a:lnTo>
                  <a:lnTo>
                    <a:pt x="2967202" y="7843"/>
                  </a:lnTo>
                  <a:lnTo>
                    <a:pt x="2975125" y="6109"/>
                  </a:lnTo>
                  <a:lnTo>
                    <a:pt x="2977074" y="5667"/>
                  </a:lnTo>
                  <a:lnTo>
                    <a:pt x="2981064" y="4783"/>
                  </a:lnTo>
                  <a:lnTo>
                    <a:pt x="2983013" y="4567"/>
                  </a:lnTo>
                  <a:lnTo>
                    <a:pt x="2984997" y="4522"/>
                  </a:lnTo>
                  <a:lnTo>
                    <a:pt x="2986992" y="4431"/>
                  </a:lnTo>
                  <a:lnTo>
                    <a:pt x="2990936" y="4341"/>
                  </a:lnTo>
                  <a:lnTo>
                    <a:pt x="2992931" y="4250"/>
                  </a:lnTo>
                  <a:lnTo>
                    <a:pt x="2994914" y="4216"/>
                  </a:lnTo>
                  <a:lnTo>
                    <a:pt x="2998859" y="4080"/>
                  </a:lnTo>
                  <a:lnTo>
                    <a:pt x="3006781" y="3808"/>
                  </a:lnTo>
                  <a:lnTo>
                    <a:pt x="3008640" y="3762"/>
                  </a:lnTo>
                  <a:lnTo>
                    <a:pt x="3010454" y="3683"/>
                  </a:lnTo>
                  <a:lnTo>
                    <a:pt x="3014183" y="3592"/>
                  </a:lnTo>
                  <a:lnTo>
                    <a:pt x="3021573" y="3320"/>
                  </a:lnTo>
                  <a:lnTo>
                    <a:pt x="3036319" y="2833"/>
                  </a:lnTo>
                  <a:lnTo>
                    <a:pt x="3038178" y="2754"/>
                  </a:lnTo>
                  <a:lnTo>
                    <a:pt x="3040036" y="2708"/>
                  </a:lnTo>
                  <a:lnTo>
                    <a:pt x="3043709" y="2572"/>
                  </a:lnTo>
                  <a:lnTo>
                    <a:pt x="3051099" y="2346"/>
                  </a:lnTo>
                  <a:lnTo>
                    <a:pt x="3065890" y="1824"/>
                  </a:lnTo>
                  <a:lnTo>
                    <a:pt x="3067749" y="1779"/>
                  </a:lnTo>
                  <a:lnTo>
                    <a:pt x="3069562" y="1688"/>
                  </a:lnTo>
                  <a:lnTo>
                    <a:pt x="3073280" y="1552"/>
                  </a:lnTo>
                  <a:lnTo>
                    <a:pt x="3080681" y="1292"/>
                  </a:lnTo>
                  <a:lnTo>
                    <a:pt x="3082495" y="1246"/>
                  </a:lnTo>
                  <a:lnTo>
                    <a:pt x="3084354" y="1156"/>
                  </a:lnTo>
                  <a:lnTo>
                    <a:pt x="3088026" y="1020"/>
                  </a:lnTo>
                  <a:lnTo>
                    <a:pt x="3095427" y="759"/>
                  </a:lnTo>
                  <a:lnTo>
                    <a:pt x="3097286" y="714"/>
                  </a:lnTo>
                  <a:lnTo>
                    <a:pt x="3099145" y="623"/>
                  </a:lnTo>
                  <a:lnTo>
                    <a:pt x="3102817" y="487"/>
                  </a:lnTo>
                  <a:lnTo>
                    <a:pt x="3104676" y="442"/>
                  </a:lnTo>
                  <a:lnTo>
                    <a:pt x="3106535" y="362"/>
                  </a:lnTo>
                  <a:lnTo>
                    <a:pt x="3110207" y="226"/>
                  </a:lnTo>
                  <a:lnTo>
                    <a:pt x="3112066" y="181"/>
                  </a:lnTo>
                  <a:lnTo>
                    <a:pt x="3113880" y="90"/>
                  </a:lnTo>
                  <a:lnTo>
                    <a:pt x="3117609" y="0"/>
                  </a:lnTo>
                  <a:lnTo>
                    <a:pt x="3119422" y="136"/>
                  </a:lnTo>
                  <a:lnTo>
                    <a:pt x="3121281" y="272"/>
                  </a:lnTo>
                  <a:lnTo>
                    <a:pt x="3124999" y="578"/>
                  </a:lnTo>
                  <a:lnTo>
                    <a:pt x="3126993" y="714"/>
                  </a:lnTo>
                  <a:lnTo>
                    <a:pt x="3128977" y="895"/>
                  </a:lnTo>
                  <a:lnTo>
                    <a:pt x="3189060" y="5893"/>
                  </a:lnTo>
                  <a:lnTo>
                    <a:pt x="3253133" y="12093"/>
                  </a:lnTo>
                  <a:lnTo>
                    <a:pt x="3255037" y="12229"/>
                  </a:lnTo>
                  <a:lnTo>
                    <a:pt x="3256896" y="12354"/>
                  </a:lnTo>
                  <a:lnTo>
                    <a:pt x="3260614" y="12671"/>
                  </a:lnTo>
                  <a:lnTo>
                    <a:pt x="3268094" y="13204"/>
                  </a:lnTo>
                  <a:lnTo>
                    <a:pt x="3283056" y="14349"/>
                  </a:lnTo>
                  <a:lnTo>
                    <a:pt x="3312990" y="16740"/>
                  </a:lnTo>
                  <a:lnTo>
                    <a:pt x="3314849" y="16922"/>
                  </a:lnTo>
                  <a:lnTo>
                    <a:pt x="3316707" y="17046"/>
                  </a:lnTo>
                  <a:lnTo>
                    <a:pt x="3320425" y="17409"/>
                  </a:lnTo>
                  <a:lnTo>
                    <a:pt x="3327906" y="18021"/>
                  </a:lnTo>
                  <a:lnTo>
                    <a:pt x="3342878" y="19313"/>
                  </a:lnTo>
                  <a:lnTo>
                    <a:pt x="3372801" y="22101"/>
                  </a:lnTo>
                  <a:lnTo>
                    <a:pt x="3374615" y="22271"/>
                  </a:lnTo>
                  <a:lnTo>
                    <a:pt x="3376473" y="22453"/>
                  </a:lnTo>
                  <a:lnTo>
                    <a:pt x="3380112" y="22759"/>
                  </a:lnTo>
                  <a:lnTo>
                    <a:pt x="3387456" y="23518"/>
                  </a:lnTo>
                  <a:lnTo>
                    <a:pt x="3402112" y="25014"/>
                  </a:lnTo>
                  <a:lnTo>
                    <a:pt x="3431422" y="28165"/>
                  </a:lnTo>
                  <a:lnTo>
                    <a:pt x="3433281" y="28381"/>
                  </a:lnTo>
                  <a:lnTo>
                    <a:pt x="3435095" y="28607"/>
                  </a:lnTo>
                  <a:lnTo>
                    <a:pt x="3438778" y="29004"/>
                  </a:lnTo>
                  <a:lnTo>
                    <a:pt x="3446123" y="29843"/>
                  </a:lnTo>
                  <a:lnTo>
                    <a:pt x="3460778" y="31577"/>
                  </a:lnTo>
                  <a:lnTo>
                    <a:pt x="3490089" y="35204"/>
                  </a:lnTo>
                  <a:lnTo>
                    <a:pt x="3498057" y="36269"/>
                  </a:lnTo>
                  <a:lnTo>
                    <a:pt x="3505979" y="37278"/>
                  </a:lnTo>
                  <a:lnTo>
                    <a:pt x="3521915" y="39454"/>
                  </a:lnTo>
                  <a:lnTo>
                    <a:pt x="3553708" y="43920"/>
                  </a:lnTo>
                  <a:lnTo>
                    <a:pt x="3617373" y="53883"/>
                  </a:lnTo>
                  <a:lnTo>
                    <a:pt x="3736123" y="71372"/>
                  </a:lnTo>
                  <a:lnTo>
                    <a:pt x="3864824" y="90277"/>
                  </a:lnTo>
                  <a:lnTo>
                    <a:pt x="3991191" y="110645"/>
                  </a:lnTo>
                  <a:lnTo>
                    <a:pt x="4109045" y="131500"/>
                  </a:lnTo>
                  <a:lnTo>
                    <a:pt x="4236874" y="156379"/>
                  </a:lnTo>
                  <a:lnTo>
                    <a:pt x="4356190" y="182244"/>
                  </a:lnTo>
                  <a:lnTo>
                    <a:pt x="4485424" y="212564"/>
                  </a:lnTo>
                  <a:lnTo>
                    <a:pt x="4612369" y="244708"/>
                  </a:lnTo>
                  <a:lnTo>
                    <a:pt x="4613071" y="244893"/>
                  </a:lnTo>
                </a:path>
              </a:pathLst>
            </a:custGeom>
            <a:ln w="69053">
              <a:solidFill>
                <a:srgbClr val="FFAA5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73" name="object 73"/>
            <p:cNvSpPr/>
            <p:nvPr/>
          </p:nvSpPr>
          <p:spPr>
            <a:xfrm>
              <a:off x="7462819" y="4346957"/>
              <a:ext cx="4603750" cy="4603750"/>
            </a:xfrm>
            <a:custGeom>
              <a:avLst/>
              <a:gdLst/>
              <a:ahLst/>
              <a:cxnLst/>
              <a:rect l="l" t="t" r="r" b="b"/>
              <a:pathLst>
                <a:path w="4603750" h="4603750">
                  <a:moveTo>
                    <a:pt x="4603551" y="4603551"/>
                  </a:moveTo>
                  <a:lnTo>
                    <a:pt x="0" y="4603551"/>
                  </a:lnTo>
                </a:path>
                <a:path w="4603750" h="4603750">
                  <a:moveTo>
                    <a:pt x="0" y="4603551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74" name="object 74"/>
            <p:cNvSpPr/>
            <p:nvPr/>
          </p:nvSpPr>
          <p:spPr>
            <a:xfrm>
              <a:off x="7646382" y="4335622"/>
              <a:ext cx="4425950" cy="2376805"/>
            </a:xfrm>
            <a:custGeom>
              <a:avLst/>
              <a:gdLst/>
              <a:ahLst/>
              <a:cxnLst/>
              <a:rect l="l" t="t" r="r" b="b"/>
              <a:pathLst>
                <a:path w="4425950" h="2376804">
                  <a:moveTo>
                    <a:pt x="4425394" y="0"/>
                  </a:moveTo>
                  <a:lnTo>
                    <a:pt x="0" y="0"/>
                  </a:lnTo>
                  <a:lnTo>
                    <a:pt x="3815" y="59642"/>
                  </a:lnTo>
                  <a:lnTo>
                    <a:pt x="54990" y="332199"/>
                  </a:lnTo>
                  <a:lnTo>
                    <a:pt x="102095" y="500037"/>
                  </a:lnTo>
                  <a:lnTo>
                    <a:pt x="145710" y="624409"/>
                  </a:lnTo>
                  <a:lnTo>
                    <a:pt x="186309" y="721011"/>
                  </a:lnTo>
                  <a:lnTo>
                    <a:pt x="224257" y="800669"/>
                  </a:lnTo>
                  <a:lnTo>
                    <a:pt x="293589" y="928226"/>
                  </a:lnTo>
                  <a:lnTo>
                    <a:pt x="355576" y="1028194"/>
                  </a:lnTo>
                  <a:lnTo>
                    <a:pt x="763385" y="1778165"/>
                  </a:lnTo>
                  <a:lnTo>
                    <a:pt x="1001984" y="2126514"/>
                  </a:lnTo>
                  <a:lnTo>
                    <a:pt x="1171251" y="2266028"/>
                  </a:lnTo>
                  <a:lnTo>
                    <a:pt x="1302526" y="2328854"/>
                  </a:lnTo>
                  <a:lnTo>
                    <a:pt x="1409794" y="2358516"/>
                  </a:lnTo>
                  <a:lnTo>
                    <a:pt x="1500514" y="2371936"/>
                  </a:lnTo>
                  <a:lnTo>
                    <a:pt x="1579061" y="2376674"/>
                  </a:lnTo>
                  <a:lnTo>
                    <a:pt x="1648393" y="2376311"/>
                  </a:lnTo>
                  <a:lnTo>
                    <a:pt x="1710380" y="2373126"/>
                  </a:lnTo>
                  <a:lnTo>
                    <a:pt x="2118189" y="2301663"/>
                  </a:lnTo>
                  <a:lnTo>
                    <a:pt x="2657330" y="2140421"/>
                  </a:lnTo>
                  <a:lnTo>
                    <a:pt x="3065184" y="1999841"/>
                  </a:lnTo>
                  <a:lnTo>
                    <a:pt x="4425394" y="1497995"/>
                  </a:lnTo>
                  <a:lnTo>
                    <a:pt x="4425394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75" name="object 75"/>
            <p:cNvSpPr/>
            <p:nvPr/>
          </p:nvSpPr>
          <p:spPr>
            <a:xfrm>
              <a:off x="7646382" y="4335622"/>
              <a:ext cx="4425950" cy="2376805"/>
            </a:xfrm>
            <a:custGeom>
              <a:avLst/>
              <a:gdLst/>
              <a:ahLst/>
              <a:cxnLst/>
              <a:rect l="l" t="t" r="r" b="b"/>
              <a:pathLst>
                <a:path w="4425950" h="2376804">
                  <a:moveTo>
                    <a:pt x="0" y="0"/>
                  </a:moveTo>
                  <a:lnTo>
                    <a:pt x="3815" y="59642"/>
                  </a:lnTo>
                  <a:lnTo>
                    <a:pt x="54990" y="332199"/>
                  </a:lnTo>
                  <a:lnTo>
                    <a:pt x="102095" y="500037"/>
                  </a:lnTo>
                  <a:lnTo>
                    <a:pt x="145710" y="624409"/>
                  </a:lnTo>
                  <a:lnTo>
                    <a:pt x="186309" y="721011"/>
                  </a:lnTo>
                  <a:lnTo>
                    <a:pt x="224257" y="800669"/>
                  </a:lnTo>
                  <a:lnTo>
                    <a:pt x="293589" y="928226"/>
                  </a:lnTo>
                  <a:lnTo>
                    <a:pt x="355576" y="1028194"/>
                  </a:lnTo>
                  <a:lnTo>
                    <a:pt x="763385" y="1778164"/>
                  </a:lnTo>
                  <a:lnTo>
                    <a:pt x="1001984" y="2126514"/>
                  </a:lnTo>
                  <a:lnTo>
                    <a:pt x="1171251" y="2266028"/>
                  </a:lnTo>
                  <a:lnTo>
                    <a:pt x="1302526" y="2328854"/>
                  </a:lnTo>
                  <a:lnTo>
                    <a:pt x="1409794" y="2358516"/>
                  </a:lnTo>
                  <a:lnTo>
                    <a:pt x="1500514" y="2371936"/>
                  </a:lnTo>
                  <a:lnTo>
                    <a:pt x="1579061" y="2376674"/>
                  </a:lnTo>
                  <a:lnTo>
                    <a:pt x="1648393" y="2376311"/>
                  </a:lnTo>
                  <a:lnTo>
                    <a:pt x="1710380" y="2373126"/>
                  </a:lnTo>
                  <a:lnTo>
                    <a:pt x="2118189" y="2301663"/>
                  </a:lnTo>
                  <a:lnTo>
                    <a:pt x="2657330" y="2140421"/>
                  </a:lnTo>
                  <a:lnTo>
                    <a:pt x="3065184" y="1999841"/>
                  </a:lnTo>
                  <a:lnTo>
                    <a:pt x="3473005" y="1852416"/>
                  </a:lnTo>
                  <a:lnTo>
                    <a:pt x="4012133" y="1652773"/>
                  </a:lnTo>
                  <a:lnTo>
                    <a:pt x="4419988" y="1500031"/>
                  </a:lnTo>
                  <a:lnTo>
                    <a:pt x="4425394" y="1497995"/>
                  </a:lnTo>
                  <a:lnTo>
                    <a:pt x="442539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76" name="object 76"/>
            <p:cNvSpPr/>
            <p:nvPr/>
          </p:nvSpPr>
          <p:spPr>
            <a:xfrm>
              <a:off x="8814834" y="4335622"/>
              <a:ext cx="3257550" cy="3397885"/>
            </a:xfrm>
            <a:custGeom>
              <a:avLst/>
              <a:gdLst/>
              <a:ahLst/>
              <a:cxnLst/>
              <a:rect l="l" t="t" r="r" b="b"/>
              <a:pathLst>
                <a:path w="3257550" h="3397884">
                  <a:moveTo>
                    <a:pt x="3256945" y="0"/>
                  </a:moveTo>
                  <a:lnTo>
                    <a:pt x="0" y="0"/>
                  </a:lnTo>
                  <a:lnTo>
                    <a:pt x="0" y="1118778"/>
                  </a:lnTo>
                  <a:lnTo>
                    <a:pt x="203224" y="2724717"/>
                  </a:lnTo>
                  <a:lnTo>
                    <a:pt x="541928" y="3238253"/>
                  </a:lnTo>
                  <a:lnTo>
                    <a:pt x="880632" y="3387413"/>
                  </a:lnTo>
                  <a:lnTo>
                    <a:pt x="1219336" y="3397330"/>
                  </a:lnTo>
                  <a:lnTo>
                    <a:pt x="1558028" y="3341464"/>
                  </a:lnTo>
                  <a:lnTo>
                    <a:pt x="1896732" y="3252954"/>
                  </a:lnTo>
                  <a:lnTo>
                    <a:pt x="2235436" y="3146513"/>
                  </a:lnTo>
                  <a:lnTo>
                    <a:pt x="2574139" y="3030381"/>
                  </a:lnTo>
                  <a:lnTo>
                    <a:pt x="3256945" y="2782869"/>
                  </a:lnTo>
                  <a:lnTo>
                    <a:pt x="3256945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77" name="object 77"/>
            <p:cNvSpPr/>
            <p:nvPr/>
          </p:nvSpPr>
          <p:spPr>
            <a:xfrm>
              <a:off x="8814834" y="4335622"/>
              <a:ext cx="3257550" cy="3397885"/>
            </a:xfrm>
            <a:custGeom>
              <a:avLst/>
              <a:gdLst/>
              <a:ahLst/>
              <a:cxnLst/>
              <a:rect l="l" t="t" r="r" b="b"/>
              <a:pathLst>
                <a:path w="3257550" h="3397884">
                  <a:moveTo>
                    <a:pt x="0" y="0"/>
                  </a:moveTo>
                  <a:lnTo>
                    <a:pt x="0" y="1118778"/>
                  </a:lnTo>
                  <a:lnTo>
                    <a:pt x="203224" y="2724717"/>
                  </a:lnTo>
                  <a:lnTo>
                    <a:pt x="541928" y="3238253"/>
                  </a:lnTo>
                  <a:lnTo>
                    <a:pt x="880632" y="3387413"/>
                  </a:lnTo>
                  <a:lnTo>
                    <a:pt x="1219336" y="3397330"/>
                  </a:lnTo>
                  <a:lnTo>
                    <a:pt x="1558028" y="3341463"/>
                  </a:lnTo>
                  <a:lnTo>
                    <a:pt x="1896732" y="3252954"/>
                  </a:lnTo>
                  <a:lnTo>
                    <a:pt x="2235436" y="3146513"/>
                  </a:lnTo>
                  <a:lnTo>
                    <a:pt x="2574139" y="3030381"/>
                  </a:lnTo>
                  <a:lnTo>
                    <a:pt x="2912843" y="2909070"/>
                  </a:lnTo>
                  <a:lnTo>
                    <a:pt x="3251536" y="2784880"/>
                  </a:lnTo>
                  <a:lnTo>
                    <a:pt x="3256945" y="2782869"/>
                  </a:lnTo>
                  <a:lnTo>
                    <a:pt x="3256945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78" name="object 78"/>
            <p:cNvSpPr/>
            <p:nvPr/>
          </p:nvSpPr>
          <p:spPr>
            <a:xfrm>
              <a:off x="7650197" y="4335623"/>
              <a:ext cx="4422140" cy="2708910"/>
            </a:xfrm>
            <a:custGeom>
              <a:avLst/>
              <a:gdLst/>
              <a:ahLst/>
              <a:cxnLst/>
              <a:rect l="l" t="t" r="r" b="b"/>
              <a:pathLst>
                <a:path w="4422140" h="2708909">
                  <a:moveTo>
                    <a:pt x="4421579" y="0"/>
                  </a:moveTo>
                  <a:lnTo>
                    <a:pt x="0" y="0"/>
                  </a:lnTo>
                  <a:lnTo>
                    <a:pt x="0" y="1124398"/>
                  </a:lnTo>
                  <a:lnTo>
                    <a:pt x="141895" y="1715155"/>
                  </a:lnTo>
                  <a:lnTo>
                    <a:pt x="351762" y="2106950"/>
                  </a:lnTo>
                  <a:lnTo>
                    <a:pt x="759569" y="2414882"/>
                  </a:lnTo>
                  <a:lnTo>
                    <a:pt x="998170" y="2504977"/>
                  </a:lnTo>
                  <a:lnTo>
                    <a:pt x="1167434" y="2504977"/>
                  </a:lnTo>
                  <a:lnTo>
                    <a:pt x="1298709" y="2618456"/>
                  </a:lnTo>
                  <a:lnTo>
                    <a:pt x="1496698" y="2708507"/>
                  </a:lnTo>
                  <a:lnTo>
                    <a:pt x="1706565" y="2708507"/>
                  </a:lnTo>
                  <a:lnTo>
                    <a:pt x="2114376" y="2682337"/>
                  </a:lnTo>
                  <a:lnTo>
                    <a:pt x="3061370" y="2414882"/>
                  </a:lnTo>
                  <a:lnTo>
                    <a:pt x="4421579" y="1901335"/>
                  </a:lnTo>
                  <a:lnTo>
                    <a:pt x="4421579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79" name="object 79"/>
            <p:cNvSpPr/>
            <p:nvPr/>
          </p:nvSpPr>
          <p:spPr>
            <a:xfrm>
              <a:off x="7650198" y="4335623"/>
              <a:ext cx="4422140" cy="2708910"/>
            </a:xfrm>
            <a:custGeom>
              <a:avLst/>
              <a:gdLst/>
              <a:ahLst/>
              <a:cxnLst/>
              <a:rect l="l" t="t" r="r" b="b"/>
              <a:pathLst>
                <a:path w="4422140" h="2708909">
                  <a:moveTo>
                    <a:pt x="0" y="0"/>
                  </a:moveTo>
                  <a:lnTo>
                    <a:pt x="0" y="1124399"/>
                  </a:lnTo>
                  <a:lnTo>
                    <a:pt x="141894" y="1715156"/>
                  </a:lnTo>
                  <a:lnTo>
                    <a:pt x="351760" y="2106950"/>
                  </a:lnTo>
                  <a:lnTo>
                    <a:pt x="759570" y="2414881"/>
                  </a:lnTo>
                  <a:lnTo>
                    <a:pt x="998169" y="2504977"/>
                  </a:lnTo>
                  <a:lnTo>
                    <a:pt x="1167436" y="2504977"/>
                  </a:lnTo>
                  <a:lnTo>
                    <a:pt x="1298710" y="2618457"/>
                  </a:lnTo>
                  <a:lnTo>
                    <a:pt x="1496698" y="2708508"/>
                  </a:lnTo>
                  <a:lnTo>
                    <a:pt x="1706564" y="2708508"/>
                  </a:lnTo>
                  <a:lnTo>
                    <a:pt x="2114374" y="2682337"/>
                  </a:lnTo>
                  <a:lnTo>
                    <a:pt x="3061368" y="2414881"/>
                  </a:lnTo>
                  <a:lnTo>
                    <a:pt x="4421580" y="1901333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0" name="object 80"/>
            <p:cNvSpPr/>
            <p:nvPr/>
          </p:nvSpPr>
          <p:spPr>
            <a:xfrm>
              <a:off x="9350502" y="4335624"/>
              <a:ext cx="2721610" cy="2454275"/>
            </a:xfrm>
            <a:custGeom>
              <a:avLst/>
              <a:gdLst/>
              <a:ahLst/>
              <a:cxnLst/>
              <a:rect l="l" t="t" r="r" b="b"/>
              <a:pathLst>
                <a:path w="2721609" h="2454275">
                  <a:moveTo>
                    <a:pt x="2721274" y="0"/>
                  </a:moveTo>
                  <a:lnTo>
                    <a:pt x="0" y="0"/>
                  </a:lnTo>
                  <a:lnTo>
                    <a:pt x="6260" y="102755"/>
                  </a:lnTo>
                  <a:lnTo>
                    <a:pt x="344964" y="1628424"/>
                  </a:lnTo>
                  <a:lnTo>
                    <a:pt x="683668" y="2186901"/>
                  </a:lnTo>
                  <a:lnTo>
                    <a:pt x="1022360" y="2396098"/>
                  </a:lnTo>
                  <a:lnTo>
                    <a:pt x="1361064" y="2453835"/>
                  </a:lnTo>
                  <a:lnTo>
                    <a:pt x="1699768" y="2424525"/>
                  </a:lnTo>
                  <a:lnTo>
                    <a:pt x="2038472" y="2348336"/>
                  </a:lnTo>
                  <a:lnTo>
                    <a:pt x="2377175" y="2248627"/>
                  </a:lnTo>
                  <a:lnTo>
                    <a:pt x="2715868" y="2136429"/>
                  </a:lnTo>
                  <a:lnTo>
                    <a:pt x="2721274" y="2134513"/>
                  </a:lnTo>
                  <a:lnTo>
                    <a:pt x="2721274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1" name="object 81"/>
            <p:cNvSpPr/>
            <p:nvPr/>
          </p:nvSpPr>
          <p:spPr>
            <a:xfrm>
              <a:off x="9350502" y="4335625"/>
              <a:ext cx="2721610" cy="2454275"/>
            </a:xfrm>
            <a:custGeom>
              <a:avLst/>
              <a:gdLst/>
              <a:ahLst/>
              <a:cxnLst/>
              <a:rect l="l" t="t" r="r" b="b"/>
              <a:pathLst>
                <a:path w="2721609" h="2454275">
                  <a:moveTo>
                    <a:pt x="0" y="0"/>
                  </a:moveTo>
                  <a:lnTo>
                    <a:pt x="6260" y="102755"/>
                  </a:lnTo>
                  <a:lnTo>
                    <a:pt x="344964" y="1628424"/>
                  </a:lnTo>
                  <a:lnTo>
                    <a:pt x="683668" y="2186901"/>
                  </a:lnTo>
                  <a:lnTo>
                    <a:pt x="1022360" y="2396098"/>
                  </a:lnTo>
                  <a:lnTo>
                    <a:pt x="1361064" y="2453835"/>
                  </a:lnTo>
                  <a:lnTo>
                    <a:pt x="1699768" y="2424525"/>
                  </a:lnTo>
                  <a:lnTo>
                    <a:pt x="2038472" y="2348335"/>
                  </a:lnTo>
                  <a:lnTo>
                    <a:pt x="2377175" y="2248627"/>
                  </a:lnTo>
                  <a:lnTo>
                    <a:pt x="2715868" y="2136429"/>
                  </a:lnTo>
                  <a:lnTo>
                    <a:pt x="2721274" y="2134513"/>
                  </a:lnTo>
                  <a:lnTo>
                    <a:pt x="272127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pic>
          <p:nvPicPr>
            <p:cNvPr id="82" name="object 8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23546" y="4326416"/>
              <a:ext cx="4457438" cy="2966526"/>
            </a:xfrm>
            <a:prstGeom prst="rect">
              <a:avLst/>
            </a:prstGeom>
          </p:spPr>
        </p:pic>
        <p:sp>
          <p:nvSpPr>
            <p:cNvPr id="83" name="object 83"/>
            <p:cNvSpPr/>
            <p:nvPr/>
          </p:nvSpPr>
          <p:spPr>
            <a:xfrm>
              <a:off x="8036919" y="4335624"/>
              <a:ext cx="4035425" cy="1386840"/>
            </a:xfrm>
            <a:custGeom>
              <a:avLst/>
              <a:gdLst/>
              <a:ahLst/>
              <a:cxnLst/>
              <a:rect l="l" t="t" r="r" b="b"/>
              <a:pathLst>
                <a:path w="4035425" h="1386839">
                  <a:moveTo>
                    <a:pt x="4034858" y="0"/>
                  </a:moveTo>
                  <a:lnTo>
                    <a:pt x="0" y="0"/>
                  </a:lnTo>
                  <a:lnTo>
                    <a:pt x="372849" y="389616"/>
                  </a:lnTo>
                  <a:lnTo>
                    <a:pt x="611448" y="723536"/>
                  </a:lnTo>
                  <a:lnTo>
                    <a:pt x="780715" y="856273"/>
                  </a:lnTo>
                  <a:lnTo>
                    <a:pt x="911989" y="911618"/>
                  </a:lnTo>
                  <a:lnTo>
                    <a:pt x="1019257" y="1051609"/>
                  </a:lnTo>
                  <a:lnTo>
                    <a:pt x="1109977" y="1166947"/>
                  </a:lnTo>
                  <a:lnTo>
                    <a:pt x="1188524" y="1238455"/>
                  </a:lnTo>
                  <a:lnTo>
                    <a:pt x="1257856" y="1285561"/>
                  </a:lnTo>
                  <a:lnTo>
                    <a:pt x="1319844" y="1317795"/>
                  </a:lnTo>
                  <a:lnTo>
                    <a:pt x="1727653" y="1386595"/>
                  </a:lnTo>
                  <a:lnTo>
                    <a:pt x="2266793" y="1298402"/>
                  </a:lnTo>
                  <a:lnTo>
                    <a:pt x="2674648" y="1180231"/>
                  </a:lnTo>
                  <a:lnTo>
                    <a:pt x="3082468" y="1043641"/>
                  </a:lnTo>
                  <a:lnTo>
                    <a:pt x="3621597" y="850424"/>
                  </a:lnTo>
                  <a:lnTo>
                    <a:pt x="4034858" y="697819"/>
                  </a:lnTo>
                  <a:lnTo>
                    <a:pt x="4034858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4" name="object 84"/>
            <p:cNvSpPr/>
            <p:nvPr/>
          </p:nvSpPr>
          <p:spPr>
            <a:xfrm>
              <a:off x="8036919" y="4335625"/>
              <a:ext cx="4035425" cy="1386840"/>
            </a:xfrm>
            <a:custGeom>
              <a:avLst/>
              <a:gdLst/>
              <a:ahLst/>
              <a:cxnLst/>
              <a:rect l="l" t="t" r="r" b="b"/>
              <a:pathLst>
                <a:path w="4035425" h="1386839">
                  <a:moveTo>
                    <a:pt x="0" y="0"/>
                  </a:moveTo>
                  <a:lnTo>
                    <a:pt x="372849" y="389616"/>
                  </a:lnTo>
                  <a:lnTo>
                    <a:pt x="611448" y="723536"/>
                  </a:lnTo>
                  <a:lnTo>
                    <a:pt x="780715" y="856273"/>
                  </a:lnTo>
                  <a:lnTo>
                    <a:pt x="911989" y="911618"/>
                  </a:lnTo>
                  <a:lnTo>
                    <a:pt x="1019257" y="1051609"/>
                  </a:lnTo>
                  <a:lnTo>
                    <a:pt x="1109977" y="1166947"/>
                  </a:lnTo>
                  <a:lnTo>
                    <a:pt x="1188524" y="1238455"/>
                  </a:lnTo>
                  <a:lnTo>
                    <a:pt x="1257856" y="1285561"/>
                  </a:lnTo>
                  <a:lnTo>
                    <a:pt x="1319844" y="1317795"/>
                  </a:lnTo>
                  <a:lnTo>
                    <a:pt x="1727653" y="1386595"/>
                  </a:lnTo>
                  <a:lnTo>
                    <a:pt x="2266793" y="1298402"/>
                  </a:lnTo>
                  <a:lnTo>
                    <a:pt x="2674648" y="1180231"/>
                  </a:lnTo>
                  <a:lnTo>
                    <a:pt x="3082468" y="1043641"/>
                  </a:lnTo>
                  <a:lnTo>
                    <a:pt x="3621597" y="850424"/>
                  </a:lnTo>
                  <a:lnTo>
                    <a:pt x="4029451" y="699848"/>
                  </a:lnTo>
                  <a:lnTo>
                    <a:pt x="4034858" y="697819"/>
                  </a:lnTo>
                  <a:lnTo>
                    <a:pt x="4034858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5" name="object 85"/>
            <p:cNvSpPr/>
            <p:nvPr/>
          </p:nvSpPr>
          <p:spPr>
            <a:xfrm>
              <a:off x="8036917" y="4335623"/>
              <a:ext cx="4035425" cy="1386840"/>
            </a:xfrm>
            <a:custGeom>
              <a:avLst/>
              <a:gdLst/>
              <a:ahLst/>
              <a:cxnLst/>
              <a:rect l="l" t="t" r="r" b="b"/>
              <a:pathLst>
                <a:path w="4035425" h="1386839">
                  <a:moveTo>
                    <a:pt x="0" y="0"/>
                  </a:moveTo>
                  <a:lnTo>
                    <a:pt x="372850" y="389617"/>
                  </a:lnTo>
                  <a:lnTo>
                    <a:pt x="611449" y="723538"/>
                  </a:lnTo>
                  <a:lnTo>
                    <a:pt x="780716" y="856274"/>
                  </a:lnTo>
                  <a:lnTo>
                    <a:pt x="911990" y="911620"/>
                  </a:lnTo>
                  <a:lnTo>
                    <a:pt x="1019258" y="1051610"/>
                  </a:lnTo>
                  <a:lnTo>
                    <a:pt x="1109978" y="1166948"/>
                  </a:lnTo>
                  <a:lnTo>
                    <a:pt x="1188525" y="1238456"/>
                  </a:lnTo>
                  <a:lnTo>
                    <a:pt x="1257857" y="1285562"/>
                  </a:lnTo>
                  <a:lnTo>
                    <a:pt x="1319845" y="1317797"/>
                  </a:lnTo>
                  <a:lnTo>
                    <a:pt x="1727654" y="1386596"/>
                  </a:lnTo>
                  <a:lnTo>
                    <a:pt x="2266794" y="1298404"/>
                  </a:lnTo>
                  <a:lnTo>
                    <a:pt x="2674649" y="1180232"/>
                  </a:lnTo>
                  <a:lnTo>
                    <a:pt x="3082469" y="1043642"/>
                  </a:lnTo>
                  <a:lnTo>
                    <a:pt x="3621598" y="850426"/>
                  </a:lnTo>
                  <a:lnTo>
                    <a:pt x="4029453" y="699849"/>
                  </a:lnTo>
                  <a:lnTo>
                    <a:pt x="4034859" y="697820"/>
                  </a:lnTo>
                </a:path>
              </a:pathLst>
            </a:custGeom>
            <a:ln w="18414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6" name="object 86"/>
            <p:cNvSpPr/>
            <p:nvPr/>
          </p:nvSpPr>
          <p:spPr>
            <a:xfrm>
              <a:off x="7597901" y="4335624"/>
              <a:ext cx="4474210" cy="2736850"/>
            </a:xfrm>
            <a:custGeom>
              <a:avLst/>
              <a:gdLst/>
              <a:ahLst/>
              <a:cxnLst/>
              <a:rect l="l" t="t" r="r" b="b"/>
              <a:pathLst>
                <a:path w="4474209" h="2736850">
                  <a:moveTo>
                    <a:pt x="4473875" y="0"/>
                  </a:moveTo>
                  <a:lnTo>
                    <a:pt x="0" y="0"/>
                  </a:lnTo>
                  <a:lnTo>
                    <a:pt x="0" y="275694"/>
                  </a:lnTo>
                  <a:lnTo>
                    <a:pt x="11073" y="326744"/>
                  </a:lnTo>
                  <a:lnTo>
                    <a:pt x="18814" y="383370"/>
                  </a:lnTo>
                  <a:lnTo>
                    <a:pt x="25411" y="428447"/>
                  </a:lnTo>
                  <a:lnTo>
                    <a:pt x="35555" y="490344"/>
                  </a:lnTo>
                  <a:lnTo>
                    <a:pt x="46493" y="553125"/>
                  </a:lnTo>
                  <a:lnTo>
                    <a:pt x="61058" y="613775"/>
                  </a:lnTo>
                  <a:lnTo>
                    <a:pt x="72392" y="668588"/>
                  </a:lnTo>
                  <a:lnTo>
                    <a:pt x="86514" y="719547"/>
                  </a:lnTo>
                  <a:lnTo>
                    <a:pt x="102326" y="776887"/>
                  </a:lnTo>
                  <a:lnTo>
                    <a:pt x="119361" y="830147"/>
                  </a:lnTo>
                  <a:lnTo>
                    <a:pt x="167578" y="935613"/>
                  </a:lnTo>
                  <a:lnTo>
                    <a:pt x="192819" y="989757"/>
                  </a:lnTo>
                  <a:lnTo>
                    <a:pt x="216236" y="1040807"/>
                  </a:lnTo>
                  <a:lnTo>
                    <a:pt x="241477" y="1092650"/>
                  </a:lnTo>
                  <a:lnTo>
                    <a:pt x="272114" y="1142419"/>
                  </a:lnTo>
                  <a:lnTo>
                    <a:pt x="308203" y="1194002"/>
                  </a:lnTo>
                  <a:lnTo>
                    <a:pt x="347873" y="1243363"/>
                  </a:lnTo>
                  <a:lnTo>
                    <a:pt x="387543" y="1286796"/>
                  </a:lnTo>
                  <a:lnTo>
                    <a:pt x="427258" y="1328370"/>
                  </a:lnTo>
                  <a:lnTo>
                    <a:pt x="466929" y="1368879"/>
                  </a:lnTo>
                  <a:lnTo>
                    <a:pt x="506633" y="1411916"/>
                  </a:lnTo>
                  <a:lnTo>
                    <a:pt x="542721" y="1457740"/>
                  </a:lnTo>
                  <a:lnTo>
                    <a:pt x="571544" y="1511046"/>
                  </a:lnTo>
                  <a:lnTo>
                    <a:pt x="594791" y="1566969"/>
                  </a:lnTo>
                  <a:lnTo>
                    <a:pt x="611169" y="1625319"/>
                  </a:lnTo>
                  <a:lnTo>
                    <a:pt x="638179" y="1691386"/>
                  </a:lnTo>
                  <a:lnTo>
                    <a:pt x="665234" y="1766476"/>
                  </a:lnTo>
                  <a:lnTo>
                    <a:pt x="690419" y="1832306"/>
                  </a:lnTo>
                  <a:lnTo>
                    <a:pt x="719242" y="1900493"/>
                  </a:lnTo>
                  <a:lnTo>
                    <a:pt x="776934" y="2036018"/>
                  </a:lnTo>
                  <a:lnTo>
                    <a:pt x="805757" y="2102653"/>
                  </a:lnTo>
                  <a:lnTo>
                    <a:pt x="843614" y="2163484"/>
                  </a:lnTo>
                  <a:lnTo>
                    <a:pt x="883284" y="2220065"/>
                  </a:lnTo>
                  <a:lnTo>
                    <a:pt x="921141" y="2278199"/>
                  </a:lnTo>
                  <a:lnTo>
                    <a:pt x="966251" y="2333986"/>
                  </a:lnTo>
                  <a:lnTo>
                    <a:pt x="1054670" y="2429795"/>
                  </a:lnTo>
                  <a:lnTo>
                    <a:pt x="1101560" y="2474827"/>
                  </a:lnTo>
                  <a:lnTo>
                    <a:pt x="1202640" y="2557046"/>
                  </a:lnTo>
                  <a:lnTo>
                    <a:pt x="1251831" y="2587320"/>
                  </a:lnTo>
                  <a:lnTo>
                    <a:pt x="1293621" y="2608889"/>
                  </a:lnTo>
                  <a:lnTo>
                    <a:pt x="1338777" y="2631240"/>
                  </a:lnTo>
                  <a:lnTo>
                    <a:pt x="1392932" y="2654929"/>
                  </a:lnTo>
                  <a:lnTo>
                    <a:pt x="1480637" y="2687878"/>
                  </a:lnTo>
                  <a:lnTo>
                    <a:pt x="1531687" y="2702307"/>
                  </a:lnTo>
                  <a:lnTo>
                    <a:pt x="1575120" y="2713868"/>
                  </a:lnTo>
                  <a:lnTo>
                    <a:pt x="1623733" y="2724397"/>
                  </a:lnTo>
                  <a:lnTo>
                    <a:pt x="1714362" y="2733125"/>
                  </a:lnTo>
                  <a:lnTo>
                    <a:pt x="1756027" y="2736355"/>
                  </a:lnTo>
                  <a:lnTo>
                    <a:pt x="1799064" y="2731708"/>
                  </a:lnTo>
                  <a:lnTo>
                    <a:pt x="1845421" y="2728874"/>
                  </a:lnTo>
                  <a:lnTo>
                    <a:pt x="1891325" y="2723332"/>
                  </a:lnTo>
                  <a:lnTo>
                    <a:pt x="2023053" y="2710989"/>
                  </a:lnTo>
                  <a:lnTo>
                    <a:pt x="2066305" y="2702975"/>
                  </a:lnTo>
                  <a:lnTo>
                    <a:pt x="2109738" y="2695483"/>
                  </a:lnTo>
                  <a:lnTo>
                    <a:pt x="2156628" y="2686008"/>
                  </a:lnTo>
                  <a:lnTo>
                    <a:pt x="2200061" y="2677995"/>
                  </a:lnTo>
                  <a:lnTo>
                    <a:pt x="2253673" y="2668700"/>
                  </a:lnTo>
                  <a:lnTo>
                    <a:pt x="2316102" y="2656085"/>
                  </a:lnTo>
                  <a:lnTo>
                    <a:pt x="2372910" y="2643504"/>
                  </a:lnTo>
                  <a:lnTo>
                    <a:pt x="2430681" y="2628815"/>
                  </a:lnTo>
                  <a:lnTo>
                    <a:pt x="2471326" y="2619872"/>
                  </a:lnTo>
                  <a:lnTo>
                    <a:pt x="2522070" y="2606588"/>
                  </a:lnTo>
                  <a:lnTo>
                    <a:pt x="2578832" y="2592772"/>
                  </a:lnTo>
                  <a:lnTo>
                    <a:pt x="2636648" y="2575725"/>
                  </a:lnTo>
                  <a:lnTo>
                    <a:pt x="2722325" y="2548897"/>
                  </a:lnTo>
                  <a:lnTo>
                    <a:pt x="2871530" y="2503378"/>
                  </a:lnTo>
                  <a:lnTo>
                    <a:pt x="3025076" y="2452725"/>
                  </a:lnTo>
                  <a:lnTo>
                    <a:pt x="3072850" y="2437503"/>
                  </a:lnTo>
                  <a:lnTo>
                    <a:pt x="3095519" y="2431836"/>
                  </a:lnTo>
                  <a:lnTo>
                    <a:pt x="4473875" y="1911447"/>
                  </a:lnTo>
                  <a:lnTo>
                    <a:pt x="4473875" y="0"/>
                  </a:lnTo>
                  <a:close/>
                </a:path>
              </a:pathLst>
            </a:custGeom>
            <a:solidFill>
              <a:srgbClr val="E5E5E5"/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7" name="object 87"/>
            <p:cNvSpPr/>
            <p:nvPr/>
          </p:nvSpPr>
          <p:spPr>
            <a:xfrm>
              <a:off x="7597901" y="4335625"/>
              <a:ext cx="4474210" cy="2736850"/>
            </a:xfrm>
            <a:custGeom>
              <a:avLst/>
              <a:gdLst/>
              <a:ahLst/>
              <a:cxnLst/>
              <a:rect l="l" t="t" r="r" b="b"/>
              <a:pathLst>
                <a:path w="4474209" h="2736850">
                  <a:moveTo>
                    <a:pt x="0" y="0"/>
                  </a:moveTo>
                  <a:lnTo>
                    <a:pt x="0" y="275694"/>
                  </a:lnTo>
                  <a:lnTo>
                    <a:pt x="11073" y="326744"/>
                  </a:lnTo>
                  <a:lnTo>
                    <a:pt x="18814" y="383370"/>
                  </a:lnTo>
                  <a:lnTo>
                    <a:pt x="25411" y="428447"/>
                  </a:lnTo>
                  <a:lnTo>
                    <a:pt x="35555" y="490344"/>
                  </a:lnTo>
                  <a:lnTo>
                    <a:pt x="46493" y="553125"/>
                  </a:lnTo>
                  <a:lnTo>
                    <a:pt x="61058" y="613775"/>
                  </a:lnTo>
                  <a:lnTo>
                    <a:pt x="72392" y="668588"/>
                  </a:lnTo>
                  <a:lnTo>
                    <a:pt x="86514" y="719547"/>
                  </a:lnTo>
                  <a:lnTo>
                    <a:pt x="102326" y="776887"/>
                  </a:lnTo>
                  <a:lnTo>
                    <a:pt x="119361" y="830147"/>
                  </a:lnTo>
                  <a:lnTo>
                    <a:pt x="144161" y="884473"/>
                  </a:lnTo>
                  <a:lnTo>
                    <a:pt x="167578" y="935613"/>
                  </a:lnTo>
                  <a:lnTo>
                    <a:pt x="192819" y="989757"/>
                  </a:lnTo>
                  <a:lnTo>
                    <a:pt x="216236" y="1040807"/>
                  </a:lnTo>
                  <a:lnTo>
                    <a:pt x="241477" y="1092650"/>
                  </a:lnTo>
                  <a:lnTo>
                    <a:pt x="272114" y="1142419"/>
                  </a:lnTo>
                  <a:lnTo>
                    <a:pt x="308203" y="1194002"/>
                  </a:lnTo>
                  <a:lnTo>
                    <a:pt x="347873" y="1243363"/>
                  </a:lnTo>
                  <a:lnTo>
                    <a:pt x="387543" y="1286796"/>
                  </a:lnTo>
                  <a:lnTo>
                    <a:pt x="427258" y="1328370"/>
                  </a:lnTo>
                  <a:lnTo>
                    <a:pt x="466929" y="1368879"/>
                  </a:lnTo>
                  <a:lnTo>
                    <a:pt x="506633" y="1411916"/>
                  </a:lnTo>
                  <a:lnTo>
                    <a:pt x="542721" y="1457740"/>
                  </a:lnTo>
                  <a:lnTo>
                    <a:pt x="571544" y="1511046"/>
                  </a:lnTo>
                  <a:lnTo>
                    <a:pt x="594791" y="1566969"/>
                  </a:lnTo>
                  <a:lnTo>
                    <a:pt x="611169" y="1625318"/>
                  </a:lnTo>
                  <a:lnTo>
                    <a:pt x="638179" y="1691386"/>
                  </a:lnTo>
                  <a:lnTo>
                    <a:pt x="665234" y="1766476"/>
                  </a:lnTo>
                  <a:lnTo>
                    <a:pt x="690419" y="1832306"/>
                  </a:lnTo>
                  <a:lnTo>
                    <a:pt x="719242" y="1900493"/>
                  </a:lnTo>
                  <a:lnTo>
                    <a:pt x="748065" y="1968227"/>
                  </a:lnTo>
                  <a:lnTo>
                    <a:pt x="776934" y="2036018"/>
                  </a:lnTo>
                  <a:lnTo>
                    <a:pt x="805757" y="2102653"/>
                  </a:lnTo>
                  <a:lnTo>
                    <a:pt x="843614" y="2163484"/>
                  </a:lnTo>
                  <a:lnTo>
                    <a:pt x="883284" y="2220065"/>
                  </a:lnTo>
                  <a:lnTo>
                    <a:pt x="921141" y="2278199"/>
                  </a:lnTo>
                  <a:lnTo>
                    <a:pt x="966251" y="2333986"/>
                  </a:lnTo>
                  <a:lnTo>
                    <a:pt x="1007735" y="2379018"/>
                  </a:lnTo>
                  <a:lnTo>
                    <a:pt x="1054670" y="2429795"/>
                  </a:lnTo>
                  <a:lnTo>
                    <a:pt x="1101560" y="2474827"/>
                  </a:lnTo>
                  <a:lnTo>
                    <a:pt x="1152078" y="2515778"/>
                  </a:lnTo>
                  <a:lnTo>
                    <a:pt x="1202640" y="2557046"/>
                  </a:lnTo>
                  <a:lnTo>
                    <a:pt x="1251831" y="2587320"/>
                  </a:lnTo>
                  <a:lnTo>
                    <a:pt x="1293621" y="2608889"/>
                  </a:lnTo>
                  <a:lnTo>
                    <a:pt x="1338777" y="2631240"/>
                  </a:lnTo>
                  <a:lnTo>
                    <a:pt x="1392932" y="2654929"/>
                  </a:lnTo>
                  <a:lnTo>
                    <a:pt x="1434416" y="2670650"/>
                  </a:lnTo>
                  <a:lnTo>
                    <a:pt x="1480637" y="2687878"/>
                  </a:lnTo>
                  <a:lnTo>
                    <a:pt x="1531687" y="2702307"/>
                  </a:lnTo>
                  <a:lnTo>
                    <a:pt x="1575120" y="2713868"/>
                  </a:lnTo>
                  <a:lnTo>
                    <a:pt x="1623733" y="2724397"/>
                  </a:lnTo>
                  <a:lnTo>
                    <a:pt x="1668402" y="2728602"/>
                  </a:lnTo>
                  <a:lnTo>
                    <a:pt x="1714362" y="2733125"/>
                  </a:lnTo>
                  <a:lnTo>
                    <a:pt x="1756027" y="2736355"/>
                  </a:lnTo>
                  <a:lnTo>
                    <a:pt x="1799064" y="2731708"/>
                  </a:lnTo>
                  <a:lnTo>
                    <a:pt x="1845421" y="2728874"/>
                  </a:lnTo>
                  <a:lnTo>
                    <a:pt x="1891325" y="2723332"/>
                  </a:lnTo>
                  <a:lnTo>
                    <a:pt x="1932730" y="2719172"/>
                  </a:lnTo>
                  <a:lnTo>
                    <a:pt x="1981649" y="2714616"/>
                  </a:lnTo>
                  <a:lnTo>
                    <a:pt x="2023053" y="2710989"/>
                  </a:lnTo>
                  <a:lnTo>
                    <a:pt x="2066305" y="2702975"/>
                  </a:lnTo>
                  <a:lnTo>
                    <a:pt x="2109738" y="2695483"/>
                  </a:lnTo>
                  <a:lnTo>
                    <a:pt x="2156628" y="2686008"/>
                  </a:lnTo>
                  <a:lnTo>
                    <a:pt x="2200061" y="2677995"/>
                  </a:lnTo>
                  <a:lnTo>
                    <a:pt x="2253673" y="2668700"/>
                  </a:lnTo>
                  <a:lnTo>
                    <a:pt x="2316102" y="2656085"/>
                  </a:lnTo>
                  <a:lnTo>
                    <a:pt x="2372910" y="2643504"/>
                  </a:lnTo>
                  <a:lnTo>
                    <a:pt x="2430681" y="2628815"/>
                  </a:lnTo>
                  <a:lnTo>
                    <a:pt x="2471326" y="2619872"/>
                  </a:lnTo>
                  <a:lnTo>
                    <a:pt x="2522070" y="2606588"/>
                  </a:lnTo>
                  <a:lnTo>
                    <a:pt x="2578832" y="2592772"/>
                  </a:lnTo>
                  <a:lnTo>
                    <a:pt x="2636648" y="2575725"/>
                  </a:lnTo>
                  <a:lnTo>
                    <a:pt x="2677123" y="2563200"/>
                  </a:lnTo>
                  <a:lnTo>
                    <a:pt x="2722324" y="2548896"/>
                  </a:lnTo>
                  <a:lnTo>
                    <a:pt x="2764035" y="2536281"/>
                  </a:lnTo>
                  <a:lnTo>
                    <a:pt x="2813702" y="2521184"/>
                  </a:lnTo>
                  <a:lnTo>
                    <a:pt x="2871530" y="2503378"/>
                  </a:lnTo>
                  <a:lnTo>
                    <a:pt x="2929312" y="2484427"/>
                  </a:lnTo>
                  <a:lnTo>
                    <a:pt x="2987128" y="2465124"/>
                  </a:lnTo>
                  <a:lnTo>
                    <a:pt x="3025076" y="2452725"/>
                  </a:lnTo>
                  <a:lnTo>
                    <a:pt x="3072850" y="2437503"/>
                  </a:lnTo>
                  <a:lnTo>
                    <a:pt x="3095519" y="2431836"/>
                  </a:lnTo>
                  <a:lnTo>
                    <a:pt x="4473875" y="1911447"/>
                  </a:lnTo>
                  <a:lnTo>
                    <a:pt x="4473875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E5E5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8" name="object 88"/>
            <p:cNvSpPr/>
            <p:nvPr/>
          </p:nvSpPr>
          <p:spPr>
            <a:xfrm>
              <a:off x="7593496" y="4335626"/>
              <a:ext cx="4478655" cy="3642360"/>
            </a:xfrm>
            <a:custGeom>
              <a:avLst/>
              <a:gdLst/>
              <a:ahLst/>
              <a:cxnLst/>
              <a:rect l="l" t="t" r="r" b="b"/>
              <a:pathLst>
                <a:path w="4478655" h="3642359">
                  <a:moveTo>
                    <a:pt x="4478280" y="0"/>
                  </a:moveTo>
                  <a:lnTo>
                    <a:pt x="0" y="0"/>
                  </a:lnTo>
                  <a:lnTo>
                    <a:pt x="598" y="328430"/>
                  </a:lnTo>
                  <a:lnTo>
                    <a:pt x="56701" y="1206572"/>
                  </a:lnTo>
                  <a:lnTo>
                    <a:pt x="107876" y="1479703"/>
                  </a:lnTo>
                  <a:lnTo>
                    <a:pt x="154981" y="1647986"/>
                  </a:lnTo>
                  <a:lnTo>
                    <a:pt x="198597" y="1772584"/>
                  </a:lnTo>
                  <a:lnTo>
                    <a:pt x="239195" y="1869234"/>
                  </a:lnTo>
                  <a:lnTo>
                    <a:pt x="277144" y="1948834"/>
                  </a:lnTo>
                  <a:lnTo>
                    <a:pt x="346474" y="2075902"/>
                  </a:lnTo>
                  <a:lnTo>
                    <a:pt x="408463" y="2175302"/>
                  </a:lnTo>
                  <a:lnTo>
                    <a:pt x="663211" y="2388400"/>
                  </a:lnTo>
                  <a:lnTo>
                    <a:pt x="816270" y="2951614"/>
                  </a:lnTo>
                  <a:lnTo>
                    <a:pt x="1054872" y="3349915"/>
                  </a:lnTo>
                  <a:lnTo>
                    <a:pt x="1224136" y="3482607"/>
                  </a:lnTo>
                  <a:lnTo>
                    <a:pt x="1355411" y="3537985"/>
                  </a:lnTo>
                  <a:lnTo>
                    <a:pt x="1553400" y="3583016"/>
                  </a:lnTo>
                  <a:lnTo>
                    <a:pt x="1631947" y="3613043"/>
                  </a:lnTo>
                  <a:lnTo>
                    <a:pt x="1701280" y="3631232"/>
                  </a:lnTo>
                  <a:lnTo>
                    <a:pt x="1763266" y="3642036"/>
                  </a:lnTo>
                  <a:lnTo>
                    <a:pt x="2171077" y="3629068"/>
                  </a:lnTo>
                  <a:lnTo>
                    <a:pt x="2710216" y="3500490"/>
                  </a:lnTo>
                  <a:lnTo>
                    <a:pt x="3118072" y="3369967"/>
                  </a:lnTo>
                  <a:lnTo>
                    <a:pt x="3525890" y="3227447"/>
                  </a:lnTo>
                  <a:lnTo>
                    <a:pt x="4478280" y="2876928"/>
                  </a:lnTo>
                  <a:lnTo>
                    <a:pt x="4478280" y="0"/>
                  </a:lnTo>
                  <a:close/>
                </a:path>
              </a:pathLst>
            </a:custGeom>
            <a:solidFill>
              <a:srgbClr val="6ABFBF">
                <a:alpha val="50000"/>
              </a:srgbClr>
            </a:solidFill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89" name="object 89"/>
            <p:cNvSpPr/>
            <p:nvPr/>
          </p:nvSpPr>
          <p:spPr>
            <a:xfrm>
              <a:off x="7593495" y="4335622"/>
              <a:ext cx="4478655" cy="3642360"/>
            </a:xfrm>
            <a:custGeom>
              <a:avLst/>
              <a:gdLst/>
              <a:ahLst/>
              <a:cxnLst/>
              <a:rect l="l" t="t" r="r" b="b"/>
              <a:pathLst>
                <a:path w="4478655" h="3642359">
                  <a:moveTo>
                    <a:pt x="0" y="0"/>
                  </a:moveTo>
                  <a:lnTo>
                    <a:pt x="597" y="328436"/>
                  </a:lnTo>
                  <a:lnTo>
                    <a:pt x="56702" y="1206574"/>
                  </a:lnTo>
                  <a:lnTo>
                    <a:pt x="107876" y="1479709"/>
                  </a:lnTo>
                  <a:lnTo>
                    <a:pt x="154982" y="1647990"/>
                  </a:lnTo>
                  <a:lnTo>
                    <a:pt x="198596" y="1772588"/>
                  </a:lnTo>
                  <a:lnTo>
                    <a:pt x="239196" y="1869236"/>
                  </a:lnTo>
                  <a:lnTo>
                    <a:pt x="277143" y="1948837"/>
                  </a:lnTo>
                  <a:lnTo>
                    <a:pt x="346475" y="2075906"/>
                  </a:lnTo>
                  <a:lnTo>
                    <a:pt x="408463" y="2175308"/>
                  </a:lnTo>
                  <a:lnTo>
                    <a:pt x="663213" y="2388405"/>
                  </a:lnTo>
                  <a:lnTo>
                    <a:pt x="816272" y="2951619"/>
                  </a:lnTo>
                  <a:lnTo>
                    <a:pt x="1054871" y="3349919"/>
                  </a:lnTo>
                  <a:lnTo>
                    <a:pt x="1224138" y="3482610"/>
                  </a:lnTo>
                  <a:lnTo>
                    <a:pt x="1355412" y="3537989"/>
                  </a:lnTo>
                  <a:lnTo>
                    <a:pt x="1462680" y="3561996"/>
                  </a:lnTo>
                  <a:lnTo>
                    <a:pt x="1553400" y="3583021"/>
                  </a:lnTo>
                  <a:lnTo>
                    <a:pt x="1631947" y="3613045"/>
                  </a:lnTo>
                  <a:lnTo>
                    <a:pt x="1701279" y="3631237"/>
                  </a:lnTo>
                  <a:lnTo>
                    <a:pt x="1763267" y="3642039"/>
                  </a:lnTo>
                  <a:lnTo>
                    <a:pt x="2171076" y="3629072"/>
                  </a:lnTo>
                  <a:lnTo>
                    <a:pt x="2710216" y="3500495"/>
                  </a:lnTo>
                  <a:lnTo>
                    <a:pt x="3118071" y="3369969"/>
                  </a:lnTo>
                  <a:lnTo>
                    <a:pt x="3525891" y="3227451"/>
                  </a:lnTo>
                  <a:lnTo>
                    <a:pt x="4065020" y="3030699"/>
                  </a:lnTo>
                  <a:lnTo>
                    <a:pt x="4472875" y="2878966"/>
                  </a:lnTo>
                  <a:lnTo>
                    <a:pt x="4478281" y="2876933"/>
                  </a:lnTo>
                </a:path>
                <a:path w="4478655" h="3642359">
                  <a:moveTo>
                    <a:pt x="0" y="0"/>
                  </a:moveTo>
                  <a:lnTo>
                    <a:pt x="597" y="328436"/>
                  </a:lnTo>
                  <a:lnTo>
                    <a:pt x="56702" y="1206574"/>
                  </a:lnTo>
                  <a:lnTo>
                    <a:pt x="107876" y="1479709"/>
                  </a:lnTo>
                  <a:lnTo>
                    <a:pt x="154982" y="1647990"/>
                  </a:lnTo>
                  <a:lnTo>
                    <a:pt x="198596" y="1772588"/>
                  </a:lnTo>
                  <a:lnTo>
                    <a:pt x="239196" y="1869236"/>
                  </a:lnTo>
                  <a:lnTo>
                    <a:pt x="277143" y="1948837"/>
                  </a:lnTo>
                  <a:lnTo>
                    <a:pt x="346475" y="2075906"/>
                  </a:lnTo>
                  <a:lnTo>
                    <a:pt x="408463" y="2175308"/>
                  </a:lnTo>
                  <a:lnTo>
                    <a:pt x="663213" y="2388405"/>
                  </a:lnTo>
                  <a:lnTo>
                    <a:pt x="816272" y="2951619"/>
                  </a:lnTo>
                  <a:lnTo>
                    <a:pt x="1054871" y="3349919"/>
                  </a:lnTo>
                  <a:lnTo>
                    <a:pt x="1224138" y="3482610"/>
                  </a:lnTo>
                  <a:lnTo>
                    <a:pt x="1355412" y="3537989"/>
                  </a:lnTo>
                  <a:lnTo>
                    <a:pt x="1462680" y="3561996"/>
                  </a:lnTo>
                  <a:lnTo>
                    <a:pt x="1553400" y="3583021"/>
                  </a:lnTo>
                  <a:lnTo>
                    <a:pt x="1631947" y="3613045"/>
                  </a:lnTo>
                  <a:lnTo>
                    <a:pt x="1701279" y="3631237"/>
                  </a:lnTo>
                  <a:lnTo>
                    <a:pt x="1763267" y="3642039"/>
                  </a:lnTo>
                  <a:lnTo>
                    <a:pt x="2171076" y="3629072"/>
                  </a:lnTo>
                  <a:lnTo>
                    <a:pt x="2710216" y="3500495"/>
                  </a:lnTo>
                  <a:lnTo>
                    <a:pt x="3118071" y="3369969"/>
                  </a:lnTo>
                  <a:lnTo>
                    <a:pt x="3525891" y="3227451"/>
                  </a:lnTo>
                  <a:lnTo>
                    <a:pt x="4065020" y="3030699"/>
                  </a:lnTo>
                  <a:lnTo>
                    <a:pt x="4472875" y="2878966"/>
                  </a:lnTo>
                  <a:lnTo>
                    <a:pt x="4478281" y="2876933"/>
                  </a:lnTo>
                </a:path>
              </a:pathLst>
            </a:custGeom>
            <a:ln w="27621">
              <a:solidFill>
                <a:srgbClr val="6ABFBF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0" name="object 90"/>
            <p:cNvSpPr/>
            <p:nvPr/>
          </p:nvSpPr>
          <p:spPr>
            <a:xfrm>
              <a:off x="7597901" y="4611319"/>
              <a:ext cx="4474210" cy="2461260"/>
            </a:xfrm>
            <a:custGeom>
              <a:avLst/>
              <a:gdLst/>
              <a:ahLst/>
              <a:cxnLst/>
              <a:rect l="l" t="t" r="r" b="b"/>
              <a:pathLst>
                <a:path w="4474209" h="2461259">
                  <a:moveTo>
                    <a:pt x="0" y="0"/>
                  </a:moveTo>
                  <a:lnTo>
                    <a:pt x="11073" y="51049"/>
                  </a:lnTo>
                  <a:lnTo>
                    <a:pt x="18814" y="107676"/>
                  </a:lnTo>
                  <a:lnTo>
                    <a:pt x="25411" y="152752"/>
                  </a:lnTo>
                  <a:lnTo>
                    <a:pt x="35555" y="214649"/>
                  </a:lnTo>
                  <a:lnTo>
                    <a:pt x="46493" y="277430"/>
                  </a:lnTo>
                  <a:lnTo>
                    <a:pt x="61058" y="338080"/>
                  </a:lnTo>
                  <a:lnTo>
                    <a:pt x="72392" y="392893"/>
                  </a:lnTo>
                  <a:lnTo>
                    <a:pt x="86514" y="443852"/>
                  </a:lnTo>
                  <a:lnTo>
                    <a:pt x="102326" y="501192"/>
                  </a:lnTo>
                  <a:lnTo>
                    <a:pt x="119361" y="554452"/>
                  </a:lnTo>
                  <a:lnTo>
                    <a:pt x="144161" y="608778"/>
                  </a:lnTo>
                  <a:lnTo>
                    <a:pt x="167578" y="659918"/>
                  </a:lnTo>
                  <a:lnTo>
                    <a:pt x="192819" y="714062"/>
                  </a:lnTo>
                  <a:lnTo>
                    <a:pt x="216236" y="765112"/>
                  </a:lnTo>
                  <a:lnTo>
                    <a:pt x="241477" y="816955"/>
                  </a:lnTo>
                  <a:lnTo>
                    <a:pt x="272114" y="866724"/>
                  </a:lnTo>
                  <a:lnTo>
                    <a:pt x="308203" y="918307"/>
                  </a:lnTo>
                  <a:lnTo>
                    <a:pt x="347873" y="967668"/>
                  </a:lnTo>
                  <a:lnTo>
                    <a:pt x="387543" y="1011101"/>
                  </a:lnTo>
                  <a:lnTo>
                    <a:pt x="427258" y="1052676"/>
                  </a:lnTo>
                  <a:lnTo>
                    <a:pt x="466929" y="1093184"/>
                  </a:lnTo>
                  <a:lnTo>
                    <a:pt x="506633" y="1136221"/>
                  </a:lnTo>
                  <a:lnTo>
                    <a:pt x="542721" y="1182046"/>
                  </a:lnTo>
                  <a:lnTo>
                    <a:pt x="571544" y="1235351"/>
                  </a:lnTo>
                  <a:lnTo>
                    <a:pt x="594791" y="1291275"/>
                  </a:lnTo>
                  <a:lnTo>
                    <a:pt x="611169" y="1349624"/>
                  </a:lnTo>
                  <a:lnTo>
                    <a:pt x="638179" y="1415691"/>
                  </a:lnTo>
                  <a:lnTo>
                    <a:pt x="665234" y="1490781"/>
                  </a:lnTo>
                  <a:lnTo>
                    <a:pt x="690419" y="1556611"/>
                  </a:lnTo>
                  <a:lnTo>
                    <a:pt x="719242" y="1624799"/>
                  </a:lnTo>
                  <a:lnTo>
                    <a:pt x="748065" y="1692533"/>
                  </a:lnTo>
                  <a:lnTo>
                    <a:pt x="776934" y="1760323"/>
                  </a:lnTo>
                  <a:lnTo>
                    <a:pt x="805757" y="1826958"/>
                  </a:lnTo>
                  <a:lnTo>
                    <a:pt x="843614" y="1887789"/>
                  </a:lnTo>
                  <a:lnTo>
                    <a:pt x="883284" y="1944370"/>
                  </a:lnTo>
                  <a:lnTo>
                    <a:pt x="921141" y="2002504"/>
                  </a:lnTo>
                  <a:lnTo>
                    <a:pt x="966251" y="2058291"/>
                  </a:lnTo>
                  <a:lnTo>
                    <a:pt x="1007735" y="2103323"/>
                  </a:lnTo>
                  <a:lnTo>
                    <a:pt x="1054670" y="2154100"/>
                  </a:lnTo>
                  <a:lnTo>
                    <a:pt x="1101560" y="2199132"/>
                  </a:lnTo>
                  <a:lnTo>
                    <a:pt x="1152078" y="2240083"/>
                  </a:lnTo>
                  <a:lnTo>
                    <a:pt x="1202640" y="2281351"/>
                  </a:lnTo>
                  <a:lnTo>
                    <a:pt x="1251831" y="2311625"/>
                  </a:lnTo>
                  <a:lnTo>
                    <a:pt x="1293621" y="2333194"/>
                  </a:lnTo>
                  <a:lnTo>
                    <a:pt x="1338777" y="2355546"/>
                  </a:lnTo>
                  <a:lnTo>
                    <a:pt x="1392932" y="2379234"/>
                  </a:lnTo>
                  <a:lnTo>
                    <a:pt x="1434416" y="2394955"/>
                  </a:lnTo>
                  <a:lnTo>
                    <a:pt x="1480637" y="2412183"/>
                  </a:lnTo>
                  <a:lnTo>
                    <a:pt x="1531687" y="2426612"/>
                  </a:lnTo>
                  <a:lnTo>
                    <a:pt x="1575120" y="2438173"/>
                  </a:lnTo>
                  <a:lnTo>
                    <a:pt x="1623733" y="2448702"/>
                  </a:lnTo>
                  <a:lnTo>
                    <a:pt x="1668402" y="2452907"/>
                  </a:lnTo>
                  <a:lnTo>
                    <a:pt x="1714362" y="2457430"/>
                  </a:lnTo>
                  <a:lnTo>
                    <a:pt x="1756027" y="2460660"/>
                  </a:lnTo>
                  <a:lnTo>
                    <a:pt x="1799064" y="2456013"/>
                  </a:lnTo>
                  <a:lnTo>
                    <a:pt x="1845421" y="2453179"/>
                  </a:lnTo>
                  <a:lnTo>
                    <a:pt x="1891325" y="2447637"/>
                  </a:lnTo>
                  <a:lnTo>
                    <a:pt x="1932730" y="2443477"/>
                  </a:lnTo>
                  <a:lnTo>
                    <a:pt x="1981649" y="2438921"/>
                  </a:lnTo>
                  <a:lnTo>
                    <a:pt x="2023053" y="2435294"/>
                  </a:lnTo>
                  <a:lnTo>
                    <a:pt x="2066305" y="2427281"/>
                  </a:lnTo>
                  <a:lnTo>
                    <a:pt x="2109738" y="2419789"/>
                  </a:lnTo>
                  <a:lnTo>
                    <a:pt x="2156628" y="2410313"/>
                  </a:lnTo>
                  <a:lnTo>
                    <a:pt x="2200061" y="2402300"/>
                  </a:lnTo>
                  <a:lnTo>
                    <a:pt x="2253673" y="2393006"/>
                  </a:lnTo>
                  <a:lnTo>
                    <a:pt x="2316102" y="2380390"/>
                  </a:lnTo>
                  <a:lnTo>
                    <a:pt x="2372910" y="2367809"/>
                  </a:lnTo>
                  <a:lnTo>
                    <a:pt x="2430681" y="2353120"/>
                  </a:lnTo>
                  <a:lnTo>
                    <a:pt x="2471326" y="2344177"/>
                  </a:lnTo>
                  <a:lnTo>
                    <a:pt x="2522070" y="2330893"/>
                  </a:lnTo>
                  <a:lnTo>
                    <a:pt x="2578832" y="2317077"/>
                  </a:lnTo>
                  <a:lnTo>
                    <a:pt x="2636648" y="2300030"/>
                  </a:lnTo>
                  <a:lnTo>
                    <a:pt x="2677123" y="2287506"/>
                  </a:lnTo>
                  <a:lnTo>
                    <a:pt x="2722324" y="2273202"/>
                  </a:lnTo>
                  <a:lnTo>
                    <a:pt x="2764035" y="2260587"/>
                  </a:lnTo>
                  <a:lnTo>
                    <a:pt x="2813702" y="2245489"/>
                  </a:lnTo>
                  <a:lnTo>
                    <a:pt x="2871530" y="2227683"/>
                  </a:lnTo>
                  <a:lnTo>
                    <a:pt x="2929312" y="2208732"/>
                  </a:lnTo>
                  <a:lnTo>
                    <a:pt x="2987128" y="2189430"/>
                  </a:lnTo>
                  <a:lnTo>
                    <a:pt x="3025076" y="2177030"/>
                  </a:lnTo>
                  <a:lnTo>
                    <a:pt x="3072850" y="2161808"/>
                  </a:lnTo>
                  <a:lnTo>
                    <a:pt x="3095519" y="2156141"/>
                  </a:lnTo>
                  <a:lnTo>
                    <a:pt x="4473875" y="1635752"/>
                  </a:lnTo>
                </a:path>
              </a:pathLst>
            </a:custGeom>
            <a:ln w="13810">
              <a:solidFill>
                <a:srgbClr val="40404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1" name="object 91"/>
            <p:cNvSpPr/>
            <p:nvPr/>
          </p:nvSpPr>
          <p:spPr>
            <a:xfrm>
              <a:off x="7646382" y="4335622"/>
              <a:ext cx="4425950" cy="2376805"/>
            </a:xfrm>
            <a:custGeom>
              <a:avLst/>
              <a:gdLst/>
              <a:ahLst/>
              <a:cxnLst/>
              <a:rect l="l" t="t" r="r" b="b"/>
              <a:pathLst>
                <a:path w="4425950" h="2376804">
                  <a:moveTo>
                    <a:pt x="0" y="0"/>
                  </a:moveTo>
                  <a:lnTo>
                    <a:pt x="3815" y="59642"/>
                  </a:lnTo>
                  <a:lnTo>
                    <a:pt x="54990" y="332199"/>
                  </a:lnTo>
                  <a:lnTo>
                    <a:pt x="102095" y="500037"/>
                  </a:lnTo>
                  <a:lnTo>
                    <a:pt x="145710" y="624409"/>
                  </a:lnTo>
                  <a:lnTo>
                    <a:pt x="186309" y="721011"/>
                  </a:lnTo>
                  <a:lnTo>
                    <a:pt x="224257" y="800669"/>
                  </a:lnTo>
                  <a:lnTo>
                    <a:pt x="293589" y="928226"/>
                  </a:lnTo>
                  <a:lnTo>
                    <a:pt x="355576" y="1028194"/>
                  </a:lnTo>
                  <a:lnTo>
                    <a:pt x="763385" y="1778164"/>
                  </a:lnTo>
                  <a:lnTo>
                    <a:pt x="1001984" y="2126514"/>
                  </a:lnTo>
                  <a:lnTo>
                    <a:pt x="1171251" y="2266028"/>
                  </a:lnTo>
                  <a:lnTo>
                    <a:pt x="1302526" y="2328854"/>
                  </a:lnTo>
                  <a:lnTo>
                    <a:pt x="1409794" y="2358516"/>
                  </a:lnTo>
                  <a:lnTo>
                    <a:pt x="1500514" y="2371936"/>
                  </a:lnTo>
                  <a:lnTo>
                    <a:pt x="1579061" y="2376674"/>
                  </a:lnTo>
                  <a:lnTo>
                    <a:pt x="1648393" y="2376311"/>
                  </a:lnTo>
                  <a:lnTo>
                    <a:pt x="1710380" y="2373126"/>
                  </a:lnTo>
                  <a:lnTo>
                    <a:pt x="2118189" y="2301663"/>
                  </a:lnTo>
                  <a:lnTo>
                    <a:pt x="2657330" y="2140421"/>
                  </a:lnTo>
                  <a:lnTo>
                    <a:pt x="3065184" y="1999841"/>
                  </a:lnTo>
                  <a:lnTo>
                    <a:pt x="3473005" y="1852416"/>
                  </a:lnTo>
                  <a:lnTo>
                    <a:pt x="4012133" y="1652773"/>
                  </a:lnTo>
                  <a:lnTo>
                    <a:pt x="4419988" y="1500031"/>
                  </a:lnTo>
                  <a:lnTo>
                    <a:pt x="4425394" y="1497995"/>
                  </a:lnTo>
                </a:path>
              </a:pathLst>
            </a:custGeom>
            <a:ln w="13810">
              <a:solidFill>
                <a:srgbClr val="40404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2" name="object 92"/>
            <p:cNvSpPr/>
            <p:nvPr/>
          </p:nvSpPr>
          <p:spPr>
            <a:xfrm>
              <a:off x="8814834" y="5454401"/>
              <a:ext cx="3257550" cy="2279015"/>
            </a:xfrm>
            <a:custGeom>
              <a:avLst/>
              <a:gdLst/>
              <a:ahLst/>
              <a:cxnLst/>
              <a:rect l="l" t="t" r="r" b="b"/>
              <a:pathLst>
                <a:path w="3257550" h="2279015">
                  <a:moveTo>
                    <a:pt x="0" y="0"/>
                  </a:moveTo>
                  <a:lnTo>
                    <a:pt x="203224" y="1605938"/>
                  </a:lnTo>
                  <a:lnTo>
                    <a:pt x="541928" y="2119474"/>
                  </a:lnTo>
                  <a:lnTo>
                    <a:pt x="880632" y="2268634"/>
                  </a:lnTo>
                  <a:lnTo>
                    <a:pt x="1219336" y="2278551"/>
                  </a:lnTo>
                  <a:lnTo>
                    <a:pt x="1558028" y="2222685"/>
                  </a:lnTo>
                  <a:lnTo>
                    <a:pt x="1896732" y="2134175"/>
                  </a:lnTo>
                  <a:lnTo>
                    <a:pt x="2235436" y="2027734"/>
                  </a:lnTo>
                  <a:lnTo>
                    <a:pt x="2574139" y="1911602"/>
                  </a:lnTo>
                  <a:lnTo>
                    <a:pt x="2912843" y="1790291"/>
                  </a:lnTo>
                  <a:lnTo>
                    <a:pt x="3251536" y="1666101"/>
                  </a:lnTo>
                  <a:lnTo>
                    <a:pt x="3256942" y="1664091"/>
                  </a:lnTo>
                </a:path>
              </a:pathLst>
            </a:custGeom>
            <a:ln w="13810">
              <a:solidFill>
                <a:srgbClr val="404040"/>
              </a:solidFill>
              <a:prstDash val="lg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3" name="object 93"/>
            <p:cNvSpPr/>
            <p:nvPr/>
          </p:nvSpPr>
          <p:spPr>
            <a:xfrm>
              <a:off x="7650198" y="5460023"/>
              <a:ext cx="4422140" cy="1584325"/>
            </a:xfrm>
            <a:custGeom>
              <a:avLst/>
              <a:gdLst/>
              <a:ahLst/>
              <a:cxnLst/>
              <a:rect l="l" t="t" r="r" b="b"/>
              <a:pathLst>
                <a:path w="4422140" h="1584325">
                  <a:moveTo>
                    <a:pt x="0" y="0"/>
                  </a:moveTo>
                  <a:lnTo>
                    <a:pt x="141894" y="590756"/>
                  </a:lnTo>
                  <a:lnTo>
                    <a:pt x="351760" y="982550"/>
                  </a:lnTo>
                  <a:lnTo>
                    <a:pt x="759570" y="1290481"/>
                  </a:lnTo>
                  <a:lnTo>
                    <a:pt x="998169" y="1380578"/>
                  </a:lnTo>
                  <a:lnTo>
                    <a:pt x="1167436" y="1380578"/>
                  </a:lnTo>
                  <a:lnTo>
                    <a:pt x="1298710" y="1494057"/>
                  </a:lnTo>
                  <a:lnTo>
                    <a:pt x="1496698" y="1584108"/>
                  </a:lnTo>
                  <a:lnTo>
                    <a:pt x="1706564" y="1584108"/>
                  </a:lnTo>
                  <a:lnTo>
                    <a:pt x="2114374" y="1557937"/>
                  </a:lnTo>
                  <a:lnTo>
                    <a:pt x="3061368" y="1290481"/>
                  </a:lnTo>
                  <a:lnTo>
                    <a:pt x="4421580" y="776934"/>
                  </a:lnTo>
                </a:path>
              </a:pathLst>
            </a:custGeom>
            <a:ln w="13810">
              <a:solidFill>
                <a:srgbClr val="40404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4" name="object 94"/>
            <p:cNvSpPr/>
            <p:nvPr/>
          </p:nvSpPr>
          <p:spPr>
            <a:xfrm>
              <a:off x="9350502" y="4335623"/>
              <a:ext cx="2721610" cy="2454275"/>
            </a:xfrm>
            <a:custGeom>
              <a:avLst/>
              <a:gdLst/>
              <a:ahLst/>
              <a:cxnLst/>
              <a:rect l="l" t="t" r="r" b="b"/>
              <a:pathLst>
                <a:path w="2721609" h="2454275">
                  <a:moveTo>
                    <a:pt x="0" y="0"/>
                  </a:moveTo>
                  <a:lnTo>
                    <a:pt x="6260" y="102756"/>
                  </a:lnTo>
                  <a:lnTo>
                    <a:pt x="344964" y="1628425"/>
                  </a:lnTo>
                  <a:lnTo>
                    <a:pt x="683668" y="2186902"/>
                  </a:lnTo>
                  <a:lnTo>
                    <a:pt x="1022360" y="2396100"/>
                  </a:lnTo>
                  <a:lnTo>
                    <a:pt x="1361064" y="2453837"/>
                  </a:lnTo>
                  <a:lnTo>
                    <a:pt x="1699768" y="2424526"/>
                  </a:lnTo>
                  <a:lnTo>
                    <a:pt x="2038472" y="2348337"/>
                  </a:lnTo>
                  <a:lnTo>
                    <a:pt x="2377175" y="2248629"/>
                  </a:lnTo>
                  <a:lnTo>
                    <a:pt x="2715868" y="2136430"/>
                  </a:lnTo>
                  <a:lnTo>
                    <a:pt x="2721274" y="2134514"/>
                  </a:lnTo>
                </a:path>
              </a:pathLst>
            </a:custGeom>
            <a:ln w="13810">
              <a:solidFill>
                <a:srgbClr val="40404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5" name="object 95"/>
            <p:cNvSpPr/>
            <p:nvPr/>
          </p:nvSpPr>
          <p:spPr>
            <a:xfrm>
              <a:off x="9640824" y="4335622"/>
              <a:ext cx="2431415" cy="2776855"/>
            </a:xfrm>
            <a:custGeom>
              <a:avLst/>
              <a:gdLst/>
              <a:ahLst/>
              <a:cxnLst/>
              <a:rect l="l" t="t" r="r" b="b"/>
              <a:pathLst>
                <a:path w="2431415" h="2776854">
                  <a:moveTo>
                    <a:pt x="0" y="0"/>
                  </a:moveTo>
                  <a:lnTo>
                    <a:pt x="4476" y="1415194"/>
                  </a:lnTo>
                  <a:lnTo>
                    <a:pt x="12489" y="1455975"/>
                  </a:lnTo>
                  <a:lnTo>
                    <a:pt x="17272" y="1494047"/>
                  </a:lnTo>
                  <a:lnTo>
                    <a:pt x="24617" y="1534646"/>
                  </a:lnTo>
                  <a:lnTo>
                    <a:pt x="32064" y="1582557"/>
                  </a:lnTo>
                  <a:lnTo>
                    <a:pt x="39941" y="1631612"/>
                  </a:lnTo>
                  <a:lnTo>
                    <a:pt x="47070" y="1676734"/>
                  </a:lnTo>
                  <a:lnTo>
                    <a:pt x="55084" y="1727421"/>
                  </a:lnTo>
                  <a:lnTo>
                    <a:pt x="62916" y="1776306"/>
                  </a:lnTo>
                  <a:lnTo>
                    <a:pt x="70045" y="1821813"/>
                  </a:lnTo>
                  <a:lnTo>
                    <a:pt x="78058" y="1872511"/>
                  </a:lnTo>
                  <a:lnTo>
                    <a:pt x="85902" y="1921260"/>
                  </a:lnTo>
                  <a:lnTo>
                    <a:pt x="93382" y="1969080"/>
                  </a:lnTo>
                  <a:lnTo>
                    <a:pt x="101520" y="2020390"/>
                  </a:lnTo>
                  <a:lnTo>
                    <a:pt x="108876" y="2066385"/>
                  </a:lnTo>
                  <a:lnTo>
                    <a:pt x="116357" y="2114295"/>
                  </a:lnTo>
                  <a:lnTo>
                    <a:pt x="128269" y="2161186"/>
                  </a:lnTo>
                  <a:lnTo>
                    <a:pt x="153908" y="2198464"/>
                  </a:lnTo>
                  <a:lnTo>
                    <a:pt x="179444" y="2236491"/>
                  </a:lnTo>
                  <a:lnTo>
                    <a:pt x="203711" y="2273157"/>
                  </a:lnTo>
                  <a:lnTo>
                    <a:pt x="227978" y="2309858"/>
                  </a:lnTo>
                  <a:lnTo>
                    <a:pt x="253525" y="2347885"/>
                  </a:lnTo>
                  <a:lnTo>
                    <a:pt x="279073" y="2386943"/>
                  </a:lnTo>
                  <a:lnTo>
                    <a:pt x="304609" y="2424969"/>
                  </a:lnTo>
                  <a:lnTo>
                    <a:pt x="328876" y="2461636"/>
                  </a:lnTo>
                  <a:lnTo>
                    <a:pt x="354378" y="2499130"/>
                  </a:lnTo>
                  <a:lnTo>
                    <a:pt x="382498" y="2528792"/>
                  </a:lnTo>
                  <a:lnTo>
                    <a:pt x="410608" y="2552356"/>
                  </a:lnTo>
                  <a:lnTo>
                    <a:pt x="438683" y="2576079"/>
                  </a:lnTo>
                  <a:lnTo>
                    <a:pt x="466792" y="2599631"/>
                  </a:lnTo>
                  <a:lnTo>
                    <a:pt x="494867" y="2623196"/>
                  </a:lnTo>
                  <a:lnTo>
                    <a:pt x="522976" y="2646612"/>
                  </a:lnTo>
                  <a:lnTo>
                    <a:pt x="551051" y="2663874"/>
                  </a:lnTo>
                  <a:lnTo>
                    <a:pt x="579160" y="2677646"/>
                  </a:lnTo>
                  <a:lnTo>
                    <a:pt x="607236" y="2691553"/>
                  </a:lnTo>
                  <a:lnTo>
                    <a:pt x="635345" y="2705630"/>
                  </a:lnTo>
                  <a:lnTo>
                    <a:pt x="663465" y="2718959"/>
                  </a:lnTo>
                  <a:lnTo>
                    <a:pt x="691529" y="2728117"/>
                  </a:lnTo>
                  <a:lnTo>
                    <a:pt x="719650" y="2736222"/>
                  </a:lnTo>
                  <a:lnTo>
                    <a:pt x="747713" y="2745119"/>
                  </a:lnTo>
                  <a:lnTo>
                    <a:pt x="775834" y="2752475"/>
                  </a:lnTo>
                  <a:lnTo>
                    <a:pt x="803898" y="2757779"/>
                  </a:lnTo>
                  <a:lnTo>
                    <a:pt x="832018" y="2762562"/>
                  </a:lnTo>
                  <a:lnTo>
                    <a:pt x="860082" y="2767436"/>
                  </a:lnTo>
                  <a:lnTo>
                    <a:pt x="888202" y="2769873"/>
                  </a:lnTo>
                  <a:lnTo>
                    <a:pt x="916311" y="2772797"/>
                  </a:lnTo>
                  <a:lnTo>
                    <a:pt x="944387" y="2774781"/>
                  </a:lnTo>
                  <a:lnTo>
                    <a:pt x="972496" y="2776334"/>
                  </a:lnTo>
                  <a:lnTo>
                    <a:pt x="1056755" y="2776334"/>
                  </a:lnTo>
                  <a:lnTo>
                    <a:pt x="1084864" y="2772967"/>
                  </a:lnTo>
                  <a:lnTo>
                    <a:pt x="1112939" y="2768672"/>
                  </a:lnTo>
                  <a:lnTo>
                    <a:pt x="1169169" y="2760704"/>
                  </a:lnTo>
                  <a:lnTo>
                    <a:pt x="1197233" y="2756589"/>
                  </a:lnTo>
                  <a:lnTo>
                    <a:pt x="1225353" y="2752475"/>
                  </a:lnTo>
                  <a:lnTo>
                    <a:pt x="1253417" y="2748315"/>
                  </a:lnTo>
                  <a:lnTo>
                    <a:pt x="1281538" y="2744326"/>
                  </a:lnTo>
                  <a:lnTo>
                    <a:pt x="1309601" y="2740381"/>
                  </a:lnTo>
                  <a:lnTo>
                    <a:pt x="1337722" y="2736222"/>
                  </a:lnTo>
                  <a:lnTo>
                    <a:pt x="1365786" y="2731801"/>
                  </a:lnTo>
                  <a:lnTo>
                    <a:pt x="1393906" y="2727811"/>
                  </a:lnTo>
                  <a:lnTo>
                    <a:pt x="1422015" y="2724003"/>
                  </a:lnTo>
                  <a:lnTo>
                    <a:pt x="1450090" y="2720013"/>
                  </a:lnTo>
                  <a:lnTo>
                    <a:pt x="1478200" y="2715106"/>
                  </a:lnTo>
                  <a:lnTo>
                    <a:pt x="1506275" y="2708679"/>
                  </a:lnTo>
                  <a:lnTo>
                    <a:pt x="1534384" y="2701640"/>
                  </a:lnTo>
                  <a:lnTo>
                    <a:pt x="1562459" y="2694477"/>
                  </a:lnTo>
                  <a:lnTo>
                    <a:pt x="1590568" y="2687427"/>
                  </a:lnTo>
                  <a:lnTo>
                    <a:pt x="1618643" y="2680264"/>
                  </a:lnTo>
                  <a:lnTo>
                    <a:pt x="1674873" y="2666175"/>
                  </a:lnTo>
                  <a:lnTo>
                    <a:pt x="1702948" y="2659137"/>
                  </a:lnTo>
                  <a:lnTo>
                    <a:pt x="1731057" y="2651656"/>
                  </a:lnTo>
                  <a:lnTo>
                    <a:pt x="1759132" y="2643382"/>
                  </a:lnTo>
                  <a:lnTo>
                    <a:pt x="1787241" y="2635097"/>
                  </a:lnTo>
                  <a:lnTo>
                    <a:pt x="1815317" y="2627174"/>
                  </a:lnTo>
                  <a:lnTo>
                    <a:pt x="1843426" y="2618764"/>
                  </a:lnTo>
                  <a:lnTo>
                    <a:pt x="1871501" y="2610796"/>
                  </a:lnTo>
                  <a:lnTo>
                    <a:pt x="1899610" y="2602068"/>
                  </a:lnTo>
                  <a:lnTo>
                    <a:pt x="1927731" y="2593522"/>
                  </a:lnTo>
                  <a:lnTo>
                    <a:pt x="1955794" y="2584806"/>
                  </a:lnTo>
                  <a:lnTo>
                    <a:pt x="1983915" y="2576079"/>
                  </a:lnTo>
                  <a:lnTo>
                    <a:pt x="2011979" y="2567363"/>
                  </a:lnTo>
                  <a:lnTo>
                    <a:pt x="2040099" y="2557842"/>
                  </a:lnTo>
                  <a:lnTo>
                    <a:pt x="2068163" y="2549296"/>
                  </a:lnTo>
                  <a:lnTo>
                    <a:pt x="2096283" y="2540444"/>
                  </a:lnTo>
                  <a:lnTo>
                    <a:pt x="2124347" y="2530923"/>
                  </a:lnTo>
                  <a:lnTo>
                    <a:pt x="2180577" y="2512595"/>
                  </a:lnTo>
                  <a:lnTo>
                    <a:pt x="2208652" y="2503380"/>
                  </a:lnTo>
                  <a:lnTo>
                    <a:pt x="2236761" y="2493293"/>
                  </a:lnTo>
                  <a:lnTo>
                    <a:pt x="2264836" y="2483817"/>
                  </a:lnTo>
                  <a:lnTo>
                    <a:pt x="2292945" y="2474648"/>
                  </a:lnTo>
                  <a:lnTo>
                    <a:pt x="2321020" y="2464866"/>
                  </a:lnTo>
                  <a:lnTo>
                    <a:pt x="2349130" y="2455345"/>
                  </a:lnTo>
                  <a:lnTo>
                    <a:pt x="2377205" y="2445564"/>
                  </a:lnTo>
                  <a:lnTo>
                    <a:pt x="2405314" y="2436088"/>
                  </a:lnTo>
                  <a:lnTo>
                    <a:pt x="2423199" y="2430773"/>
                  </a:lnTo>
                  <a:lnTo>
                    <a:pt x="2430953" y="2427845"/>
                  </a:lnTo>
                </a:path>
              </a:pathLst>
            </a:custGeom>
            <a:ln w="13810">
              <a:solidFill>
                <a:srgbClr val="404040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6" name="object 96"/>
            <p:cNvSpPr/>
            <p:nvPr/>
          </p:nvSpPr>
          <p:spPr>
            <a:xfrm>
              <a:off x="9780815" y="4335623"/>
              <a:ext cx="2291080" cy="2957195"/>
            </a:xfrm>
            <a:custGeom>
              <a:avLst/>
              <a:gdLst/>
              <a:ahLst/>
              <a:cxnLst/>
              <a:rect l="l" t="t" r="r" b="b"/>
              <a:pathLst>
                <a:path w="2291079" h="2957195">
                  <a:moveTo>
                    <a:pt x="0" y="0"/>
                  </a:moveTo>
                  <a:lnTo>
                    <a:pt x="9" y="1325"/>
                  </a:lnTo>
                  <a:lnTo>
                    <a:pt x="145" y="13374"/>
                  </a:lnTo>
                  <a:lnTo>
                    <a:pt x="315" y="37459"/>
                  </a:lnTo>
                  <a:lnTo>
                    <a:pt x="451" y="49496"/>
                  </a:lnTo>
                  <a:lnTo>
                    <a:pt x="803" y="97667"/>
                  </a:lnTo>
                  <a:lnTo>
                    <a:pt x="894" y="109761"/>
                  </a:lnTo>
                  <a:lnTo>
                    <a:pt x="1030" y="121798"/>
                  </a:lnTo>
                  <a:lnTo>
                    <a:pt x="1336" y="133971"/>
                  </a:lnTo>
                  <a:lnTo>
                    <a:pt x="1426" y="146020"/>
                  </a:lnTo>
                  <a:lnTo>
                    <a:pt x="1562" y="158102"/>
                  </a:lnTo>
                  <a:lnTo>
                    <a:pt x="1687" y="170150"/>
                  </a:lnTo>
                  <a:lnTo>
                    <a:pt x="1823" y="182233"/>
                  </a:lnTo>
                  <a:lnTo>
                    <a:pt x="1868" y="183831"/>
                  </a:lnTo>
                  <a:lnTo>
                    <a:pt x="4124" y="195868"/>
                  </a:lnTo>
                  <a:lnTo>
                    <a:pt x="6470" y="209503"/>
                  </a:lnTo>
                  <a:lnTo>
                    <a:pt x="8556" y="223014"/>
                  </a:lnTo>
                  <a:lnTo>
                    <a:pt x="10460" y="236377"/>
                  </a:lnTo>
                  <a:lnTo>
                    <a:pt x="10947" y="239618"/>
                  </a:lnTo>
                  <a:lnTo>
                    <a:pt x="13112" y="250239"/>
                  </a:lnTo>
                  <a:lnTo>
                    <a:pt x="15776" y="264146"/>
                  </a:lnTo>
                  <a:lnTo>
                    <a:pt x="18122" y="277826"/>
                  </a:lnTo>
                  <a:lnTo>
                    <a:pt x="19981" y="289285"/>
                  </a:lnTo>
                  <a:lnTo>
                    <a:pt x="20513" y="291507"/>
                  </a:lnTo>
                  <a:lnTo>
                    <a:pt x="23653" y="305766"/>
                  </a:lnTo>
                  <a:lnTo>
                    <a:pt x="26486" y="319752"/>
                  </a:lnTo>
                  <a:lnTo>
                    <a:pt x="29059" y="333614"/>
                  </a:lnTo>
                  <a:lnTo>
                    <a:pt x="32641" y="348179"/>
                  </a:lnTo>
                  <a:lnTo>
                    <a:pt x="39770" y="389220"/>
                  </a:lnTo>
                  <a:lnTo>
                    <a:pt x="42865" y="439341"/>
                  </a:lnTo>
                  <a:lnTo>
                    <a:pt x="44327" y="488305"/>
                  </a:lnTo>
                  <a:lnTo>
                    <a:pt x="45211" y="548830"/>
                  </a:lnTo>
                  <a:lnTo>
                    <a:pt x="45347" y="560867"/>
                  </a:lnTo>
                  <a:lnTo>
                    <a:pt x="45607" y="597001"/>
                  </a:lnTo>
                  <a:lnTo>
                    <a:pt x="45653" y="608993"/>
                  </a:lnTo>
                  <a:lnTo>
                    <a:pt x="45743" y="621041"/>
                  </a:lnTo>
                  <a:lnTo>
                    <a:pt x="45789" y="633044"/>
                  </a:lnTo>
                  <a:lnTo>
                    <a:pt x="45834" y="645081"/>
                  </a:lnTo>
                  <a:lnTo>
                    <a:pt x="45879" y="657039"/>
                  </a:lnTo>
                  <a:lnTo>
                    <a:pt x="45925" y="669076"/>
                  </a:lnTo>
                  <a:lnTo>
                    <a:pt x="46276" y="681295"/>
                  </a:lnTo>
                  <a:lnTo>
                    <a:pt x="46276" y="777104"/>
                  </a:lnTo>
                  <a:lnTo>
                    <a:pt x="46322" y="789107"/>
                  </a:lnTo>
                  <a:lnTo>
                    <a:pt x="46322" y="801110"/>
                  </a:lnTo>
                  <a:lnTo>
                    <a:pt x="46412" y="825105"/>
                  </a:lnTo>
                  <a:lnTo>
                    <a:pt x="46412" y="837096"/>
                  </a:lnTo>
                  <a:lnTo>
                    <a:pt x="46503" y="849099"/>
                  </a:lnTo>
                  <a:lnTo>
                    <a:pt x="46537" y="861148"/>
                  </a:lnTo>
                  <a:lnTo>
                    <a:pt x="46628" y="873140"/>
                  </a:lnTo>
                  <a:lnTo>
                    <a:pt x="46809" y="897225"/>
                  </a:lnTo>
                  <a:lnTo>
                    <a:pt x="47070" y="921401"/>
                  </a:lnTo>
                  <a:lnTo>
                    <a:pt x="47160" y="926932"/>
                  </a:lnTo>
                  <a:lnTo>
                    <a:pt x="56239" y="937383"/>
                  </a:lnTo>
                  <a:lnTo>
                    <a:pt x="62972" y="944818"/>
                  </a:lnTo>
                  <a:lnTo>
                    <a:pt x="65273" y="947255"/>
                  </a:lnTo>
                  <a:lnTo>
                    <a:pt x="69829" y="961740"/>
                  </a:lnTo>
                  <a:lnTo>
                    <a:pt x="74351" y="977359"/>
                  </a:lnTo>
                  <a:lnTo>
                    <a:pt x="83419" y="989849"/>
                  </a:lnTo>
                  <a:lnTo>
                    <a:pt x="87408" y="998350"/>
                  </a:lnTo>
                  <a:lnTo>
                    <a:pt x="101531" y="1037000"/>
                  </a:lnTo>
                  <a:lnTo>
                    <a:pt x="110780" y="1075038"/>
                  </a:lnTo>
                  <a:lnTo>
                    <a:pt x="119247" y="1117100"/>
                  </a:lnTo>
                  <a:lnTo>
                    <a:pt x="119689" y="1119355"/>
                  </a:lnTo>
                  <a:lnTo>
                    <a:pt x="126852" y="1158493"/>
                  </a:lnTo>
                  <a:lnTo>
                    <a:pt x="131284" y="1197585"/>
                  </a:lnTo>
                  <a:lnTo>
                    <a:pt x="133902" y="1247399"/>
                  </a:lnTo>
                  <a:lnTo>
                    <a:pt x="134911" y="1284054"/>
                  </a:lnTo>
                  <a:lnTo>
                    <a:pt x="135183" y="1296182"/>
                  </a:lnTo>
                  <a:lnTo>
                    <a:pt x="135534" y="1320449"/>
                  </a:lnTo>
                  <a:lnTo>
                    <a:pt x="135715" y="1332486"/>
                  </a:lnTo>
                  <a:lnTo>
                    <a:pt x="135840" y="1344580"/>
                  </a:lnTo>
                  <a:lnTo>
                    <a:pt x="135931" y="1356662"/>
                  </a:lnTo>
                  <a:lnTo>
                    <a:pt x="136067" y="1368711"/>
                  </a:lnTo>
                  <a:lnTo>
                    <a:pt x="136157" y="1380748"/>
                  </a:lnTo>
                  <a:lnTo>
                    <a:pt x="136248" y="1392751"/>
                  </a:lnTo>
                  <a:lnTo>
                    <a:pt x="136282" y="1404788"/>
                  </a:lnTo>
                  <a:lnTo>
                    <a:pt x="136373" y="1416791"/>
                  </a:lnTo>
                  <a:lnTo>
                    <a:pt x="136418" y="1428828"/>
                  </a:lnTo>
                  <a:lnTo>
                    <a:pt x="136509" y="1452834"/>
                  </a:lnTo>
                  <a:lnTo>
                    <a:pt x="136554" y="1464871"/>
                  </a:lnTo>
                  <a:lnTo>
                    <a:pt x="136599" y="1476874"/>
                  </a:lnTo>
                  <a:lnTo>
                    <a:pt x="136951" y="1489092"/>
                  </a:lnTo>
                  <a:lnTo>
                    <a:pt x="136951" y="1513042"/>
                  </a:lnTo>
                  <a:lnTo>
                    <a:pt x="136996" y="1525045"/>
                  </a:lnTo>
                  <a:lnTo>
                    <a:pt x="136996" y="1537037"/>
                  </a:lnTo>
                  <a:lnTo>
                    <a:pt x="137132" y="1573034"/>
                  </a:lnTo>
                  <a:lnTo>
                    <a:pt x="137484" y="1621205"/>
                  </a:lnTo>
                  <a:lnTo>
                    <a:pt x="137620" y="1633299"/>
                  </a:lnTo>
                  <a:lnTo>
                    <a:pt x="137790" y="1647467"/>
                  </a:lnTo>
                  <a:lnTo>
                    <a:pt x="146868" y="1652817"/>
                  </a:lnTo>
                  <a:lnTo>
                    <a:pt x="155902" y="1659413"/>
                  </a:lnTo>
                  <a:lnTo>
                    <a:pt x="164981" y="1669025"/>
                  </a:lnTo>
                  <a:lnTo>
                    <a:pt x="174048" y="1682082"/>
                  </a:lnTo>
                  <a:lnTo>
                    <a:pt x="175340" y="1684383"/>
                  </a:lnTo>
                  <a:lnTo>
                    <a:pt x="183127" y="1697984"/>
                  </a:lnTo>
                  <a:lnTo>
                    <a:pt x="185167" y="1703425"/>
                  </a:lnTo>
                  <a:lnTo>
                    <a:pt x="191231" y="1719757"/>
                  </a:lnTo>
                  <a:lnTo>
                    <a:pt x="192160" y="1722285"/>
                  </a:lnTo>
                  <a:lnTo>
                    <a:pt x="198451" y="1736940"/>
                  </a:lnTo>
                  <a:lnTo>
                    <a:pt x="201239" y="1743446"/>
                  </a:lnTo>
                  <a:lnTo>
                    <a:pt x="205263" y="1753806"/>
                  </a:lnTo>
                  <a:lnTo>
                    <a:pt x="210318" y="1767044"/>
                  </a:lnTo>
                  <a:lnTo>
                    <a:pt x="211463" y="1770241"/>
                  </a:lnTo>
                  <a:lnTo>
                    <a:pt x="217266" y="1786392"/>
                  </a:lnTo>
                  <a:lnTo>
                    <a:pt x="233157" y="1833724"/>
                  </a:lnTo>
                  <a:lnTo>
                    <a:pt x="237498" y="1848073"/>
                  </a:lnTo>
                  <a:lnTo>
                    <a:pt x="237804" y="1849048"/>
                  </a:lnTo>
                  <a:lnTo>
                    <a:pt x="252017" y="1895224"/>
                  </a:lnTo>
                  <a:lnTo>
                    <a:pt x="255610" y="1908950"/>
                  </a:lnTo>
                  <a:lnTo>
                    <a:pt x="255916" y="1910015"/>
                  </a:lnTo>
                  <a:lnTo>
                    <a:pt x="266106" y="1953222"/>
                  </a:lnTo>
                  <a:lnTo>
                    <a:pt x="269381" y="2003478"/>
                  </a:lnTo>
                  <a:lnTo>
                    <a:pt x="271013" y="2052533"/>
                  </a:lnTo>
                  <a:lnTo>
                    <a:pt x="272033" y="2101192"/>
                  </a:lnTo>
                  <a:lnTo>
                    <a:pt x="272294" y="2113319"/>
                  </a:lnTo>
                  <a:lnTo>
                    <a:pt x="272521" y="2125492"/>
                  </a:lnTo>
                  <a:lnTo>
                    <a:pt x="272747" y="2137632"/>
                  </a:lnTo>
                  <a:lnTo>
                    <a:pt x="273008" y="2149759"/>
                  </a:lnTo>
                  <a:lnTo>
                    <a:pt x="273541" y="2174105"/>
                  </a:lnTo>
                  <a:lnTo>
                    <a:pt x="273711" y="2182300"/>
                  </a:lnTo>
                  <a:lnTo>
                    <a:pt x="280976" y="2191424"/>
                  </a:lnTo>
                  <a:lnTo>
                    <a:pt x="282790" y="2193634"/>
                  </a:lnTo>
                  <a:lnTo>
                    <a:pt x="289568" y="2197579"/>
                  </a:lnTo>
                  <a:lnTo>
                    <a:pt x="291868" y="2198905"/>
                  </a:lnTo>
                  <a:lnTo>
                    <a:pt x="300902" y="2205547"/>
                  </a:lnTo>
                  <a:lnTo>
                    <a:pt x="301389" y="2206080"/>
                  </a:lnTo>
                  <a:lnTo>
                    <a:pt x="309981" y="2215158"/>
                  </a:lnTo>
                  <a:lnTo>
                    <a:pt x="319048" y="2224226"/>
                  </a:lnTo>
                  <a:lnTo>
                    <a:pt x="324636" y="2234721"/>
                  </a:lnTo>
                  <a:lnTo>
                    <a:pt x="328082" y="2241103"/>
                  </a:lnTo>
                  <a:lnTo>
                    <a:pt x="337160" y="2252788"/>
                  </a:lnTo>
                  <a:lnTo>
                    <a:pt x="339325" y="2257254"/>
                  </a:lnTo>
                  <a:lnTo>
                    <a:pt x="346239" y="2271161"/>
                  </a:lnTo>
                  <a:lnTo>
                    <a:pt x="349957" y="2276828"/>
                  </a:lnTo>
                  <a:lnTo>
                    <a:pt x="355273" y="2284570"/>
                  </a:lnTo>
                  <a:lnTo>
                    <a:pt x="364352" y="2298658"/>
                  </a:lnTo>
                  <a:lnTo>
                    <a:pt x="364828" y="2299452"/>
                  </a:lnTo>
                  <a:lnTo>
                    <a:pt x="373419" y="2312690"/>
                  </a:lnTo>
                  <a:lnTo>
                    <a:pt x="378735" y="2321372"/>
                  </a:lnTo>
                  <a:lnTo>
                    <a:pt x="382498" y="2327210"/>
                  </a:lnTo>
                  <a:lnTo>
                    <a:pt x="391531" y="2342182"/>
                  </a:lnTo>
                  <a:lnTo>
                    <a:pt x="391713" y="2342624"/>
                  </a:lnTo>
                  <a:lnTo>
                    <a:pt x="398706" y="2359580"/>
                  </a:lnTo>
                  <a:lnTo>
                    <a:pt x="400610" y="2364227"/>
                  </a:lnTo>
                  <a:lnTo>
                    <a:pt x="409644" y="2378123"/>
                  </a:lnTo>
                  <a:lnTo>
                    <a:pt x="411140" y="2380470"/>
                  </a:lnTo>
                  <a:lnTo>
                    <a:pt x="418711" y="2391725"/>
                  </a:lnTo>
                  <a:lnTo>
                    <a:pt x="421375" y="2399693"/>
                  </a:lnTo>
                  <a:lnTo>
                    <a:pt x="426282" y="2415187"/>
                  </a:lnTo>
                  <a:lnTo>
                    <a:pt x="427790" y="2419970"/>
                  </a:lnTo>
                  <a:lnTo>
                    <a:pt x="435225" y="2433560"/>
                  </a:lnTo>
                  <a:lnTo>
                    <a:pt x="440938" y="2473536"/>
                  </a:lnTo>
                  <a:lnTo>
                    <a:pt x="443862" y="2511574"/>
                  </a:lnTo>
                  <a:lnTo>
                    <a:pt x="445902" y="2542913"/>
                  </a:lnTo>
                  <a:lnTo>
                    <a:pt x="454981" y="2546416"/>
                  </a:lnTo>
                  <a:lnTo>
                    <a:pt x="464048" y="2550666"/>
                  </a:lnTo>
                  <a:lnTo>
                    <a:pt x="468129" y="2552797"/>
                  </a:lnTo>
                  <a:lnTo>
                    <a:pt x="473082" y="2555222"/>
                  </a:lnTo>
                  <a:lnTo>
                    <a:pt x="482161" y="2560187"/>
                  </a:lnTo>
                  <a:lnTo>
                    <a:pt x="491239" y="2565582"/>
                  </a:lnTo>
                  <a:lnTo>
                    <a:pt x="500273" y="2575103"/>
                  </a:lnTo>
                  <a:lnTo>
                    <a:pt x="500579" y="2575862"/>
                  </a:lnTo>
                  <a:lnTo>
                    <a:pt x="507402" y="2592682"/>
                  </a:lnTo>
                  <a:lnTo>
                    <a:pt x="509340" y="2597511"/>
                  </a:lnTo>
                  <a:lnTo>
                    <a:pt x="518419" y="2604198"/>
                  </a:lnTo>
                  <a:lnTo>
                    <a:pt x="527498" y="2611010"/>
                  </a:lnTo>
                  <a:lnTo>
                    <a:pt x="536531" y="2617969"/>
                  </a:lnTo>
                  <a:lnTo>
                    <a:pt x="545610" y="2625008"/>
                  </a:lnTo>
                  <a:lnTo>
                    <a:pt x="551538" y="2635934"/>
                  </a:lnTo>
                  <a:lnTo>
                    <a:pt x="554678" y="2641601"/>
                  </a:lnTo>
                  <a:lnTo>
                    <a:pt x="563711" y="2647846"/>
                  </a:lnTo>
                  <a:lnTo>
                    <a:pt x="572790" y="2654137"/>
                  </a:lnTo>
                  <a:lnTo>
                    <a:pt x="581823" y="2661890"/>
                  </a:lnTo>
                  <a:lnTo>
                    <a:pt x="590902" y="2667727"/>
                  </a:lnTo>
                  <a:lnTo>
                    <a:pt x="598122" y="2716782"/>
                  </a:lnTo>
                  <a:lnTo>
                    <a:pt x="599709" y="2729850"/>
                  </a:lnTo>
                  <a:lnTo>
                    <a:pt x="599981" y="2731970"/>
                  </a:lnTo>
                  <a:lnTo>
                    <a:pt x="603823" y="2732763"/>
                  </a:lnTo>
                  <a:lnTo>
                    <a:pt x="609048" y="2733568"/>
                  </a:lnTo>
                  <a:lnTo>
                    <a:pt x="618082" y="2742511"/>
                  </a:lnTo>
                  <a:lnTo>
                    <a:pt x="627161" y="2744676"/>
                  </a:lnTo>
                  <a:lnTo>
                    <a:pt x="636239" y="2747249"/>
                  </a:lnTo>
                  <a:lnTo>
                    <a:pt x="645273" y="2750127"/>
                  </a:lnTo>
                  <a:lnTo>
                    <a:pt x="645715" y="2750252"/>
                  </a:lnTo>
                  <a:lnTo>
                    <a:pt x="654340" y="2752916"/>
                  </a:lnTo>
                  <a:lnTo>
                    <a:pt x="663419" y="2755749"/>
                  </a:lnTo>
                  <a:lnTo>
                    <a:pt x="672453" y="2758674"/>
                  </a:lnTo>
                  <a:lnTo>
                    <a:pt x="677190" y="2760351"/>
                  </a:lnTo>
                  <a:lnTo>
                    <a:pt x="681531" y="2761722"/>
                  </a:lnTo>
                  <a:lnTo>
                    <a:pt x="690610" y="2764692"/>
                  </a:lnTo>
                  <a:lnTo>
                    <a:pt x="693262" y="2771595"/>
                  </a:lnTo>
                  <a:lnTo>
                    <a:pt x="699326" y="2787848"/>
                  </a:lnTo>
                  <a:lnTo>
                    <a:pt x="699644" y="2788642"/>
                  </a:lnTo>
                  <a:lnTo>
                    <a:pt x="706410" y="2804759"/>
                  </a:lnTo>
                  <a:lnTo>
                    <a:pt x="708711" y="2810290"/>
                  </a:lnTo>
                  <a:lnTo>
                    <a:pt x="717133" y="2812240"/>
                  </a:lnTo>
                  <a:lnTo>
                    <a:pt x="717790" y="2812376"/>
                  </a:lnTo>
                  <a:lnTo>
                    <a:pt x="718368" y="2813124"/>
                  </a:lnTo>
                  <a:lnTo>
                    <a:pt x="726823" y="2823223"/>
                  </a:lnTo>
                  <a:lnTo>
                    <a:pt x="735097" y="2824775"/>
                  </a:lnTo>
                  <a:lnTo>
                    <a:pt x="735902" y="2824855"/>
                  </a:lnTo>
                  <a:lnTo>
                    <a:pt x="744981" y="2825263"/>
                  </a:lnTo>
                  <a:lnTo>
                    <a:pt x="749673" y="2834908"/>
                  </a:lnTo>
                  <a:lnTo>
                    <a:pt x="754003" y="2843681"/>
                  </a:lnTo>
                  <a:lnTo>
                    <a:pt x="763082" y="2849031"/>
                  </a:lnTo>
                  <a:lnTo>
                    <a:pt x="770483" y="2849348"/>
                  </a:lnTo>
                  <a:lnTo>
                    <a:pt x="772161" y="2849303"/>
                  </a:lnTo>
                  <a:lnTo>
                    <a:pt x="781240" y="2849394"/>
                  </a:lnTo>
                  <a:lnTo>
                    <a:pt x="788494" y="2849881"/>
                  </a:lnTo>
                  <a:lnTo>
                    <a:pt x="790273" y="2849836"/>
                  </a:lnTo>
                  <a:lnTo>
                    <a:pt x="799340" y="2850096"/>
                  </a:lnTo>
                  <a:lnTo>
                    <a:pt x="807139" y="2850765"/>
                  </a:lnTo>
                  <a:lnTo>
                    <a:pt x="808419" y="2850810"/>
                  </a:lnTo>
                  <a:lnTo>
                    <a:pt x="810233" y="2852885"/>
                  </a:lnTo>
                  <a:lnTo>
                    <a:pt x="817453" y="2860853"/>
                  </a:lnTo>
                  <a:lnTo>
                    <a:pt x="822497" y="2861340"/>
                  </a:lnTo>
                  <a:lnTo>
                    <a:pt x="826532" y="2861476"/>
                  </a:lnTo>
                  <a:lnTo>
                    <a:pt x="835610" y="2862179"/>
                  </a:lnTo>
                  <a:lnTo>
                    <a:pt x="842298" y="2862983"/>
                  </a:lnTo>
                  <a:lnTo>
                    <a:pt x="844644" y="2863108"/>
                  </a:lnTo>
                  <a:lnTo>
                    <a:pt x="853711" y="2863867"/>
                  </a:lnTo>
                  <a:lnTo>
                    <a:pt x="856103" y="2872459"/>
                  </a:lnTo>
                  <a:lnTo>
                    <a:pt x="859956" y="2887114"/>
                  </a:lnTo>
                  <a:lnTo>
                    <a:pt x="862790" y="2898358"/>
                  </a:lnTo>
                  <a:lnTo>
                    <a:pt x="871824" y="2896896"/>
                  </a:lnTo>
                  <a:lnTo>
                    <a:pt x="873943" y="2896669"/>
                  </a:lnTo>
                  <a:lnTo>
                    <a:pt x="880902" y="2895434"/>
                  </a:lnTo>
                  <a:lnTo>
                    <a:pt x="889981" y="2901939"/>
                  </a:lnTo>
                  <a:lnTo>
                    <a:pt x="895909" y="2911687"/>
                  </a:lnTo>
                  <a:lnTo>
                    <a:pt x="899003" y="2916640"/>
                  </a:lnTo>
                  <a:lnTo>
                    <a:pt x="902642" y="2916243"/>
                  </a:lnTo>
                  <a:lnTo>
                    <a:pt x="908082" y="2915359"/>
                  </a:lnTo>
                  <a:lnTo>
                    <a:pt x="917161" y="2916243"/>
                  </a:lnTo>
                  <a:lnTo>
                    <a:pt x="919462" y="2915756"/>
                  </a:lnTo>
                  <a:lnTo>
                    <a:pt x="926194" y="2913897"/>
                  </a:lnTo>
                  <a:lnTo>
                    <a:pt x="933369" y="2913228"/>
                  </a:lnTo>
                  <a:lnTo>
                    <a:pt x="935273" y="2912922"/>
                  </a:lnTo>
                  <a:lnTo>
                    <a:pt x="944341" y="2911732"/>
                  </a:lnTo>
                  <a:lnTo>
                    <a:pt x="948376" y="2911415"/>
                  </a:lnTo>
                  <a:lnTo>
                    <a:pt x="953419" y="2910622"/>
                  </a:lnTo>
                  <a:lnTo>
                    <a:pt x="962453" y="2909692"/>
                  </a:lnTo>
                  <a:lnTo>
                    <a:pt x="963428" y="2909601"/>
                  </a:lnTo>
                  <a:lnTo>
                    <a:pt x="971532" y="2908491"/>
                  </a:lnTo>
                  <a:lnTo>
                    <a:pt x="978706" y="2907924"/>
                  </a:lnTo>
                  <a:lnTo>
                    <a:pt x="980565" y="2907652"/>
                  </a:lnTo>
                  <a:lnTo>
                    <a:pt x="989644" y="2906632"/>
                  </a:lnTo>
                  <a:lnTo>
                    <a:pt x="998451" y="2909250"/>
                  </a:lnTo>
                  <a:lnTo>
                    <a:pt x="998711" y="2909295"/>
                  </a:lnTo>
                  <a:lnTo>
                    <a:pt x="1007790" y="2907482"/>
                  </a:lnTo>
                  <a:lnTo>
                    <a:pt x="1016869" y="2915495"/>
                  </a:lnTo>
                  <a:lnTo>
                    <a:pt x="1024610" y="2914781"/>
                  </a:lnTo>
                  <a:lnTo>
                    <a:pt x="1025902" y="2914566"/>
                  </a:lnTo>
                  <a:lnTo>
                    <a:pt x="1034981" y="2917218"/>
                  </a:lnTo>
                  <a:lnTo>
                    <a:pt x="1036704" y="2922840"/>
                  </a:lnTo>
                  <a:lnTo>
                    <a:pt x="1041215" y="2937847"/>
                  </a:lnTo>
                  <a:lnTo>
                    <a:pt x="1044003" y="2947504"/>
                  </a:lnTo>
                  <a:lnTo>
                    <a:pt x="1053082" y="2947367"/>
                  </a:lnTo>
                  <a:lnTo>
                    <a:pt x="1062116" y="2952457"/>
                  </a:lnTo>
                  <a:lnTo>
                    <a:pt x="1062909" y="2952241"/>
                  </a:lnTo>
                  <a:lnTo>
                    <a:pt x="1071194" y="2949317"/>
                  </a:lnTo>
                  <a:lnTo>
                    <a:pt x="1080273" y="2954315"/>
                  </a:lnTo>
                  <a:lnTo>
                    <a:pt x="1083061" y="2953613"/>
                  </a:lnTo>
                  <a:lnTo>
                    <a:pt x="1089341" y="2951573"/>
                  </a:lnTo>
                  <a:lnTo>
                    <a:pt x="1094963" y="2949498"/>
                  </a:lnTo>
                  <a:lnTo>
                    <a:pt x="1098419" y="2947991"/>
                  </a:lnTo>
                  <a:lnTo>
                    <a:pt x="1107453" y="2945860"/>
                  </a:lnTo>
                  <a:lnTo>
                    <a:pt x="1107589" y="2945815"/>
                  </a:lnTo>
                  <a:lnTo>
                    <a:pt x="1116532" y="2943026"/>
                  </a:lnTo>
                  <a:lnTo>
                    <a:pt x="1120204" y="2942142"/>
                  </a:lnTo>
                  <a:lnTo>
                    <a:pt x="1125611" y="2940420"/>
                  </a:lnTo>
                  <a:lnTo>
                    <a:pt x="1133091" y="2938561"/>
                  </a:lnTo>
                  <a:lnTo>
                    <a:pt x="1134633" y="2938073"/>
                  </a:lnTo>
                  <a:lnTo>
                    <a:pt x="1143711" y="2935636"/>
                  </a:lnTo>
                  <a:lnTo>
                    <a:pt x="1146103" y="2935104"/>
                  </a:lnTo>
                  <a:lnTo>
                    <a:pt x="1152745" y="2933154"/>
                  </a:lnTo>
                  <a:lnTo>
                    <a:pt x="1159251" y="2931692"/>
                  </a:lnTo>
                  <a:lnTo>
                    <a:pt x="1161824" y="2930899"/>
                  </a:lnTo>
                  <a:lnTo>
                    <a:pt x="1170903" y="2935546"/>
                  </a:lnTo>
                  <a:lnTo>
                    <a:pt x="1179528" y="2932848"/>
                  </a:lnTo>
                  <a:lnTo>
                    <a:pt x="1179970" y="2932667"/>
                  </a:lnTo>
                  <a:lnTo>
                    <a:pt x="1189003" y="2929924"/>
                  </a:lnTo>
                  <a:lnTo>
                    <a:pt x="1192279" y="2929131"/>
                  </a:lnTo>
                  <a:lnTo>
                    <a:pt x="1198082" y="2927272"/>
                  </a:lnTo>
                  <a:lnTo>
                    <a:pt x="1204724" y="2925141"/>
                  </a:lnTo>
                  <a:lnTo>
                    <a:pt x="1207161" y="2924211"/>
                  </a:lnTo>
                  <a:lnTo>
                    <a:pt x="1208714" y="2927714"/>
                  </a:lnTo>
                  <a:lnTo>
                    <a:pt x="1216104" y="2944443"/>
                  </a:lnTo>
                  <a:lnTo>
                    <a:pt x="1216195" y="2944670"/>
                  </a:lnTo>
                  <a:lnTo>
                    <a:pt x="1216365" y="2944625"/>
                  </a:lnTo>
                  <a:lnTo>
                    <a:pt x="1225273" y="2942188"/>
                  </a:lnTo>
                  <a:lnTo>
                    <a:pt x="1229558" y="2941077"/>
                  </a:lnTo>
                  <a:lnTo>
                    <a:pt x="1234341" y="2939490"/>
                  </a:lnTo>
                  <a:lnTo>
                    <a:pt x="1242445" y="2937314"/>
                  </a:lnTo>
                  <a:lnTo>
                    <a:pt x="1243420" y="2937008"/>
                  </a:lnTo>
                  <a:lnTo>
                    <a:pt x="1252453" y="2934265"/>
                  </a:lnTo>
                  <a:lnTo>
                    <a:pt x="1257542" y="2946925"/>
                  </a:lnTo>
                  <a:lnTo>
                    <a:pt x="1261532" y="2957149"/>
                  </a:lnTo>
                  <a:lnTo>
                    <a:pt x="1268298" y="2953783"/>
                  </a:lnTo>
                  <a:lnTo>
                    <a:pt x="1270565" y="2952502"/>
                  </a:lnTo>
                  <a:lnTo>
                    <a:pt x="1279236" y="2948694"/>
                  </a:lnTo>
                  <a:lnTo>
                    <a:pt x="1279633" y="2948524"/>
                  </a:lnTo>
                  <a:lnTo>
                    <a:pt x="1288666" y="2950507"/>
                  </a:lnTo>
                  <a:lnTo>
                    <a:pt x="1296147" y="2947367"/>
                  </a:lnTo>
                  <a:lnTo>
                    <a:pt x="1297790" y="2946574"/>
                  </a:lnTo>
                  <a:lnTo>
                    <a:pt x="1306824" y="2942936"/>
                  </a:lnTo>
                  <a:lnTo>
                    <a:pt x="1307708" y="2942630"/>
                  </a:lnTo>
                  <a:lnTo>
                    <a:pt x="1315903" y="2939173"/>
                  </a:lnTo>
                  <a:lnTo>
                    <a:pt x="1319348" y="2937937"/>
                  </a:lnTo>
                  <a:lnTo>
                    <a:pt x="1324936" y="2935546"/>
                  </a:lnTo>
                  <a:lnTo>
                    <a:pt x="1331125" y="2933290"/>
                  </a:lnTo>
                  <a:lnTo>
                    <a:pt x="1334004" y="2932055"/>
                  </a:lnTo>
                  <a:lnTo>
                    <a:pt x="1343082" y="2928734"/>
                  </a:lnTo>
                  <a:lnTo>
                    <a:pt x="1352116" y="2924880"/>
                  </a:lnTo>
                  <a:lnTo>
                    <a:pt x="1361195" y="2930230"/>
                  </a:lnTo>
                  <a:lnTo>
                    <a:pt x="1363450" y="2929346"/>
                  </a:lnTo>
                  <a:lnTo>
                    <a:pt x="1370273" y="2926297"/>
                  </a:lnTo>
                  <a:lnTo>
                    <a:pt x="1375045" y="2924517"/>
                  </a:lnTo>
                  <a:lnTo>
                    <a:pt x="1379341" y="2922613"/>
                  </a:lnTo>
                  <a:lnTo>
                    <a:pt x="1385892" y="2919213"/>
                  </a:lnTo>
                  <a:lnTo>
                    <a:pt x="1388374" y="2917751"/>
                  </a:lnTo>
                  <a:lnTo>
                    <a:pt x="1397453" y="2914385"/>
                  </a:lnTo>
                  <a:lnTo>
                    <a:pt x="1397589" y="2914339"/>
                  </a:lnTo>
                  <a:lnTo>
                    <a:pt x="1406532" y="2910758"/>
                  </a:lnTo>
                  <a:lnTo>
                    <a:pt x="1409626" y="2909692"/>
                  </a:lnTo>
                  <a:lnTo>
                    <a:pt x="1415565" y="2907255"/>
                  </a:lnTo>
                  <a:lnTo>
                    <a:pt x="1421720" y="2905045"/>
                  </a:lnTo>
                  <a:lnTo>
                    <a:pt x="1424633" y="2903844"/>
                  </a:lnTo>
                  <a:lnTo>
                    <a:pt x="1426231" y="2907788"/>
                  </a:lnTo>
                  <a:lnTo>
                    <a:pt x="1432646" y="2923633"/>
                  </a:lnTo>
                  <a:lnTo>
                    <a:pt x="1433712" y="2926161"/>
                  </a:lnTo>
                  <a:lnTo>
                    <a:pt x="1439379" y="2927668"/>
                  </a:lnTo>
                  <a:lnTo>
                    <a:pt x="1442745" y="2928371"/>
                  </a:lnTo>
                  <a:lnTo>
                    <a:pt x="1451824" y="2924835"/>
                  </a:lnTo>
                  <a:lnTo>
                    <a:pt x="1460903" y="2939218"/>
                  </a:lnTo>
                  <a:lnTo>
                    <a:pt x="1469925" y="2935285"/>
                  </a:lnTo>
                  <a:lnTo>
                    <a:pt x="1471081" y="2934662"/>
                  </a:lnTo>
                  <a:lnTo>
                    <a:pt x="1479004" y="2929788"/>
                  </a:lnTo>
                  <a:lnTo>
                    <a:pt x="1481350" y="2928768"/>
                  </a:lnTo>
                  <a:lnTo>
                    <a:pt x="1488082" y="2925413"/>
                  </a:lnTo>
                  <a:lnTo>
                    <a:pt x="1492594" y="2923418"/>
                  </a:lnTo>
                  <a:lnTo>
                    <a:pt x="1497116" y="2921163"/>
                  </a:lnTo>
                  <a:lnTo>
                    <a:pt x="1503894" y="2918102"/>
                  </a:lnTo>
                  <a:lnTo>
                    <a:pt x="1506195" y="2916946"/>
                  </a:lnTo>
                  <a:lnTo>
                    <a:pt x="1515262" y="2912877"/>
                  </a:lnTo>
                  <a:lnTo>
                    <a:pt x="1524341" y="2911687"/>
                  </a:lnTo>
                  <a:lnTo>
                    <a:pt x="1529883" y="2909341"/>
                  </a:lnTo>
                  <a:lnTo>
                    <a:pt x="1533374" y="2907652"/>
                  </a:lnTo>
                  <a:lnTo>
                    <a:pt x="1541660" y="2904195"/>
                  </a:lnTo>
                  <a:lnTo>
                    <a:pt x="1542453" y="2903798"/>
                  </a:lnTo>
                  <a:lnTo>
                    <a:pt x="1551532" y="2899639"/>
                  </a:lnTo>
                  <a:lnTo>
                    <a:pt x="1553255" y="2898981"/>
                  </a:lnTo>
                  <a:lnTo>
                    <a:pt x="1560566" y="2895694"/>
                  </a:lnTo>
                  <a:lnTo>
                    <a:pt x="1565303" y="2893881"/>
                  </a:lnTo>
                  <a:lnTo>
                    <a:pt x="1569633" y="2891977"/>
                  </a:lnTo>
                  <a:lnTo>
                    <a:pt x="1576060" y="2888089"/>
                  </a:lnTo>
                  <a:lnTo>
                    <a:pt x="1578712" y="2886309"/>
                  </a:lnTo>
                  <a:lnTo>
                    <a:pt x="1587745" y="2891274"/>
                  </a:lnTo>
                  <a:lnTo>
                    <a:pt x="1596824" y="2895785"/>
                  </a:lnTo>
                  <a:lnTo>
                    <a:pt x="1604305" y="2892158"/>
                  </a:lnTo>
                  <a:lnTo>
                    <a:pt x="1605857" y="2891274"/>
                  </a:lnTo>
                  <a:lnTo>
                    <a:pt x="1614925" y="2886797"/>
                  </a:lnTo>
                  <a:lnTo>
                    <a:pt x="1615594" y="2886536"/>
                  </a:lnTo>
                  <a:lnTo>
                    <a:pt x="1624004" y="2882195"/>
                  </a:lnTo>
                  <a:lnTo>
                    <a:pt x="1626883" y="2880914"/>
                  </a:lnTo>
                  <a:lnTo>
                    <a:pt x="1633083" y="2877729"/>
                  </a:lnTo>
                  <a:lnTo>
                    <a:pt x="1639679" y="2876041"/>
                  </a:lnTo>
                  <a:lnTo>
                    <a:pt x="1642116" y="2875247"/>
                  </a:lnTo>
                  <a:lnTo>
                    <a:pt x="1651195" y="2870861"/>
                  </a:lnTo>
                  <a:lnTo>
                    <a:pt x="1651592" y="2870679"/>
                  </a:lnTo>
                  <a:lnTo>
                    <a:pt x="1660262" y="2866259"/>
                  </a:lnTo>
                  <a:lnTo>
                    <a:pt x="1669296" y="2869671"/>
                  </a:lnTo>
                  <a:lnTo>
                    <a:pt x="1670497" y="2869093"/>
                  </a:lnTo>
                  <a:lnTo>
                    <a:pt x="1678375" y="2864706"/>
                  </a:lnTo>
                  <a:lnTo>
                    <a:pt x="1687453" y="2867188"/>
                  </a:lnTo>
                  <a:lnTo>
                    <a:pt x="1693959" y="2881889"/>
                  </a:lnTo>
                  <a:lnTo>
                    <a:pt x="1696532" y="2887772"/>
                  </a:lnTo>
                  <a:lnTo>
                    <a:pt x="1700737" y="2885561"/>
                  </a:lnTo>
                  <a:lnTo>
                    <a:pt x="1705566" y="2882818"/>
                  </a:lnTo>
                  <a:lnTo>
                    <a:pt x="1712208" y="2879804"/>
                  </a:lnTo>
                  <a:lnTo>
                    <a:pt x="1714633" y="2878523"/>
                  </a:lnTo>
                  <a:lnTo>
                    <a:pt x="1723667" y="2874363"/>
                  </a:lnTo>
                  <a:lnTo>
                    <a:pt x="1724063" y="2874182"/>
                  </a:lnTo>
                  <a:lnTo>
                    <a:pt x="1732745" y="2869931"/>
                  </a:lnTo>
                  <a:lnTo>
                    <a:pt x="1735976" y="2868560"/>
                  </a:lnTo>
                  <a:lnTo>
                    <a:pt x="1741824" y="2865636"/>
                  </a:lnTo>
                  <a:lnTo>
                    <a:pt x="1747797" y="2862802"/>
                  </a:lnTo>
                  <a:lnTo>
                    <a:pt x="1750858" y="2861170"/>
                  </a:lnTo>
                  <a:lnTo>
                    <a:pt x="1759846" y="2857180"/>
                  </a:lnTo>
                  <a:lnTo>
                    <a:pt x="1769004" y="2852839"/>
                  </a:lnTo>
                  <a:lnTo>
                    <a:pt x="1772019" y="2851558"/>
                  </a:lnTo>
                  <a:lnTo>
                    <a:pt x="1778037" y="2848634"/>
                  </a:lnTo>
                  <a:lnTo>
                    <a:pt x="1784861" y="2846288"/>
                  </a:lnTo>
                  <a:lnTo>
                    <a:pt x="1787116" y="2845313"/>
                  </a:lnTo>
                  <a:lnTo>
                    <a:pt x="1796195" y="2847977"/>
                  </a:lnTo>
                  <a:lnTo>
                    <a:pt x="1804208" y="2844293"/>
                  </a:lnTo>
                  <a:lnTo>
                    <a:pt x="1805228" y="2843726"/>
                  </a:lnTo>
                  <a:lnTo>
                    <a:pt x="1806861" y="2845665"/>
                  </a:lnTo>
                  <a:lnTo>
                    <a:pt x="1814296" y="2853950"/>
                  </a:lnTo>
                  <a:lnTo>
                    <a:pt x="1818592" y="2851649"/>
                  </a:lnTo>
                  <a:lnTo>
                    <a:pt x="1823375" y="2848770"/>
                  </a:lnTo>
                  <a:lnTo>
                    <a:pt x="1829756" y="2845313"/>
                  </a:lnTo>
                  <a:lnTo>
                    <a:pt x="1832453" y="2843681"/>
                  </a:lnTo>
                  <a:lnTo>
                    <a:pt x="1841000" y="2839023"/>
                  </a:lnTo>
                  <a:lnTo>
                    <a:pt x="1841487" y="2838717"/>
                  </a:lnTo>
                  <a:lnTo>
                    <a:pt x="1850566" y="2833582"/>
                  </a:lnTo>
                  <a:lnTo>
                    <a:pt x="1852425" y="2832743"/>
                  </a:lnTo>
                  <a:lnTo>
                    <a:pt x="1859633" y="2829105"/>
                  </a:lnTo>
                  <a:lnTo>
                    <a:pt x="1864280" y="2826680"/>
                  </a:lnTo>
                  <a:lnTo>
                    <a:pt x="1868667" y="2824107"/>
                  </a:lnTo>
                  <a:lnTo>
                    <a:pt x="1876510" y="2820740"/>
                  </a:lnTo>
                  <a:lnTo>
                    <a:pt x="1877745" y="2820117"/>
                  </a:lnTo>
                  <a:lnTo>
                    <a:pt x="1886824" y="2815255"/>
                  </a:lnTo>
                  <a:lnTo>
                    <a:pt x="1888286" y="2814540"/>
                  </a:lnTo>
                  <a:lnTo>
                    <a:pt x="1895858" y="2810335"/>
                  </a:lnTo>
                  <a:lnTo>
                    <a:pt x="1899575" y="2808080"/>
                  </a:lnTo>
                  <a:lnTo>
                    <a:pt x="1904925" y="2804544"/>
                  </a:lnTo>
                  <a:lnTo>
                    <a:pt x="1910955" y="2801619"/>
                  </a:lnTo>
                  <a:lnTo>
                    <a:pt x="1914004" y="2799931"/>
                  </a:lnTo>
                  <a:lnTo>
                    <a:pt x="1922505" y="2795193"/>
                  </a:lnTo>
                  <a:lnTo>
                    <a:pt x="1923037" y="2794841"/>
                  </a:lnTo>
                  <a:lnTo>
                    <a:pt x="1932116" y="2790058"/>
                  </a:lnTo>
                  <a:lnTo>
                    <a:pt x="1936061" y="2789662"/>
                  </a:lnTo>
                  <a:lnTo>
                    <a:pt x="1941195" y="2788823"/>
                  </a:lnTo>
                  <a:lnTo>
                    <a:pt x="1943587" y="2793243"/>
                  </a:lnTo>
                  <a:lnTo>
                    <a:pt x="1950262" y="2805507"/>
                  </a:lnTo>
                  <a:lnTo>
                    <a:pt x="1959296" y="2809803"/>
                  </a:lnTo>
                  <a:lnTo>
                    <a:pt x="1968375" y="2805552"/>
                  </a:lnTo>
                  <a:lnTo>
                    <a:pt x="1969168" y="2805246"/>
                  </a:lnTo>
                  <a:lnTo>
                    <a:pt x="1977454" y="2801087"/>
                  </a:lnTo>
                  <a:lnTo>
                    <a:pt x="1981874" y="2799137"/>
                  </a:lnTo>
                  <a:lnTo>
                    <a:pt x="1986487" y="2796791"/>
                  </a:lnTo>
                  <a:lnTo>
                    <a:pt x="1994455" y="2792937"/>
                  </a:lnTo>
                  <a:lnTo>
                    <a:pt x="1995566" y="2792314"/>
                  </a:lnTo>
                  <a:lnTo>
                    <a:pt x="2004633" y="2789174"/>
                  </a:lnTo>
                  <a:lnTo>
                    <a:pt x="2031824" y="2777137"/>
                  </a:lnTo>
                  <a:lnTo>
                    <a:pt x="2035451" y="2775494"/>
                  </a:lnTo>
                  <a:lnTo>
                    <a:pt x="2040858" y="2772705"/>
                  </a:lnTo>
                  <a:lnTo>
                    <a:pt x="2044485" y="2779517"/>
                  </a:lnTo>
                  <a:lnTo>
                    <a:pt x="2049925" y="2789616"/>
                  </a:lnTo>
                  <a:lnTo>
                    <a:pt x="2057497" y="2785230"/>
                  </a:lnTo>
                  <a:lnTo>
                    <a:pt x="2059004" y="2784300"/>
                  </a:lnTo>
                  <a:lnTo>
                    <a:pt x="2068038" y="2778815"/>
                  </a:lnTo>
                  <a:lnTo>
                    <a:pt x="2069012" y="2778282"/>
                  </a:lnTo>
                  <a:lnTo>
                    <a:pt x="2077116" y="2773408"/>
                  </a:lnTo>
                  <a:lnTo>
                    <a:pt x="2080789" y="2771379"/>
                  </a:lnTo>
                  <a:lnTo>
                    <a:pt x="2086195" y="2768149"/>
                  </a:lnTo>
                  <a:lnTo>
                    <a:pt x="2092792" y="2764556"/>
                  </a:lnTo>
                  <a:lnTo>
                    <a:pt x="2095263" y="2763049"/>
                  </a:lnTo>
                  <a:lnTo>
                    <a:pt x="2104296" y="2758050"/>
                  </a:lnTo>
                  <a:lnTo>
                    <a:pt x="2104919" y="2757744"/>
                  </a:lnTo>
                  <a:lnTo>
                    <a:pt x="2113375" y="2752734"/>
                  </a:lnTo>
                  <a:lnTo>
                    <a:pt x="2122454" y="2757517"/>
                  </a:lnTo>
                  <a:lnTo>
                    <a:pt x="2126704" y="2754911"/>
                  </a:lnTo>
                  <a:lnTo>
                    <a:pt x="2131487" y="2751714"/>
                  </a:lnTo>
                  <a:lnTo>
                    <a:pt x="2138571" y="2747827"/>
                  </a:lnTo>
                  <a:lnTo>
                    <a:pt x="2140555" y="2746580"/>
                  </a:lnTo>
                  <a:lnTo>
                    <a:pt x="2149633" y="2741751"/>
                  </a:lnTo>
                  <a:lnTo>
                    <a:pt x="2151141" y="2741003"/>
                  </a:lnTo>
                  <a:lnTo>
                    <a:pt x="2158667" y="2736844"/>
                  </a:lnTo>
                  <a:lnTo>
                    <a:pt x="2167746" y="2738748"/>
                  </a:lnTo>
                  <a:lnTo>
                    <a:pt x="2170715" y="2736980"/>
                  </a:lnTo>
                  <a:lnTo>
                    <a:pt x="2176824" y="2732899"/>
                  </a:lnTo>
                  <a:lnTo>
                    <a:pt x="2182798" y="2729850"/>
                  </a:lnTo>
                  <a:lnTo>
                    <a:pt x="2185858" y="2728071"/>
                  </a:lnTo>
                  <a:lnTo>
                    <a:pt x="2194925" y="2723333"/>
                  </a:lnTo>
                  <a:lnTo>
                    <a:pt x="2204004" y="2728604"/>
                  </a:lnTo>
                  <a:lnTo>
                    <a:pt x="2206577" y="2727232"/>
                  </a:lnTo>
                  <a:lnTo>
                    <a:pt x="2213038" y="2723378"/>
                  </a:lnTo>
                  <a:lnTo>
                    <a:pt x="2219328" y="2720193"/>
                  </a:lnTo>
                  <a:lnTo>
                    <a:pt x="2222116" y="2718595"/>
                  </a:lnTo>
                  <a:lnTo>
                    <a:pt x="2231195" y="2713903"/>
                  </a:lnTo>
                  <a:lnTo>
                    <a:pt x="2232476" y="2713291"/>
                  </a:lnTo>
                  <a:lnTo>
                    <a:pt x="2240217" y="2708995"/>
                  </a:lnTo>
                  <a:lnTo>
                    <a:pt x="2246735" y="2706740"/>
                  </a:lnTo>
                  <a:lnTo>
                    <a:pt x="2249296" y="2705629"/>
                  </a:lnTo>
                  <a:lnTo>
                    <a:pt x="2258375" y="2700052"/>
                  </a:lnTo>
                  <a:lnTo>
                    <a:pt x="2259395" y="2699520"/>
                  </a:lnTo>
                  <a:lnTo>
                    <a:pt x="2267408" y="2695043"/>
                  </a:lnTo>
                  <a:lnTo>
                    <a:pt x="2272362" y="2692345"/>
                  </a:lnTo>
                  <a:lnTo>
                    <a:pt x="2276487" y="2689863"/>
                  </a:lnTo>
                  <a:lnTo>
                    <a:pt x="2285555" y="2685306"/>
                  </a:lnTo>
                  <a:lnTo>
                    <a:pt x="2290961" y="2683265"/>
                  </a:lnTo>
                </a:path>
              </a:pathLst>
            </a:custGeom>
            <a:ln w="13810">
              <a:solidFill>
                <a:srgbClr val="40404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7" name="object 97"/>
            <p:cNvSpPr/>
            <p:nvPr/>
          </p:nvSpPr>
          <p:spPr>
            <a:xfrm>
              <a:off x="7632753" y="4335623"/>
              <a:ext cx="4439285" cy="2679700"/>
            </a:xfrm>
            <a:custGeom>
              <a:avLst/>
              <a:gdLst/>
              <a:ahLst/>
              <a:cxnLst/>
              <a:rect l="l" t="t" r="r" b="b"/>
              <a:pathLst>
                <a:path w="4439284" h="2679700">
                  <a:moveTo>
                    <a:pt x="0" y="0"/>
                  </a:moveTo>
                  <a:lnTo>
                    <a:pt x="17444" y="273043"/>
                  </a:lnTo>
                  <a:lnTo>
                    <a:pt x="68619" y="546212"/>
                  </a:lnTo>
                  <a:lnTo>
                    <a:pt x="115724" y="714504"/>
                  </a:lnTo>
                  <a:lnTo>
                    <a:pt x="159339" y="839046"/>
                  </a:lnTo>
                  <a:lnTo>
                    <a:pt x="199938" y="935705"/>
                  </a:lnTo>
                  <a:lnTo>
                    <a:pt x="237886" y="1015306"/>
                  </a:lnTo>
                  <a:lnTo>
                    <a:pt x="307218" y="1142421"/>
                  </a:lnTo>
                  <a:lnTo>
                    <a:pt x="369205" y="1241811"/>
                  </a:lnTo>
                  <a:lnTo>
                    <a:pt x="777014" y="1841477"/>
                  </a:lnTo>
                  <a:lnTo>
                    <a:pt x="1015613" y="2239765"/>
                  </a:lnTo>
                  <a:lnTo>
                    <a:pt x="1184880" y="2372502"/>
                  </a:lnTo>
                  <a:lnTo>
                    <a:pt x="1316155" y="2481515"/>
                  </a:lnTo>
                  <a:lnTo>
                    <a:pt x="1423423" y="2569878"/>
                  </a:lnTo>
                  <a:lnTo>
                    <a:pt x="1514143" y="2620134"/>
                  </a:lnTo>
                  <a:lnTo>
                    <a:pt x="1592690" y="2650147"/>
                  </a:lnTo>
                  <a:lnTo>
                    <a:pt x="1662022" y="2668350"/>
                  </a:lnTo>
                  <a:lnTo>
                    <a:pt x="1724009" y="2679197"/>
                  </a:lnTo>
                  <a:lnTo>
                    <a:pt x="2131818" y="2666219"/>
                  </a:lnTo>
                  <a:lnTo>
                    <a:pt x="2670959" y="2537609"/>
                  </a:lnTo>
                  <a:lnTo>
                    <a:pt x="3078813" y="2407128"/>
                  </a:lnTo>
                  <a:lnTo>
                    <a:pt x="3486634" y="2264610"/>
                  </a:lnTo>
                  <a:lnTo>
                    <a:pt x="4025762" y="2067812"/>
                  </a:lnTo>
                  <a:lnTo>
                    <a:pt x="4433617" y="1916079"/>
                  </a:lnTo>
                  <a:lnTo>
                    <a:pt x="4439023" y="1914046"/>
                  </a:lnTo>
                </a:path>
              </a:pathLst>
            </a:custGeom>
            <a:ln w="18414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8" name="object 98"/>
            <p:cNvSpPr/>
            <p:nvPr/>
          </p:nvSpPr>
          <p:spPr>
            <a:xfrm>
              <a:off x="8036917" y="4335623"/>
              <a:ext cx="4035425" cy="1386840"/>
            </a:xfrm>
            <a:custGeom>
              <a:avLst/>
              <a:gdLst/>
              <a:ahLst/>
              <a:cxnLst/>
              <a:rect l="l" t="t" r="r" b="b"/>
              <a:pathLst>
                <a:path w="4035425" h="1386839">
                  <a:moveTo>
                    <a:pt x="0" y="0"/>
                  </a:moveTo>
                  <a:lnTo>
                    <a:pt x="372850" y="389617"/>
                  </a:lnTo>
                  <a:lnTo>
                    <a:pt x="611449" y="723538"/>
                  </a:lnTo>
                  <a:lnTo>
                    <a:pt x="780716" y="856274"/>
                  </a:lnTo>
                  <a:lnTo>
                    <a:pt x="911990" y="911620"/>
                  </a:lnTo>
                  <a:lnTo>
                    <a:pt x="1019258" y="1051610"/>
                  </a:lnTo>
                  <a:lnTo>
                    <a:pt x="1109978" y="1166948"/>
                  </a:lnTo>
                  <a:lnTo>
                    <a:pt x="1188525" y="1238456"/>
                  </a:lnTo>
                  <a:lnTo>
                    <a:pt x="1257857" y="1285562"/>
                  </a:lnTo>
                  <a:lnTo>
                    <a:pt x="1319845" y="1317797"/>
                  </a:lnTo>
                  <a:lnTo>
                    <a:pt x="1727654" y="1386596"/>
                  </a:lnTo>
                  <a:lnTo>
                    <a:pt x="2266794" y="1298404"/>
                  </a:lnTo>
                  <a:lnTo>
                    <a:pt x="2674649" y="1180232"/>
                  </a:lnTo>
                  <a:lnTo>
                    <a:pt x="3082469" y="1043642"/>
                  </a:lnTo>
                  <a:lnTo>
                    <a:pt x="3621598" y="850426"/>
                  </a:lnTo>
                  <a:lnTo>
                    <a:pt x="4029453" y="699849"/>
                  </a:lnTo>
                  <a:lnTo>
                    <a:pt x="4034859" y="697820"/>
                  </a:lnTo>
                </a:path>
              </a:pathLst>
            </a:custGeom>
            <a:ln w="18414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99" name="object 99"/>
            <p:cNvSpPr/>
            <p:nvPr/>
          </p:nvSpPr>
          <p:spPr>
            <a:xfrm>
              <a:off x="7462819" y="4346957"/>
              <a:ext cx="4603750" cy="4603750"/>
            </a:xfrm>
            <a:custGeom>
              <a:avLst/>
              <a:gdLst/>
              <a:ahLst/>
              <a:cxnLst/>
              <a:rect l="l" t="t" r="r" b="b"/>
              <a:pathLst>
                <a:path w="4603750" h="4603750">
                  <a:moveTo>
                    <a:pt x="0" y="0"/>
                  </a:moveTo>
                  <a:lnTo>
                    <a:pt x="4603551" y="0"/>
                  </a:lnTo>
                </a:path>
                <a:path w="4603750" h="4603750">
                  <a:moveTo>
                    <a:pt x="4603551" y="0"/>
                  </a:moveTo>
                  <a:lnTo>
                    <a:pt x="4603551" y="460355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  <p:sp>
          <p:nvSpPr>
            <p:cNvPr id="100" name="object 100"/>
            <p:cNvSpPr/>
            <p:nvPr/>
          </p:nvSpPr>
          <p:spPr>
            <a:xfrm>
              <a:off x="7462819" y="8858418"/>
              <a:ext cx="539750" cy="92710"/>
            </a:xfrm>
            <a:custGeom>
              <a:avLst/>
              <a:gdLst/>
              <a:ahLst/>
              <a:cxnLst/>
              <a:rect l="l" t="t" r="r" b="b"/>
              <a:pathLst>
                <a:path w="539750" h="92709">
                  <a:moveTo>
                    <a:pt x="0" y="92091"/>
                  </a:moveTo>
                  <a:lnTo>
                    <a:pt x="0" y="55254"/>
                  </a:lnTo>
                </a:path>
                <a:path w="539750" h="92709">
                  <a:moveTo>
                    <a:pt x="131274" y="92091"/>
                  </a:moveTo>
                  <a:lnTo>
                    <a:pt x="131274" y="55254"/>
                  </a:lnTo>
                </a:path>
                <a:path w="539750" h="92709">
                  <a:moveTo>
                    <a:pt x="238553" y="92091"/>
                  </a:moveTo>
                  <a:lnTo>
                    <a:pt x="238553" y="55254"/>
                  </a:lnTo>
                </a:path>
                <a:path w="539750" h="92709">
                  <a:moveTo>
                    <a:pt x="329273" y="92091"/>
                  </a:moveTo>
                  <a:lnTo>
                    <a:pt x="329273" y="55254"/>
                  </a:lnTo>
                </a:path>
                <a:path w="539750" h="92709">
                  <a:moveTo>
                    <a:pt x="407820" y="92091"/>
                  </a:moveTo>
                  <a:lnTo>
                    <a:pt x="407820" y="55254"/>
                  </a:lnTo>
                </a:path>
                <a:path w="539750" h="92709">
                  <a:moveTo>
                    <a:pt x="477152" y="92091"/>
                  </a:moveTo>
                  <a:lnTo>
                    <a:pt x="477152" y="55254"/>
                  </a:lnTo>
                </a:path>
                <a:path w="539750" h="92709">
                  <a:moveTo>
                    <a:pt x="539140" y="92091"/>
                  </a:moveTo>
                  <a:lnTo>
                    <a:pt x="53914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266"/>
            </a:p>
          </p:txBody>
        </p:sp>
      </p:grpSp>
      <p:sp>
        <p:nvSpPr>
          <p:cNvPr id="101" name="object 101"/>
          <p:cNvSpPr txBox="1"/>
          <p:nvPr/>
        </p:nvSpPr>
        <p:spPr>
          <a:xfrm>
            <a:off x="5575599" y="6266464"/>
            <a:ext cx="101798" cy="211454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8929">
              <a:spcBef>
                <a:spcPts val="88"/>
              </a:spcBef>
            </a:pPr>
            <a:r>
              <a:rPr sz="1301" spc="-151" dirty="0">
                <a:latin typeface="Bookman Old Style"/>
                <a:cs typeface="Bookman Old Style"/>
              </a:rPr>
              <a:t>1</a:t>
            </a:r>
            <a:endParaRPr sz="1301">
              <a:latin typeface="Bookman Old Style"/>
              <a:cs typeface="Bookman Old Style"/>
            </a:endParaRPr>
          </a:p>
        </p:txBody>
      </p:sp>
      <p:sp>
        <p:nvSpPr>
          <p:cNvPr id="102" name="object 102"/>
          <p:cNvSpPr/>
          <p:nvPr/>
        </p:nvSpPr>
        <p:spPr>
          <a:xfrm>
            <a:off x="5913118" y="6228575"/>
            <a:ext cx="1618506" cy="65187"/>
          </a:xfrm>
          <a:custGeom>
            <a:avLst/>
            <a:gdLst/>
            <a:ahLst/>
            <a:cxnLst/>
            <a:rect l="l" t="t" r="r" b="b"/>
            <a:pathLst>
              <a:path w="2301875" h="92709">
                <a:moveTo>
                  <a:pt x="0" y="92091"/>
                </a:moveTo>
                <a:lnTo>
                  <a:pt x="0" y="55254"/>
                </a:lnTo>
              </a:path>
              <a:path w="2301875" h="92709">
                <a:moveTo>
                  <a:pt x="238599" y="92091"/>
                </a:moveTo>
                <a:lnTo>
                  <a:pt x="238599" y="55254"/>
                </a:lnTo>
              </a:path>
              <a:path w="2301875" h="92709">
                <a:moveTo>
                  <a:pt x="407865" y="92091"/>
                </a:moveTo>
                <a:lnTo>
                  <a:pt x="407865" y="55254"/>
                </a:lnTo>
              </a:path>
              <a:path w="2301875" h="92709">
                <a:moveTo>
                  <a:pt x="539140" y="92091"/>
                </a:moveTo>
                <a:lnTo>
                  <a:pt x="539140" y="55254"/>
                </a:lnTo>
              </a:path>
              <a:path w="2301875" h="92709">
                <a:moveTo>
                  <a:pt x="646408" y="92091"/>
                </a:moveTo>
                <a:lnTo>
                  <a:pt x="646408" y="55254"/>
                </a:lnTo>
              </a:path>
              <a:path w="2301875" h="92709">
                <a:moveTo>
                  <a:pt x="737128" y="92091"/>
                </a:moveTo>
                <a:lnTo>
                  <a:pt x="737128" y="55254"/>
                </a:lnTo>
              </a:path>
              <a:path w="2301875" h="92709">
                <a:moveTo>
                  <a:pt x="815675" y="92091"/>
                </a:moveTo>
                <a:lnTo>
                  <a:pt x="815675" y="55254"/>
                </a:lnTo>
              </a:path>
              <a:path w="2301875" h="92709">
                <a:moveTo>
                  <a:pt x="885007" y="92091"/>
                </a:moveTo>
                <a:lnTo>
                  <a:pt x="885007" y="55254"/>
                </a:lnTo>
              </a:path>
              <a:path w="2301875" h="92709">
                <a:moveTo>
                  <a:pt x="946994" y="92091"/>
                </a:moveTo>
                <a:lnTo>
                  <a:pt x="946994" y="0"/>
                </a:lnTo>
              </a:path>
              <a:path w="2301875" h="92709">
                <a:moveTo>
                  <a:pt x="1354803" y="92091"/>
                </a:moveTo>
                <a:lnTo>
                  <a:pt x="1354803" y="55254"/>
                </a:lnTo>
              </a:path>
              <a:path w="2301875" h="92709">
                <a:moveTo>
                  <a:pt x="1593402" y="92091"/>
                </a:moveTo>
                <a:lnTo>
                  <a:pt x="1593402" y="55254"/>
                </a:lnTo>
              </a:path>
              <a:path w="2301875" h="92709">
                <a:moveTo>
                  <a:pt x="1762669" y="92091"/>
                </a:moveTo>
                <a:lnTo>
                  <a:pt x="1762669" y="55254"/>
                </a:lnTo>
              </a:path>
              <a:path w="2301875" h="92709">
                <a:moveTo>
                  <a:pt x="1893944" y="92091"/>
                </a:moveTo>
                <a:lnTo>
                  <a:pt x="1893944" y="55254"/>
                </a:lnTo>
              </a:path>
              <a:path w="2301875" h="92709">
                <a:moveTo>
                  <a:pt x="2001223" y="92091"/>
                </a:moveTo>
                <a:lnTo>
                  <a:pt x="2001223" y="55254"/>
                </a:lnTo>
              </a:path>
              <a:path w="2301875" h="92709">
                <a:moveTo>
                  <a:pt x="2091943" y="92091"/>
                </a:moveTo>
                <a:lnTo>
                  <a:pt x="2091943" y="55254"/>
                </a:lnTo>
              </a:path>
              <a:path w="2301875" h="92709">
                <a:moveTo>
                  <a:pt x="2170479" y="92091"/>
                </a:moveTo>
                <a:lnTo>
                  <a:pt x="2170479" y="55254"/>
                </a:lnTo>
              </a:path>
              <a:path w="2301875" h="92709">
                <a:moveTo>
                  <a:pt x="2239811" y="92091"/>
                </a:moveTo>
                <a:lnTo>
                  <a:pt x="2239811" y="55254"/>
                </a:lnTo>
              </a:path>
              <a:path w="2301875" h="92709">
                <a:moveTo>
                  <a:pt x="2301798" y="92091"/>
                </a:moveTo>
                <a:lnTo>
                  <a:pt x="2301798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103" name="object 103"/>
          <p:cNvSpPr txBox="1"/>
          <p:nvPr/>
        </p:nvSpPr>
        <p:spPr>
          <a:xfrm>
            <a:off x="7389397" y="6293162"/>
            <a:ext cx="280392" cy="211454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26788">
              <a:spcBef>
                <a:spcPts val="88"/>
              </a:spcBef>
            </a:pPr>
            <a:r>
              <a:rPr sz="1301" spc="-60" dirty="0">
                <a:latin typeface="Bookman Old Style"/>
                <a:cs typeface="Bookman Old Style"/>
              </a:rPr>
              <a:t>10</a:t>
            </a:r>
            <a:r>
              <a:rPr sz="1371" spc="-89" baseline="29914" dirty="0">
                <a:latin typeface="Century"/>
                <a:cs typeface="Century"/>
              </a:rPr>
              <a:t>2</a:t>
            </a:r>
            <a:endParaRPr sz="1371" baseline="29914">
              <a:latin typeface="Century"/>
              <a:cs typeface="Century"/>
            </a:endParaRPr>
          </a:p>
        </p:txBody>
      </p:sp>
      <p:sp>
        <p:nvSpPr>
          <p:cNvPr id="104" name="object 104"/>
          <p:cNvSpPr/>
          <p:nvPr/>
        </p:nvSpPr>
        <p:spPr>
          <a:xfrm>
            <a:off x="7818319" y="6228575"/>
            <a:ext cx="666154" cy="65187"/>
          </a:xfrm>
          <a:custGeom>
            <a:avLst/>
            <a:gdLst/>
            <a:ahLst/>
            <a:cxnLst/>
            <a:rect l="l" t="t" r="r" b="b"/>
            <a:pathLst>
              <a:path w="947420" h="92709">
                <a:moveTo>
                  <a:pt x="0" y="92091"/>
                </a:moveTo>
                <a:lnTo>
                  <a:pt x="0" y="55254"/>
                </a:lnTo>
              </a:path>
              <a:path w="947420" h="92709">
                <a:moveTo>
                  <a:pt x="238587" y="92091"/>
                </a:moveTo>
                <a:lnTo>
                  <a:pt x="238587" y="55254"/>
                </a:lnTo>
              </a:path>
              <a:path w="947420" h="92709">
                <a:moveTo>
                  <a:pt x="407854" y="92091"/>
                </a:moveTo>
                <a:lnTo>
                  <a:pt x="407854" y="55254"/>
                </a:lnTo>
              </a:path>
              <a:path w="947420" h="92709">
                <a:moveTo>
                  <a:pt x="539128" y="92091"/>
                </a:moveTo>
                <a:lnTo>
                  <a:pt x="539128" y="55254"/>
                </a:lnTo>
              </a:path>
              <a:path w="947420" h="92709">
                <a:moveTo>
                  <a:pt x="646408" y="92091"/>
                </a:moveTo>
                <a:lnTo>
                  <a:pt x="646408" y="55254"/>
                </a:lnTo>
              </a:path>
              <a:path w="947420" h="92709">
                <a:moveTo>
                  <a:pt x="737128" y="92091"/>
                </a:moveTo>
                <a:lnTo>
                  <a:pt x="737128" y="55254"/>
                </a:lnTo>
              </a:path>
              <a:path w="947420" h="92709">
                <a:moveTo>
                  <a:pt x="815675" y="92091"/>
                </a:moveTo>
                <a:lnTo>
                  <a:pt x="815675" y="55254"/>
                </a:lnTo>
              </a:path>
              <a:path w="947420" h="92709">
                <a:moveTo>
                  <a:pt x="885007" y="92091"/>
                </a:moveTo>
                <a:lnTo>
                  <a:pt x="885007" y="55254"/>
                </a:lnTo>
              </a:path>
              <a:path w="947420" h="92709">
                <a:moveTo>
                  <a:pt x="946983" y="92091"/>
                </a:moveTo>
                <a:lnTo>
                  <a:pt x="94698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105" name="object 105"/>
          <p:cNvSpPr txBox="1"/>
          <p:nvPr/>
        </p:nvSpPr>
        <p:spPr>
          <a:xfrm>
            <a:off x="8341995" y="6293162"/>
            <a:ext cx="280392" cy="211454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26788">
              <a:spcBef>
                <a:spcPts val="88"/>
              </a:spcBef>
            </a:pPr>
            <a:r>
              <a:rPr sz="1301" spc="-60" dirty="0">
                <a:latin typeface="Bookman Old Style"/>
                <a:cs typeface="Bookman Old Style"/>
              </a:rPr>
              <a:t>10</a:t>
            </a:r>
            <a:r>
              <a:rPr sz="1371" spc="-89" baseline="29914" dirty="0">
                <a:latin typeface="Century"/>
                <a:cs typeface="Century"/>
              </a:rPr>
              <a:t>3</a:t>
            </a:r>
            <a:endParaRPr sz="1371" baseline="29914">
              <a:latin typeface="Century"/>
              <a:cs typeface="Century"/>
            </a:endParaRPr>
          </a:p>
        </p:txBody>
      </p:sp>
      <p:sp>
        <p:nvSpPr>
          <p:cNvPr id="106" name="object 106"/>
          <p:cNvSpPr/>
          <p:nvPr/>
        </p:nvSpPr>
        <p:spPr>
          <a:xfrm>
            <a:off x="5247294" y="6293327"/>
            <a:ext cx="64740" cy="0"/>
          </a:xfrm>
          <a:custGeom>
            <a:avLst/>
            <a:gdLst/>
            <a:ahLst/>
            <a:cxnLst/>
            <a:rect l="l" t="t" r="r" b="b"/>
            <a:pathLst>
              <a:path w="92075">
                <a:moveTo>
                  <a:pt x="0" y="0"/>
                </a:moveTo>
                <a:lnTo>
                  <a:pt x="920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107" name="object 107"/>
          <p:cNvSpPr txBox="1"/>
          <p:nvPr/>
        </p:nvSpPr>
        <p:spPr>
          <a:xfrm>
            <a:off x="4829900" y="6107673"/>
            <a:ext cx="416570" cy="211390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26788">
              <a:spcBef>
                <a:spcPts val="88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37</a:t>
            </a:r>
            <a:endParaRPr sz="914">
              <a:latin typeface="Century"/>
              <a:cs typeface="Century"/>
            </a:endParaRPr>
          </a:p>
        </p:txBody>
      </p:sp>
      <p:sp>
        <p:nvSpPr>
          <p:cNvPr id="108" name="object 108"/>
          <p:cNvSpPr/>
          <p:nvPr/>
        </p:nvSpPr>
        <p:spPr>
          <a:xfrm>
            <a:off x="5247294" y="4854722"/>
            <a:ext cx="64740" cy="1330523"/>
          </a:xfrm>
          <a:custGeom>
            <a:avLst/>
            <a:gdLst/>
            <a:ahLst/>
            <a:cxnLst/>
            <a:rect l="l" t="t" r="r" b="b"/>
            <a:pathLst>
              <a:path w="92075" h="1892300">
                <a:moveTo>
                  <a:pt x="0" y="1892028"/>
                </a:moveTo>
                <a:lnTo>
                  <a:pt x="36836" y="1892028"/>
                </a:lnTo>
              </a:path>
              <a:path w="92075" h="1892300">
                <a:moveTo>
                  <a:pt x="0" y="1801977"/>
                </a:moveTo>
                <a:lnTo>
                  <a:pt x="36836" y="1801977"/>
                </a:lnTo>
              </a:path>
              <a:path w="92075" h="1892300">
                <a:moveTo>
                  <a:pt x="0" y="1738040"/>
                </a:moveTo>
                <a:lnTo>
                  <a:pt x="36836" y="1738040"/>
                </a:lnTo>
              </a:path>
              <a:path w="92075" h="1892300">
                <a:moveTo>
                  <a:pt x="0" y="1688497"/>
                </a:moveTo>
                <a:lnTo>
                  <a:pt x="36836" y="1688497"/>
                </a:lnTo>
              </a:path>
              <a:path w="92075" h="1892300">
                <a:moveTo>
                  <a:pt x="0" y="1647989"/>
                </a:moveTo>
                <a:lnTo>
                  <a:pt x="36836" y="1647989"/>
                </a:lnTo>
              </a:path>
              <a:path w="92075" h="1892300">
                <a:moveTo>
                  <a:pt x="0" y="1613725"/>
                </a:moveTo>
                <a:lnTo>
                  <a:pt x="36836" y="1613725"/>
                </a:lnTo>
              </a:path>
              <a:path w="92075" h="1892300">
                <a:moveTo>
                  <a:pt x="0" y="1584097"/>
                </a:moveTo>
                <a:lnTo>
                  <a:pt x="36836" y="1584097"/>
                </a:lnTo>
              </a:path>
              <a:path w="92075" h="1892300">
                <a:moveTo>
                  <a:pt x="0" y="1557937"/>
                </a:moveTo>
                <a:lnTo>
                  <a:pt x="36836" y="1557937"/>
                </a:lnTo>
              </a:path>
              <a:path w="92075" h="1892300">
                <a:moveTo>
                  <a:pt x="0" y="1534509"/>
                </a:moveTo>
                <a:lnTo>
                  <a:pt x="92046" y="1534509"/>
                </a:lnTo>
              </a:path>
              <a:path w="92075" h="1892300">
                <a:moveTo>
                  <a:pt x="0" y="1380521"/>
                </a:moveTo>
                <a:lnTo>
                  <a:pt x="36836" y="1380521"/>
                </a:lnTo>
              </a:path>
              <a:path w="92075" h="1892300">
                <a:moveTo>
                  <a:pt x="0" y="1290470"/>
                </a:moveTo>
                <a:lnTo>
                  <a:pt x="36836" y="1290470"/>
                </a:lnTo>
              </a:path>
              <a:path w="92075" h="1892300">
                <a:moveTo>
                  <a:pt x="0" y="1226533"/>
                </a:moveTo>
                <a:lnTo>
                  <a:pt x="36836" y="1226533"/>
                </a:lnTo>
              </a:path>
              <a:path w="92075" h="1892300">
                <a:moveTo>
                  <a:pt x="0" y="1176990"/>
                </a:moveTo>
                <a:lnTo>
                  <a:pt x="36836" y="1176990"/>
                </a:lnTo>
              </a:path>
              <a:path w="92075" h="1892300">
                <a:moveTo>
                  <a:pt x="0" y="1136482"/>
                </a:moveTo>
                <a:lnTo>
                  <a:pt x="36836" y="1136482"/>
                </a:lnTo>
              </a:path>
              <a:path w="92075" h="1892300">
                <a:moveTo>
                  <a:pt x="0" y="1102263"/>
                </a:moveTo>
                <a:lnTo>
                  <a:pt x="36836" y="1102263"/>
                </a:lnTo>
              </a:path>
              <a:path w="92075" h="1892300">
                <a:moveTo>
                  <a:pt x="0" y="1072590"/>
                </a:moveTo>
                <a:lnTo>
                  <a:pt x="36836" y="1072590"/>
                </a:lnTo>
              </a:path>
              <a:path w="92075" h="1892300">
                <a:moveTo>
                  <a:pt x="0" y="1046430"/>
                </a:moveTo>
                <a:lnTo>
                  <a:pt x="36836" y="1046430"/>
                </a:lnTo>
              </a:path>
              <a:path w="92075" h="1892300">
                <a:moveTo>
                  <a:pt x="0" y="1023002"/>
                </a:moveTo>
                <a:lnTo>
                  <a:pt x="92046" y="1023002"/>
                </a:lnTo>
              </a:path>
              <a:path w="92075" h="1892300">
                <a:moveTo>
                  <a:pt x="0" y="869014"/>
                </a:moveTo>
                <a:lnTo>
                  <a:pt x="36836" y="869014"/>
                </a:lnTo>
              </a:path>
              <a:path w="92075" h="1892300">
                <a:moveTo>
                  <a:pt x="0" y="778963"/>
                </a:moveTo>
                <a:lnTo>
                  <a:pt x="36836" y="778963"/>
                </a:lnTo>
              </a:path>
              <a:path w="92075" h="1892300">
                <a:moveTo>
                  <a:pt x="0" y="715026"/>
                </a:moveTo>
                <a:lnTo>
                  <a:pt x="36836" y="715026"/>
                </a:lnTo>
              </a:path>
              <a:path w="92075" h="1892300">
                <a:moveTo>
                  <a:pt x="0" y="665483"/>
                </a:moveTo>
                <a:lnTo>
                  <a:pt x="36836" y="665483"/>
                </a:lnTo>
              </a:path>
              <a:path w="92075" h="1892300">
                <a:moveTo>
                  <a:pt x="0" y="624975"/>
                </a:moveTo>
                <a:lnTo>
                  <a:pt x="36836" y="624975"/>
                </a:lnTo>
              </a:path>
              <a:path w="92075" h="1892300">
                <a:moveTo>
                  <a:pt x="0" y="590756"/>
                </a:moveTo>
                <a:lnTo>
                  <a:pt x="36836" y="590756"/>
                </a:lnTo>
              </a:path>
              <a:path w="92075" h="1892300">
                <a:moveTo>
                  <a:pt x="0" y="561083"/>
                </a:moveTo>
                <a:lnTo>
                  <a:pt x="36836" y="561083"/>
                </a:lnTo>
              </a:path>
              <a:path w="92075" h="1892300">
                <a:moveTo>
                  <a:pt x="0" y="534923"/>
                </a:moveTo>
                <a:lnTo>
                  <a:pt x="36836" y="534923"/>
                </a:lnTo>
              </a:path>
              <a:path w="92075" h="1892300">
                <a:moveTo>
                  <a:pt x="0" y="511495"/>
                </a:moveTo>
                <a:lnTo>
                  <a:pt x="92046" y="511495"/>
                </a:lnTo>
              </a:path>
              <a:path w="92075" h="1892300">
                <a:moveTo>
                  <a:pt x="0" y="357518"/>
                </a:moveTo>
                <a:lnTo>
                  <a:pt x="36836" y="357518"/>
                </a:lnTo>
              </a:path>
              <a:path w="92075" h="1892300">
                <a:moveTo>
                  <a:pt x="0" y="267456"/>
                </a:moveTo>
                <a:lnTo>
                  <a:pt x="36836" y="267456"/>
                </a:lnTo>
              </a:path>
              <a:path w="92075" h="1892300">
                <a:moveTo>
                  <a:pt x="0" y="203530"/>
                </a:moveTo>
                <a:lnTo>
                  <a:pt x="36836" y="203530"/>
                </a:lnTo>
              </a:path>
              <a:path w="92075" h="1892300">
                <a:moveTo>
                  <a:pt x="0" y="153976"/>
                </a:moveTo>
                <a:lnTo>
                  <a:pt x="36836" y="153976"/>
                </a:lnTo>
              </a:path>
              <a:path w="92075" h="1892300">
                <a:moveTo>
                  <a:pt x="0" y="113467"/>
                </a:moveTo>
                <a:lnTo>
                  <a:pt x="36836" y="113467"/>
                </a:lnTo>
              </a:path>
              <a:path w="92075" h="1892300">
                <a:moveTo>
                  <a:pt x="0" y="79249"/>
                </a:moveTo>
                <a:lnTo>
                  <a:pt x="36836" y="79249"/>
                </a:lnTo>
              </a:path>
              <a:path w="92075" h="1892300">
                <a:moveTo>
                  <a:pt x="0" y="49587"/>
                </a:moveTo>
                <a:lnTo>
                  <a:pt x="36836" y="49587"/>
                </a:lnTo>
              </a:path>
              <a:path w="92075" h="1892300">
                <a:moveTo>
                  <a:pt x="0" y="23416"/>
                </a:moveTo>
                <a:lnTo>
                  <a:pt x="36836" y="23416"/>
                </a:lnTo>
              </a:path>
              <a:path w="92075" h="1892300">
                <a:moveTo>
                  <a:pt x="0" y="0"/>
                </a:moveTo>
                <a:lnTo>
                  <a:pt x="920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109" name="object 109"/>
          <p:cNvSpPr txBox="1"/>
          <p:nvPr/>
        </p:nvSpPr>
        <p:spPr>
          <a:xfrm>
            <a:off x="4829900" y="4669064"/>
            <a:ext cx="416570" cy="1311883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26788">
              <a:spcBef>
                <a:spcPts val="88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33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1269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34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1273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35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1269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36</a:t>
            </a:r>
            <a:endParaRPr sz="914">
              <a:latin typeface="Century"/>
              <a:cs typeface="Century"/>
            </a:endParaRPr>
          </a:p>
        </p:txBody>
      </p:sp>
      <p:sp>
        <p:nvSpPr>
          <p:cNvPr id="110" name="object 110"/>
          <p:cNvSpPr/>
          <p:nvPr/>
        </p:nvSpPr>
        <p:spPr>
          <a:xfrm>
            <a:off x="5247294" y="3775761"/>
            <a:ext cx="64740" cy="971104"/>
          </a:xfrm>
          <a:custGeom>
            <a:avLst/>
            <a:gdLst/>
            <a:ahLst/>
            <a:cxnLst/>
            <a:rect l="l" t="t" r="r" b="b"/>
            <a:pathLst>
              <a:path w="92075" h="1381125">
                <a:moveTo>
                  <a:pt x="0" y="1380532"/>
                </a:moveTo>
                <a:lnTo>
                  <a:pt x="36836" y="1380532"/>
                </a:lnTo>
              </a:path>
              <a:path w="92075" h="1381125">
                <a:moveTo>
                  <a:pt x="0" y="1290470"/>
                </a:moveTo>
                <a:lnTo>
                  <a:pt x="36836" y="1290470"/>
                </a:lnTo>
              </a:path>
              <a:path w="92075" h="1381125">
                <a:moveTo>
                  <a:pt x="0" y="1226544"/>
                </a:moveTo>
                <a:lnTo>
                  <a:pt x="36836" y="1226544"/>
                </a:lnTo>
              </a:path>
              <a:path w="92075" h="1381125">
                <a:moveTo>
                  <a:pt x="0" y="1177002"/>
                </a:moveTo>
                <a:lnTo>
                  <a:pt x="36836" y="1177002"/>
                </a:lnTo>
              </a:path>
              <a:path w="92075" h="1381125">
                <a:moveTo>
                  <a:pt x="0" y="1136482"/>
                </a:moveTo>
                <a:lnTo>
                  <a:pt x="36836" y="1136482"/>
                </a:lnTo>
              </a:path>
              <a:path w="92075" h="1381125">
                <a:moveTo>
                  <a:pt x="0" y="1102263"/>
                </a:moveTo>
                <a:lnTo>
                  <a:pt x="36836" y="1102263"/>
                </a:lnTo>
              </a:path>
              <a:path w="92075" h="1381125">
                <a:moveTo>
                  <a:pt x="0" y="1072601"/>
                </a:moveTo>
                <a:lnTo>
                  <a:pt x="36836" y="1072601"/>
                </a:lnTo>
              </a:path>
              <a:path w="92075" h="1381125">
                <a:moveTo>
                  <a:pt x="0" y="1046430"/>
                </a:moveTo>
                <a:lnTo>
                  <a:pt x="36836" y="1046430"/>
                </a:lnTo>
              </a:path>
              <a:path w="92075" h="1381125">
                <a:moveTo>
                  <a:pt x="0" y="1023014"/>
                </a:moveTo>
                <a:lnTo>
                  <a:pt x="92046" y="1023014"/>
                </a:lnTo>
              </a:path>
              <a:path w="92075" h="1381125">
                <a:moveTo>
                  <a:pt x="0" y="869025"/>
                </a:moveTo>
                <a:lnTo>
                  <a:pt x="36836" y="869025"/>
                </a:lnTo>
              </a:path>
              <a:path w="92075" h="1381125">
                <a:moveTo>
                  <a:pt x="0" y="778963"/>
                </a:moveTo>
                <a:lnTo>
                  <a:pt x="36836" y="778963"/>
                </a:lnTo>
              </a:path>
              <a:path w="92075" h="1381125">
                <a:moveTo>
                  <a:pt x="0" y="715037"/>
                </a:moveTo>
                <a:lnTo>
                  <a:pt x="36836" y="715037"/>
                </a:lnTo>
              </a:path>
              <a:path w="92075" h="1381125">
                <a:moveTo>
                  <a:pt x="0" y="665495"/>
                </a:moveTo>
                <a:lnTo>
                  <a:pt x="36836" y="665495"/>
                </a:lnTo>
              </a:path>
              <a:path w="92075" h="1381125">
                <a:moveTo>
                  <a:pt x="0" y="624975"/>
                </a:moveTo>
                <a:lnTo>
                  <a:pt x="36836" y="624975"/>
                </a:lnTo>
              </a:path>
              <a:path w="92075" h="1381125">
                <a:moveTo>
                  <a:pt x="0" y="590756"/>
                </a:moveTo>
                <a:lnTo>
                  <a:pt x="36836" y="590756"/>
                </a:lnTo>
              </a:path>
              <a:path w="92075" h="1381125">
                <a:moveTo>
                  <a:pt x="0" y="561094"/>
                </a:moveTo>
                <a:lnTo>
                  <a:pt x="36836" y="561094"/>
                </a:lnTo>
              </a:path>
              <a:path w="92075" h="1381125">
                <a:moveTo>
                  <a:pt x="0" y="534923"/>
                </a:moveTo>
                <a:lnTo>
                  <a:pt x="36836" y="534923"/>
                </a:lnTo>
              </a:path>
              <a:path w="92075" h="1381125">
                <a:moveTo>
                  <a:pt x="0" y="511507"/>
                </a:moveTo>
                <a:lnTo>
                  <a:pt x="92046" y="511507"/>
                </a:lnTo>
              </a:path>
              <a:path w="92075" h="1381125">
                <a:moveTo>
                  <a:pt x="0" y="357518"/>
                </a:moveTo>
                <a:lnTo>
                  <a:pt x="36836" y="357518"/>
                </a:lnTo>
              </a:path>
              <a:path w="92075" h="1381125">
                <a:moveTo>
                  <a:pt x="0" y="267456"/>
                </a:moveTo>
                <a:lnTo>
                  <a:pt x="36836" y="267456"/>
                </a:lnTo>
              </a:path>
              <a:path w="92075" h="1381125">
                <a:moveTo>
                  <a:pt x="0" y="203530"/>
                </a:moveTo>
                <a:lnTo>
                  <a:pt x="36836" y="203530"/>
                </a:lnTo>
              </a:path>
              <a:path w="92075" h="1381125">
                <a:moveTo>
                  <a:pt x="0" y="153988"/>
                </a:moveTo>
                <a:lnTo>
                  <a:pt x="36836" y="153988"/>
                </a:lnTo>
              </a:path>
              <a:path w="92075" h="1381125">
                <a:moveTo>
                  <a:pt x="0" y="113479"/>
                </a:moveTo>
                <a:lnTo>
                  <a:pt x="36836" y="113479"/>
                </a:lnTo>
              </a:path>
              <a:path w="92075" h="1381125">
                <a:moveTo>
                  <a:pt x="0" y="79249"/>
                </a:moveTo>
                <a:lnTo>
                  <a:pt x="36836" y="79249"/>
                </a:lnTo>
              </a:path>
              <a:path w="92075" h="1381125">
                <a:moveTo>
                  <a:pt x="0" y="49587"/>
                </a:moveTo>
                <a:lnTo>
                  <a:pt x="36836" y="49587"/>
                </a:lnTo>
              </a:path>
              <a:path w="92075" h="1381125">
                <a:moveTo>
                  <a:pt x="0" y="23416"/>
                </a:moveTo>
                <a:lnTo>
                  <a:pt x="36836" y="23416"/>
                </a:lnTo>
              </a:path>
              <a:path w="92075" h="1381125">
                <a:moveTo>
                  <a:pt x="0" y="0"/>
                </a:moveTo>
                <a:lnTo>
                  <a:pt x="920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111" name="object 111"/>
          <p:cNvSpPr txBox="1"/>
          <p:nvPr/>
        </p:nvSpPr>
        <p:spPr>
          <a:xfrm>
            <a:off x="4829900" y="3590106"/>
            <a:ext cx="416570" cy="945053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26788">
              <a:spcBef>
                <a:spcPts val="88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30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1269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31</a:t>
            </a:r>
            <a:endParaRPr sz="914">
              <a:latin typeface="Century"/>
              <a:cs typeface="Century"/>
            </a:endParaRPr>
          </a:p>
          <a:p>
            <a:pPr marL="26788">
              <a:spcBef>
                <a:spcPts val="1273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32</a:t>
            </a:r>
            <a:endParaRPr sz="914">
              <a:latin typeface="Century"/>
              <a:cs typeface="Century"/>
            </a:endParaRPr>
          </a:p>
        </p:txBody>
      </p:sp>
      <p:sp>
        <p:nvSpPr>
          <p:cNvPr id="112" name="object 112"/>
          <p:cNvSpPr/>
          <p:nvPr/>
        </p:nvSpPr>
        <p:spPr>
          <a:xfrm>
            <a:off x="5247294" y="3416108"/>
            <a:ext cx="64740" cy="251817"/>
          </a:xfrm>
          <a:custGeom>
            <a:avLst/>
            <a:gdLst/>
            <a:ahLst/>
            <a:cxnLst/>
            <a:rect l="l" t="t" r="r" b="b"/>
            <a:pathLst>
              <a:path w="92075" h="358139">
                <a:moveTo>
                  <a:pt x="0" y="357518"/>
                </a:moveTo>
                <a:lnTo>
                  <a:pt x="36836" y="357518"/>
                </a:lnTo>
              </a:path>
              <a:path w="92075" h="358139">
                <a:moveTo>
                  <a:pt x="0" y="267467"/>
                </a:moveTo>
                <a:lnTo>
                  <a:pt x="36836" y="267467"/>
                </a:lnTo>
              </a:path>
              <a:path w="92075" h="358139">
                <a:moveTo>
                  <a:pt x="0" y="203530"/>
                </a:moveTo>
                <a:lnTo>
                  <a:pt x="36836" y="203530"/>
                </a:lnTo>
              </a:path>
              <a:path w="92075" h="358139">
                <a:moveTo>
                  <a:pt x="0" y="153988"/>
                </a:moveTo>
                <a:lnTo>
                  <a:pt x="36836" y="153988"/>
                </a:lnTo>
              </a:path>
              <a:path w="92075" h="358139">
                <a:moveTo>
                  <a:pt x="0" y="113479"/>
                </a:moveTo>
                <a:lnTo>
                  <a:pt x="36836" y="113479"/>
                </a:lnTo>
              </a:path>
              <a:path w="92075" h="358139">
                <a:moveTo>
                  <a:pt x="0" y="79249"/>
                </a:moveTo>
                <a:lnTo>
                  <a:pt x="36836" y="79249"/>
                </a:lnTo>
              </a:path>
              <a:path w="92075" h="358139">
                <a:moveTo>
                  <a:pt x="0" y="49587"/>
                </a:moveTo>
                <a:lnTo>
                  <a:pt x="36836" y="49587"/>
                </a:lnTo>
              </a:path>
              <a:path w="92075" h="358139">
                <a:moveTo>
                  <a:pt x="0" y="23416"/>
                </a:moveTo>
                <a:lnTo>
                  <a:pt x="36836" y="23416"/>
                </a:lnTo>
              </a:path>
              <a:path w="92075" h="358139">
                <a:moveTo>
                  <a:pt x="0" y="0"/>
                </a:moveTo>
                <a:lnTo>
                  <a:pt x="920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113" name="object 113"/>
          <p:cNvSpPr txBox="1"/>
          <p:nvPr/>
        </p:nvSpPr>
        <p:spPr>
          <a:xfrm>
            <a:off x="4847759" y="3295007"/>
            <a:ext cx="185291" cy="211454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8929">
              <a:spcBef>
                <a:spcPts val="88"/>
              </a:spcBef>
            </a:pPr>
            <a:r>
              <a:rPr sz="1301" spc="-134" dirty="0">
                <a:latin typeface="Bookman Old Style"/>
                <a:cs typeface="Bookman Old Style"/>
              </a:rPr>
              <a:t>10</a:t>
            </a:r>
            <a:endParaRPr sz="1301">
              <a:latin typeface="Bookman Old Style"/>
              <a:cs typeface="Bookman Old Style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5015116" y="3278996"/>
            <a:ext cx="213420" cy="152402"/>
          </a:xfrm>
          <a:prstGeom prst="rect">
            <a:avLst/>
          </a:prstGeom>
        </p:spPr>
        <p:txBody>
          <a:bodyPr vert="horz" wrap="square" lIns="0" tIns="11609" rIns="0" bIns="0" rtlCol="0">
            <a:spAutoFit/>
          </a:bodyPr>
          <a:lstStyle/>
          <a:p>
            <a:pPr marL="8929">
              <a:spcBef>
                <a:spcPts val="91"/>
              </a:spcBef>
            </a:pPr>
            <a:r>
              <a:rPr sz="914" spc="260" dirty="0">
                <a:latin typeface="Trebuchet MS"/>
                <a:cs typeface="Trebuchet MS"/>
              </a:rPr>
              <a:t>-</a:t>
            </a:r>
            <a:r>
              <a:rPr sz="914" spc="-25" dirty="0">
                <a:latin typeface="Century"/>
                <a:cs typeface="Century"/>
              </a:rPr>
              <a:t>29</a:t>
            </a:r>
            <a:endParaRPr sz="914">
              <a:latin typeface="Century"/>
              <a:cs typeface="Century"/>
            </a:endParaRPr>
          </a:p>
        </p:txBody>
      </p:sp>
      <p:sp>
        <p:nvSpPr>
          <p:cNvPr id="115" name="object 115"/>
          <p:cNvSpPr/>
          <p:nvPr/>
        </p:nvSpPr>
        <p:spPr>
          <a:xfrm>
            <a:off x="5247294" y="3056454"/>
            <a:ext cx="64740" cy="251817"/>
          </a:xfrm>
          <a:custGeom>
            <a:avLst/>
            <a:gdLst/>
            <a:ahLst/>
            <a:cxnLst/>
            <a:rect l="l" t="t" r="r" b="b"/>
            <a:pathLst>
              <a:path w="92075" h="358139">
                <a:moveTo>
                  <a:pt x="0" y="357518"/>
                </a:moveTo>
                <a:lnTo>
                  <a:pt x="36836" y="357518"/>
                </a:lnTo>
              </a:path>
              <a:path w="92075" h="358139">
                <a:moveTo>
                  <a:pt x="0" y="267467"/>
                </a:moveTo>
                <a:lnTo>
                  <a:pt x="36836" y="267467"/>
                </a:lnTo>
              </a:path>
              <a:path w="92075" h="358139">
                <a:moveTo>
                  <a:pt x="0" y="203530"/>
                </a:moveTo>
                <a:lnTo>
                  <a:pt x="36836" y="203530"/>
                </a:lnTo>
              </a:path>
              <a:path w="92075" h="358139">
                <a:moveTo>
                  <a:pt x="0" y="153988"/>
                </a:moveTo>
                <a:lnTo>
                  <a:pt x="36836" y="153988"/>
                </a:lnTo>
              </a:path>
              <a:path w="92075" h="358139">
                <a:moveTo>
                  <a:pt x="0" y="113479"/>
                </a:moveTo>
                <a:lnTo>
                  <a:pt x="36836" y="113479"/>
                </a:lnTo>
              </a:path>
              <a:path w="92075" h="358139">
                <a:moveTo>
                  <a:pt x="0" y="79249"/>
                </a:moveTo>
                <a:lnTo>
                  <a:pt x="36836" y="79249"/>
                </a:lnTo>
              </a:path>
              <a:path w="92075" h="358139">
                <a:moveTo>
                  <a:pt x="0" y="49587"/>
                </a:moveTo>
                <a:lnTo>
                  <a:pt x="36836" y="49587"/>
                </a:lnTo>
              </a:path>
              <a:path w="92075" h="358139">
                <a:moveTo>
                  <a:pt x="0" y="23416"/>
                </a:moveTo>
                <a:lnTo>
                  <a:pt x="36836" y="23416"/>
                </a:lnTo>
              </a:path>
              <a:path w="92075" h="358139">
                <a:moveTo>
                  <a:pt x="0" y="0"/>
                </a:moveTo>
                <a:lnTo>
                  <a:pt x="9204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116" name="object 116"/>
          <p:cNvSpPr txBox="1"/>
          <p:nvPr/>
        </p:nvSpPr>
        <p:spPr>
          <a:xfrm>
            <a:off x="4829900" y="2870803"/>
            <a:ext cx="416570" cy="211390"/>
          </a:xfrm>
          <a:prstGeom prst="rect">
            <a:avLst/>
          </a:prstGeom>
        </p:spPr>
        <p:txBody>
          <a:bodyPr vert="horz" wrap="square" lIns="0" tIns="11162" rIns="0" bIns="0" rtlCol="0">
            <a:spAutoFit/>
          </a:bodyPr>
          <a:lstStyle/>
          <a:p>
            <a:pPr marL="26788">
              <a:spcBef>
                <a:spcPts val="88"/>
              </a:spcBef>
            </a:pPr>
            <a:r>
              <a:rPr sz="1951" spc="-31" baseline="-21021" dirty="0">
                <a:latin typeface="Bookman Old Style"/>
                <a:cs typeface="Bookman Old Style"/>
              </a:rPr>
              <a:t>10</a:t>
            </a:r>
            <a:r>
              <a:rPr sz="914" spc="-21" dirty="0">
                <a:latin typeface="Trebuchet MS"/>
                <a:cs typeface="Trebuchet MS"/>
              </a:rPr>
              <a:t>-</a:t>
            </a:r>
            <a:r>
              <a:rPr sz="914" spc="-18" dirty="0">
                <a:latin typeface="Century"/>
                <a:cs typeface="Century"/>
              </a:rPr>
              <a:t>28</a:t>
            </a:r>
            <a:endParaRPr sz="914">
              <a:latin typeface="Century"/>
              <a:cs typeface="Century"/>
            </a:endParaRPr>
          </a:p>
        </p:txBody>
      </p:sp>
      <p:sp>
        <p:nvSpPr>
          <p:cNvPr id="117" name="object 117"/>
          <p:cNvSpPr/>
          <p:nvPr/>
        </p:nvSpPr>
        <p:spPr>
          <a:xfrm>
            <a:off x="5247294" y="3056454"/>
            <a:ext cx="3237012" cy="3237012"/>
          </a:xfrm>
          <a:custGeom>
            <a:avLst/>
            <a:gdLst/>
            <a:ahLst/>
            <a:cxnLst/>
            <a:rect l="l" t="t" r="r" b="b"/>
            <a:pathLst>
              <a:path w="4603750" h="4603750">
                <a:moveTo>
                  <a:pt x="0" y="0"/>
                </a:moveTo>
                <a:lnTo>
                  <a:pt x="0" y="36836"/>
                </a:lnTo>
              </a:path>
              <a:path w="4603750" h="4603750">
                <a:moveTo>
                  <a:pt x="131274" y="0"/>
                </a:moveTo>
                <a:lnTo>
                  <a:pt x="131274" y="36836"/>
                </a:lnTo>
              </a:path>
              <a:path w="4603750" h="4603750">
                <a:moveTo>
                  <a:pt x="238553" y="0"/>
                </a:moveTo>
                <a:lnTo>
                  <a:pt x="238553" y="36836"/>
                </a:lnTo>
              </a:path>
              <a:path w="4603750" h="4603750">
                <a:moveTo>
                  <a:pt x="329273" y="0"/>
                </a:moveTo>
                <a:lnTo>
                  <a:pt x="329273" y="36836"/>
                </a:lnTo>
              </a:path>
              <a:path w="4603750" h="4603750">
                <a:moveTo>
                  <a:pt x="407820" y="0"/>
                </a:moveTo>
                <a:lnTo>
                  <a:pt x="407820" y="36836"/>
                </a:lnTo>
              </a:path>
              <a:path w="4603750" h="4603750">
                <a:moveTo>
                  <a:pt x="477152" y="0"/>
                </a:moveTo>
                <a:lnTo>
                  <a:pt x="477152" y="36836"/>
                </a:lnTo>
              </a:path>
              <a:path w="4603750" h="4603750">
                <a:moveTo>
                  <a:pt x="539140" y="0"/>
                </a:moveTo>
                <a:lnTo>
                  <a:pt x="539140" y="92091"/>
                </a:lnTo>
              </a:path>
              <a:path w="4603750" h="4603750">
                <a:moveTo>
                  <a:pt x="946949" y="0"/>
                </a:moveTo>
                <a:lnTo>
                  <a:pt x="946949" y="36836"/>
                </a:lnTo>
              </a:path>
              <a:path w="4603750" h="4603750">
                <a:moveTo>
                  <a:pt x="1185548" y="0"/>
                </a:moveTo>
                <a:lnTo>
                  <a:pt x="1185548" y="36836"/>
                </a:lnTo>
              </a:path>
              <a:path w="4603750" h="4603750">
                <a:moveTo>
                  <a:pt x="1354815" y="0"/>
                </a:moveTo>
                <a:lnTo>
                  <a:pt x="1354815" y="36836"/>
                </a:lnTo>
              </a:path>
              <a:path w="4603750" h="4603750">
                <a:moveTo>
                  <a:pt x="1486089" y="0"/>
                </a:moveTo>
                <a:lnTo>
                  <a:pt x="1486089" y="36836"/>
                </a:lnTo>
              </a:path>
              <a:path w="4603750" h="4603750">
                <a:moveTo>
                  <a:pt x="1593357" y="0"/>
                </a:moveTo>
                <a:lnTo>
                  <a:pt x="1593357" y="36836"/>
                </a:lnTo>
              </a:path>
              <a:path w="4603750" h="4603750">
                <a:moveTo>
                  <a:pt x="1684077" y="0"/>
                </a:moveTo>
                <a:lnTo>
                  <a:pt x="1684077" y="36836"/>
                </a:lnTo>
              </a:path>
              <a:path w="4603750" h="4603750">
                <a:moveTo>
                  <a:pt x="1762624" y="0"/>
                </a:moveTo>
                <a:lnTo>
                  <a:pt x="1762624" y="36836"/>
                </a:lnTo>
              </a:path>
              <a:path w="4603750" h="4603750">
                <a:moveTo>
                  <a:pt x="1831956" y="0"/>
                </a:moveTo>
                <a:lnTo>
                  <a:pt x="1831956" y="36836"/>
                </a:lnTo>
              </a:path>
              <a:path w="4603750" h="4603750">
                <a:moveTo>
                  <a:pt x="1893944" y="0"/>
                </a:moveTo>
                <a:lnTo>
                  <a:pt x="1893944" y="92091"/>
                </a:lnTo>
              </a:path>
              <a:path w="4603750" h="4603750">
                <a:moveTo>
                  <a:pt x="2301753" y="0"/>
                </a:moveTo>
                <a:lnTo>
                  <a:pt x="2301753" y="36836"/>
                </a:lnTo>
              </a:path>
              <a:path w="4603750" h="4603750">
                <a:moveTo>
                  <a:pt x="2540352" y="0"/>
                </a:moveTo>
                <a:lnTo>
                  <a:pt x="2540352" y="36836"/>
                </a:lnTo>
              </a:path>
              <a:path w="4603750" h="4603750">
                <a:moveTo>
                  <a:pt x="2709619" y="0"/>
                </a:moveTo>
                <a:lnTo>
                  <a:pt x="2709619" y="36836"/>
                </a:lnTo>
              </a:path>
              <a:path w="4603750" h="4603750">
                <a:moveTo>
                  <a:pt x="2840893" y="0"/>
                </a:moveTo>
                <a:lnTo>
                  <a:pt x="2840893" y="36836"/>
                </a:lnTo>
              </a:path>
              <a:path w="4603750" h="4603750">
                <a:moveTo>
                  <a:pt x="2948172" y="0"/>
                </a:moveTo>
                <a:lnTo>
                  <a:pt x="2948172" y="36836"/>
                </a:lnTo>
              </a:path>
              <a:path w="4603750" h="4603750">
                <a:moveTo>
                  <a:pt x="3038892" y="0"/>
                </a:moveTo>
                <a:lnTo>
                  <a:pt x="3038892" y="36836"/>
                </a:lnTo>
              </a:path>
              <a:path w="4603750" h="4603750">
                <a:moveTo>
                  <a:pt x="3117428" y="0"/>
                </a:moveTo>
                <a:lnTo>
                  <a:pt x="3117428" y="36836"/>
                </a:lnTo>
              </a:path>
              <a:path w="4603750" h="4603750">
                <a:moveTo>
                  <a:pt x="3186760" y="0"/>
                </a:moveTo>
                <a:lnTo>
                  <a:pt x="3186760" y="36836"/>
                </a:lnTo>
              </a:path>
              <a:path w="4603750" h="4603750">
                <a:moveTo>
                  <a:pt x="3248748" y="0"/>
                </a:moveTo>
                <a:lnTo>
                  <a:pt x="3248748" y="92091"/>
                </a:lnTo>
              </a:path>
              <a:path w="4603750" h="4603750">
                <a:moveTo>
                  <a:pt x="3656568" y="0"/>
                </a:moveTo>
                <a:lnTo>
                  <a:pt x="3656568" y="36836"/>
                </a:lnTo>
              </a:path>
              <a:path w="4603750" h="4603750">
                <a:moveTo>
                  <a:pt x="3895156" y="0"/>
                </a:moveTo>
                <a:lnTo>
                  <a:pt x="3895156" y="36836"/>
                </a:lnTo>
              </a:path>
              <a:path w="4603750" h="4603750">
                <a:moveTo>
                  <a:pt x="4064423" y="0"/>
                </a:moveTo>
                <a:lnTo>
                  <a:pt x="4064423" y="36836"/>
                </a:lnTo>
              </a:path>
              <a:path w="4603750" h="4603750">
                <a:moveTo>
                  <a:pt x="4195697" y="0"/>
                </a:moveTo>
                <a:lnTo>
                  <a:pt x="4195697" y="36836"/>
                </a:lnTo>
              </a:path>
              <a:path w="4603750" h="4603750">
                <a:moveTo>
                  <a:pt x="4302976" y="0"/>
                </a:moveTo>
                <a:lnTo>
                  <a:pt x="4302976" y="36836"/>
                </a:lnTo>
              </a:path>
              <a:path w="4603750" h="4603750">
                <a:moveTo>
                  <a:pt x="4393696" y="0"/>
                </a:moveTo>
                <a:lnTo>
                  <a:pt x="4393696" y="36836"/>
                </a:lnTo>
              </a:path>
              <a:path w="4603750" h="4603750">
                <a:moveTo>
                  <a:pt x="4472243" y="0"/>
                </a:moveTo>
                <a:lnTo>
                  <a:pt x="4472243" y="36836"/>
                </a:lnTo>
              </a:path>
              <a:path w="4603750" h="4603750">
                <a:moveTo>
                  <a:pt x="4541575" y="0"/>
                </a:moveTo>
                <a:lnTo>
                  <a:pt x="4541575" y="36836"/>
                </a:lnTo>
              </a:path>
              <a:path w="4603750" h="4603750">
                <a:moveTo>
                  <a:pt x="4603551" y="0"/>
                </a:moveTo>
                <a:lnTo>
                  <a:pt x="4603551" y="92091"/>
                </a:lnTo>
              </a:path>
              <a:path w="4603750" h="4603750">
                <a:moveTo>
                  <a:pt x="4603551" y="4603551"/>
                </a:moveTo>
                <a:lnTo>
                  <a:pt x="4511460" y="4603551"/>
                </a:lnTo>
              </a:path>
              <a:path w="4603750" h="4603750">
                <a:moveTo>
                  <a:pt x="4603551" y="4449563"/>
                </a:moveTo>
                <a:lnTo>
                  <a:pt x="4566715" y="4449563"/>
                </a:lnTo>
              </a:path>
              <a:path w="4603750" h="4603750">
                <a:moveTo>
                  <a:pt x="4603551" y="4359512"/>
                </a:moveTo>
                <a:lnTo>
                  <a:pt x="4566715" y="4359512"/>
                </a:lnTo>
              </a:path>
              <a:path w="4603750" h="4603750">
                <a:moveTo>
                  <a:pt x="4603551" y="4295575"/>
                </a:moveTo>
                <a:lnTo>
                  <a:pt x="4566715" y="4295575"/>
                </a:lnTo>
              </a:path>
              <a:path w="4603750" h="4603750">
                <a:moveTo>
                  <a:pt x="4603551" y="4246033"/>
                </a:moveTo>
                <a:lnTo>
                  <a:pt x="4566715" y="4246033"/>
                </a:lnTo>
              </a:path>
              <a:path w="4603750" h="4603750">
                <a:moveTo>
                  <a:pt x="4603551" y="4205524"/>
                </a:moveTo>
                <a:lnTo>
                  <a:pt x="4566715" y="4205524"/>
                </a:lnTo>
              </a:path>
              <a:path w="4603750" h="4603750">
                <a:moveTo>
                  <a:pt x="4603551" y="4171260"/>
                </a:moveTo>
                <a:lnTo>
                  <a:pt x="4566715" y="4171260"/>
                </a:lnTo>
              </a:path>
              <a:path w="4603750" h="4603750">
                <a:moveTo>
                  <a:pt x="4603551" y="4141632"/>
                </a:moveTo>
                <a:lnTo>
                  <a:pt x="4566715" y="4141632"/>
                </a:lnTo>
              </a:path>
              <a:path w="4603750" h="4603750">
                <a:moveTo>
                  <a:pt x="4603551" y="4115472"/>
                </a:moveTo>
                <a:lnTo>
                  <a:pt x="4566715" y="4115472"/>
                </a:lnTo>
              </a:path>
              <a:path w="4603750" h="4603750">
                <a:moveTo>
                  <a:pt x="4603551" y="4092044"/>
                </a:moveTo>
                <a:lnTo>
                  <a:pt x="4511460" y="4092044"/>
                </a:lnTo>
              </a:path>
              <a:path w="4603750" h="4603750">
                <a:moveTo>
                  <a:pt x="4603551" y="3938056"/>
                </a:moveTo>
                <a:lnTo>
                  <a:pt x="4566715" y="3938056"/>
                </a:lnTo>
              </a:path>
              <a:path w="4603750" h="4603750">
                <a:moveTo>
                  <a:pt x="4603551" y="3848005"/>
                </a:moveTo>
                <a:lnTo>
                  <a:pt x="4566715" y="3848005"/>
                </a:lnTo>
              </a:path>
              <a:path w="4603750" h="4603750">
                <a:moveTo>
                  <a:pt x="4603551" y="3784068"/>
                </a:moveTo>
                <a:lnTo>
                  <a:pt x="4566715" y="3784068"/>
                </a:lnTo>
              </a:path>
              <a:path w="4603750" h="4603750">
                <a:moveTo>
                  <a:pt x="4603551" y="3734526"/>
                </a:moveTo>
                <a:lnTo>
                  <a:pt x="4566715" y="3734526"/>
                </a:lnTo>
              </a:path>
              <a:path w="4603750" h="4603750">
                <a:moveTo>
                  <a:pt x="4603551" y="3694017"/>
                </a:moveTo>
                <a:lnTo>
                  <a:pt x="4566715" y="3694017"/>
                </a:lnTo>
              </a:path>
              <a:path w="4603750" h="4603750">
                <a:moveTo>
                  <a:pt x="4603551" y="3659798"/>
                </a:moveTo>
                <a:lnTo>
                  <a:pt x="4566715" y="3659798"/>
                </a:lnTo>
              </a:path>
              <a:path w="4603750" h="4603750">
                <a:moveTo>
                  <a:pt x="4603551" y="3630125"/>
                </a:moveTo>
                <a:lnTo>
                  <a:pt x="4566715" y="3630125"/>
                </a:lnTo>
              </a:path>
              <a:path w="4603750" h="4603750">
                <a:moveTo>
                  <a:pt x="4603551" y="3603965"/>
                </a:moveTo>
                <a:lnTo>
                  <a:pt x="4566715" y="3603965"/>
                </a:lnTo>
              </a:path>
              <a:path w="4603750" h="4603750">
                <a:moveTo>
                  <a:pt x="4603551" y="3580537"/>
                </a:moveTo>
                <a:lnTo>
                  <a:pt x="4511460" y="3580537"/>
                </a:lnTo>
              </a:path>
              <a:path w="4603750" h="4603750">
                <a:moveTo>
                  <a:pt x="4603551" y="3426549"/>
                </a:moveTo>
                <a:lnTo>
                  <a:pt x="4566715" y="3426549"/>
                </a:lnTo>
              </a:path>
              <a:path w="4603750" h="4603750">
                <a:moveTo>
                  <a:pt x="4603551" y="3336498"/>
                </a:moveTo>
                <a:lnTo>
                  <a:pt x="4566715" y="3336498"/>
                </a:lnTo>
              </a:path>
              <a:path w="4603750" h="4603750">
                <a:moveTo>
                  <a:pt x="4603551" y="3272561"/>
                </a:moveTo>
                <a:lnTo>
                  <a:pt x="4566715" y="3272561"/>
                </a:lnTo>
              </a:path>
              <a:path w="4603750" h="4603750">
                <a:moveTo>
                  <a:pt x="4603551" y="3223019"/>
                </a:moveTo>
                <a:lnTo>
                  <a:pt x="4566715" y="3223019"/>
                </a:lnTo>
              </a:path>
              <a:path w="4603750" h="4603750">
                <a:moveTo>
                  <a:pt x="4603551" y="3182510"/>
                </a:moveTo>
                <a:lnTo>
                  <a:pt x="4566715" y="3182510"/>
                </a:lnTo>
              </a:path>
              <a:path w="4603750" h="4603750">
                <a:moveTo>
                  <a:pt x="4603551" y="3148291"/>
                </a:moveTo>
                <a:lnTo>
                  <a:pt x="4566715" y="3148291"/>
                </a:lnTo>
              </a:path>
              <a:path w="4603750" h="4603750">
                <a:moveTo>
                  <a:pt x="4603551" y="3118618"/>
                </a:moveTo>
                <a:lnTo>
                  <a:pt x="4566715" y="3118618"/>
                </a:lnTo>
              </a:path>
              <a:path w="4603750" h="4603750">
                <a:moveTo>
                  <a:pt x="4603551" y="3092458"/>
                </a:moveTo>
                <a:lnTo>
                  <a:pt x="4566715" y="3092458"/>
                </a:lnTo>
              </a:path>
              <a:path w="4603750" h="4603750">
                <a:moveTo>
                  <a:pt x="4603551" y="3069030"/>
                </a:moveTo>
                <a:lnTo>
                  <a:pt x="4511460" y="3069030"/>
                </a:lnTo>
              </a:path>
              <a:path w="4603750" h="4603750">
                <a:moveTo>
                  <a:pt x="4603551" y="2915053"/>
                </a:moveTo>
                <a:lnTo>
                  <a:pt x="4566715" y="2915053"/>
                </a:lnTo>
              </a:path>
              <a:path w="4603750" h="4603750">
                <a:moveTo>
                  <a:pt x="4603551" y="2824991"/>
                </a:moveTo>
                <a:lnTo>
                  <a:pt x="4566715" y="2824991"/>
                </a:lnTo>
              </a:path>
              <a:path w="4603750" h="4603750">
                <a:moveTo>
                  <a:pt x="4603551" y="2761065"/>
                </a:moveTo>
                <a:lnTo>
                  <a:pt x="4566715" y="2761065"/>
                </a:lnTo>
              </a:path>
              <a:path w="4603750" h="4603750">
                <a:moveTo>
                  <a:pt x="4603551" y="2711512"/>
                </a:moveTo>
                <a:lnTo>
                  <a:pt x="4566715" y="2711512"/>
                </a:lnTo>
              </a:path>
              <a:path w="4603750" h="4603750">
                <a:moveTo>
                  <a:pt x="4603551" y="2671003"/>
                </a:moveTo>
                <a:lnTo>
                  <a:pt x="4566715" y="2671003"/>
                </a:lnTo>
              </a:path>
              <a:path w="4603750" h="4603750">
                <a:moveTo>
                  <a:pt x="4603551" y="2636784"/>
                </a:moveTo>
                <a:lnTo>
                  <a:pt x="4566715" y="2636784"/>
                </a:lnTo>
              </a:path>
              <a:path w="4603750" h="4603750">
                <a:moveTo>
                  <a:pt x="4603551" y="2607122"/>
                </a:moveTo>
                <a:lnTo>
                  <a:pt x="4566715" y="2607122"/>
                </a:lnTo>
              </a:path>
              <a:path w="4603750" h="4603750">
                <a:moveTo>
                  <a:pt x="4603551" y="2580951"/>
                </a:moveTo>
                <a:lnTo>
                  <a:pt x="4566715" y="2580951"/>
                </a:lnTo>
              </a:path>
              <a:path w="4603750" h="4603750">
                <a:moveTo>
                  <a:pt x="4603551" y="2557535"/>
                </a:moveTo>
                <a:lnTo>
                  <a:pt x="4511460" y="2557535"/>
                </a:lnTo>
              </a:path>
              <a:path w="4603750" h="4603750">
                <a:moveTo>
                  <a:pt x="4603551" y="2403546"/>
                </a:moveTo>
                <a:lnTo>
                  <a:pt x="4566715" y="2403546"/>
                </a:lnTo>
              </a:path>
              <a:path w="4603750" h="4603750">
                <a:moveTo>
                  <a:pt x="4603551" y="2313484"/>
                </a:moveTo>
                <a:lnTo>
                  <a:pt x="4566715" y="2313484"/>
                </a:lnTo>
              </a:path>
              <a:path w="4603750" h="4603750">
                <a:moveTo>
                  <a:pt x="4603551" y="2249558"/>
                </a:moveTo>
                <a:lnTo>
                  <a:pt x="4566715" y="2249558"/>
                </a:lnTo>
              </a:path>
              <a:path w="4603750" h="4603750">
                <a:moveTo>
                  <a:pt x="4603551" y="2200016"/>
                </a:moveTo>
                <a:lnTo>
                  <a:pt x="4566715" y="2200016"/>
                </a:lnTo>
              </a:path>
              <a:path w="4603750" h="4603750">
                <a:moveTo>
                  <a:pt x="4603551" y="2159496"/>
                </a:moveTo>
                <a:lnTo>
                  <a:pt x="4566715" y="2159496"/>
                </a:lnTo>
              </a:path>
              <a:path w="4603750" h="4603750">
                <a:moveTo>
                  <a:pt x="4603551" y="2125277"/>
                </a:moveTo>
                <a:lnTo>
                  <a:pt x="4566715" y="2125277"/>
                </a:lnTo>
              </a:path>
              <a:path w="4603750" h="4603750">
                <a:moveTo>
                  <a:pt x="4603551" y="2095615"/>
                </a:moveTo>
                <a:lnTo>
                  <a:pt x="4566715" y="2095615"/>
                </a:lnTo>
              </a:path>
              <a:path w="4603750" h="4603750">
                <a:moveTo>
                  <a:pt x="4603551" y="2069444"/>
                </a:moveTo>
                <a:lnTo>
                  <a:pt x="4566715" y="2069444"/>
                </a:lnTo>
              </a:path>
              <a:path w="4603750" h="4603750">
                <a:moveTo>
                  <a:pt x="4603551" y="2046028"/>
                </a:moveTo>
                <a:lnTo>
                  <a:pt x="4511460" y="2046028"/>
                </a:lnTo>
              </a:path>
              <a:path w="4603750" h="4603750">
                <a:moveTo>
                  <a:pt x="4603551" y="1892039"/>
                </a:moveTo>
                <a:lnTo>
                  <a:pt x="4566715" y="1892039"/>
                </a:lnTo>
              </a:path>
              <a:path w="4603750" h="4603750">
                <a:moveTo>
                  <a:pt x="4603551" y="1801977"/>
                </a:moveTo>
                <a:lnTo>
                  <a:pt x="4566715" y="1801977"/>
                </a:lnTo>
              </a:path>
              <a:path w="4603750" h="4603750">
                <a:moveTo>
                  <a:pt x="4603551" y="1738051"/>
                </a:moveTo>
                <a:lnTo>
                  <a:pt x="4566715" y="1738051"/>
                </a:lnTo>
              </a:path>
              <a:path w="4603750" h="4603750">
                <a:moveTo>
                  <a:pt x="4603551" y="1688509"/>
                </a:moveTo>
                <a:lnTo>
                  <a:pt x="4566715" y="1688509"/>
                </a:lnTo>
              </a:path>
              <a:path w="4603750" h="4603750">
                <a:moveTo>
                  <a:pt x="4603551" y="1647989"/>
                </a:moveTo>
                <a:lnTo>
                  <a:pt x="4566715" y="1647989"/>
                </a:lnTo>
              </a:path>
              <a:path w="4603750" h="4603750">
                <a:moveTo>
                  <a:pt x="4603551" y="1613770"/>
                </a:moveTo>
                <a:lnTo>
                  <a:pt x="4566715" y="1613770"/>
                </a:lnTo>
              </a:path>
              <a:path w="4603750" h="4603750">
                <a:moveTo>
                  <a:pt x="4603551" y="1584108"/>
                </a:moveTo>
                <a:lnTo>
                  <a:pt x="4566715" y="1584108"/>
                </a:lnTo>
              </a:path>
              <a:path w="4603750" h="4603750">
                <a:moveTo>
                  <a:pt x="4603551" y="1557937"/>
                </a:moveTo>
                <a:lnTo>
                  <a:pt x="4566715" y="1557937"/>
                </a:lnTo>
              </a:path>
              <a:path w="4603750" h="4603750">
                <a:moveTo>
                  <a:pt x="4603551" y="1534521"/>
                </a:moveTo>
                <a:lnTo>
                  <a:pt x="4511460" y="1534521"/>
                </a:lnTo>
              </a:path>
              <a:path w="4603750" h="4603750">
                <a:moveTo>
                  <a:pt x="4603551" y="1380532"/>
                </a:moveTo>
                <a:lnTo>
                  <a:pt x="4566715" y="1380532"/>
                </a:lnTo>
              </a:path>
              <a:path w="4603750" h="4603750">
                <a:moveTo>
                  <a:pt x="4603551" y="1290470"/>
                </a:moveTo>
                <a:lnTo>
                  <a:pt x="4566715" y="1290470"/>
                </a:lnTo>
              </a:path>
              <a:path w="4603750" h="4603750">
                <a:moveTo>
                  <a:pt x="4603551" y="1226544"/>
                </a:moveTo>
                <a:lnTo>
                  <a:pt x="4566715" y="1226544"/>
                </a:lnTo>
              </a:path>
              <a:path w="4603750" h="4603750">
                <a:moveTo>
                  <a:pt x="4603551" y="1177002"/>
                </a:moveTo>
                <a:lnTo>
                  <a:pt x="4566715" y="1177002"/>
                </a:lnTo>
              </a:path>
              <a:path w="4603750" h="4603750">
                <a:moveTo>
                  <a:pt x="4603551" y="1136493"/>
                </a:moveTo>
                <a:lnTo>
                  <a:pt x="4566715" y="1136493"/>
                </a:lnTo>
              </a:path>
              <a:path w="4603750" h="4603750">
                <a:moveTo>
                  <a:pt x="4603551" y="1102263"/>
                </a:moveTo>
                <a:lnTo>
                  <a:pt x="4566715" y="1102263"/>
                </a:lnTo>
              </a:path>
              <a:path w="4603750" h="4603750">
                <a:moveTo>
                  <a:pt x="4603551" y="1072601"/>
                </a:moveTo>
                <a:lnTo>
                  <a:pt x="4566715" y="1072601"/>
                </a:lnTo>
              </a:path>
              <a:path w="4603750" h="4603750">
                <a:moveTo>
                  <a:pt x="4603551" y="1046430"/>
                </a:moveTo>
                <a:lnTo>
                  <a:pt x="4566715" y="1046430"/>
                </a:lnTo>
              </a:path>
              <a:path w="4603750" h="4603750">
                <a:moveTo>
                  <a:pt x="4603551" y="1023014"/>
                </a:moveTo>
                <a:lnTo>
                  <a:pt x="4511460" y="1023014"/>
                </a:lnTo>
              </a:path>
              <a:path w="4603750" h="4603750">
                <a:moveTo>
                  <a:pt x="4603551" y="869025"/>
                </a:moveTo>
                <a:lnTo>
                  <a:pt x="4566715" y="869025"/>
                </a:lnTo>
              </a:path>
              <a:path w="4603750" h="4603750">
                <a:moveTo>
                  <a:pt x="4603551" y="778974"/>
                </a:moveTo>
                <a:lnTo>
                  <a:pt x="4566715" y="778974"/>
                </a:lnTo>
              </a:path>
              <a:path w="4603750" h="4603750">
                <a:moveTo>
                  <a:pt x="4603551" y="715037"/>
                </a:moveTo>
                <a:lnTo>
                  <a:pt x="4566715" y="715037"/>
                </a:lnTo>
              </a:path>
              <a:path w="4603750" h="4603750">
                <a:moveTo>
                  <a:pt x="4603551" y="665495"/>
                </a:moveTo>
                <a:lnTo>
                  <a:pt x="4566715" y="665495"/>
                </a:lnTo>
              </a:path>
              <a:path w="4603750" h="4603750">
                <a:moveTo>
                  <a:pt x="4603551" y="624986"/>
                </a:moveTo>
                <a:lnTo>
                  <a:pt x="4566715" y="624986"/>
                </a:lnTo>
              </a:path>
              <a:path w="4603750" h="4603750">
                <a:moveTo>
                  <a:pt x="4603551" y="590756"/>
                </a:moveTo>
                <a:lnTo>
                  <a:pt x="4566715" y="590756"/>
                </a:lnTo>
              </a:path>
              <a:path w="4603750" h="4603750">
                <a:moveTo>
                  <a:pt x="4603551" y="561094"/>
                </a:moveTo>
                <a:lnTo>
                  <a:pt x="4566715" y="561094"/>
                </a:lnTo>
              </a:path>
              <a:path w="4603750" h="4603750">
                <a:moveTo>
                  <a:pt x="4603551" y="534923"/>
                </a:moveTo>
                <a:lnTo>
                  <a:pt x="4566715" y="534923"/>
                </a:lnTo>
              </a:path>
              <a:path w="4603750" h="4603750">
                <a:moveTo>
                  <a:pt x="4603551" y="511507"/>
                </a:moveTo>
                <a:lnTo>
                  <a:pt x="4511460" y="511507"/>
                </a:lnTo>
              </a:path>
              <a:path w="4603750" h="4603750">
                <a:moveTo>
                  <a:pt x="4603551" y="357518"/>
                </a:moveTo>
                <a:lnTo>
                  <a:pt x="4566715" y="357518"/>
                </a:lnTo>
              </a:path>
              <a:path w="4603750" h="4603750">
                <a:moveTo>
                  <a:pt x="4603551" y="267467"/>
                </a:moveTo>
                <a:lnTo>
                  <a:pt x="4566715" y="267467"/>
                </a:lnTo>
              </a:path>
              <a:path w="4603750" h="4603750">
                <a:moveTo>
                  <a:pt x="4603551" y="203530"/>
                </a:moveTo>
                <a:lnTo>
                  <a:pt x="4566715" y="203530"/>
                </a:lnTo>
              </a:path>
              <a:path w="4603750" h="4603750">
                <a:moveTo>
                  <a:pt x="4603551" y="153988"/>
                </a:moveTo>
                <a:lnTo>
                  <a:pt x="4566715" y="153988"/>
                </a:lnTo>
              </a:path>
              <a:path w="4603750" h="4603750">
                <a:moveTo>
                  <a:pt x="4603551" y="113479"/>
                </a:moveTo>
                <a:lnTo>
                  <a:pt x="4566715" y="113479"/>
                </a:lnTo>
              </a:path>
              <a:path w="4603750" h="4603750">
                <a:moveTo>
                  <a:pt x="4603551" y="79249"/>
                </a:moveTo>
                <a:lnTo>
                  <a:pt x="4566715" y="79249"/>
                </a:lnTo>
              </a:path>
              <a:path w="4603750" h="4603750">
                <a:moveTo>
                  <a:pt x="4603551" y="49587"/>
                </a:moveTo>
                <a:lnTo>
                  <a:pt x="4566715" y="49587"/>
                </a:lnTo>
              </a:path>
              <a:path w="4603750" h="4603750">
                <a:moveTo>
                  <a:pt x="4603551" y="23416"/>
                </a:moveTo>
                <a:lnTo>
                  <a:pt x="4566715" y="23416"/>
                </a:lnTo>
              </a:path>
              <a:path w="4603750" h="4603750">
                <a:moveTo>
                  <a:pt x="4603551" y="0"/>
                </a:moveTo>
                <a:lnTo>
                  <a:pt x="451146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118" name="object 118"/>
          <p:cNvSpPr txBox="1"/>
          <p:nvPr/>
        </p:nvSpPr>
        <p:spPr>
          <a:xfrm>
            <a:off x="6468499" y="6225422"/>
            <a:ext cx="771971" cy="491136"/>
          </a:xfrm>
          <a:prstGeom prst="rect">
            <a:avLst/>
          </a:prstGeom>
        </p:spPr>
        <p:txBody>
          <a:bodyPr vert="horz" wrap="square" lIns="0" tIns="51792" rIns="0" bIns="0" rtlCol="0">
            <a:spAutoFit/>
          </a:bodyPr>
          <a:lstStyle/>
          <a:p>
            <a:pPr marL="26788">
              <a:spcBef>
                <a:spcPts val="408"/>
              </a:spcBef>
            </a:pPr>
            <a:r>
              <a:rPr sz="1301" spc="-18" dirty="0">
                <a:latin typeface="Bookman Old Style"/>
                <a:cs typeface="Bookman Old Style"/>
              </a:rPr>
              <a:t>10</a:t>
            </a:r>
            <a:endParaRPr sz="1301">
              <a:latin typeface="Bookman Old Style"/>
              <a:cs typeface="Bookman Old Style"/>
            </a:endParaRPr>
          </a:p>
          <a:p>
            <a:pPr marL="49112">
              <a:spcBef>
                <a:spcPts val="345"/>
              </a:spcBef>
            </a:pPr>
            <a:r>
              <a:rPr sz="1301" i="1" spc="-42" dirty="0">
                <a:latin typeface="Bookman Old Style"/>
                <a:cs typeface="Bookman Old Style"/>
              </a:rPr>
              <a:t>m</a:t>
            </a:r>
            <a:r>
              <a:rPr sz="1371" spc="-63" baseline="-10683" dirty="0">
                <a:latin typeface="SimSun"/>
                <a:cs typeface="SimSun"/>
              </a:rPr>
              <a:t>x</a:t>
            </a:r>
            <a:r>
              <a:rPr sz="1371" spc="-137" baseline="-10683" dirty="0">
                <a:latin typeface="SimSun"/>
                <a:cs typeface="SimSun"/>
              </a:rPr>
              <a:t> </a:t>
            </a:r>
            <a:r>
              <a:rPr sz="1301" spc="-7" dirty="0">
                <a:latin typeface="Trebuchet MS"/>
                <a:cs typeface="Trebuchet MS"/>
              </a:rPr>
              <a:t>[</a:t>
            </a:r>
            <a:r>
              <a:rPr sz="1301" spc="-7" dirty="0">
                <a:latin typeface="Bookman Old Style"/>
                <a:cs typeface="Bookman Old Style"/>
              </a:rPr>
              <a:t>MeV</a:t>
            </a:r>
            <a:r>
              <a:rPr sz="1301" spc="-7" dirty="0">
                <a:latin typeface="Trebuchet MS"/>
                <a:cs typeface="Trebuchet MS"/>
              </a:rPr>
              <a:t>]</a:t>
            </a:r>
            <a:endParaRPr sz="1301">
              <a:latin typeface="Trebuchet MS"/>
              <a:cs typeface="Trebuchet MS"/>
            </a:endParaRPr>
          </a:p>
        </p:txBody>
      </p:sp>
      <p:sp>
        <p:nvSpPr>
          <p:cNvPr id="119" name="object 119"/>
          <p:cNvSpPr/>
          <p:nvPr/>
        </p:nvSpPr>
        <p:spPr>
          <a:xfrm>
            <a:off x="4676762" y="4848617"/>
            <a:ext cx="6697" cy="122337"/>
          </a:xfrm>
          <a:custGeom>
            <a:avLst/>
            <a:gdLst/>
            <a:ahLst/>
            <a:cxnLst/>
            <a:rect l="l" t="t" r="r" b="b"/>
            <a:pathLst>
              <a:path w="9525" h="173990">
                <a:moveTo>
                  <a:pt x="9522" y="0"/>
                </a:moveTo>
                <a:lnTo>
                  <a:pt x="0" y="0"/>
                </a:lnTo>
                <a:lnTo>
                  <a:pt x="0" y="173596"/>
                </a:lnTo>
                <a:lnTo>
                  <a:pt x="9522" y="173596"/>
                </a:lnTo>
                <a:lnTo>
                  <a:pt x="9522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266"/>
          </a:p>
        </p:txBody>
      </p:sp>
      <p:sp>
        <p:nvSpPr>
          <p:cNvPr id="120" name="object 120"/>
          <p:cNvSpPr txBox="1"/>
          <p:nvPr/>
        </p:nvSpPr>
        <p:spPr>
          <a:xfrm>
            <a:off x="4604436" y="4370180"/>
            <a:ext cx="192360" cy="609451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8929">
              <a:lnSpc>
                <a:spcPts val="1540"/>
              </a:lnSpc>
            </a:pPr>
            <a:r>
              <a:rPr sz="1301" spc="-169" dirty="0">
                <a:latin typeface="SimSun"/>
                <a:cs typeface="SimSun"/>
              </a:rPr>
              <a:t>er</a:t>
            </a:r>
            <a:r>
              <a:rPr sz="1371" i="1" spc="-252" baseline="-10683" dirty="0">
                <a:latin typeface="Lucida Sans"/>
                <a:cs typeface="Lucida Sans"/>
              </a:rPr>
              <a:t>e</a:t>
            </a:r>
            <a:r>
              <a:rPr sz="1371" i="1" spc="126" baseline="-10683" dirty="0">
                <a:latin typeface="Lucida Sans"/>
                <a:cs typeface="Lucida Sans"/>
              </a:rPr>
              <a:t> </a:t>
            </a:r>
            <a:r>
              <a:rPr sz="1301" spc="-84" dirty="0">
                <a:latin typeface="Trebuchet MS"/>
                <a:cs typeface="Trebuchet MS"/>
              </a:rPr>
              <a:t>[</a:t>
            </a:r>
            <a:r>
              <a:rPr sz="1301" spc="-84" dirty="0">
                <a:latin typeface="Bookman Old Style"/>
                <a:cs typeface="Bookman Old Style"/>
              </a:rPr>
              <a:t>cm</a:t>
            </a:r>
            <a:r>
              <a:rPr sz="1371" spc="-126" baseline="29914" dirty="0">
                <a:latin typeface="Verdana"/>
                <a:cs typeface="Verdana"/>
              </a:rPr>
              <a:t>2</a:t>
            </a:r>
            <a:r>
              <a:rPr sz="1301" spc="-84" dirty="0">
                <a:latin typeface="Trebuchet MS"/>
                <a:cs typeface="Trebuchet MS"/>
              </a:rPr>
              <a:t>]</a:t>
            </a:r>
            <a:endParaRPr sz="1301">
              <a:latin typeface="Trebuchet MS"/>
              <a:cs typeface="Trebuchet MS"/>
            </a:endParaRPr>
          </a:p>
        </p:txBody>
      </p:sp>
      <p:sp>
        <p:nvSpPr>
          <p:cNvPr id="121" name="object 121"/>
          <p:cNvSpPr txBox="1"/>
          <p:nvPr/>
        </p:nvSpPr>
        <p:spPr>
          <a:xfrm rot="20460000">
            <a:off x="7408554" y="5219943"/>
            <a:ext cx="440985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14" dirty="0">
                <a:solidFill>
                  <a:srgbClr val="404040"/>
                </a:solidFill>
                <a:latin typeface="Bookman Old Style"/>
                <a:cs typeface="Bookman Old Style"/>
              </a:rPr>
              <a:t>XENONl0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122" name="object 122"/>
          <p:cNvSpPr txBox="1"/>
          <p:nvPr/>
        </p:nvSpPr>
        <p:spPr>
          <a:xfrm rot="20580000">
            <a:off x="7886569" y="4704090"/>
            <a:ext cx="489038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28"/>
              </a:lnSpc>
            </a:pPr>
            <a:r>
              <a:rPr sz="738" spc="-53" dirty="0">
                <a:solidFill>
                  <a:srgbClr val="404040"/>
                </a:solidFill>
                <a:latin typeface="Bookman Old Style"/>
                <a:cs typeface="Bookman Old Style"/>
              </a:rPr>
              <a:t>XENON100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123" name="object 123"/>
          <p:cNvSpPr txBox="1"/>
          <p:nvPr/>
        </p:nvSpPr>
        <p:spPr>
          <a:xfrm rot="20460000">
            <a:off x="7897307" y="4912459"/>
            <a:ext cx="466732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77" dirty="0">
                <a:solidFill>
                  <a:srgbClr val="404040"/>
                </a:solidFill>
                <a:latin typeface="Bookman Old Style"/>
                <a:cs typeface="Bookman Old Style"/>
              </a:rPr>
              <a:t>DarkSide50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124" name="object 124"/>
          <p:cNvSpPr txBox="1"/>
          <p:nvPr/>
        </p:nvSpPr>
        <p:spPr>
          <a:xfrm rot="600000">
            <a:off x="7188994" y="5090732"/>
            <a:ext cx="451014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7" dirty="0">
                <a:solidFill>
                  <a:srgbClr val="404040"/>
                </a:solidFill>
                <a:latin typeface="Bookman Old Style"/>
                <a:cs typeface="Bookman Old Style"/>
              </a:rPr>
              <a:t>XENONlT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125" name="object 125"/>
          <p:cNvSpPr txBox="1"/>
          <p:nvPr/>
        </p:nvSpPr>
        <p:spPr>
          <a:xfrm rot="20460000">
            <a:off x="7489469" y="3626351"/>
            <a:ext cx="888348" cy="903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63" dirty="0">
                <a:solidFill>
                  <a:srgbClr val="404040"/>
                </a:solidFill>
                <a:latin typeface="Bookman Old Style"/>
                <a:cs typeface="Bookman Old Style"/>
              </a:rPr>
              <a:t>protoSENSEI</a:t>
            </a:r>
            <a:r>
              <a:rPr sz="738" spc="-63" dirty="0">
                <a:solidFill>
                  <a:srgbClr val="404040"/>
                </a:solidFill>
                <a:latin typeface="Trebuchet MS"/>
                <a:cs typeface="Trebuchet MS"/>
              </a:rPr>
              <a:t>@</a:t>
            </a:r>
            <a:r>
              <a:rPr sz="738" spc="-63" dirty="0">
                <a:solidFill>
                  <a:srgbClr val="404040"/>
                </a:solidFill>
                <a:latin typeface="Bookman Old Style"/>
                <a:cs typeface="Bookman Old Style"/>
              </a:rPr>
              <a:t>Surface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126" name="object 126"/>
          <p:cNvSpPr txBox="1"/>
          <p:nvPr/>
        </p:nvSpPr>
        <p:spPr>
          <a:xfrm rot="20400000">
            <a:off x="7771125" y="4153088"/>
            <a:ext cx="590957" cy="903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21"/>
              </a:lnSpc>
            </a:pPr>
            <a:r>
              <a:rPr sz="738" spc="-7" dirty="0">
                <a:solidFill>
                  <a:srgbClr val="404040"/>
                </a:solidFill>
                <a:latin typeface="Bookman Old Style"/>
                <a:cs typeface="Bookman Old Style"/>
              </a:rPr>
              <a:t>CDMS</a:t>
            </a:r>
            <a:r>
              <a:rPr sz="1107" spc="-11" baseline="2645" dirty="0">
                <a:solidFill>
                  <a:srgbClr val="404040"/>
                </a:solidFill>
                <a:latin typeface="Trebuchet MS"/>
                <a:cs typeface="Trebuchet MS"/>
              </a:rPr>
              <a:t>-</a:t>
            </a:r>
            <a:r>
              <a:rPr sz="1107" spc="-21" baseline="2645" dirty="0">
                <a:solidFill>
                  <a:srgbClr val="404040"/>
                </a:solidFill>
                <a:latin typeface="Bookman Old Style"/>
                <a:cs typeface="Bookman Old Style"/>
              </a:rPr>
              <a:t>HVeV</a:t>
            </a:r>
            <a:endParaRPr sz="1107" baseline="2645">
              <a:latin typeface="Bookman Old Style"/>
              <a:cs typeface="Bookman Old Style"/>
            </a:endParaRPr>
          </a:p>
        </p:txBody>
      </p:sp>
      <p:sp>
        <p:nvSpPr>
          <p:cNvPr id="127" name="object 127"/>
          <p:cNvSpPr txBox="1"/>
          <p:nvPr/>
        </p:nvSpPr>
        <p:spPr>
          <a:xfrm rot="20400000">
            <a:off x="7465248" y="4484097"/>
            <a:ext cx="904772" cy="903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14"/>
              </a:lnSpc>
            </a:pPr>
            <a:r>
              <a:rPr sz="738" spc="-53" dirty="0">
                <a:solidFill>
                  <a:srgbClr val="404040"/>
                </a:solidFill>
                <a:latin typeface="Bookman Old Style"/>
                <a:cs typeface="Bookman Old Style"/>
              </a:rPr>
              <a:t>protoSENSEI</a:t>
            </a:r>
            <a:r>
              <a:rPr sz="738" spc="-53" dirty="0">
                <a:solidFill>
                  <a:srgbClr val="404040"/>
                </a:solidFill>
                <a:latin typeface="Trebuchet MS"/>
                <a:cs typeface="Trebuchet MS"/>
              </a:rPr>
              <a:t>@</a:t>
            </a:r>
            <a:r>
              <a:rPr sz="738" spc="-53" dirty="0">
                <a:solidFill>
                  <a:srgbClr val="404040"/>
                </a:solidFill>
                <a:latin typeface="Bookman Old Style"/>
                <a:cs typeface="Bookman Old Style"/>
              </a:rPr>
              <a:t>MINOS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128" name="object 128"/>
          <p:cNvSpPr txBox="1"/>
          <p:nvPr/>
        </p:nvSpPr>
        <p:spPr>
          <a:xfrm rot="420000">
            <a:off x="7531851" y="5978317"/>
            <a:ext cx="60534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6"/>
              </a:lnSpc>
            </a:pPr>
            <a:r>
              <a:rPr sz="1687" spc="-79" baseline="3472" dirty="0">
                <a:solidFill>
                  <a:srgbClr val="AA7139"/>
                </a:solidFill>
                <a:latin typeface="Bookman Old Style"/>
                <a:cs typeface="Bookman Old Style"/>
              </a:rPr>
              <a:t>Fre</a:t>
            </a:r>
            <a:r>
              <a:rPr sz="1687" spc="-79" baseline="1736" dirty="0">
                <a:solidFill>
                  <a:srgbClr val="AA7139"/>
                </a:solidFill>
                <a:latin typeface="Bookman Old Style"/>
                <a:cs typeface="Bookman Old Style"/>
              </a:rPr>
              <a:t>eze</a:t>
            </a:r>
            <a:r>
              <a:rPr sz="1125" spc="-53" dirty="0">
                <a:solidFill>
                  <a:srgbClr val="AA7139"/>
                </a:solidFill>
                <a:latin typeface="Trebuchet MS"/>
                <a:cs typeface="Trebuchet MS"/>
              </a:rPr>
              <a:t>-</a:t>
            </a:r>
            <a:r>
              <a:rPr sz="1125" spc="-49" dirty="0">
                <a:solidFill>
                  <a:srgbClr val="AA7139"/>
                </a:solidFill>
                <a:latin typeface="Bookman Old Style"/>
                <a:cs typeface="Bookman Old Style"/>
              </a:rPr>
              <a:t>in</a:t>
            </a:r>
            <a:endParaRPr sz="1125">
              <a:latin typeface="Bookman Old Style"/>
              <a:cs typeface="Bookman Old Style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5324656" y="5657497"/>
            <a:ext cx="815727" cy="326441"/>
          </a:xfrm>
          <a:prstGeom prst="rect">
            <a:avLst/>
          </a:prstGeom>
        </p:spPr>
        <p:txBody>
          <a:bodyPr vert="horz" wrap="square" lIns="0" tIns="29914" rIns="0" bIns="0" rtlCol="0">
            <a:spAutoFit/>
          </a:bodyPr>
          <a:lstStyle/>
          <a:p>
            <a:pPr marL="26788">
              <a:spcBef>
                <a:spcPts val="236"/>
              </a:spcBef>
            </a:pPr>
            <a:r>
              <a:rPr sz="879" spc="39" dirty="0">
                <a:latin typeface="Bookman Old Style"/>
                <a:cs typeface="Bookman Old Style"/>
              </a:rPr>
              <a:t>DM</a:t>
            </a:r>
            <a:r>
              <a:rPr sz="879" spc="39" dirty="0">
                <a:latin typeface="Trebuchet MS"/>
                <a:cs typeface="Trebuchet MS"/>
              </a:rPr>
              <a:t>-</a:t>
            </a:r>
            <a:r>
              <a:rPr sz="879" spc="-74" dirty="0">
                <a:latin typeface="Bookman Old Style"/>
                <a:cs typeface="Bookman Old Style"/>
              </a:rPr>
              <a:t>e</a:t>
            </a:r>
            <a:r>
              <a:rPr sz="879" spc="-49" dirty="0">
                <a:latin typeface="Bookman Old Style"/>
                <a:cs typeface="Bookman Old Style"/>
              </a:rPr>
              <a:t> </a:t>
            </a:r>
            <a:r>
              <a:rPr sz="879" spc="-70" dirty="0">
                <a:latin typeface="Bookman Old Style"/>
                <a:cs typeface="Bookman Old Style"/>
              </a:rPr>
              <a:t>scattering</a:t>
            </a:r>
            <a:endParaRPr sz="879">
              <a:latin typeface="Bookman Old Style"/>
              <a:cs typeface="Bookman Old Style"/>
            </a:endParaRPr>
          </a:p>
          <a:p>
            <a:pPr marL="40629">
              <a:spcBef>
                <a:spcPts val="169"/>
              </a:spcBef>
            </a:pPr>
            <a:r>
              <a:rPr sz="879" i="1" spc="-7" dirty="0">
                <a:latin typeface="Lucida Sans Typewriter"/>
                <a:cs typeface="Lucida Sans Typewriter"/>
              </a:rPr>
              <a:t>F</a:t>
            </a:r>
            <a:r>
              <a:rPr sz="896" spc="-11" baseline="-13071" dirty="0">
                <a:latin typeface="Bookman Old Style"/>
                <a:cs typeface="Bookman Old Style"/>
              </a:rPr>
              <a:t>DM</a:t>
            </a:r>
            <a:r>
              <a:rPr sz="879" spc="-7" dirty="0">
                <a:latin typeface="Trebuchet MS"/>
                <a:cs typeface="Trebuchet MS"/>
              </a:rPr>
              <a:t>=(a</a:t>
            </a:r>
            <a:r>
              <a:rPr sz="879" spc="-7" dirty="0">
                <a:latin typeface="Bookman Old Style"/>
                <a:cs typeface="Bookman Old Style"/>
              </a:rPr>
              <a:t>m</a:t>
            </a:r>
            <a:r>
              <a:rPr sz="896" i="1" spc="-11" baseline="-13071" dirty="0">
                <a:latin typeface="Lucida Sans"/>
                <a:cs typeface="Lucida Sans"/>
              </a:rPr>
              <a:t>e</a:t>
            </a:r>
            <a:r>
              <a:rPr sz="879" spc="-7" dirty="0">
                <a:latin typeface="Trebuchet MS"/>
                <a:cs typeface="Trebuchet MS"/>
              </a:rPr>
              <a:t>/</a:t>
            </a:r>
            <a:r>
              <a:rPr sz="879" spc="-7" dirty="0">
                <a:latin typeface="Bookman Old Style"/>
                <a:cs typeface="Bookman Old Style"/>
              </a:rPr>
              <a:t>q</a:t>
            </a:r>
            <a:r>
              <a:rPr sz="879" spc="-7" dirty="0">
                <a:latin typeface="Trebuchet MS"/>
                <a:cs typeface="Trebuchet MS"/>
              </a:rPr>
              <a:t>)</a:t>
            </a:r>
            <a:r>
              <a:rPr sz="896" spc="-11" baseline="32679" dirty="0">
                <a:latin typeface="Bookman Old Style"/>
                <a:cs typeface="Bookman Old Style"/>
              </a:rPr>
              <a:t>2</a:t>
            </a:r>
            <a:endParaRPr sz="896" baseline="32679">
              <a:latin typeface="Bookman Old Style"/>
              <a:cs typeface="Bookman Old Style"/>
            </a:endParaRPr>
          </a:p>
        </p:txBody>
      </p:sp>
      <p:sp>
        <p:nvSpPr>
          <p:cNvPr id="130" name="object 130"/>
          <p:cNvSpPr txBox="1"/>
          <p:nvPr/>
        </p:nvSpPr>
        <p:spPr>
          <a:xfrm rot="21060000">
            <a:off x="6564547" y="4994833"/>
            <a:ext cx="540357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721"/>
              </a:lnSpc>
            </a:pPr>
            <a:r>
              <a:rPr sz="738" spc="-46" dirty="0">
                <a:solidFill>
                  <a:srgbClr val="404040"/>
                </a:solidFill>
                <a:latin typeface="Bookman Old Style"/>
                <a:cs typeface="Bookman Old Style"/>
              </a:rPr>
              <a:t>EDELW</a:t>
            </a:r>
            <a:r>
              <a:rPr sz="1107" spc="-68" baseline="2645" dirty="0">
                <a:solidFill>
                  <a:srgbClr val="404040"/>
                </a:solidFill>
                <a:latin typeface="Bookman Old Style"/>
                <a:cs typeface="Bookman Old Style"/>
              </a:rPr>
              <a:t>EISS</a:t>
            </a:r>
            <a:endParaRPr sz="1107" baseline="2645">
              <a:latin typeface="Bookman Old Style"/>
              <a:cs typeface="Bookman Old Style"/>
            </a:endParaRPr>
          </a:p>
        </p:txBody>
      </p:sp>
      <p:sp>
        <p:nvSpPr>
          <p:cNvPr id="131" name="object 131"/>
          <p:cNvSpPr txBox="1"/>
          <p:nvPr/>
        </p:nvSpPr>
        <p:spPr>
          <a:xfrm rot="3060000">
            <a:off x="5525933" y="4408845"/>
            <a:ext cx="334639" cy="90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78"/>
              </a:lnSpc>
            </a:pPr>
            <a:r>
              <a:rPr sz="738" spc="-404" dirty="0">
                <a:solidFill>
                  <a:srgbClr val="404040"/>
                </a:solidFill>
                <a:latin typeface="Bookman Old Style"/>
                <a:cs typeface="Bookman Old Style"/>
              </a:rPr>
              <a:t>DAMIC</a:t>
            </a:r>
            <a:endParaRPr sz="738">
              <a:latin typeface="Bookman Old Style"/>
              <a:cs typeface="Bookman Old Style"/>
            </a:endParaRPr>
          </a:p>
        </p:txBody>
      </p:sp>
      <p:sp>
        <p:nvSpPr>
          <p:cNvPr id="132" name="object 132"/>
          <p:cNvSpPr txBox="1"/>
          <p:nvPr/>
        </p:nvSpPr>
        <p:spPr>
          <a:xfrm rot="20400000">
            <a:off x="7222765" y="5385820"/>
            <a:ext cx="1235478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92"/>
              </a:lnSpc>
            </a:pPr>
            <a:r>
              <a:rPr sz="1230" b="1" spc="-46" dirty="0">
                <a:solidFill>
                  <a:srgbClr val="6ABFBF"/>
                </a:solidFill>
                <a:latin typeface="Bookman Old Style"/>
                <a:cs typeface="Bookman Old Style"/>
              </a:rPr>
              <a:t>SENSEI</a:t>
            </a:r>
            <a:r>
              <a:rPr sz="1230" b="1" spc="-46" dirty="0">
                <a:solidFill>
                  <a:srgbClr val="6ABFBF"/>
                </a:solidFill>
                <a:latin typeface="Trebuchet MS"/>
                <a:cs typeface="Trebuchet MS"/>
              </a:rPr>
              <a:t>@</a:t>
            </a:r>
            <a:r>
              <a:rPr sz="1230" b="1" spc="-46" dirty="0">
                <a:solidFill>
                  <a:srgbClr val="6ABFBF"/>
                </a:solidFill>
                <a:latin typeface="Bookman Old Style"/>
                <a:cs typeface="Bookman Old Style"/>
              </a:rPr>
              <a:t>MINOS</a:t>
            </a:r>
            <a:endParaRPr sz="1230">
              <a:latin typeface="Bookman Old Style"/>
              <a:cs typeface="Bookman Old Style"/>
            </a:endParaRPr>
          </a:p>
        </p:txBody>
      </p:sp>
      <p:pic>
        <p:nvPicPr>
          <p:cNvPr id="133" name="object 13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4856" y="649486"/>
            <a:ext cx="3943833" cy="2263760"/>
          </a:xfrm>
          <a:prstGeom prst="rect">
            <a:avLst/>
          </a:prstGeom>
        </p:spPr>
      </p:pic>
      <p:sp>
        <p:nvSpPr>
          <p:cNvPr id="134" name="object 134"/>
          <p:cNvSpPr txBox="1"/>
          <p:nvPr/>
        </p:nvSpPr>
        <p:spPr>
          <a:xfrm>
            <a:off x="4283910" y="6258168"/>
            <a:ext cx="350936" cy="479889"/>
          </a:xfrm>
          <a:prstGeom prst="rect">
            <a:avLst/>
          </a:prstGeom>
        </p:spPr>
        <p:txBody>
          <a:bodyPr vert="horz" wrap="square" lIns="0" tIns="45988" rIns="0" bIns="0" rtlCol="0">
            <a:spAutoFit/>
          </a:bodyPr>
          <a:lstStyle/>
          <a:p>
            <a:pPr marL="26788">
              <a:spcBef>
                <a:spcPts val="362"/>
              </a:spcBef>
            </a:pPr>
            <a:r>
              <a:rPr sz="1301" spc="-18" dirty="0">
                <a:latin typeface="Bookman Old Style"/>
                <a:cs typeface="Bookman Old Style"/>
              </a:rPr>
              <a:t>10</a:t>
            </a:r>
            <a:r>
              <a:rPr sz="1371" spc="-26" baseline="29914" dirty="0">
                <a:latin typeface="Century"/>
                <a:cs typeface="Century"/>
              </a:rPr>
              <a:t>3</a:t>
            </a:r>
            <a:endParaRPr sz="1371" baseline="29914">
              <a:latin typeface="Century"/>
              <a:cs typeface="Century"/>
            </a:endParaRPr>
          </a:p>
          <a:p>
            <a:pPr marR="21430" algn="r">
              <a:spcBef>
                <a:spcPts val="267"/>
              </a:spcBef>
            </a:pPr>
            <a:r>
              <a:rPr sz="1266" spc="-4" dirty="0">
                <a:latin typeface="Arial"/>
                <a:cs typeface="Arial"/>
              </a:rPr>
              <a:t>9</a:t>
            </a:r>
            <a:endParaRPr sz="1266">
              <a:latin typeface="Arial"/>
              <a:cs typeface="Arial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4357687" y="2294930"/>
            <a:ext cx="4438948" cy="214586"/>
          </a:xfrm>
          <a:prstGeom prst="rect">
            <a:avLst/>
          </a:prstGeom>
        </p:spPr>
        <p:txBody>
          <a:bodyPr vert="horz" wrap="square" lIns="0" tIns="8930" rIns="0" bIns="0" rtlCol="0">
            <a:spAutoFit/>
          </a:bodyPr>
          <a:lstStyle/>
          <a:p>
            <a:pPr marL="8929">
              <a:spcBef>
                <a:spcPts val="70"/>
              </a:spcBef>
            </a:pPr>
            <a:r>
              <a:rPr sz="1336" dirty="0">
                <a:solidFill>
                  <a:srgbClr val="555555"/>
                </a:solidFill>
                <a:latin typeface="Arial"/>
                <a:cs typeface="Arial"/>
              </a:rPr>
              <a:t>Phys.</a:t>
            </a:r>
            <a:r>
              <a:rPr sz="1336" spc="-21" dirty="0">
                <a:solidFill>
                  <a:srgbClr val="555555"/>
                </a:solidFill>
                <a:latin typeface="Arial"/>
                <a:cs typeface="Arial"/>
              </a:rPr>
              <a:t> </a:t>
            </a:r>
            <a:r>
              <a:rPr sz="1336" spc="-7" dirty="0">
                <a:solidFill>
                  <a:srgbClr val="555555"/>
                </a:solidFill>
                <a:latin typeface="Arial"/>
                <a:cs typeface="Arial"/>
              </a:rPr>
              <a:t>Rev.</a:t>
            </a:r>
            <a:r>
              <a:rPr sz="1336" spc="-14" dirty="0">
                <a:solidFill>
                  <a:srgbClr val="555555"/>
                </a:solidFill>
                <a:latin typeface="Arial"/>
                <a:cs typeface="Arial"/>
              </a:rPr>
              <a:t> </a:t>
            </a:r>
            <a:r>
              <a:rPr sz="1336" dirty="0">
                <a:solidFill>
                  <a:srgbClr val="555555"/>
                </a:solidFill>
                <a:latin typeface="Arial"/>
                <a:cs typeface="Arial"/>
              </a:rPr>
              <a:t>Lett.</a:t>
            </a:r>
            <a:r>
              <a:rPr sz="1336" spc="-14" dirty="0">
                <a:solidFill>
                  <a:srgbClr val="555555"/>
                </a:solidFill>
                <a:latin typeface="Arial"/>
                <a:cs typeface="Arial"/>
              </a:rPr>
              <a:t> </a:t>
            </a:r>
            <a:r>
              <a:rPr sz="1336" b="1" dirty="0">
                <a:solidFill>
                  <a:srgbClr val="555555"/>
                </a:solidFill>
                <a:latin typeface="Arial"/>
                <a:cs typeface="Arial"/>
              </a:rPr>
              <a:t>125</a:t>
            </a:r>
            <a:r>
              <a:rPr sz="1336" dirty="0">
                <a:solidFill>
                  <a:srgbClr val="555555"/>
                </a:solidFill>
                <a:latin typeface="Arial"/>
                <a:cs typeface="Arial"/>
              </a:rPr>
              <a:t>,</a:t>
            </a:r>
            <a:r>
              <a:rPr sz="1336" spc="-14" dirty="0">
                <a:solidFill>
                  <a:srgbClr val="555555"/>
                </a:solidFill>
                <a:latin typeface="Arial"/>
                <a:cs typeface="Arial"/>
              </a:rPr>
              <a:t> </a:t>
            </a:r>
            <a:r>
              <a:rPr sz="1336" dirty="0">
                <a:solidFill>
                  <a:srgbClr val="555555"/>
                </a:solidFill>
                <a:latin typeface="Arial"/>
                <a:cs typeface="Arial"/>
              </a:rPr>
              <a:t>171802</a:t>
            </a:r>
            <a:r>
              <a:rPr sz="1336" spc="-7" dirty="0">
                <a:solidFill>
                  <a:srgbClr val="555555"/>
                </a:solidFill>
                <a:latin typeface="Arial"/>
                <a:cs typeface="Arial"/>
              </a:rPr>
              <a:t> </a:t>
            </a:r>
            <a:r>
              <a:rPr sz="1336" dirty="0">
                <a:solidFill>
                  <a:srgbClr val="555555"/>
                </a:solidFill>
                <a:latin typeface="Arial"/>
                <a:cs typeface="Arial"/>
              </a:rPr>
              <a:t>–</a:t>
            </a:r>
            <a:r>
              <a:rPr sz="1336" spc="-11" dirty="0">
                <a:solidFill>
                  <a:srgbClr val="555555"/>
                </a:solidFill>
                <a:latin typeface="Arial"/>
                <a:cs typeface="Arial"/>
              </a:rPr>
              <a:t> </a:t>
            </a:r>
            <a:r>
              <a:rPr sz="1336" dirty="0">
                <a:solidFill>
                  <a:srgbClr val="555555"/>
                </a:solidFill>
                <a:latin typeface="Arial"/>
                <a:cs typeface="Arial"/>
              </a:rPr>
              <a:t>Published</a:t>
            </a:r>
            <a:r>
              <a:rPr sz="1336" spc="-11" dirty="0">
                <a:solidFill>
                  <a:srgbClr val="555555"/>
                </a:solidFill>
                <a:latin typeface="Arial"/>
                <a:cs typeface="Arial"/>
              </a:rPr>
              <a:t> </a:t>
            </a:r>
            <a:r>
              <a:rPr sz="1336" dirty="0">
                <a:solidFill>
                  <a:srgbClr val="555555"/>
                </a:solidFill>
                <a:latin typeface="Arial"/>
                <a:cs typeface="Arial"/>
              </a:rPr>
              <a:t>20</a:t>
            </a:r>
            <a:r>
              <a:rPr sz="1336" spc="-11" dirty="0">
                <a:solidFill>
                  <a:srgbClr val="555555"/>
                </a:solidFill>
                <a:latin typeface="Arial"/>
                <a:cs typeface="Arial"/>
              </a:rPr>
              <a:t> </a:t>
            </a:r>
            <a:r>
              <a:rPr sz="1336" dirty="0">
                <a:solidFill>
                  <a:srgbClr val="555555"/>
                </a:solidFill>
                <a:latin typeface="Arial"/>
                <a:cs typeface="Arial"/>
              </a:rPr>
              <a:t>October</a:t>
            </a:r>
            <a:r>
              <a:rPr sz="1336" spc="-11" dirty="0">
                <a:solidFill>
                  <a:srgbClr val="555555"/>
                </a:solidFill>
                <a:latin typeface="Arial"/>
                <a:cs typeface="Arial"/>
              </a:rPr>
              <a:t> </a:t>
            </a:r>
            <a:r>
              <a:rPr sz="1336" spc="-14" dirty="0">
                <a:solidFill>
                  <a:srgbClr val="555555"/>
                </a:solidFill>
                <a:latin typeface="Arial"/>
                <a:cs typeface="Arial"/>
              </a:rPr>
              <a:t>2020</a:t>
            </a:r>
            <a:endParaRPr sz="1336">
              <a:latin typeface="Arial"/>
              <a:cs typeface="Arial"/>
            </a:endParaRPr>
          </a:p>
        </p:txBody>
      </p:sp>
      <p:sp>
        <p:nvSpPr>
          <p:cNvPr id="136" name="object 136"/>
          <p:cNvSpPr txBox="1">
            <a:spLocks noGrp="1"/>
          </p:cNvSpPr>
          <p:nvPr>
            <p:ph type="title"/>
          </p:nvPr>
        </p:nvSpPr>
        <p:spPr>
          <a:xfrm>
            <a:off x="152400" y="46501"/>
            <a:ext cx="8644235" cy="563015"/>
          </a:xfrm>
          <a:prstGeom prst="rect">
            <a:avLst/>
          </a:prstGeom>
        </p:spPr>
        <p:txBody>
          <a:bodyPr vert="horz" wrap="square" lIns="0" tIns="8930" rIns="0" bIns="0" rtlCol="0" anchor="ctr">
            <a:spAutoFit/>
          </a:bodyPr>
          <a:lstStyle/>
          <a:p>
            <a:pPr marL="8929">
              <a:spcBef>
                <a:spcPts val="70"/>
              </a:spcBef>
            </a:pPr>
            <a:r>
              <a:rPr sz="3600" b="1" dirty="0">
                <a:latin typeface="AR CENA" panose="02000000000000000000"/>
              </a:rPr>
              <a:t>2020</a:t>
            </a:r>
            <a:r>
              <a:rPr sz="3600" b="1" spc="-14" dirty="0">
                <a:latin typeface="AR CENA" panose="02000000000000000000"/>
              </a:rPr>
              <a:t> </a:t>
            </a:r>
            <a:r>
              <a:rPr sz="3600" b="1" dirty="0">
                <a:latin typeface="AR CENA" panose="02000000000000000000"/>
              </a:rPr>
              <a:t>SENSEI</a:t>
            </a:r>
            <a:r>
              <a:rPr sz="3600" b="1" spc="-7" dirty="0">
                <a:latin typeface="AR CENA" panose="02000000000000000000"/>
              </a:rPr>
              <a:t> </a:t>
            </a:r>
            <a:r>
              <a:rPr sz="3600" b="1" dirty="0">
                <a:latin typeface="AR CENA" panose="02000000000000000000"/>
              </a:rPr>
              <a:t>Result</a:t>
            </a:r>
            <a:r>
              <a:rPr sz="3600" b="1" spc="-7" dirty="0">
                <a:latin typeface="AR CENA" panose="02000000000000000000"/>
              </a:rPr>
              <a:t> </a:t>
            </a:r>
            <a:r>
              <a:rPr sz="3600" b="1" dirty="0">
                <a:latin typeface="AR CENA" panose="02000000000000000000"/>
              </a:rPr>
              <a:t>(world</a:t>
            </a:r>
            <a:r>
              <a:rPr sz="3600" b="1" spc="-7" dirty="0">
                <a:latin typeface="AR CENA" panose="02000000000000000000"/>
              </a:rPr>
              <a:t> leading)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148A6-A537-A9AE-0FD7-0313C7861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886" y="0"/>
            <a:ext cx="5344886" cy="773884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atin typeface="AR CENA" panose="02000000000000000000"/>
              </a:rPr>
              <a:t>Nuclear Recoil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F218C7-0C78-6FD1-B088-970795FF7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1771" y="990600"/>
            <a:ext cx="5050971" cy="1524000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Nuclear recoil efficiency for ionization (</a:t>
            </a:r>
            <a:r>
              <a:rPr lang="en-US" sz="2400" dirty="0" err="1"/>
              <a:t>SuperCDMS</a:t>
            </a:r>
            <a:r>
              <a:rPr lang="en-US" sz="2400" dirty="0"/>
              <a:t>) and light (Xe, </a:t>
            </a:r>
            <a:r>
              <a:rPr lang="en-US" sz="2400" dirty="0" err="1"/>
              <a:t>Ar</a:t>
            </a:r>
            <a:r>
              <a:rPr lang="en-US" sz="2400" dirty="0"/>
              <a:t>) are measured using monochromatic neutrons combined with scatter setup</a:t>
            </a:r>
            <a:endParaRPr lang="en-US" sz="2400" spc="-10" dirty="0"/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60927-F160-930C-F6D7-F8C01013A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46</a:t>
            </a:fld>
            <a:endParaRPr lang="en-US"/>
          </a:p>
        </p:txBody>
      </p:sp>
      <p:pic>
        <p:nvPicPr>
          <p:cNvPr id="5" name="object 2">
            <a:extLst>
              <a:ext uri="{FF2B5EF4-FFF2-40B4-BE49-F238E27FC236}">
                <a16:creationId xmlns:a16="http://schemas.microsoft.com/office/drawing/2014/main" id="{04F974E6-A72F-6F3D-6445-CABCF4602697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770" y="2819401"/>
            <a:ext cx="6912429" cy="4038600"/>
          </a:xfrm>
          <a:prstGeom prst="rect">
            <a:avLst/>
          </a:prstGeom>
        </p:spPr>
      </p:pic>
      <p:pic>
        <p:nvPicPr>
          <p:cNvPr id="7" name="object 3">
            <a:extLst>
              <a:ext uri="{FF2B5EF4-FFF2-40B4-BE49-F238E27FC236}">
                <a16:creationId xmlns:a16="http://schemas.microsoft.com/office/drawing/2014/main" id="{71D88BDC-B569-A0AE-7353-DEA76E30D6D9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927530" y="5260022"/>
            <a:ext cx="1448523" cy="690244"/>
          </a:xfrm>
          <a:prstGeom prst="rect">
            <a:avLst/>
          </a:prstGeom>
        </p:spPr>
      </p:pic>
      <p:sp>
        <p:nvSpPr>
          <p:cNvPr id="8" name="object 7">
            <a:extLst>
              <a:ext uri="{FF2B5EF4-FFF2-40B4-BE49-F238E27FC236}">
                <a16:creationId xmlns:a16="http://schemas.microsoft.com/office/drawing/2014/main" id="{7A07EA3E-F80A-F076-DD98-18DDCE457B71}"/>
              </a:ext>
            </a:extLst>
          </p:cNvPr>
          <p:cNvSpPr txBox="1"/>
          <p:nvPr/>
        </p:nvSpPr>
        <p:spPr>
          <a:xfrm>
            <a:off x="-163283" y="5186045"/>
            <a:ext cx="2905760" cy="1671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1.889</a:t>
            </a:r>
            <a:r>
              <a:rPr sz="1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MeV</a:t>
            </a: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protons</a:t>
            </a:r>
            <a:r>
              <a:rPr sz="1800" spc="-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with</a:t>
            </a: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FFFF00"/>
                </a:solidFill>
                <a:latin typeface="Calibri"/>
                <a:cs typeface="Calibri"/>
              </a:rPr>
              <a:t>2.5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MHz</a:t>
            </a:r>
            <a:r>
              <a:rPr sz="1800" spc="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pulsing</a:t>
            </a:r>
            <a:endParaRPr sz="1800" dirty="0">
              <a:latin typeface="Calibri"/>
              <a:cs typeface="Calibri"/>
            </a:endParaRPr>
          </a:p>
          <a:p>
            <a:pPr marL="299085" marR="116839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LiF</a:t>
            </a:r>
            <a:r>
              <a:rPr sz="1800" spc="-1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target</a:t>
            </a:r>
            <a:r>
              <a:rPr sz="1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used</a:t>
            </a:r>
            <a:r>
              <a:rPr sz="1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to</a:t>
            </a:r>
            <a:r>
              <a:rPr sz="1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generate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56</a:t>
            </a:r>
            <a:r>
              <a:rPr sz="1800" spc="-3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keV</a:t>
            </a:r>
            <a:r>
              <a:rPr sz="1800" spc="-1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neutrons</a:t>
            </a:r>
            <a:endParaRPr sz="1800" dirty="0">
              <a:latin typeface="Calibri"/>
              <a:cs typeface="Calibri"/>
            </a:endParaRPr>
          </a:p>
          <a:p>
            <a:pPr marL="299085" marR="236854" indent="-287020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Utilize</a:t>
            </a:r>
            <a:r>
              <a:rPr sz="1800" spc="-3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55.7</a:t>
            </a:r>
            <a:r>
              <a:rPr sz="1800" spc="-4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keV</a:t>
            </a:r>
            <a:r>
              <a:rPr sz="1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elastic scattering</a:t>
            </a:r>
            <a:r>
              <a:rPr sz="1800" spc="-2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resonance</a:t>
            </a:r>
            <a:r>
              <a:rPr sz="1800" spc="-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in</a:t>
            </a: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spc="-25" dirty="0">
                <a:solidFill>
                  <a:srgbClr val="FFFF00"/>
                </a:solidFill>
                <a:latin typeface="Calibri"/>
                <a:cs typeface="Calibri"/>
              </a:rPr>
              <a:t>Si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3DF37DD4-25B9-7D37-D98D-0269618FD116}"/>
              </a:ext>
            </a:extLst>
          </p:cNvPr>
          <p:cNvSpPr txBox="1"/>
          <p:nvPr/>
        </p:nvSpPr>
        <p:spPr>
          <a:xfrm>
            <a:off x="3886200" y="6262825"/>
            <a:ext cx="2897505" cy="378460"/>
          </a:xfrm>
          <a:prstGeom prst="rect">
            <a:avLst/>
          </a:prstGeom>
          <a:solidFill>
            <a:srgbClr val="0D0D0D">
              <a:alpha val="69802"/>
            </a:srgbClr>
          </a:solidFill>
        </p:spPr>
        <p:txBody>
          <a:bodyPr vert="horz" wrap="square" lIns="0" tIns="32384" rIns="0" bIns="0" rtlCol="0">
            <a:spAutoFit/>
          </a:bodyPr>
          <a:lstStyle/>
          <a:p>
            <a:pPr marL="340360" indent="-287020">
              <a:lnSpc>
                <a:spcPct val="100000"/>
              </a:lnSpc>
              <a:spcBef>
                <a:spcPts val="254"/>
              </a:spcBef>
              <a:buFont typeface="Arial"/>
              <a:buChar char="•"/>
              <a:tabLst>
                <a:tab pos="340360" algn="l"/>
                <a:tab pos="340995" algn="l"/>
              </a:tabLst>
            </a:pP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EJ-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301,</a:t>
            </a:r>
            <a:r>
              <a:rPr sz="1800" spc="20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EJ-</a:t>
            </a:r>
            <a:r>
              <a:rPr sz="1800" dirty="0">
                <a:solidFill>
                  <a:srgbClr val="FFFF00"/>
                </a:solidFill>
                <a:latin typeface="Calibri"/>
                <a:cs typeface="Calibri"/>
              </a:rPr>
              <a:t>309</a:t>
            </a:r>
            <a:r>
              <a:rPr sz="1800" spc="15" dirty="0">
                <a:solidFill>
                  <a:srgbClr val="FFFF00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FFFF00"/>
                </a:solidFill>
                <a:latin typeface="Calibri"/>
                <a:cs typeface="Calibri"/>
              </a:rPr>
              <a:t>scintillators</a:t>
            </a:r>
            <a:endParaRPr sz="1800" dirty="0">
              <a:latin typeface="Calibri"/>
              <a:cs typeface="Calibri"/>
            </a:endParaRPr>
          </a:p>
        </p:txBody>
      </p:sp>
      <p:grpSp>
        <p:nvGrpSpPr>
          <p:cNvPr id="10" name="object 3">
            <a:extLst>
              <a:ext uri="{FF2B5EF4-FFF2-40B4-BE49-F238E27FC236}">
                <a16:creationId xmlns:a16="http://schemas.microsoft.com/office/drawing/2014/main" id="{6B6DDD34-782D-5558-6D07-118CF2AFB731}"/>
              </a:ext>
            </a:extLst>
          </p:cNvPr>
          <p:cNvGrpSpPr/>
          <p:nvPr/>
        </p:nvGrpSpPr>
        <p:grpSpPr>
          <a:xfrm>
            <a:off x="5214254" y="32656"/>
            <a:ext cx="3752226" cy="3396343"/>
            <a:chOff x="3194329" y="1624676"/>
            <a:chExt cx="5848350" cy="4749165"/>
          </a:xfrm>
        </p:grpSpPr>
        <p:pic>
          <p:nvPicPr>
            <p:cNvPr id="11" name="object 4">
              <a:extLst>
                <a:ext uri="{FF2B5EF4-FFF2-40B4-BE49-F238E27FC236}">
                  <a16:creationId xmlns:a16="http://schemas.microsoft.com/office/drawing/2014/main" id="{54059B9A-1C23-FA5F-51CB-0EF83F8AF8D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94329" y="1624676"/>
              <a:ext cx="5702731" cy="4748651"/>
            </a:xfrm>
            <a:prstGeom prst="rect">
              <a:avLst/>
            </a:prstGeom>
          </p:spPr>
        </p:pic>
        <p:pic>
          <p:nvPicPr>
            <p:cNvPr id="12" name="object 5">
              <a:extLst>
                <a:ext uri="{FF2B5EF4-FFF2-40B4-BE49-F238E27FC236}">
                  <a16:creationId xmlns:a16="http://schemas.microsoft.com/office/drawing/2014/main" id="{A38CDFD7-4F5A-4F84-B997-06446341117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35979" y="4463796"/>
              <a:ext cx="3106674" cy="1116330"/>
            </a:xfrm>
            <a:prstGeom prst="rect">
              <a:avLst/>
            </a:prstGeom>
          </p:spPr>
        </p:pic>
        <p:pic>
          <p:nvPicPr>
            <p:cNvPr id="13" name="object 6">
              <a:extLst>
                <a:ext uri="{FF2B5EF4-FFF2-40B4-BE49-F238E27FC236}">
                  <a16:creationId xmlns:a16="http://schemas.microsoft.com/office/drawing/2014/main" id="{8814C4E1-0ED9-9D40-D55A-D40AA5214538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276031" y="4783709"/>
              <a:ext cx="2411657" cy="415544"/>
            </a:xfrm>
            <a:prstGeom prst="rect">
              <a:avLst/>
            </a:prstGeom>
          </p:spPr>
        </p:pic>
        <p:pic>
          <p:nvPicPr>
            <p:cNvPr id="14" name="object 7">
              <a:extLst>
                <a:ext uri="{FF2B5EF4-FFF2-40B4-BE49-F238E27FC236}">
                  <a16:creationId xmlns:a16="http://schemas.microsoft.com/office/drawing/2014/main" id="{CD6F6956-7584-03BC-8DC1-52AAA22C4180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80175" y="5073396"/>
              <a:ext cx="3018281" cy="1116330"/>
            </a:xfrm>
            <a:prstGeom prst="rect">
              <a:avLst/>
            </a:prstGeom>
          </p:spPr>
        </p:pic>
        <p:pic>
          <p:nvPicPr>
            <p:cNvPr id="15" name="object 8">
              <a:extLst>
                <a:ext uri="{FF2B5EF4-FFF2-40B4-BE49-F238E27FC236}">
                  <a16:creationId xmlns:a16="http://schemas.microsoft.com/office/drawing/2014/main" id="{8AAC14C9-A9C6-01A7-1197-51AFA40FBD1F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45300" y="5373497"/>
              <a:ext cx="2307335" cy="4353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2277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01" y="218559"/>
            <a:ext cx="9068899" cy="8229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latin typeface="AR CENA" panose="02000000000000000000" pitchFamily="2" charset="0"/>
              </a:rPr>
              <a:t>Coherent Neutrino Scattering: Connection to WIMPs</a:t>
            </a:r>
            <a:br>
              <a:rPr lang="en-US" sz="2400" b="1" dirty="0">
                <a:latin typeface="AR CENA" panose="02000000000000000000" pitchFamily="2" charset="0"/>
              </a:rPr>
            </a:br>
            <a:endParaRPr lang="en-US" sz="2400" b="1" dirty="0">
              <a:latin typeface="AR CENA" panose="02000000000000000000" pitchFamily="2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057400" cy="365125"/>
          </a:xfrm>
        </p:spPr>
        <p:txBody>
          <a:bodyPr/>
          <a:lstStyle/>
          <a:p>
            <a:fld id="{996D4117-81A2-4255-A751-DD2B34E19EC1}" type="slidenum">
              <a:rPr lang="en-US" b="1" smtClean="0"/>
              <a:t>47</a:t>
            </a:fld>
            <a:endParaRPr lang="en-US" b="1" dirty="0"/>
          </a:p>
        </p:txBody>
      </p:sp>
      <p:pic>
        <p:nvPicPr>
          <p:cNvPr id="9" name="Content Placeholder 4" descr="all-mass_projections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t="11296" r="34293" b="9259"/>
          <a:stretch/>
        </p:blipFill>
        <p:spPr>
          <a:xfrm>
            <a:off x="0" y="815233"/>
            <a:ext cx="4102599" cy="279991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910DE36-DABE-434F-B73F-31A3984CC34F}"/>
              </a:ext>
            </a:extLst>
          </p:cNvPr>
          <p:cNvGrpSpPr/>
          <p:nvPr/>
        </p:nvGrpSpPr>
        <p:grpSpPr>
          <a:xfrm>
            <a:off x="-92762" y="4205709"/>
            <a:ext cx="3562031" cy="2652291"/>
            <a:chOff x="66920" y="3692039"/>
            <a:chExt cx="3562031" cy="265229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A055F72-83CD-4167-A394-30547517A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939" y="3692039"/>
              <a:ext cx="3374012" cy="252918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52897B-8F9B-46FF-BE8C-7F77AB3BB820}"/>
                </a:ext>
              </a:extLst>
            </p:cNvPr>
            <p:cNvSpPr txBox="1"/>
            <p:nvPr/>
          </p:nvSpPr>
          <p:spPr>
            <a:xfrm>
              <a:off x="970783" y="6036553"/>
              <a:ext cx="244322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Recoil energy in eV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496B00-D8C5-4BF1-8C5A-04F0ACCA9FB8}"/>
                </a:ext>
              </a:extLst>
            </p:cNvPr>
            <p:cNvSpPr txBox="1"/>
            <p:nvPr/>
          </p:nvSpPr>
          <p:spPr>
            <a:xfrm rot="16200000">
              <a:off x="-983826" y="4757149"/>
              <a:ext cx="240927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Integrated rate/kg-year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D2A4666-78EC-428A-8DB1-2AF77E7D61A2}"/>
              </a:ext>
            </a:extLst>
          </p:cNvPr>
          <p:cNvGrpSpPr/>
          <p:nvPr/>
        </p:nvGrpSpPr>
        <p:grpSpPr>
          <a:xfrm>
            <a:off x="392149" y="5323753"/>
            <a:ext cx="3047678" cy="1169122"/>
            <a:chOff x="658513" y="2479272"/>
            <a:chExt cx="4751425" cy="175570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C240C2-6684-49AA-90F7-3EB4957DE8EC}"/>
                </a:ext>
              </a:extLst>
            </p:cNvPr>
            <p:cNvSpPr/>
            <p:nvPr/>
          </p:nvSpPr>
          <p:spPr>
            <a:xfrm>
              <a:off x="658513" y="2479272"/>
              <a:ext cx="4751425" cy="175570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602CE18-4573-49B0-ABC1-53F9C85E7523}"/>
                </a:ext>
              </a:extLst>
            </p:cNvPr>
            <p:cNvSpPr txBox="1"/>
            <p:nvPr/>
          </p:nvSpPr>
          <p:spPr>
            <a:xfrm>
              <a:off x="861564" y="2980584"/>
              <a:ext cx="4383321" cy="1063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/>
                <a:t>Background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A56C17D-8156-459B-9A66-4968B03886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650" y="1085384"/>
            <a:ext cx="2972202" cy="2319483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C85678B8-5836-42E6-BD7A-BB52595BE6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20" t="13828" r="9231" b="14401"/>
          <a:stretch/>
        </p:blipFill>
        <p:spPr bwMode="auto">
          <a:xfrm>
            <a:off x="3883889" y="2233164"/>
            <a:ext cx="2315028" cy="226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599511" y="5548074"/>
            <a:ext cx="5527040" cy="1245777"/>
          </a:xfrm>
          <a:solidFill>
            <a:srgbClr val="FFFF00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Requirements: Low Threshold and Low-background. Majority of the current low-threshold DM searches have an equivalent CE</a:t>
            </a:r>
            <a:r>
              <a:rPr lang="en-US" sz="1800" dirty="0">
                <a:sym typeface="Symbol" panose="05050102010706020507" pitchFamily="18" charset="2"/>
              </a:rPr>
              <a:t>NS program that is rapidly helping understand detector response and unknown background</a:t>
            </a:r>
            <a:endParaRPr lang="en-US" sz="1800" dirty="0"/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1237941B-6E41-44AB-9B0C-54A8C0AFDD5C}"/>
              </a:ext>
            </a:extLst>
          </p:cNvPr>
          <p:cNvSpPr txBox="1">
            <a:spLocks/>
          </p:cNvSpPr>
          <p:nvPr/>
        </p:nvSpPr>
        <p:spPr>
          <a:xfrm>
            <a:off x="3759193" y="4662522"/>
            <a:ext cx="5384807" cy="514624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CE</a:t>
            </a:r>
            <a:r>
              <a:rPr 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NS process is yet to be discovered at a reactor</a:t>
            </a:r>
          </a:p>
          <a:p>
            <a:pPr marL="0" indent="0">
              <a:buNone/>
            </a:pPr>
            <a:endParaRPr lang="en-US" sz="2000" dirty="0">
              <a:sym typeface="Symbol" panose="05050102010706020507" pitchFamily="18" charset="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510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135"/>
    </mc:Choice>
    <mc:Fallback xmlns="">
      <p:transition spd="slow" advTm="1741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/>
      <p:bldP spid="18" grpId="0"/>
    </p:bldLst>
  </p:timing>
  <p:extLst>
    <p:ext uri="{3A86A75C-4F4B-4683-9AE1-C65F6400EC91}">
      <p14:laserTraceLst xmlns:p14="http://schemas.microsoft.com/office/powerpoint/2010/main">
        <p14:tracePtLst>
          <p14:tracePt t="27582" x="2647950" y="6394450"/>
          <p14:tracePt t="27825" x="2152650" y="6770688"/>
          <p14:tracePt t="27832" x="2152650" y="6707188"/>
          <p14:tracePt t="27838" x="2152650" y="6673850"/>
          <p14:tracePt t="27846" x="2152650" y="6530975"/>
          <p14:tracePt t="27854" x="2152650" y="6443663"/>
          <p14:tracePt t="27862" x="2152650" y="6330950"/>
          <p14:tracePt t="27870" x="2152650" y="6243638"/>
          <p14:tracePt t="27878" x="2152650" y="6069013"/>
          <p14:tracePt t="27884" x="2152650" y="5940425"/>
          <p14:tracePt t="27891" x="2152650" y="5741988"/>
          <p14:tracePt t="27900" x="2152650" y="5629275"/>
          <p14:tracePt t="27907" x="2152650" y="5446713"/>
          <p14:tracePt t="27915" x="2152650" y="5335588"/>
          <p14:tracePt t="27923" x="2152650" y="5151438"/>
          <p14:tracePt t="27932" x="2152650" y="5024438"/>
          <p14:tracePt t="27938" x="2136775" y="4760913"/>
          <p14:tracePt t="27946" x="2097088" y="4489450"/>
          <p14:tracePt t="27954" x="2049463" y="4273550"/>
          <p14:tracePt t="27962" x="1960563" y="3987800"/>
          <p14:tracePt t="27970" x="1920875" y="3859213"/>
          <p14:tracePt t="27978" x="1817688" y="3571875"/>
          <p14:tracePt t="27988" x="1746250" y="3349625"/>
          <p14:tracePt t="27994" x="1706563" y="3236913"/>
          <p14:tracePt t="28002" x="1674813" y="3141663"/>
          <p14:tracePt t="28007" x="1641475" y="3014663"/>
          <p14:tracePt t="28016" x="1609725" y="2919413"/>
          <p14:tracePt t="28023" x="1585913" y="2782888"/>
          <p14:tracePt t="28032" x="1554163" y="2687638"/>
          <p14:tracePt t="28040" x="1538288" y="2600325"/>
          <p14:tracePt t="28046" x="1514475" y="2487613"/>
          <p14:tracePt t="28054" x="1490663" y="2416175"/>
          <p14:tracePt t="28061" x="1458913" y="2336800"/>
          <p14:tracePt t="28072" x="1443038" y="2249488"/>
          <p14:tracePt t="28078" x="1435100" y="2216150"/>
          <p14:tracePt t="28088" x="1435100" y="2152650"/>
          <p14:tracePt t="28091" x="1427163" y="2128838"/>
          <p14:tracePt t="28100" x="1427163" y="2089150"/>
          <p14:tracePt t="28107" x="1427163" y="2057400"/>
          <p14:tracePt t="28115" x="1427163" y="2041525"/>
          <p14:tracePt t="28123" x="1419225" y="2025650"/>
          <p14:tracePt t="28139" x="1419225" y="2017713"/>
          <p14:tracePt t="28145" x="1419225" y="2009775"/>
          <p14:tracePt t="28154" x="1411288" y="2001838"/>
          <p14:tracePt t="28161" x="1411288" y="1985963"/>
          <p14:tracePt t="28169" x="1411288" y="1978025"/>
          <p14:tracePt t="28177" x="1403350" y="1962150"/>
          <p14:tracePt t="28186" x="1379538" y="1906588"/>
          <p14:tracePt t="28194" x="1371600" y="1890713"/>
          <p14:tracePt t="28202" x="1347788" y="1841500"/>
          <p14:tracePt t="28208" x="1323975" y="1793875"/>
          <p14:tracePt t="28218" x="1316038" y="1778000"/>
          <p14:tracePt t="28224" x="1300163" y="1754188"/>
          <p14:tracePt t="28233" x="1300163" y="1730375"/>
          <p14:tracePt t="28240" x="1292225" y="1730375"/>
          <p14:tracePt t="28246" x="1292225" y="1722438"/>
          <p14:tracePt t="28340" x="1292225" y="1730375"/>
          <p14:tracePt t="28346" x="1292225" y="1738313"/>
          <p14:tracePt t="28353" x="1292225" y="1762125"/>
          <p14:tracePt t="28362" x="1292225" y="1778000"/>
          <p14:tracePt t="28370" x="1292225" y="1785938"/>
          <p14:tracePt t="28378" x="1292225" y="1793875"/>
          <p14:tracePt t="28386" x="1292225" y="1809750"/>
          <p14:tracePt t="28399" x="1292225" y="1817688"/>
          <p14:tracePt t="28407" x="1292225" y="1825625"/>
          <p14:tracePt t="28414" x="1284288" y="1841500"/>
          <p14:tracePt t="28423" x="1284288" y="1857375"/>
          <p14:tracePt t="28431" x="1274763" y="1881188"/>
          <p14:tracePt t="28439" x="1274763" y="1906588"/>
          <p14:tracePt t="28447" x="1266825" y="1930400"/>
          <p14:tracePt t="28454" x="1266825" y="1962150"/>
          <p14:tracePt t="28461" x="1266825" y="2001838"/>
          <p14:tracePt t="28470" x="1266825" y="2025650"/>
          <p14:tracePt t="28477" x="1266825" y="2065338"/>
          <p14:tracePt t="28485" x="1266825" y="2081213"/>
          <p14:tracePt t="28501" x="1274763" y="2144713"/>
          <p14:tracePt t="28508" x="1292225" y="2184400"/>
          <p14:tracePt t="28516" x="1300163" y="2200275"/>
          <p14:tracePt t="28524" x="1300163" y="2208213"/>
          <p14:tracePt t="28533" x="1308100" y="2216150"/>
          <p14:tracePt t="28540" x="1316038" y="2216150"/>
          <p14:tracePt t="28578" x="1316038" y="2233613"/>
          <p14:tracePt t="28585" x="1316038" y="2241550"/>
          <p14:tracePt t="28594" x="1316038" y="2249488"/>
          <p14:tracePt t="28603" x="1316038" y="2257425"/>
          <p14:tracePt t="28608" x="1316038" y="2281238"/>
          <p14:tracePt t="28616" x="1316038" y="2289175"/>
          <p14:tracePt t="28624" x="1316038" y="2305050"/>
          <p14:tracePt t="28632" x="1316038" y="2312988"/>
          <p14:tracePt t="28640" x="1308100" y="2328863"/>
          <p14:tracePt t="28647" x="1300163" y="2384425"/>
          <p14:tracePt t="28653" x="1300163" y="2432050"/>
          <p14:tracePt t="28662" x="1292225" y="2463800"/>
          <p14:tracePt t="28669" x="1284288" y="2519363"/>
          <p14:tracePt t="28677" x="1284288" y="2543175"/>
          <p14:tracePt t="28687" x="1274763" y="2608263"/>
          <p14:tracePt t="28694" x="1258888" y="2695575"/>
          <p14:tracePt t="28702" x="1250950" y="2751138"/>
          <p14:tracePt t="28708" x="1243013" y="2838450"/>
          <p14:tracePt t="28716" x="1235075" y="2967038"/>
          <p14:tracePt t="28723" x="1227138" y="3054350"/>
          <p14:tracePt t="28732" x="1227138" y="3125788"/>
          <p14:tracePt t="28740" x="1227138" y="3244850"/>
          <p14:tracePt t="28747" x="1227138" y="3341688"/>
          <p14:tracePt t="28753" x="1227138" y="3405188"/>
          <p14:tracePt t="28762" x="1227138" y="3484563"/>
          <p14:tracePt t="28770" x="1227138" y="3548063"/>
          <p14:tracePt t="28778" x="1227138" y="3636963"/>
          <p14:tracePt t="28786" x="1227138" y="3700463"/>
          <p14:tracePt t="28794" x="1227138" y="3795713"/>
          <p14:tracePt t="28802" x="1227138" y="3914775"/>
          <p14:tracePt t="28808" x="1227138" y="4003675"/>
          <p14:tracePt t="28816" x="1219200" y="4075113"/>
          <p14:tracePt t="28824" x="1211263" y="4154488"/>
          <p14:tracePt t="28832" x="1203325" y="4241800"/>
          <p14:tracePt t="28840" x="1203325" y="4298950"/>
          <p14:tracePt t="28848" x="1203325" y="4322763"/>
          <p14:tracePt t="28857" x="1203325" y="4362450"/>
          <p14:tracePt t="28861" x="1203325" y="4378325"/>
          <p14:tracePt t="28870" x="1203325" y="4394200"/>
          <p14:tracePt t="28878" x="1203325" y="4402138"/>
          <p14:tracePt t="29156" x="1227138" y="4402138"/>
          <p14:tracePt t="29162" x="1284288" y="4402138"/>
          <p14:tracePt t="29169" x="1347788" y="4394200"/>
          <p14:tracePt t="29178" x="1379538" y="4386263"/>
          <p14:tracePt t="29186" x="1490663" y="4378325"/>
          <p14:tracePt t="29194" x="1554163" y="4370388"/>
          <p14:tracePt t="29202" x="1625600" y="4346575"/>
          <p14:tracePt t="29208" x="1682750" y="4346575"/>
          <p14:tracePt t="29216" x="1770063" y="4330700"/>
          <p14:tracePt t="29224" x="1873250" y="4322763"/>
          <p14:tracePt t="29231" x="1960563" y="4314825"/>
          <p14:tracePt t="29239" x="2017713" y="4306888"/>
          <p14:tracePt t="29247" x="2081213" y="4298950"/>
          <p14:tracePt t="29256" x="2112963" y="4298950"/>
          <p14:tracePt t="29261" x="2176463" y="4291013"/>
          <p14:tracePt t="29270" x="2208213" y="4281488"/>
          <p14:tracePt t="29277" x="2232025" y="4273550"/>
          <p14:tracePt t="29286" x="2239963" y="4273550"/>
          <p14:tracePt t="29294" x="2247900" y="4273550"/>
          <p14:tracePt t="29302" x="2247900" y="4265613"/>
          <p14:tracePt t="29309" x="2255838" y="4265613"/>
          <p14:tracePt t="29324" x="2263775" y="4265613"/>
          <p14:tracePt t="29502" x="2239963" y="4257675"/>
          <p14:tracePt t="29510" x="2224088" y="4249738"/>
          <p14:tracePt t="29519" x="2192338" y="4225925"/>
          <p14:tracePt t="29524" x="2168525" y="4210050"/>
          <p14:tracePt t="29532" x="2112963" y="4162425"/>
          <p14:tracePt t="29541" x="2065338" y="4122738"/>
          <p14:tracePt t="29548" x="2017713" y="4075113"/>
          <p14:tracePt t="29556" x="1984375" y="4035425"/>
          <p14:tracePt t="29564" x="1920875" y="3938588"/>
          <p14:tracePt t="29574" x="1873250" y="3851275"/>
          <p14:tracePt t="29578" x="1825625" y="3763963"/>
          <p14:tracePt t="29587" x="1801813" y="3716338"/>
          <p14:tracePt t="29594" x="1762125" y="3605213"/>
          <p14:tracePt t="29604" x="1746250" y="3484563"/>
          <p14:tracePt t="29609" x="1738313" y="3397250"/>
          <p14:tracePt t="29615" x="1730375" y="3325813"/>
          <p14:tracePt t="29623" x="1714500" y="3244850"/>
          <p14:tracePt t="29631" x="1706563" y="3173413"/>
          <p14:tracePt t="29640" x="1698625" y="3141663"/>
          <p14:tracePt t="29647" x="1690688" y="3109913"/>
          <p14:tracePt t="29655" x="1690688" y="3094038"/>
          <p14:tracePt t="29740" x="1690688" y="3125788"/>
          <p14:tracePt t="29748" x="1690688" y="3165475"/>
          <p14:tracePt t="29757" x="1690688" y="3189288"/>
          <p14:tracePt t="29764" x="1690688" y="3252788"/>
          <p14:tracePt t="29772" x="1706563" y="3317875"/>
          <p14:tracePt t="29778" x="1722438" y="3397250"/>
          <p14:tracePt t="29786" x="1738313" y="3460750"/>
          <p14:tracePt t="29794" x="1770063" y="3540125"/>
          <p14:tracePt t="29804" x="1785938" y="3587750"/>
          <p14:tracePt t="29810" x="1809750" y="3676650"/>
          <p14:tracePt t="29820" x="1825625" y="3732213"/>
          <p14:tracePt t="29826" x="1841500" y="3771900"/>
          <p14:tracePt t="29835" x="1857375" y="3811588"/>
          <p14:tracePt t="29842" x="1865313" y="3843338"/>
          <p14:tracePt t="29847" x="1865313" y="3859213"/>
          <p14:tracePt t="29856" x="1865313" y="3875088"/>
          <p14:tracePt t="29872" x="1865313" y="3883025"/>
          <p14:tracePt t="29886" x="1865313" y="3890963"/>
          <p14:tracePt t="29894" x="1865313" y="3898900"/>
          <p14:tracePt t="29903" x="1865313" y="3906838"/>
          <p14:tracePt t="29919" x="1865313" y="3922713"/>
          <p14:tracePt t="29932" x="1865313" y="3930650"/>
          <p14:tracePt t="29940" x="1865313" y="3938588"/>
          <p14:tracePt t="30026" x="1857375" y="3938588"/>
          <p14:tracePt t="30032" x="1857375" y="3922713"/>
          <p14:tracePt t="30040" x="1833563" y="3867150"/>
          <p14:tracePt t="30047" x="1793875" y="3795713"/>
          <p14:tracePt t="30056" x="1770063" y="3748088"/>
          <p14:tracePt t="30064" x="1730375" y="3660775"/>
          <p14:tracePt t="30074" x="1698625" y="3587750"/>
          <p14:tracePt t="30080" x="1674813" y="3532188"/>
          <p14:tracePt t="30086" x="1658938" y="3484563"/>
          <p14:tracePt t="30093" x="1641475" y="3436938"/>
          <p14:tracePt t="30102" x="1625600" y="3373438"/>
          <p14:tracePt t="30110" x="1617663" y="3357563"/>
          <p14:tracePt t="30118" x="1617663" y="3325813"/>
          <p14:tracePt t="30126" x="1609725" y="3309938"/>
          <p14:tracePt t="30134" x="1609725" y="3302000"/>
          <p14:tracePt t="30180" x="1609725" y="3309938"/>
          <p14:tracePt t="30186" x="1617663" y="3341688"/>
          <p14:tracePt t="30194" x="1641475" y="3389313"/>
          <p14:tracePt t="30204" x="1674813" y="3444875"/>
          <p14:tracePt t="30210" x="1698625" y="3484563"/>
          <p14:tracePt t="30220" x="1714500" y="3532188"/>
          <p14:tracePt t="30226" x="1770063" y="3613150"/>
          <p14:tracePt t="30232" x="1793875" y="3652838"/>
          <p14:tracePt t="30241" x="1825625" y="3684588"/>
          <p14:tracePt t="30248" x="1833563" y="3716338"/>
          <p14:tracePt t="30258" x="1849438" y="3732213"/>
          <p14:tracePt t="30263" x="1857375" y="3748088"/>
          <p14:tracePt t="30272" x="1857375" y="3756025"/>
          <p14:tracePt t="30302" x="1857375" y="3763963"/>
          <p14:tracePt t="30310" x="1857375" y="3771900"/>
          <p14:tracePt t="30318" x="1857375" y="3779838"/>
          <p14:tracePt t="30326" x="1857375" y="3795713"/>
          <p14:tracePt t="30333" x="1857375" y="3811588"/>
          <p14:tracePt t="30340" x="1849438" y="3811588"/>
          <p14:tracePt t="30347" x="1849438" y="3827463"/>
          <p14:tracePt t="30363" x="1849438" y="3835400"/>
          <p14:tracePt t="30385" x="1849438" y="3843338"/>
          <p14:tracePt t="30602" x="1849438" y="3835400"/>
          <p14:tracePt t="30610" x="1849438" y="3803650"/>
          <p14:tracePt t="30618" x="1841500" y="3748088"/>
          <p14:tracePt t="30626" x="1841500" y="3724275"/>
          <p14:tracePt t="30633" x="1841500" y="3692525"/>
          <p14:tracePt t="30642" x="1841500" y="3668713"/>
          <p14:tracePt t="30648" x="1841500" y="3652838"/>
          <p14:tracePt t="30657" x="1841500" y="3629025"/>
          <p14:tracePt t="30664" x="1841500" y="3595688"/>
          <p14:tracePt t="30672" x="1841500" y="3571875"/>
          <p14:tracePt t="30679" x="1841500" y="3548063"/>
          <p14:tracePt t="30687" x="1841500" y="3524250"/>
          <p14:tracePt t="30696" x="1841500" y="3508375"/>
          <p14:tracePt t="30704" x="1841500" y="3492500"/>
          <p14:tracePt t="30710" x="1841500" y="3484563"/>
          <p14:tracePt t="30811" x="1849438" y="3492500"/>
          <p14:tracePt t="30818" x="1849438" y="3516313"/>
          <p14:tracePt t="30826" x="1889125" y="3579813"/>
          <p14:tracePt t="30834" x="1920875" y="3636963"/>
          <p14:tracePt t="30843" x="1952625" y="3700463"/>
          <p14:tracePt t="30850" x="1992313" y="3756025"/>
          <p14:tracePt t="30858" x="2049463" y="3827463"/>
          <p14:tracePt t="30863" x="2089150" y="3867150"/>
          <p14:tracePt t="30874" x="2105025" y="3883025"/>
          <p14:tracePt t="30879" x="2144713" y="3914775"/>
          <p14:tracePt t="30888" x="2176463" y="3948113"/>
          <p14:tracePt t="30895" x="2200275" y="3956050"/>
          <p14:tracePt t="30901" x="2200275" y="3963988"/>
          <p14:tracePt t="31013" x="2192338" y="3948113"/>
          <p14:tracePt t="31018" x="2168525" y="3914775"/>
          <p14:tracePt t="31026" x="2120900" y="3875088"/>
          <p14:tracePt t="31035" x="2105025" y="3867150"/>
          <p14:tracePt t="31042" x="2057400" y="3827463"/>
          <p14:tracePt t="31050" x="2025650" y="3819525"/>
          <p14:tracePt t="31058" x="1992313" y="3795713"/>
          <p14:tracePt t="31064" x="1968500" y="3787775"/>
          <p14:tracePt t="31072" x="1952625" y="3787775"/>
          <p14:tracePt t="31117" x="1952625" y="3803650"/>
          <p14:tracePt t="31125" x="1952625" y="3819525"/>
          <p14:tracePt t="31133" x="1952625" y="3835400"/>
          <p14:tracePt t="31141" x="1952625" y="3851275"/>
          <p14:tracePt t="31149" x="1968500" y="3867150"/>
          <p14:tracePt t="31158" x="1992313" y="3875088"/>
          <p14:tracePt t="31163" x="2008188" y="3890963"/>
          <p14:tracePt t="31173" x="2017713" y="3890963"/>
          <p14:tracePt t="31179" x="2025650" y="3890963"/>
          <p14:tracePt t="31188" x="2041525" y="3890963"/>
          <p14:tracePt t="31196" x="2049463" y="3890963"/>
          <p14:tracePt t="31205" x="2057400" y="3890963"/>
          <p14:tracePt t="31242" x="2057400" y="3875088"/>
          <p14:tracePt t="31250" x="2057400" y="3851275"/>
          <p14:tracePt t="31256" x="2057400" y="3835400"/>
          <p14:tracePt t="31264" x="2049463" y="3827463"/>
          <p14:tracePt t="31272" x="2041525" y="3795713"/>
          <p14:tracePt t="31280" x="2025650" y="3779838"/>
          <p14:tracePt t="31289" x="2017713" y="3771900"/>
          <p14:tracePt t="31296" x="2000250" y="3763963"/>
          <p14:tracePt t="31305" x="2000250" y="3756025"/>
          <p14:tracePt t="31311" x="1992313" y="3756025"/>
          <p14:tracePt t="31333" x="1984375" y="3756025"/>
          <p14:tracePt t="31342" x="1984375" y="3763963"/>
          <p14:tracePt t="31349" x="1984375" y="3779838"/>
          <p14:tracePt t="31357" x="1984375" y="3795713"/>
          <p14:tracePt t="31365" x="1992313" y="3811588"/>
          <p14:tracePt t="31371" x="1992313" y="3827463"/>
          <p14:tracePt t="31379" x="2008188" y="3835400"/>
          <p14:tracePt t="31387" x="2017713" y="3843338"/>
          <p14:tracePt t="31395" x="2025650" y="3843338"/>
          <p14:tracePt t="31404" x="2041525" y="3843338"/>
          <p14:tracePt t="31416" x="2049463" y="3843338"/>
          <p14:tracePt t="31441" x="2049463" y="3827463"/>
          <p14:tracePt t="31448" x="2057400" y="3811588"/>
          <p14:tracePt t="31457" x="2057400" y="3779838"/>
          <p14:tracePt t="31463" x="2057400" y="3740150"/>
          <p14:tracePt t="31471" x="2041525" y="3708400"/>
          <p14:tracePt t="31479" x="2025650" y="3660775"/>
          <p14:tracePt t="31487" x="2000250" y="3595688"/>
          <p14:tracePt t="31495" x="1984375" y="3563938"/>
          <p14:tracePt t="31504" x="1952625" y="3508375"/>
          <p14:tracePt t="31511" x="1889125" y="3460750"/>
          <p14:tracePt t="31517" x="1849438" y="3429000"/>
          <p14:tracePt t="31525" x="1825625" y="3405188"/>
          <p14:tracePt t="31533" x="1809750" y="3397250"/>
          <p14:tracePt t="31541" x="1785938" y="3389313"/>
          <p14:tracePt t="31565" x="1778000" y="3389313"/>
          <p14:tracePt t="31579" x="1770063" y="3405188"/>
          <p14:tracePt t="31587" x="1770063" y="3429000"/>
          <p14:tracePt t="31595" x="1770063" y="3452813"/>
          <p14:tracePt t="31603" x="1770063" y="3500438"/>
          <p14:tracePt t="31611" x="1785938" y="3532188"/>
          <p14:tracePt t="31617" x="1801813" y="3571875"/>
          <p14:tracePt t="31625" x="1817688" y="3579813"/>
          <p14:tracePt t="31633" x="1841500" y="3605213"/>
          <p14:tracePt t="31641" x="1865313" y="3621088"/>
          <p14:tracePt t="31649" x="1889125" y="3629025"/>
          <p14:tracePt t="31658" x="1912938" y="3629025"/>
          <p14:tracePt t="31663" x="1928813" y="3629025"/>
          <p14:tracePt t="31671" x="1936750" y="3636963"/>
          <p14:tracePt t="31679" x="1944688" y="3636963"/>
          <p14:tracePt t="31750" x="1944688" y="3644900"/>
          <p14:tracePt t="31758" x="1944688" y="3652838"/>
          <p14:tracePt t="31766" x="1952625" y="3676650"/>
          <p14:tracePt t="31772" x="1952625" y="3716338"/>
          <p14:tracePt t="31780" x="1968500" y="3771900"/>
          <p14:tracePt t="31788" x="1984375" y="3827463"/>
          <p14:tracePt t="31796" x="1992313" y="3859213"/>
          <p14:tracePt t="31805" x="2008188" y="3906838"/>
          <p14:tracePt t="31812" x="2025650" y="3938588"/>
          <p14:tracePt t="31818" x="2033588" y="3971925"/>
          <p14:tracePt t="31826" x="2041525" y="3995738"/>
          <p14:tracePt t="31833" x="2041525" y="4003675"/>
          <p14:tracePt t="31841" x="2041525" y="4011613"/>
          <p14:tracePt t="31980" x="2041525" y="4003675"/>
          <p14:tracePt t="31988" x="2041525" y="3995738"/>
          <p14:tracePt t="31998" x="2041525" y="3987800"/>
          <p14:tracePt t="32006" x="2041525" y="3971925"/>
          <p14:tracePt t="32013" x="2041525" y="3956050"/>
          <p14:tracePt t="32022" x="2041525" y="3938588"/>
          <p14:tracePt t="32027" x="2041525" y="3930650"/>
          <p14:tracePt t="32034" x="2041525" y="3922713"/>
          <p14:tracePt t="32043" x="2033588" y="3914775"/>
          <p14:tracePt t="32050" x="2025650" y="3898900"/>
          <p14:tracePt t="32057" x="2025650" y="3883025"/>
          <p14:tracePt t="32065" x="2017713" y="3875088"/>
          <p14:tracePt t="32074" x="2017713" y="3867150"/>
          <p14:tracePt t="32079" x="2017713" y="3859213"/>
          <p14:tracePt t="32088" x="2017713" y="3851275"/>
          <p14:tracePt t="32096" x="2017713" y="3843338"/>
          <p14:tracePt t="32105" x="2017713" y="3827463"/>
          <p14:tracePt t="32112" x="2017713" y="3803650"/>
          <p14:tracePt t="32120" x="2017713" y="3787775"/>
          <p14:tracePt t="32128" x="2017713" y="3740150"/>
          <p14:tracePt t="32134" x="2025650" y="3716338"/>
          <p14:tracePt t="32142" x="2033588" y="3676650"/>
          <p14:tracePt t="32150" x="2041525" y="3621088"/>
          <p14:tracePt t="32159" x="2049463" y="3563938"/>
          <p14:tracePt t="32166" x="2049463" y="3508375"/>
          <p14:tracePt t="32176" x="2057400" y="3468688"/>
          <p14:tracePt t="32181" x="2065338" y="3413125"/>
          <p14:tracePt t="32188" x="2073275" y="3325813"/>
          <p14:tracePt t="32196" x="2073275" y="3270250"/>
          <p14:tracePt t="32206" x="2073275" y="3213100"/>
          <p14:tracePt t="32212" x="2073275" y="3197225"/>
          <p14:tracePt t="32222" x="2073275" y="3157538"/>
          <p14:tracePt t="32228" x="2073275" y="3125788"/>
          <p14:tracePt t="32234" x="2073275" y="3101975"/>
          <p14:tracePt t="32243" x="2073275" y="3086100"/>
          <p14:tracePt t="32250" x="2073275" y="3062288"/>
          <p14:tracePt t="32258" x="2073275" y="3030538"/>
          <p14:tracePt t="32265" x="2073275" y="2982913"/>
          <p14:tracePt t="32274" x="2073275" y="2943225"/>
          <p14:tracePt t="32279" x="2073275" y="2909888"/>
          <p14:tracePt t="32287" x="2073275" y="2854325"/>
          <p14:tracePt t="32296" x="2073275" y="2798763"/>
          <p14:tracePt t="32304" x="2073275" y="2759075"/>
          <p14:tracePt t="32312" x="2073275" y="2727325"/>
          <p14:tracePt t="32319" x="2073275" y="2687638"/>
          <p14:tracePt t="32328" x="2057400" y="2647950"/>
          <p14:tracePt t="32333" x="2049463" y="2624138"/>
          <p14:tracePt t="32343" x="2033588" y="2600325"/>
          <p14:tracePt t="32350" x="2033588" y="2584450"/>
          <p14:tracePt t="32358" x="2025650" y="2576513"/>
          <p14:tracePt t="32365" x="2017713" y="2566988"/>
          <p14:tracePt t="32496" x="2017713" y="2559050"/>
          <p14:tracePt t="32505" x="2017713" y="2551113"/>
          <p14:tracePt t="32512" x="2008188" y="2535238"/>
          <p14:tracePt t="32520" x="2008188" y="2519363"/>
          <p14:tracePt t="32528" x="2000250" y="2503488"/>
          <p14:tracePt t="32533" x="1992313" y="2487613"/>
          <p14:tracePt t="32542" x="1976438" y="2471738"/>
          <p14:tracePt t="32549" x="1968500" y="2447925"/>
          <p14:tracePt t="32558" x="1952625" y="2432050"/>
          <p14:tracePt t="32565" x="1936750" y="2416175"/>
          <p14:tracePt t="32574" x="1936750" y="2408238"/>
          <p14:tracePt t="32581" x="1928813" y="2408238"/>
          <p14:tracePt t="32682" x="1928813" y="2400300"/>
          <p14:tracePt t="32690" x="1936750" y="2392363"/>
          <p14:tracePt t="32696" x="1944688" y="2384425"/>
          <p14:tracePt t="32705" x="1960563" y="2376488"/>
          <p14:tracePt t="32712" x="1960563" y="2368550"/>
          <p14:tracePt t="32720" x="1968500" y="2360613"/>
          <p14:tracePt t="32736" x="1976438" y="2360613"/>
          <p14:tracePt t="32744" x="1984375" y="2360613"/>
          <p14:tracePt t="32766" x="1992313" y="2360613"/>
          <p14:tracePt t="32874" x="2000250" y="2360613"/>
          <p14:tracePt t="32881" x="2008188" y="2360613"/>
          <p14:tracePt t="32891" x="2017713" y="2352675"/>
          <p14:tracePt t="32906" x="2025650" y="2352675"/>
          <p14:tracePt t="32920" x="2033588" y="2352675"/>
          <p14:tracePt t="32990" x="2041525" y="2360613"/>
          <p14:tracePt t="32997" x="2065338" y="2376488"/>
          <p14:tracePt t="33004" x="2089150" y="2400300"/>
          <p14:tracePt t="33012" x="2105025" y="2408238"/>
          <p14:tracePt t="33020" x="2128838" y="2424113"/>
          <p14:tracePt t="33028" x="2152650" y="2432050"/>
          <p14:tracePt t="33035" x="2160588" y="2439988"/>
          <p14:tracePt t="33044" x="2168525" y="2439988"/>
          <p14:tracePt t="33052" x="2176463" y="2439988"/>
          <p14:tracePt t="33059" x="2184400" y="2439988"/>
          <p14:tracePt t="33152" x="2176463" y="2447925"/>
          <p14:tracePt t="33158" x="2152650" y="2447925"/>
          <p14:tracePt t="33166" x="2097088" y="2455863"/>
          <p14:tracePt t="33174" x="2041525" y="2471738"/>
          <p14:tracePt t="33181" x="1976438" y="2495550"/>
          <p14:tracePt t="33189" x="1912938" y="2511425"/>
          <p14:tracePt t="33197" x="1873250" y="2527300"/>
          <p14:tracePt t="33204" x="1778000" y="2551113"/>
          <p14:tracePt t="33211" x="1730375" y="2566988"/>
          <p14:tracePt t="33219" x="1625600" y="2576513"/>
          <p14:tracePt t="33227" x="1570038" y="2576513"/>
          <p14:tracePt t="33235" x="1514475" y="2576513"/>
          <p14:tracePt t="33243" x="1482725" y="2576513"/>
          <p14:tracePt t="33249" x="1474788" y="2576513"/>
          <p14:tracePt t="33257" x="1466850" y="2576513"/>
          <p14:tracePt t="33320" x="1450975" y="2551113"/>
          <p14:tracePt t="33328" x="1435100" y="2543175"/>
          <p14:tracePt t="33335" x="1419225" y="2527300"/>
          <p14:tracePt t="33343" x="1395413" y="2503488"/>
          <p14:tracePt t="33351" x="1371600" y="2487613"/>
          <p14:tracePt t="33358" x="1355725" y="2463800"/>
          <p14:tracePt t="33365" x="1323975" y="2439988"/>
          <p14:tracePt t="33373" x="1292225" y="2408238"/>
          <p14:tracePt t="33381" x="1266825" y="2384425"/>
          <p14:tracePt t="33391" x="1235075" y="2368550"/>
          <p14:tracePt t="33397" x="1227138" y="2352675"/>
          <p14:tracePt t="33405" x="1211263" y="2336800"/>
          <p14:tracePt t="33411" x="1195388" y="2328863"/>
          <p14:tracePt t="33419" x="1171575" y="2305050"/>
          <p14:tracePt t="33427" x="1155700" y="2305050"/>
          <p14:tracePt t="33435" x="1139825" y="2297113"/>
          <p14:tracePt t="33444" x="1116013" y="2289175"/>
          <p14:tracePt t="33452" x="1108075" y="2281238"/>
          <p14:tracePt t="33460" x="1092200" y="2281238"/>
          <p14:tracePt t="33469" x="1076325" y="2281238"/>
          <p14:tracePt t="33474" x="1060450" y="2281238"/>
          <p14:tracePt t="33482" x="1044575" y="2281238"/>
          <p14:tracePt t="33490" x="1028700" y="2281238"/>
          <p14:tracePt t="33497" x="1012825" y="2281238"/>
          <p14:tracePt t="33505" x="996950" y="2281238"/>
          <p14:tracePt t="33513" x="981075" y="2281238"/>
          <p14:tracePt t="33519" x="965200" y="2281238"/>
          <p14:tracePt t="33527" x="941388" y="2281238"/>
          <p14:tracePt t="33535" x="908050" y="2281238"/>
          <p14:tracePt t="33543" x="884238" y="2281238"/>
          <p14:tracePt t="33551" x="860425" y="2281238"/>
          <p14:tracePt t="33558" x="836613" y="2281238"/>
          <p14:tracePt t="33565" x="812800" y="2289175"/>
          <p14:tracePt t="33573" x="788988" y="2297113"/>
          <p14:tracePt t="33581" x="773113" y="2297113"/>
          <p14:tracePt t="33589" x="765175" y="2297113"/>
          <p14:tracePt t="33597" x="757238" y="2297113"/>
          <p14:tracePt t="33622" x="757238" y="2305050"/>
          <p14:tracePt t="33714" x="773113" y="2305050"/>
          <p14:tracePt t="33720" x="788988" y="2297113"/>
          <p14:tracePt t="33728" x="812800" y="2281238"/>
          <p14:tracePt t="33736" x="852488" y="2249488"/>
          <p14:tracePt t="33745" x="876300" y="2233613"/>
          <p14:tracePt t="33752" x="908050" y="2200275"/>
          <p14:tracePt t="33760" x="925513" y="2184400"/>
          <p14:tracePt t="33768" x="949325" y="2152650"/>
          <p14:tracePt t="33774" x="965200" y="2128838"/>
          <p14:tracePt t="33782" x="973138" y="2105025"/>
          <p14:tracePt t="33791" x="981075" y="2089150"/>
          <p14:tracePt t="33798" x="981075" y="2073275"/>
          <p14:tracePt t="33806" x="981075" y="2065338"/>
          <p14:tracePt t="33827" x="981075" y="2057400"/>
          <p14:tracePt t="34036" x="981075" y="2041525"/>
          <p14:tracePt t="34044" x="973138" y="2025650"/>
          <p14:tracePt t="34053" x="965200" y="2001838"/>
          <p14:tracePt t="34060" x="949325" y="1985963"/>
          <p14:tracePt t="34068" x="941388" y="1962150"/>
          <p14:tracePt t="34078" x="925513" y="1954213"/>
          <p14:tracePt t="34082" x="917575" y="1938338"/>
          <p14:tracePt t="34090" x="900113" y="1922463"/>
          <p14:tracePt t="34098" x="876300" y="1906588"/>
          <p14:tracePt t="34108" x="868363" y="1890713"/>
          <p14:tracePt t="34114" x="852488" y="1873250"/>
          <p14:tracePt t="34124" x="844550" y="1865313"/>
          <p14:tracePt t="34128" x="836613" y="1857375"/>
          <p14:tracePt t="34135" x="836613" y="1849438"/>
          <p14:tracePt t="34144" x="820738" y="1833563"/>
          <p14:tracePt t="34160" x="820738" y="1817688"/>
          <p14:tracePt t="34168" x="812800" y="1801813"/>
          <p14:tracePt t="34176" x="804863" y="1785938"/>
          <p14:tracePt t="34181" x="796925" y="1770063"/>
          <p14:tracePt t="34190" x="788988" y="1746250"/>
          <p14:tracePt t="34198" x="773113" y="1714500"/>
          <p14:tracePt t="34208" x="757238" y="1682750"/>
          <p14:tracePt t="34214" x="741363" y="1651000"/>
          <p14:tracePt t="34224" x="725488" y="1627188"/>
          <p14:tracePt t="34228" x="725488" y="1611313"/>
          <p14:tracePt t="34238" x="709613" y="1595438"/>
          <p14:tracePt t="34244" x="701675" y="1587500"/>
          <p14:tracePt t="34251" x="701675" y="1579563"/>
          <p14:tracePt t="34336" x="693738" y="1571625"/>
          <p14:tracePt t="34344" x="693738" y="1555750"/>
          <p14:tracePt t="34352" x="685800" y="1547813"/>
          <p14:tracePt t="34360" x="685800" y="1538288"/>
          <p14:tracePt t="34368" x="677863" y="1530350"/>
          <p14:tracePt t="34377" x="677863" y="1522413"/>
          <p14:tracePt t="34381" x="677863" y="1514475"/>
          <p14:tracePt t="34391" x="669925" y="1506538"/>
          <p14:tracePt t="34397" x="669925" y="1498600"/>
          <p14:tracePt t="34413" x="661988" y="1498600"/>
          <p14:tracePt t="34429" x="661988" y="1490663"/>
          <p14:tracePt t="34614" x="661988" y="1498600"/>
          <p14:tracePt t="34622" x="669925" y="1506538"/>
          <p14:tracePt t="34630" x="677863" y="1522413"/>
          <p14:tracePt t="34637" x="685800" y="1530350"/>
          <p14:tracePt t="34646" x="693738" y="1547813"/>
          <p14:tracePt t="34652" x="701675" y="1547813"/>
          <p14:tracePt t="34661" x="709613" y="1563688"/>
          <p14:tracePt t="34668" x="725488" y="1571625"/>
          <p14:tracePt t="34676" x="733425" y="1587500"/>
          <p14:tracePt t="34684" x="749300" y="1595438"/>
          <p14:tracePt t="34691" x="757238" y="1603375"/>
          <p14:tracePt t="34697" x="773113" y="1611313"/>
          <p14:tracePt t="34705" x="773113" y="1619250"/>
          <p14:tracePt t="34713" x="781050" y="1619250"/>
          <p14:tracePt t="34721" x="788988" y="1635125"/>
          <p14:tracePt t="34729" x="804863" y="1643063"/>
          <p14:tracePt t="34737" x="820738" y="1658938"/>
          <p14:tracePt t="34744" x="828675" y="1658938"/>
          <p14:tracePt t="34751" x="844550" y="1674813"/>
          <p14:tracePt t="34760" x="876300" y="1706563"/>
          <p14:tracePt t="34767" x="900113" y="1714500"/>
          <p14:tracePt t="34778" x="925513" y="1746250"/>
          <p14:tracePt t="34783" x="933450" y="1754188"/>
          <p14:tracePt t="34791" x="957263" y="1770063"/>
          <p14:tracePt t="34797" x="996950" y="1793875"/>
          <p14:tracePt t="34808" x="1020763" y="1809750"/>
          <p14:tracePt t="34814" x="1052513" y="1825625"/>
          <p14:tracePt t="34822" x="1076325" y="1833563"/>
          <p14:tracePt t="34830" x="1092200" y="1841500"/>
          <p14:tracePt t="34837" x="1108075" y="1841500"/>
          <p14:tracePt t="34845" x="1123950" y="1849438"/>
          <p14:tracePt t="34851" x="1131888" y="1849438"/>
          <p14:tracePt t="34868" x="1147763" y="1857375"/>
          <p14:tracePt t="34884" x="1155700" y="1857375"/>
          <p14:tracePt t="34893" x="1171575" y="1857375"/>
          <p14:tracePt t="34900" x="1187450" y="1865313"/>
          <p14:tracePt t="34914" x="1203325" y="1873250"/>
          <p14:tracePt t="34922" x="1243013" y="1881188"/>
          <p14:tracePt t="34930" x="1250950" y="1890713"/>
          <p14:tracePt t="34937" x="1284288" y="1898650"/>
          <p14:tracePt t="34945" x="1308100" y="1906588"/>
          <p14:tracePt t="34951" x="1347788" y="1914525"/>
          <p14:tracePt t="34960" x="1395413" y="1930400"/>
          <p14:tracePt t="34968" x="1427163" y="1938338"/>
          <p14:tracePt t="34975" x="1450975" y="1954213"/>
          <p14:tracePt t="34984" x="1458913" y="1954213"/>
          <p14:tracePt t="34992" x="1498600" y="1962150"/>
          <p14:tracePt t="34997" x="1522413" y="1970088"/>
          <p14:tracePt t="35005" x="1538288" y="1978025"/>
          <p14:tracePt t="35013" x="1546225" y="1985963"/>
          <p14:tracePt t="35021" x="1554163" y="1985963"/>
          <p14:tracePt t="35068" x="1562100" y="1985963"/>
          <p14:tracePt t="35084" x="1570038" y="2001838"/>
          <p14:tracePt t="35092" x="1593850" y="2009775"/>
          <p14:tracePt t="35100" x="1609725" y="2025650"/>
          <p14:tracePt t="35106" x="1625600" y="2041525"/>
          <p14:tracePt t="35114" x="1651000" y="2057400"/>
          <p14:tracePt t="35122" x="1666875" y="2065338"/>
          <p14:tracePt t="35130" x="1682750" y="2073275"/>
          <p14:tracePt t="35138" x="1706563" y="2089150"/>
          <p14:tracePt t="35147" x="1722438" y="2105025"/>
          <p14:tracePt t="35156" x="1746250" y="2105025"/>
          <p14:tracePt t="35160" x="1762125" y="2112963"/>
          <p14:tracePt t="35167" x="1762125" y="2120900"/>
          <p14:tracePt t="35175" x="1770063" y="2120900"/>
          <p14:tracePt t="35254" x="1778000" y="2120900"/>
          <p14:tracePt t="35259" x="1793875" y="2120900"/>
          <p14:tracePt t="35268" x="1809750" y="2120900"/>
          <p14:tracePt t="35276" x="1817688" y="2128838"/>
          <p14:tracePt t="35284" x="1833563" y="2128838"/>
          <p14:tracePt t="35292" x="1841500" y="2128838"/>
          <p14:tracePt t="35300" x="1857375" y="2136775"/>
          <p14:tracePt t="35308" x="1865313" y="2136775"/>
          <p14:tracePt t="35322" x="1873250" y="2136775"/>
          <p14:tracePt t="35338" x="1881188" y="2136775"/>
          <p14:tracePt t="35346" x="1889125" y="2136775"/>
          <p14:tracePt t="35354" x="1905000" y="2144713"/>
          <p14:tracePt t="35360" x="1920875" y="2152650"/>
          <p14:tracePt t="35368" x="1936750" y="2152650"/>
          <p14:tracePt t="35378" x="1952625" y="2160588"/>
          <p14:tracePt t="35383" x="1960563" y="2168525"/>
          <p14:tracePt t="35391" x="1976438" y="2168525"/>
          <p14:tracePt t="35399" x="2000250" y="2168525"/>
          <p14:tracePt t="35408" x="2008188" y="2176463"/>
          <p14:tracePt t="35413" x="2017713" y="2176463"/>
          <p14:tracePt t="35421" x="2033588" y="2184400"/>
          <p14:tracePt t="35430" x="2049463" y="2184400"/>
          <p14:tracePt t="35446" x="2057400" y="2184400"/>
          <p14:tracePt t="35670" x="2065338" y="2192338"/>
          <p14:tracePt t="35675" x="2065338" y="2200275"/>
          <p14:tracePt t="35683" x="2073275" y="2216150"/>
          <p14:tracePt t="35700" x="2089150" y="2224088"/>
          <p14:tracePt t="35709" x="2089150" y="2241550"/>
          <p14:tracePt t="35718" x="2097088" y="2249488"/>
          <p14:tracePt t="35722" x="2105025" y="2257425"/>
          <p14:tracePt t="35747" x="2112963" y="2265363"/>
          <p14:tracePt t="37377" x="2097088" y="2273300"/>
          <p14:tracePt t="37385" x="2065338" y="2273300"/>
          <p14:tracePt t="37392" x="2041525" y="2273300"/>
          <p14:tracePt t="37401" x="2017713" y="2281238"/>
          <p14:tracePt t="37409" x="1984375" y="2281238"/>
          <p14:tracePt t="37417" x="1960563" y="2281238"/>
          <p14:tracePt t="37423" x="1936750" y="2289175"/>
          <p14:tracePt t="37431" x="1912938" y="2289175"/>
          <p14:tracePt t="37439" x="1889125" y="2289175"/>
          <p14:tracePt t="37448" x="1865313" y="2289175"/>
          <p14:tracePt t="37456" x="1849438" y="2297113"/>
          <p14:tracePt t="37464" x="1841500" y="2297113"/>
          <p14:tracePt t="37468" x="1825625" y="2297113"/>
          <p14:tracePt t="37477" x="1817688" y="2297113"/>
          <p14:tracePt t="37485" x="1817688" y="2305050"/>
          <p14:tracePt t="37492" x="1801813" y="2305050"/>
          <p14:tracePt t="37509" x="1785938" y="2320925"/>
          <p14:tracePt t="37517" x="1762125" y="2336800"/>
          <p14:tracePt t="37523" x="1746250" y="2360613"/>
          <p14:tracePt t="37531" x="1730375" y="2368550"/>
          <p14:tracePt t="37539" x="1714500" y="2392363"/>
          <p14:tracePt t="37547" x="1698625" y="2416175"/>
          <p14:tracePt t="37555" x="1690688" y="2432050"/>
          <p14:tracePt t="37564" x="1674813" y="2447925"/>
          <p14:tracePt t="37571" x="1674813" y="2471738"/>
          <p14:tracePt t="37580" x="1666875" y="2487613"/>
          <p14:tracePt t="37585" x="1666875" y="2503488"/>
          <p14:tracePt t="37594" x="1666875" y="2519363"/>
          <p14:tracePt t="37602" x="1666875" y="2535238"/>
          <p14:tracePt t="37612" x="1666875" y="2543175"/>
          <p14:tracePt t="37618" x="1666875" y="2551113"/>
          <p14:tracePt t="37628" x="1666875" y="2566988"/>
          <p14:tracePt t="37632" x="1666875" y="2576513"/>
          <p14:tracePt t="37640" x="1666875" y="2592388"/>
          <p14:tracePt t="37648" x="1666875" y="2616200"/>
          <p14:tracePt t="37656" x="1682750" y="2647950"/>
          <p14:tracePt t="37664" x="1690688" y="2663825"/>
          <p14:tracePt t="37672" x="1706563" y="2703513"/>
          <p14:tracePt t="37678" x="1722438" y="2743200"/>
          <p14:tracePt t="37686" x="1738313" y="2782888"/>
          <p14:tracePt t="37695" x="1770063" y="2846388"/>
          <p14:tracePt t="37702" x="1793875" y="2894013"/>
          <p14:tracePt t="37710" x="1817688" y="2927350"/>
          <p14:tracePt t="37717" x="1849438" y="2982913"/>
          <p14:tracePt t="37733" x="1936750" y="3133725"/>
          <p14:tracePt t="37739" x="1960563" y="3173413"/>
          <p14:tracePt t="37748" x="1984375" y="3221038"/>
          <p14:tracePt t="37755" x="2008188" y="3262313"/>
          <p14:tracePt t="37765" x="2033588" y="3317875"/>
          <p14:tracePt t="37771" x="2057400" y="3373438"/>
          <p14:tracePt t="37779" x="2089150" y="3452813"/>
          <p14:tracePt t="37785" x="2112963" y="3508375"/>
          <p14:tracePt t="37793" x="2136775" y="3556000"/>
          <p14:tracePt t="37801" x="2152650" y="3595688"/>
          <p14:tracePt t="37810" x="2176463" y="3644900"/>
          <p14:tracePt t="37817" x="2200275" y="3692525"/>
          <p14:tracePt t="37828" x="2216150" y="3716338"/>
          <p14:tracePt t="37832" x="2224088" y="3756025"/>
          <p14:tracePt t="37839" x="2232025" y="3771900"/>
          <p14:tracePt t="37848" x="2247900" y="3787775"/>
          <p14:tracePt t="37856" x="2247900" y="3811588"/>
          <p14:tracePt t="37864" x="2255838" y="3827463"/>
          <p14:tracePt t="37872" x="2255838" y="3835400"/>
          <p14:tracePt t="37879" x="2263775" y="3851275"/>
          <p14:tracePt t="37886" x="2263775" y="3867150"/>
          <p14:tracePt t="37895" x="2263775" y="3875088"/>
          <p14:tracePt t="37902" x="2263775" y="3883025"/>
          <p14:tracePt t="37912" x="2263775" y="3898900"/>
          <p14:tracePt t="37918" x="2263775" y="3914775"/>
          <p14:tracePt t="37928" x="2263775" y="3930650"/>
          <p14:tracePt t="37932" x="2263775" y="3948113"/>
          <p14:tracePt t="37940" x="2271713" y="3963988"/>
          <p14:tracePt t="37948" x="2271713" y="3979863"/>
          <p14:tracePt t="37956" x="2271713" y="3995738"/>
          <p14:tracePt t="37964" x="2271713" y="4019550"/>
          <p14:tracePt t="37971" x="2271713" y="4027488"/>
          <p14:tracePt t="37980" x="2271713" y="4035425"/>
          <p14:tracePt t="37987" x="2271713" y="4043363"/>
          <p14:tracePt t="37994" x="2271713" y="4051300"/>
          <p14:tracePt t="38011" x="2271713" y="4067175"/>
          <p14:tracePt t="38029" x="2271713" y="4075113"/>
          <p14:tracePt t="38327" x="2263775" y="4075113"/>
          <p14:tracePt t="40999" x="2279650" y="4059238"/>
          <p14:tracePt t="41006" x="2327275" y="3987800"/>
          <p14:tracePt t="41015" x="2374900" y="3906838"/>
          <p14:tracePt t="41022" x="2416175" y="3859213"/>
          <p14:tracePt t="41032" x="2487613" y="3779838"/>
          <p14:tracePt t="41037" x="2582863" y="3684588"/>
          <p14:tracePt t="41044" x="2686050" y="3563938"/>
          <p14:tracePt t="41052" x="2894013" y="3389313"/>
          <p14:tracePt t="41059" x="2973388" y="3317875"/>
          <p14:tracePt t="41068" x="3149600" y="3165475"/>
          <p14:tracePt t="41075" x="3363913" y="2998788"/>
          <p14:tracePt t="41082" x="3690938" y="2782888"/>
          <p14:tracePt t="41089" x="3978275" y="2576513"/>
          <p14:tracePt t="41097" x="4321175" y="2352675"/>
          <p14:tracePt t="41105" x="4576763" y="2216150"/>
          <p14:tracePt t="41113" x="4806950" y="2073275"/>
          <p14:tracePt t="41121" x="5014913" y="1954213"/>
          <p14:tracePt t="41127" x="5181600" y="1890713"/>
          <p14:tracePt t="41135" x="5397500" y="1809750"/>
          <p14:tracePt t="41144" x="5556250" y="1770063"/>
          <p14:tracePt t="41151" x="5684838" y="1738313"/>
          <p14:tracePt t="41159" x="5788025" y="1730375"/>
          <p14:tracePt t="41167" x="5867400" y="1730375"/>
          <p14:tracePt t="41175" x="5962650" y="1730375"/>
          <p14:tracePt t="41181" x="6075363" y="1730375"/>
          <p14:tracePt t="41189" x="6146800" y="1746250"/>
          <p14:tracePt t="41197" x="6210300" y="1754188"/>
          <p14:tracePt t="41205" x="6281738" y="1778000"/>
          <p14:tracePt t="41213" x="6305550" y="1785938"/>
          <p14:tracePt t="41221" x="6384925" y="1809750"/>
          <p14:tracePt t="41229" x="6418263" y="1833563"/>
          <p14:tracePt t="41237" x="6457950" y="1849438"/>
          <p14:tracePt t="41243" x="6465888" y="1849438"/>
          <p14:tracePt t="41251" x="6489700" y="1865313"/>
          <p14:tracePt t="41259" x="6505575" y="1873250"/>
          <p14:tracePt t="41268" x="6529388" y="1881188"/>
          <p14:tracePt t="41275" x="6545263" y="1906588"/>
          <p14:tracePt t="41284" x="6584950" y="1914525"/>
          <p14:tracePt t="41289" x="6616700" y="1938338"/>
          <p14:tracePt t="41297" x="6664325" y="1970088"/>
          <p14:tracePt t="41305" x="6704013" y="1985963"/>
          <p14:tracePt t="41313" x="6792913" y="2041525"/>
          <p14:tracePt t="41321" x="6832600" y="2065338"/>
          <p14:tracePt t="41330" x="6911975" y="2105025"/>
          <p14:tracePt t="41337" x="6967538" y="2136775"/>
          <p14:tracePt t="41343" x="7007225" y="2160588"/>
          <p14:tracePt t="41351" x="7054850" y="2192338"/>
          <p14:tracePt t="41359" x="7102475" y="2224088"/>
          <p14:tracePt t="41367" x="7126288" y="2249488"/>
          <p14:tracePt t="41376" x="7159625" y="2273300"/>
          <p14:tracePt t="41383" x="7175500" y="2297113"/>
          <p14:tracePt t="41389" x="7191375" y="2312988"/>
          <p14:tracePt t="41405" x="7191375" y="2328863"/>
          <p14:tracePt t="41416" x="7191375" y="2336800"/>
          <p14:tracePt t="41421" x="7191375" y="2352675"/>
          <p14:tracePt t="41430" x="7191375" y="2368550"/>
          <p14:tracePt t="41435" x="7191375" y="2392363"/>
          <p14:tracePt t="41443" x="7183438" y="2424113"/>
          <p14:tracePt t="41452" x="7167563" y="2463800"/>
          <p14:tracePt t="41459" x="7143750" y="2511425"/>
          <p14:tracePt t="41468" x="7110413" y="2551113"/>
          <p14:tracePt t="41476" x="7031038" y="2632075"/>
          <p14:tracePt t="41486" x="6927850" y="2703513"/>
          <p14:tracePt t="41490" x="6848475" y="2767013"/>
          <p14:tracePt t="41499" x="6648450" y="2886075"/>
          <p14:tracePt t="41506" x="6505575" y="2967038"/>
          <p14:tracePt t="41516" x="6273800" y="3070225"/>
          <p14:tracePt t="41522" x="6026150" y="3165475"/>
          <p14:tracePt t="41531" x="5788025" y="3244850"/>
          <p14:tracePt t="41537" x="5532438" y="3317875"/>
          <p14:tracePt t="41543" x="5245100" y="3341688"/>
          <p14:tracePt t="41551" x="4999038" y="3357563"/>
          <p14:tracePt t="41559" x="4608513" y="3357563"/>
          <p14:tracePt t="41568" x="4289425" y="3357563"/>
          <p14:tracePt t="41576" x="3898900" y="3357563"/>
          <p14:tracePt t="41584" x="3508375" y="3349625"/>
          <p14:tracePt t="41592" x="3197225" y="3333750"/>
          <p14:tracePt t="41598" x="2830513" y="3317875"/>
          <p14:tracePt t="41606" x="2543175" y="3317875"/>
          <p14:tracePt t="41616" x="2263775" y="3317875"/>
          <p14:tracePt t="41622" x="2168525" y="3317875"/>
          <p14:tracePt t="41631" x="1960563" y="3309938"/>
          <p14:tracePt t="41638" x="1865313" y="3309938"/>
          <p14:tracePt t="41644" x="1801813" y="3309938"/>
          <p14:tracePt t="41652" x="1754188" y="3309938"/>
          <p14:tracePt t="41659" x="1722438" y="3309938"/>
          <p14:tracePt t="41668" x="1714500" y="3309938"/>
          <p14:tracePt t="41676" x="1706563" y="3309938"/>
          <p14:tracePt t="41689" x="1698625" y="3309938"/>
          <p14:tracePt t="41713" x="1690688" y="3309938"/>
          <p14:tracePt t="41816" x="1682750" y="3309938"/>
          <p14:tracePt t="41822" x="1674813" y="3302000"/>
          <p14:tracePt t="41831" x="1666875" y="3278188"/>
          <p14:tracePt t="41838" x="1651000" y="3262313"/>
          <p14:tracePt t="41844" x="1641475" y="3236913"/>
          <p14:tracePt t="41860" x="1633538" y="3228975"/>
          <p14:tracePt t="41869" x="1633538" y="3213100"/>
          <p14:tracePt t="41876" x="1633538" y="3205163"/>
          <p14:tracePt t="41884" x="1633538" y="3197225"/>
          <p14:tracePt t="41898" x="1633538" y="3189288"/>
          <p14:tracePt t="41906" x="1641475" y="3165475"/>
          <p14:tracePt t="41915" x="1658938" y="3149600"/>
          <p14:tracePt t="41922" x="1674813" y="3141663"/>
          <p14:tracePt t="41932" x="1706563" y="3117850"/>
          <p14:tracePt t="41937" x="1754188" y="3101975"/>
          <p14:tracePt t="41945" x="1841500" y="3078163"/>
          <p14:tracePt t="41952" x="1905000" y="3070225"/>
          <p14:tracePt t="41959" x="1976438" y="3054350"/>
          <p14:tracePt t="41968" x="2128838" y="3038475"/>
          <p14:tracePt t="41975" x="2247900" y="3030538"/>
          <p14:tracePt t="41984" x="2319338" y="3030538"/>
          <p14:tracePt t="41991" x="2392363" y="3030538"/>
          <p14:tracePt t="41999" x="2519363" y="3030538"/>
          <p14:tracePt t="42005" x="2559050" y="3030538"/>
          <p14:tracePt t="42015" x="2630488" y="3030538"/>
          <p14:tracePt t="42021" x="2646363" y="3030538"/>
          <p14:tracePt t="42031" x="2662238" y="3030538"/>
          <p14:tracePt t="42037" x="2670175" y="3030538"/>
          <p14:tracePt t="42092" x="2646363" y="3006725"/>
          <p14:tracePt t="42099" x="2606675" y="2990850"/>
          <p14:tracePt t="42108" x="2527300" y="2943225"/>
          <p14:tracePt t="42115" x="2471738" y="2901950"/>
          <p14:tracePt t="42122" x="2392363" y="2854325"/>
          <p14:tracePt t="42132" x="2200275" y="2751138"/>
          <p14:tracePt t="42138" x="2120900" y="2711450"/>
          <p14:tracePt t="42146" x="1968500" y="2640013"/>
          <p14:tracePt t="42154" x="1897063" y="2600325"/>
          <p14:tracePt t="42160" x="1746250" y="2543175"/>
          <p14:tracePt t="42170" x="1690688" y="2503488"/>
          <p14:tracePt t="42175" x="1633538" y="2479675"/>
          <p14:tracePt t="42184" x="1617663" y="2471738"/>
          <p14:tracePt t="42191" x="1585913" y="2455863"/>
          <p14:tracePt t="42292" x="1593850" y="2455863"/>
          <p14:tracePt t="42299" x="1609725" y="2447925"/>
          <p14:tracePt t="42306" x="1617663" y="2439988"/>
          <p14:tracePt t="42316" x="1633538" y="2432050"/>
          <p14:tracePt t="42322" x="1651000" y="2416175"/>
          <p14:tracePt t="42332" x="1666875" y="2392363"/>
          <p14:tracePt t="42339" x="1682750" y="2368550"/>
          <p14:tracePt t="42344" x="1690688" y="2352675"/>
          <p14:tracePt t="42353" x="1698625" y="2328863"/>
          <p14:tracePt t="42359" x="1698625" y="2312988"/>
          <p14:tracePt t="42367" x="1698625" y="2289175"/>
          <p14:tracePt t="42377" x="1698625" y="2265363"/>
          <p14:tracePt t="42384" x="1698625" y="2257425"/>
          <p14:tracePt t="42468" x="1698625" y="2273300"/>
          <p14:tracePt t="42476" x="1698625" y="2289175"/>
          <p14:tracePt t="42483" x="1714500" y="2305050"/>
          <p14:tracePt t="42492" x="1722438" y="2320925"/>
          <p14:tracePt t="42500" x="1738313" y="2328863"/>
          <p14:tracePt t="42507" x="1746250" y="2344738"/>
          <p14:tracePt t="42514" x="1762125" y="2360613"/>
          <p14:tracePt t="42521" x="1793875" y="2376488"/>
          <p14:tracePt t="42530" x="1817688" y="2392363"/>
          <p14:tracePt t="42537" x="1841500" y="2408238"/>
          <p14:tracePt t="42546" x="1865313" y="2416175"/>
          <p14:tracePt t="42554" x="1905000" y="2447925"/>
          <p14:tracePt t="42560" x="1936750" y="2463800"/>
          <p14:tracePt t="42570" x="1976438" y="2487613"/>
          <p14:tracePt t="42576" x="2041525" y="2527300"/>
          <p14:tracePt t="42584" x="2105025" y="2576513"/>
          <p14:tracePt t="42591" x="2152650" y="2608263"/>
          <p14:tracePt t="42599" x="2224088" y="2671763"/>
          <p14:tracePt t="42607" x="2295525" y="2719388"/>
          <p14:tracePt t="42614" x="2359025" y="2767013"/>
          <p14:tracePt t="42622" x="2432050" y="2798763"/>
          <p14:tracePt t="42630" x="2495550" y="2830513"/>
          <p14:tracePt t="42638" x="2598738" y="2878138"/>
          <p14:tracePt t="42646" x="2670175" y="2909888"/>
          <p14:tracePt t="42654" x="2741613" y="2927350"/>
          <p14:tracePt t="42662" x="2798763" y="2943225"/>
          <p14:tracePt t="42670" x="2814638" y="2951163"/>
          <p14:tracePt t="42676" x="2838450" y="2951163"/>
          <p14:tracePt t="42684" x="2854325" y="2951163"/>
          <p14:tracePt t="42692" x="2862263" y="2951163"/>
          <p14:tracePt t="42854" x="2862263" y="2935288"/>
          <p14:tracePt t="42862" x="2862263" y="2901950"/>
          <p14:tracePt t="42870" x="2854325" y="2862263"/>
          <p14:tracePt t="42876" x="2854325" y="2838450"/>
          <p14:tracePt t="42885" x="2846388" y="2790825"/>
          <p14:tracePt t="42892" x="2830513" y="2735263"/>
          <p14:tracePt t="42900" x="2814638" y="2711450"/>
          <p14:tracePt t="42908" x="2774950" y="2616200"/>
          <p14:tracePt t="42916" x="2751138" y="2584450"/>
          <p14:tracePt t="42924" x="2709863" y="2527300"/>
          <p14:tracePt t="42930" x="2662238" y="2455863"/>
          <p14:tracePt t="42938" x="2638425" y="2416175"/>
          <p14:tracePt t="42946" x="2622550" y="2400300"/>
          <p14:tracePt t="42954" x="2614613" y="2376488"/>
          <p14:tracePt t="42962" x="2614613" y="2368550"/>
          <p14:tracePt t="42969" x="2614613" y="2352675"/>
          <p14:tracePt t="42984" x="2614613" y="2344738"/>
          <p14:tracePt t="43000" x="2622550" y="2336800"/>
          <p14:tracePt t="43015" x="2630488" y="2336800"/>
          <p14:tracePt t="43021" x="2638425" y="2336800"/>
          <p14:tracePt t="43045" x="2646363" y="2336800"/>
          <p14:tracePt t="43062" x="2654300" y="2336800"/>
          <p14:tracePt t="43070" x="2662238" y="2336800"/>
          <p14:tracePt t="43083" x="2670175" y="2336800"/>
          <p14:tracePt t="43092" x="2686050" y="2336800"/>
          <p14:tracePt t="43101" x="2701925" y="2336800"/>
          <p14:tracePt t="43108" x="2733675" y="2336800"/>
          <p14:tracePt t="43116" x="2790825" y="2344738"/>
          <p14:tracePt t="43124" x="2854325" y="2360613"/>
          <p14:tracePt t="43130" x="2878138" y="2368550"/>
          <p14:tracePt t="43138" x="2957513" y="2392363"/>
          <p14:tracePt t="43146" x="3060700" y="2416175"/>
          <p14:tracePt t="43154" x="3165475" y="2439988"/>
          <p14:tracePt t="43161" x="3213100" y="2447925"/>
          <p14:tracePt t="43170" x="3332163" y="2463800"/>
          <p14:tracePt t="43175" x="3427413" y="2471738"/>
          <p14:tracePt t="43184" x="3643313" y="2511425"/>
          <p14:tracePt t="43192" x="3890963" y="2519363"/>
          <p14:tracePt t="43199" x="4010025" y="2543175"/>
          <p14:tracePt t="43207" x="4257675" y="2551113"/>
          <p14:tracePt t="43216" x="4632325" y="2600325"/>
          <p14:tracePt t="43221" x="4854575" y="2608263"/>
          <p14:tracePt t="43229" x="5102225" y="2640013"/>
          <p14:tracePt t="43237" x="5476875" y="2679700"/>
          <p14:tracePt t="43245" x="5700713" y="2711450"/>
          <p14:tracePt t="43254" x="5946775" y="2735263"/>
          <p14:tracePt t="43262" x="6178550" y="2759075"/>
          <p14:tracePt t="43270" x="6402388" y="2782888"/>
          <p14:tracePt t="43275" x="6569075" y="2806700"/>
          <p14:tracePt t="43284" x="6648450" y="2822575"/>
          <p14:tracePt t="43291" x="6769100" y="2838450"/>
          <p14:tracePt t="43299" x="6864350" y="2846388"/>
          <p14:tracePt t="43307" x="6911975" y="2854325"/>
          <p14:tracePt t="43316" x="7007225" y="2878138"/>
          <p14:tracePt t="43323" x="7102475" y="2894013"/>
          <p14:tracePt t="43329" x="7191375" y="2901950"/>
          <p14:tracePt t="43337" x="7231063" y="2901950"/>
          <p14:tracePt t="43346" x="7278688" y="2909888"/>
          <p14:tracePt t="43354" x="7310438" y="2909888"/>
          <p14:tracePt t="43362" x="7350125" y="2919413"/>
          <p14:tracePt t="43370" x="7366000" y="2919413"/>
          <p14:tracePt t="43430" x="7342188" y="2919413"/>
          <p14:tracePt t="43438" x="7278688" y="2927350"/>
          <p14:tracePt t="43446" x="7231063" y="2935288"/>
          <p14:tracePt t="43455" x="7015163" y="2951163"/>
          <p14:tracePt t="43461" x="6896100" y="2974975"/>
          <p14:tracePt t="43470" x="6727825" y="2990850"/>
          <p14:tracePt t="43477" x="6616700" y="3006725"/>
          <p14:tracePt t="43483" x="6434138" y="3038475"/>
          <p14:tracePt t="43491" x="6305550" y="3054350"/>
          <p14:tracePt t="43500" x="6059488" y="3094038"/>
          <p14:tracePt t="43508" x="5827713" y="3133725"/>
          <p14:tracePt t="43515" x="5556250" y="3157538"/>
          <p14:tracePt t="43522" x="5213350" y="3173413"/>
          <p14:tracePt t="43531" x="4975225" y="3173413"/>
          <p14:tracePt t="43536" x="4664075" y="3165475"/>
          <p14:tracePt t="43545" x="4416425" y="3141663"/>
          <p14:tracePt t="43553" x="4168775" y="3101975"/>
          <p14:tracePt t="43560" x="3930650" y="3054350"/>
          <p14:tracePt t="43569" x="3698875" y="2998788"/>
          <p14:tracePt t="43578" x="3443288" y="2927350"/>
          <p14:tracePt t="43586" x="3308350" y="2886075"/>
          <p14:tracePt t="43592" x="3197225" y="2854325"/>
          <p14:tracePt t="43600" x="3060700" y="2814638"/>
          <p14:tracePt t="43608" x="3005138" y="2798763"/>
          <p14:tracePt t="43617" x="2973388" y="2782888"/>
          <p14:tracePt t="43624" x="2949575" y="2774950"/>
          <p14:tracePt t="43634" x="2933700" y="2767013"/>
          <p14:tracePt t="43740" x="2941638" y="2767013"/>
          <p14:tracePt t="43746" x="3005138" y="2767013"/>
          <p14:tracePt t="43754" x="3076575" y="2782888"/>
          <p14:tracePt t="43762" x="3141663" y="2790825"/>
          <p14:tracePt t="43771" x="3244850" y="2814638"/>
          <p14:tracePt t="43778" x="3332163" y="2830513"/>
          <p14:tracePt t="43787" x="3476625" y="2870200"/>
          <p14:tracePt t="43791" x="3548063" y="2886075"/>
          <p14:tracePt t="43799" x="3619500" y="2909888"/>
          <p14:tracePt t="43807" x="3738563" y="2951163"/>
          <p14:tracePt t="43817" x="3802063" y="2974975"/>
          <p14:tracePt t="43824" x="3859213" y="2998788"/>
          <p14:tracePt t="43834" x="3906838" y="3030538"/>
          <p14:tracePt t="43839" x="3938588" y="3062288"/>
          <p14:tracePt t="43846" x="3978275" y="3086100"/>
          <p14:tracePt t="43854" x="4017963" y="3125788"/>
          <p14:tracePt t="43861" x="4033838" y="3141663"/>
          <p14:tracePt t="43871" x="4073525" y="3165475"/>
          <p14:tracePt t="43900" x="4160838" y="3228975"/>
          <p14:tracePt t="43978" x="4144963" y="3228975"/>
          <p14:tracePt t="43986" x="4121150" y="3228975"/>
          <p14:tracePt t="44003" x="4057650" y="3228975"/>
          <p14:tracePt t="44006" x="4033838" y="3228975"/>
          <p14:tracePt t="44016" x="3978275" y="3228975"/>
          <p14:tracePt t="44023" x="3898900" y="3228975"/>
          <p14:tracePt t="44031" x="3851275" y="3228975"/>
          <p14:tracePt t="44039" x="3762375" y="3228975"/>
          <p14:tracePt t="44045" x="3683000" y="3213100"/>
          <p14:tracePt t="44053" x="3587750" y="3205163"/>
          <p14:tracePt t="44061" x="3524250" y="3197225"/>
          <p14:tracePt t="44069" x="3459163" y="3189288"/>
          <p14:tracePt t="44077" x="3395663" y="3181350"/>
          <p14:tracePt t="44086" x="3332163" y="3173413"/>
          <p14:tracePt t="44091" x="3316288" y="3173413"/>
          <p14:tracePt t="44099" x="3276600" y="3165475"/>
          <p14:tracePt t="44107" x="3244850" y="3165475"/>
          <p14:tracePt t="44124" x="3228975" y="3165475"/>
          <p14:tracePt t="44134" x="3221038" y="3165475"/>
          <p14:tracePt t="44146" x="3213100" y="3165475"/>
          <p14:tracePt t="44162" x="3197225" y="3165475"/>
          <p14:tracePt t="44170" x="3197225" y="3173413"/>
          <p14:tracePt t="44178" x="3181350" y="3181350"/>
          <p14:tracePt t="44194" x="3173413" y="3197225"/>
          <p14:tracePt t="44204" x="3157538" y="3205163"/>
          <p14:tracePt t="44207" x="3157538" y="3213100"/>
          <p14:tracePt t="44216" x="3141663" y="3213100"/>
          <p14:tracePt t="44223" x="3117850" y="3228975"/>
          <p14:tracePt t="44232" x="3092450" y="3236913"/>
          <p14:tracePt t="44239" x="3068638" y="3236913"/>
          <p14:tracePt t="44248" x="3036888" y="3236913"/>
          <p14:tracePt t="44254" x="2981325" y="3236913"/>
          <p14:tracePt t="44262" x="2933700" y="3236913"/>
          <p14:tracePt t="44270" x="2886075" y="3236913"/>
          <p14:tracePt t="44278" x="2790825" y="3228975"/>
          <p14:tracePt t="44286" x="2693988" y="3205163"/>
          <p14:tracePt t="44294" x="2646363" y="3189288"/>
          <p14:tracePt t="44301" x="2535238" y="3149600"/>
          <p14:tracePt t="44307" x="2416175" y="3094038"/>
          <p14:tracePt t="44318" x="2392363" y="3078163"/>
          <p14:tracePt t="44324" x="2303463" y="3022600"/>
          <p14:tracePt t="44332" x="2224088" y="2967038"/>
          <p14:tracePt t="44339" x="2184400" y="2935288"/>
          <p14:tracePt t="44345" x="2120900" y="2862263"/>
          <p14:tracePt t="44353" x="2081213" y="2806700"/>
          <p14:tracePt t="44361" x="2049463" y="2759075"/>
          <p14:tracePt t="44370" x="2000250" y="2703513"/>
          <p14:tracePt t="44377" x="1976438" y="2679700"/>
          <p14:tracePt t="44387" x="1936750" y="2624138"/>
          <p14:tracePt t="44394" x="1912938" y="2592388"/>
          <p14:tracePt t="44401" x="1905000" y="2576513"/>
          <p14:tracePt t="44408" x="1905000" y="2566988"/>
          <p14:tracePt t="44477" x="1920875" y="2566988"/>
          <p14:tracePt t="44485" x="2017713" y="2608263"/>
          <p14:tracePt t="44493" x="2120900" y="2647950"/>
          <p14:tracePt t="44500" x="2224088" y="2671763"/>
          <p14:tracePt t="44508" x="2351088" y="2711450"/>
          <p14:tracePt t="44518" x="2606675" y="2767013"/>
          <p14:tracePt t="44524" x="2838450" y="2798763"/>
          <p14:tracePt t="44533" x="3084513" y="2830513"/>
          <p14:tracePt t="44540" x="3459163" y="2870200"/>
          <p14:tracePt t="44548" x="3833813" y="2919413"/>
          <p14:tracePt t="44554" x="4065588" y="2943225"/>
          <p14:tracePt t="44562" x="4440238" y="3006725"/>
          <p14:tracePt t="44570" x="4799013" y="3046413"/>
          <p14:tracePt t="44578" x="5046663" y="3086100"/>
          <p14:tracePt t="44586" x="5284788" y="3141663"/>
          <p14:tracePt t="44594" x="5516563" y="3205163"/>
          <p14:tracePt t="44601" x="5619750" y="3221038"/>
          <p14:tracePt t="44607" x="5748338" y="3270250"/>
          <p14:tracePt t="44618" x="5819775" y="3302000"/>
          <p14:tracePt t="44623" x="5859463" y="3317875"/>
          <p14:tracePt t="44631" x="5907088" y="3341688"/>
          <p14:tracePt t="44639" x="5915025" y="3365500"/>
          <p14:tracePt t="44648" x="5922963" y="3365500"/>
          <p14:tracePt t="44686" x="5922963" y="3373438"/>
          <p14:tracePt t="44694" x="5907088" y="3373438"/>
          <p14:tracePt t="44702" x="5875338" y="3373438"/>
          <p14:tracePt t="44708" x="5819775" y="3365500"/>
          <p14:tracePt t="44716" x="5684838" y="3325813"/>
          <p14:tracePt t="44724" x="5572125" y="3286125"/>
          <p14:tracePt t="44730" x="5173663" y="3141663"/>
          <p14:tracePt t="44739" x="4870450" y="3046413"/>
          <p14:tracePt t="44747" x="4416425" y="2909888"/>
          <p14:tracePt t="44755" x="3986213" y="2782888"/>
          <p14:tracePt t="44761" x="3603625" y="2695575"/>
          <p14:tracePt t="44770" x="3300413" y="2608263"/>
          <p14:tracePt t="44777" x="2870200" y="2511425"/>
          <p14:tracePt t="44785" x="2574925" y="2455863"/>
          <p14:tracePt t="44793" x="2319338" y="2400300"/>
          <p14:tracePt t="44802" x="2200275" y="2384425"/>
          <p14:tracePt t="44808" x="2073275" y="2352675"/>
          <p14:tracePt t="44818" x="2049463" y="2344738"/>
          <p14:tracePt t="44824" x="1992313" y="2328863"/>
          <p14:tracePt t="44833" x="1976438" y="2328863"/>
          <p14:tracePt t="44932" x="1976438" y="2320925"/>
          <p14:tracePt t="44940" x="1960563" y="2312988"/>
          <p14:tracePt t="44948" x="1944688" y="2305050"/>
          <p14:tracePt t="44956" x="1928813" y="2297113"/>
          <p14:tracePt t="44962" x="1912938" y="2297113"/>
          <p14:tracePt t="45101" x="1920875" y="2297113"/>
          <p14:tracePt t="45110" x="1928813" y="2297113"/>
          <p14:tracePt t="45117" x="1936750" y="2297113"/>
          <p14:tracePt t="45140" x="1944688" y="2297113"/>
          <p14:tracePt t="45278" x="1944688" y="2273300"/>
          <p14:tracePt t="45285" x="1928813" y="2249488"/>
          <p14:tracePt t="45294" x="1912938" y="2208213"/>
          <p14:tracePt t="45302" x="1889125" y="2184400"/>
          <p14:tracePt t="45310" x="1873250" y="2144713"/>
          <p14:tracePt t="45316" x="1865313" y="2136775"/>
          <p14:tracePt t="45324" x="1841500" y="2112963"/>
          <p14:tracePt t="45332" x="1825625" y="2073275"/>
          <p14:tracePt t="45340" x="1809750" y="2065338"/>
          <p14:tracePt t="45348" x="1793875" y="2033588"/>
          <p14:tracePt t="45356" x="1778000" y="2025650"/>
          <p14:tracePt t="45363" x="1770063" y="2017713"/>
          <p14:tracePt t="45372" x="1762125" y="2009775"/>
          <p14:tracePt t="45387" x="1762125" y="2001838"/>
          <p14:tracePt t="45572" x="1746250" y="1985963"/>
          <p14:tracePt t="45578" x="1730375" y="1954213"/>
          <p14:tracePt t="45585" x="1706563" y="1930400"/>
          <p14:tracePt t="45593" x="1682750" y="1890713"/>
          <p14:tracePt t="45602" x="1666875" y="1849438"/>
          <p14:tracePt t="45611" x="1641475" y="1817688"/>
          <p14:tracePt t="45619" x="1617663" y="1778000"/>
          <p14:tracePt t="45626" x="1593850" y="1730375"/>
          <p14:tracePt t="45631" x="1562100" y="1690688"/>
          <p14:tracePt t="45639" x="1538288" y="1643063"/>
          <p14:tracePt t="45647" x="1514475" y="1595438"/>
          <p14:tracePt t="45655" x="1514475" y="1579563"/>
          <p14:tracePt t="45663" x="1490663" y="1547813"/>
          <p14:tracePt t="45672" x="1482725" y="1522413"/>
          <p14:tracePt t="45679" x="1474788" y="1506538"/>
          <p14:tracePt t="45686" x="1474788" y="1482725"/>
          <p14:tracePt t="45693" x="1466850" y="1458913"/>
          <p14:tracePt t="45701" x="1466850" y="1435100"/>
          <p14:tracePt t="45709" x="1458913" y="1411288"/>
          <p14:tracePt t="45720" x="1450975" y="1379538"/>
          <p14:tracePt t="45726" x="1450975" y="1355725"/>
          <p14:tracePt t="45732" x="1443038" y="1323975"/>
          <p14:tracePt t="45740" x="1435100" y="1292225"/>
          <p14:tracePt t="45748" x="1427163" y="1268413"/>
          <p14:tracePt t="45757" x="1419225" y="1244600"/>
          <p14:tracePt t="45763" x="1419225" y="1228725"/>
          <p14:tracePt t="45772" x="1419225" y="1212850"/>
          <p14:tracePt t="45777" x="1411288" y="1187450"/>
          <p14:tracePt t="45785" x="1411288" y="1171575"/>
          <p14:tracePt t="45793" x="1403350" y="1155700"/>
          <p14:tracePt t="45801" x="1395413" y="1131888"/>
          <p14:tracePt t="45809" x="1395413" y="1108075"/>
          <p14:tracePt t="45818" x="1387475" y="1084263"/>
          <p14:tracePt t="45825" x="1387475" y="1076325"/>
          <p14:tracePt t="45831" x="1379538" y="1052513"/>
          <p14:tracePt t="45839" x="1371600" y="1028700"/>
          <p14:tracePt t="45847" x="1371600" y="996950"/>
          <p14:tracePt t="45855" x="1371600" y="973138"/>
          <p14:tracePt t="45863" x="1363663" y="941388"/>
          <p14:tracePt t="45871" x="1355725" y="933450"/>
          <p14:tracePt t="45879" x="1347788" y="917575"/>
          <p14:tracePt t="45885" x="1347788" y="909638"/>
          <p14:tracePt t="45893" x="1347788" y="893763"/>
          <p14:tracePt t="45917" x="1347788" y="885825"/>
          <p14:tracePt t="46002" x="1347788" y="901700"/>
          <p14:tracePt t="46010" x="1355725" y="933450"/>
          <p14:tracePt t="46021" x="1379538" y="981075"/>
          <p14:tracePt t="46026" x="1403350" y="1028700"/>
          <p14:tracePt t="46036" x="1435100" y="1076325"/>
          <p14:tracePt t="46042" x="1466850" y="1116013"/>
          <p14:tracePt t="46048" x="1522413" y="1204913"/>
          <p14:tracePt t="46057" x="1562100" y="1276350"/>
          <p14:tracePt t="46064" x="1601788" y="1355725"/>
          <p14:tracePt t="46073" x="1641475" y="1411288"/>
          <p14:tracePt t="46079" x="1690688" y="1482725"/>
          <p14:tracePt t="46088" x="1722438" y="1530350"/>
          <p14:tracePt t="46093" x="1778000" y="1595438"/>
          <p14:tracePt t="46101" x="1825625" y="1658938"/>
          <p14:tracePt t="46109" x="1857375" y="1706563"/>
          <p14:tracePt t="46118" x="1905000" y="1754188"/>
          <p14:tracePt t="46125" x="1912938" y="1762125"/>
          <p14:tracePt t="46134" x="1944688" y="1801813"/>
          <p14:tracePt t="46140" x="1952625" y="1801813"/>
          <p14:tracePt t="46147" x="1968500" y="1817688"/>
          <p14:tracePt t="46156" x="1976438" y="1833563"/>
          <p14:tracePt t="46163" x="2000250" y="1849438"/>
          <p14:tracePt t="46172" x="2017713" y="1865313"/>
          <p14:tracePt t="46179" x="2033588" y="1881188"/>
          <p14:tracePt t="46186" x="2049463" y="1890713"/>
          <p14:tracePt t="46194" x="2065338" y="1906588"/>
          <p14:tracePt t="46203" x="2081213" y="1906588"/>
          <p14:tracePt t="46210" x="2097088" y="1922463"/>
          <p14:tracePt t="46221" x="2120900" y="1930400"/>
          <p14:tracePt t="46226" x="2136775" y="1938338"/>
          <p14:tracePt t="46236" x="2144713" y="1946275"/>
          <p14:tracePt t="46240" x="2176463" y="1962150"/>
          <p14:tracePt t="46247" x="2208213" y="1970088"/>
          <p14:tracePt t="46256" x="2239963" y="1985963"/>
          <p14:tracePt t="46263" x="2287588" y="2001838"/>
          <p14:tracePt t="46272" x="2343150" y="2025650"/>
          <p14:tracePt t="46279" x="2359025" y="2033588"/>
          <p14:tracePt t="46287" x="2424113" y="2057400"/>
          <p14:tracePt t="46294" x="2479675" y="2081213"/>
          <p14:tracePt t="46303" x="2535238" y="2105025"/>
          <p14:tracePt t="46310" x="2574925" y="2112963"/>
          <p14:tracePt t="46319" x="2590800" y="2120900"/>
          <p14:tracePt t="46326" x="2606675" y="2136775"/>
          <p14:tracePt t="46334" x="2622550" y="2136775"/>
          <p14:tracePt t="46342" x="2630488" y="2144713"/>
          <p14:tracePt t="46348" x="2630488" y="2152650"/>
          <p14:tracePt t="46373" x="2638425" y="2160588"/>
          <p14:tracePt t="46387" x="2638425" y="2168525"/>
          <p14:tracePt t="46393" x="2646363" y="2184400"/>
          <p14:tracePt t="46401" x="2646363" y="2200275"/>
          <p14:tracePt t="46409" x="2654300" y="2216150"/>
          <p14:tracePt t="46419" x="2654300" y="2233613"/>
          <p14:tracePt t="46425" x="2662238" y="2249488"/>
          <p14:tracePt t="46434" x="2662238" y="2265363"/>
          <p14:tracePt t="46442" x="2662238" y="2289175"/>
          <p14:tracePt t="46448" x="2662238" y="2297113"/>
          <p14:tracePt t="46456" x="2662238" y="2305050"/>
          <p14:tracePt t="46464" x="2662238" y="2312988"/>
          <p14:tracePt t="46472" x="2662238" y="2320925"/>
          <p14:tracePt t="46562" x="2654300" y="2320925"/>
          <p14:tracePt t="46571" x="2630488" y="2305050"/>
          <p14:tracePt t="46578" x="2614613" y="2297113"/>
          <p14:tracePt t="46588" x="2574925" y="2281238"/>
          <p14:tracePt t="46593" x="2535238" y="2265363"/>
          <p14:tracePt t="46601" x="2487613" y="2249488"/>
          <p14:tracePt t="46609" x="2408238" y="2224088"/>
          <p14:tracePt t="46618" x="2392363" y="2216150"/>
          <p14:tracePt t="46625" x="2359025" y="2208213"/>
          <p14:tracePt t="46633" x="2319338" y="2184400"/>
          <p14:tracePt t="46641" x="2271713" y="2168525"/>
          <p14:tracePt t="46647" x="2247900" y="2144713"/>
          <p14:tracePt t="46656" x="2208213" y="2128838"/>
          <p14:tracePt t="46664" x="2184400" y="2105025"/>
          <p14:tracePt t="46674" x="2152650" y="2081213"/>
          <p14:tracePt t="46680" x="2112963" y="2057400"/>
          <p14:tracePt t="46689" x="2057400" y="2001838"/>
          <p14:tracePt t="46696" x="2041525" y="1985963"/>
          <p14:tracePt t="46703" x="2008188" y="1946275"/>
          <p14:tracePt t="46710" x="1944688" y="1890713"/>
          <p14:tracePt t="46720" x="1912938" y="1849438"/>
          <p14:tracePt t="46726" x="1865313" y="1801813"/>
          <p14:tracePt t="46734" x="1833563" y="1754188"/>
          <p14:tracePt t="46742" x="1817688" y="1714500"/>
          <p14:tracePt t="46750" x="1801813" y="1690688"/>
          <p14:tracePt t="46758" x="1785938" y="1643063"/>
          <p14:tracePt t="46764" x="1770063" y="1611313"/>
          <p14:tracePt t="46772" x="1762125" y="1571625"/>
          <p14:tracePt t="46780" x="1754188" y="1538288"/>
          <p14:tracePt t="46787" x="1754188" y="1506538"/>
          <p14:tracePt t="46796" x="1746250" y="1482725"/>
          <p14:tracePt t="46804" x="1738313" y="1466850"/>
          <p14:tracePt t="46810" x="1730375" y="1427163"/>
          <p14:tracePt t="46820" x="1730375" y="1411288"/>
          <p14:tracePt t="46826" x="1722438" y="1387475"/>
          <p14:tracePt t="46834" x="1722438" y="1371600"/>
          <p14:tracePt t="46842" x="1714500" y="1347788"/>
          <p14:tracePt t="46847" x="1714500" y="1331913"/>
          <p14:tracePt t="46856" x="1706563" y="1316038"/>
          <p14:tracePt t="46864" x="1706563" y="1300163"/>
          <p14:tracePt t="46873" x="1706563" y="1276350"/>
          <p14:tracePt t="46879" x="1706563" y="1268413"/>
          <p14:tracePt t="46888" x="1706563" y="1252538"/>
          <p14:tracePt t="46902" x="1706563" y="1244600"/>
          <p14:tracePt t="46972" x="1722438" y="1292225"/>
          <p14:tracePt t="46980" x="1746250" y="1323975"/>
          <p14:tracePt t="46988" x="1793875" y="1419225"/>
          <p14:tracePt t="46995" x="1873250" y="1522413"/>
          <p14:tracePt t="47004" x="1960563" y="1619250"/>
          <p14:tracePt t="47010" x="2049463" y="1722438"/>
          <p14:tracePt t="47020" x="2120900" y="1801813"/>
          <p14:tracePt t="47026" x="2192338" y="1865313"/>
          <p14:tracePt t="47035" x="2295525" y="1978025"/>
          <p14:tracePt t="47041" x="2366963" y="2057400"/>
          <p14:tracePt t="47049" x="2424113" y="2120900"/>
          <p14:tracePt t="47056" x="2439988" y="2136775"/>
          <p14:tracePt t="47063" x="2471738" y="2176463"/>
          <p14:tracePt t="47072" x="2495550" y="2200275"/>
          <p14:tracePt t="47079" x="2495550" y="2208213"/>
          <p14:tracePt t="47088" x="2503488" y="2216150"/>
          <p14:tracePt t="47150" x="2503488" y="2224088"/>
          <p14:tracePt t="47250" x="2487613" y="2184400"/>
          <p14:tracePt t="47258" x="2463800" y="2160588"/>
          <p14:tracePt t="47266" x="2424113" y="2112963"/>
          <p14:tracePt t="47272" x="2384425" y="2073275"/>
          <p14:tracePt t="47279" x="2319338" y="1993900"/>
          <p14:tracePt t="47287" x="2279650" y="1962150"/>
          <p14:tracePt t="47295" x="2208213" y="1881188"/>
          <p14:tracePt t="47303" x="2160588" y="1825625"/>
          <p14:tracePt t="47312" x="2128838" y="1793875"/>
          <p14:tracePt t="47318" x="2081213" y="1722438"/>
          <p14:tracePt t="47326" x="2057400" y="1674813"/>
          <p14:tracePt t="47334" x="2049463" y="1658938"/>
          <p14:tracePt t="47342" x="2025650" y="1627188"/>
          <p14:tracePt t="47350" x="2000250" y="1571625"/>
          <p14:tracePt t="47358" x="1976438" y="1522413"/>
          <p14:tracePt t="47363" x="1960563" y="1482725"/>
          <p14:tracePt t="47372" x="1944688" y="1450975"/>
          <p14:tracePt t="47379" x="1944688" y="1427163"/>
          <p14:tracePt t="47387" x="1936750" y="1403350"/>
          <p14:tracePt t="47395" x="1928813" y="1379538"/>
          <p14:tracePt t="47405" x="1920875" y="1363663"/>
          <p14:tracePt t="47412" x="1920875" y="1355725"/>
          <p14:tracePt t="47418" x="1920875" y="1347788"/>
          <p14:tracePt t="47434" x="1912938" y="1339850"/>
          <p14:tracePt t="47558" x="1912938" y="1347788"/>
          <p14:tracePt t="47566" x="1920875" y="1371600"/>
          <p14:tracePt t="47571" x="1944688" y="1419225"/>
          <p14:tracePt t="47580" x="1960563" y="1443038"/>
          <p14:tracePt t="47588" x="2000250" y="1514475"/>
          <p14:tracePt t="47596" x="2041525" y="1563688"/>
          <p14:tracePt t="47604" x="2097088" y="1619250"/>
          <p14:tracePt t="47612" x="2168525" y="1730375"/>
          <p14:tracePt t="47620" x="2216150" y="1785938"/>
          <p14:tracePt t="47626" x="2271713" y="1857375"/>
          <p14:tracePt t="47633" x="2335213" y="1946275"/>
          <p14:tracePt t="47641" x="2400300" y="2025650"/>
          <p14:tracePt t="47649" x="2424113" y="2065338"/>
          <p14:tracePt t="47657" x="2495550" y="2168525"/>
          <p14:tracePt t="47665" x="2511425" y="2216150"/>
          <p14:tracePt t="47673" x="2551113" y="2273300"/>
          <p14:tracePt t="47679" x="2574925" y="2328863"/>
          <p14:tracePt t="47687" x="2590800" y="2376488"/>
          <p14:tracePt t="47695" x="2598738" y="2424113"/>
          <p14:tracePt t="47704" x="2614613" y="2447925"/>
          <p14:tracePt t="47712" x="2630488" y="2471738"/>
          <p14:tracePt t="47722" x="2630488" y="2495550"/>
          <p14:tracePt t="47728" x="2638425" y="2495550"/>
          <p14:tracePt t="47812" x="2606675" y="2479675"/>
          <p14:tracePt t="47820" x="2543175" y="2439988"/>
          <p14:tracePt t="47828" x="2487613" y="2400300"/>
          <p14:tracePt t="47834" x="2432050" y="2352675"/>
          <p14:tracePt t="47843" x="2247900" y="2224088"/>
          <p14:tracePt t="47850" x="2176463" y="2176463"/>
          <p14:tracePt t="47859" x="2000250" y="2041525"/>
          <p14:tracePt t="47865" x="1849438" y="1922463"/>
          <p14:tracePt t="47876" x="1754188" y="1841500"/>
          <p14:tracePt t="47881" x="1609725" y="1698625"/>
          <p14:tracePt t="47888" x="1466850" y="1571625"/>
          <p14:tracePt t="47896" x="1435100" y="1530350"/>
          <p14:tracePt t="47905" x="1363663" y="1458913"/>
          <p14:tracePt t="47911" x="1316038" y="1379538"/>
          <p14:tracePt t="47921" x="1308100" y="1355725"/>
          <p14:tracePt t="47928" x="1284288" y="1308100"/>
          <p14:tracePt t="47934" x="1274763" y="1292225"/>
          <p14:tracePt t="47942" x="1274763" y="1252538"/>
          <p14:tracePt t="47950" x="1274763" y="1236663"/>
          <p14:tracePt t="47958" x="1274763" y="1212850"/>
          <p14:tracePt t="47966" x="1274763" y="1195388"/>
          <p14:tracePt t="47974" x="1274763" y="1179513"/>
          <p14:tracePt t="48006" x="1266825" y="1179513"/>
          <p14:tracePt t="48074" x="1266825" y="1187450"/>
          <p14:tracePt t="48082" x="1274763" y="1212850"/>
          <p14:tracePt t="48088" x="1308100" y="1252538"/>
          <p14:tracePt t="48096" x="1339850" y="1284288"/>
          <p14:tracePt t="48105" x="1395413" y="1347788"/>
          <p14:tracePt t="48112" x="1435100" y="1379538"/>
          <p14:tracePt t="48121" x="1514475" y="1458913"/>
          <p14:tracePt t="48127" x="1585913" y="1522413"/>
          <p14:tracePt t="48134" x="1682750" y="1595438"/>
          <p14:tracePt t="48142" x="1738313" y="1635125"/>
          <p14:tracePt t="48150" x="1809750" y="1698625"/>
          <p14:tracePt t="48160" x="1897063" y="1770063"/>
          <p14:tracePt t="48165" x="1944688" y="1801813"/>
          <p14:tracePt t="48174" x="2025650" y="1865313"/>
          <p14:tracePt t="48180" x="2089150" y="1906588"/>
          <p14:tracePt t="48188" x="2136775" y="1946275"/>
          <p14:tracePt t="48196" x="2184400" y="1985963"/>
          <p14:tracePt t="48205" x="2200275" y="2001838"/>
          <p14:tracePt t="48212" x="2232025" y="2033588"/>
          <p14:tracePt t="48222" x="2247900" y="2049463"/>
          <p14:tracePt t="48228" x="2263775" y="2081213"/>
          <p14:tracePt t="48243" x="2279650" y="2105025"/>
          <p14:tracePt t="48250" x="2295525" y="2144713"/>
          <p14:tracePt t="48258" x="2295525" y="2168525"/>
          <p14:tracePt t="48265" x="2311400" y="2184400"/>
          <p14:tracePt t="48274" x="2311400" y="2192338"/>
          <p14:tracePt t="48281" x="2311400" y="2208213"/>
          <p14:tracePt t="48290" x="2319338" y="2216150"/>
          <p14:tracePt t="48295" x="2319338" y="2224088"/>
          <p14:tracePt t="48537" x="2327275" y="2224088"/>
          <p14:tracePt t="48544" x="2343150" y="2224088"/>
          <p14:tracePt t="48550" x="2384425" y="2224088"/>
          <p14:tracePt t="48558" x="2424113" y="2224088"/>
          <p14:tracePt t="48566" x="2463800" y="2224088"/>
          <p14:tracePt t="48574" x="2519363" y="2224088"/>
          <p14:tracePt t="48582" x="2566988" y="2224088"/>
          <p14:tracePt t="48590" x="2606675" y="2224088"/>
          <p14:tracePt t="48596" x="2693988" y="2249488"/>
          <p14:tracePt t="48605" x="2741613" y="2257425"/>
          <p14:tracePt t="48612" x="2838450" y="2281238"/>
          <p14:tracePt t="48621" x="2925763" y="2312988"/>
          <p14:tracePt t="48628" x="2981325" y="2328863"/>
          <p14:tracePt t="48636" x="3109913" y="2360613"/>
          <p14:tracePt t="48644" x="3213100" y="2392363"/>
          <p14:tracePt t="48650" x="3308350" y="2416175"/>
          <p14:tracePt t="48660" x="3467100" y="2471738"/>
          <p14:tracePt t="48666" x="3619500" y="2503488"/>
          <p14:tracePt t="48676" x="3714750" y="2527300"/>
          <p14:tracePt t="48681" x="3802063" y="2551113"/>
          <p14:tracePt t="48692" x="3922713" y="2584450"/>
          <p14:tracePt t="48695" x="3978275" y="2592388"/>
          <p14:tracePt t="48704" x="4073525" y="2616200"/>
          <p14:tracePt t="48711" x="4144963" y="2632075"/>
          <p14:tracePt t="48721" x="4184650" y="2640013"/>
          <p14:tracePt t="48727" x="4217988" y="2647950"/>
          <p14:tracePt t="48736" x="4249738" y="2655888"/>
          <p14:tracePt t="48743" x="4265613" y="2655888"/>
          <p14:tracePt t="48749" x="4281488" y="2663825"/>
          <p14:tracePt t="48758" x="4289425" y="2671763"/>
          <p14:tracePt t="48796" x="4297363" y="2671763"/>
          <p14:tracePt t="48805" x="4305300" y="2671763"/>
          <p14:tracePt t="48811" x="4329113" y="2679700"/>
          <p14:tracePt t="48819" x="4344988" y="2679700"/>
          <p14:tracePt t="48827" x="4416425" y="2695575"/>
          <p14:tracePt t="48836" x="4495800" y="2711450"/>
          <p14:tracePt t="48843" x="4600575" y="2735263"/>
          <p14:tracePt t="48850" x="4735513" y="2759075"/>
          <p14:tracePt t="48858" x="4838700" y="2782888"/>
          <p14:tracePt t="48866" x="5054600" y="2814638"/>
          <p14:tracePt t="48875" x="5292725" y="2862263"/>
          <p14:tracePt t="48882" x="5540375" y="2901950"/>
          <p14:tracePt t="48891" x="5795963" y="2943225"/>
          <p14:tracePt t="48898" x="6154738" y="3006725"/>
          <p14:tracePt t="48905" x="6376988" y="3046413"/>
          <p14:tracePt t="48911" x="6632575" y="3094038"/>
          <p14:tracePt t="48920" x="6743700" y="3101975"/>
          <p14:tracePt t="48927" x="6943725" y="3141663"/>
          <p14:tracePt t="48935" x="7110413" y="3173413"/>
          <p14:tracePt t="48943" x="7231063" y="3189288"/>
          <p14:tracePt t="48952" x="7397750" y="3213100"/>
          <p14:tracePt t="48958" x="7461250" y="3221038"/>
          <p14:tracePt t="48965" x="7550150" y="3236913"/>
          <p14:tracePt t="48973" x="7613650" y="3252788"/>
          <p14:tracePt t="48981" x="7661275" y="3262313"/>
          <p14:tracePt t="48990" x="7685088" y="3278188"/>
          <p14:tracePt t="48998" x="7716838" y="3286125"/>
          <p14:tracePt t="49007" x="7732713" y="3286125"/>
          <p14:tracePt t="49011" x="7748588" y="3294063"/>
          <p14:tracePt t="49022" x="7764463" y="3302000"/>
          <p14:tracePt t="49028" x="7772400" y="3302000"/>
          <p14:tracePt t="49035" x="7788275" y="3302000"/>
          <p14:tracePt t="49050" x="7796213" y="3309938"/>
          <p14:tracePt t="49120" x="7796213" y="3317875"/>
          <p14:tracePt t="49128" x="7796213" y="3333750"/>
          <p14:tracePt t="49136" x="7812088" y="3357563"/>
          <p14:tracePt t="49144" x="7827963" y="3381375"/>
          <p14:tracePt t="49152" x="7843838" y="3421063"/>
          <p14:tracePt t="49160" x="7843838" y="3436938"/>
          <p14:tracePt t="49166" x="7859713" y="3468688"/>
          <p14:tracePt t="49175" x="7885113" y="3508375"/>
          <p14:tracePt t="49182" x="7900988" y="3540125"/>
          <p14:tracePt t="49190" x="7940675" y="3587750"/>
          <p14:tracePt t="49197" x="7940675" y="3595688"/>
          <p14:tracePt t="49205" x="7956550" y="3621088"/>
          <p14:tracePt t="49213" x="7988300" y="3660775"/>
          <p14:tracePt t="49219" x="8004175" y="3676650"/>
          <p14:tracePt t="49227" x="8020050" y="3692525"/>
          <p14:tracePt t="49235" x="8035925" y="3716338"/>
          <p14:tracePt t="49243" x="8051800" y="3740150"/>
          <p14:tracePt t="49251" x="8067675" y="3763963"/>
          <p14:tracePt t="49259" x="8075613" y="3771900"/>
          <p14:tracePt t="49265" x="8091488" y="3795713"/>
          <p14:tracePt t="49275" x="8099425" y="3811588"/>
          <p14:tracePt t="49281" x="8115300" y="3827463"/>
          <p14:tracePt t="49289" x="8115300" y="3843338"/>
          <p14:tracePt t="49297" x="8123238" y="3859213"/>
          <p14:tracePt t="49305" x="8131175" y="3875088"/>
          <p14:tracePt t="49311" x="8147050" y="3890963"/>
          <p14:tracePt t="49319" x="8154988" y="3906838"/>
          <p14:tracePt t="49327" x="8154988" y="3922713"/>
          <p14:tracePt t="49343" x="8162925" y="3922713"/>
          <p14:tracePt t="49868" x="8162925" y="3914775"/>
          <p14:tracePt t="49875" x="8162925" y="3875088"/>
          <p14:tracePt t="49882" x="8154988" y="3811588"/>
          <p14:tracePt t="49891" x="8147050" y="3740150"/>
          <p14:tracePt t="49898" x="8139113" y="3668713"/>
          <p14:tracePt t="49908" x="8123238" y="3587750"/>
          <p14:tracePt t="49914" x="8115300" y="3468688"/>
          <p14:tracePt t="49923" x="8099425" y="3381375"/>
          <p14:tracePt t="49930" x="8083550" y="3309938"/>
          <p14:tracePt t="49936" x="8075613" y="3221038"/>
          <p14:tracePt t="49944" x="8059738" y="3133725"/>
          <p14:tracePt t="49952" x="8051800" y="3070225"/>
          <p14:tracePt t="49961" x="8035925" y="2990850"/>
          <p14:tracePt t="49968" x="8020050" y="2919413"/>
          <p14:tracePt t="49978" x="8004175" y="2838450"/>
          <p14:tracePt t="49981" x="7996238" y="2782888"/>
          <p14:tracePt t="49989" x="7996238" y="2743200"/>
          <p14:tracePt t="49997" x="7996238" y="2703513"/>
          <p14:tracePt t="50005" x="7996238" y="2663825"/>
          <p14:tracePt t="50022" x="8004175" y="2624138"/>
          <p14:tracePt t="50027" x="8012113" y="2600325"/>
          <p14:tracePt t="50035" x="8027988" y="2551113"/>
          <p14:tracePt t="50044" x="8035925" y="2535238"/>
          <p14:tracePt t="50051" x="8043863" y="2511425"/>
          <p14:tracePt t="50060" x="8043863" y="2487613"/>
          <p14:tracePt t="50067" x="8043863" y="2471738"/>
          <p14:tracePt t="50076" x="8043863" y="2439988"/>
          <p14:tracePt t="50081" x="8043863" y="2416175"/>
          <p14:tracePt t="50091" x="8043863" y="2392363"/>
          <p14:tracePt t="50098" x="8043863" y="2376488"/>
          <p14:tracePt t="50107" x="8043863" y="2368550"/>
          <p14:tracePt t="50114" x="8043863" y="2352675"/>
          <p14:tracePt t="50121" x="8043863" y="2344738"/>
          <p14:tracePt t="50129" x="8043863" y="2328863"/>
          <p14:tracePt t="50135" x="8035925" y="2320925"/>
          <p14:tracePt t="50143" x="8027988" y="2312988"/>
          <p14:tracePt t="50151" x="8020050" y="2305050"/>
          <p14:tracePt t="50159" x="8004175" y="2305050"/>
          <p14:tracePt t="50451" x="7972425" y="2305050"/>
          <p14:tracePt t="50459" x="7924800" y="2328863"/>
          <p14:tracePt t="50468" x="7843838" y="2368550"/>
          <p14:tracePt t="50478" x="7804150" y="2376488"/>
          <p14:tracePt t="50483" x="7693025" y="2416175"/>
          <p14:tracePt t="50493" x="7605713" y="2447925"/>
          <p14:tracePt t="50497" x="7550150" y="2463800"/>
          <p14:tracePt t="50507" x="7445375" y="2503488"/>
          <p14:tracePt t="50514" x="7413625" y="2527300"/>
          <p14:tracePt t="50521" x="7366000" y="2551113"/>
          <p14:tracePt t="50529" x="7358063" y="2551113"/>
          <p14:tracePt t="50537" x="7358063" y="2559050"/>
          <p14:tracePt t="50551" x="7358063" y="2566988"/>
          <p14:tracePt t="50567" x="7373938" y="2576513"/>
          <p14:tracePt t="50576" x="7453313" y="2600325"/>
          <p14:tracePt t="50583" x="7534275" y="2616200"/>
          <p14:tracePt t="50590" x="7653338" y="2632075"/>
          <p14:tracePt t="50597" x="7764463" y="2647950"/>
          <p14:tracePt t="50607" x="7885113" y="2671763"/>
          <p14:tracePt t="50614" x="8027988" y="2687638"/>
          <p14:tracePt t="50624" x="8123238" y="2695575"/>
          <p14:tracePt t="50630" x="8178800" y="2703513"/>
          <p14:tracePt t="50638" x="8194675" y="2703513"/>
          <p14:tracePt t="50668" x="8194675" y="2711450"/>
          <p14:tracePt t="50684" x="8162925" y="2719388"/>
          <p14:tracePt t="50692" x="8107363" y="2727325"/>
          <p14:tracePt t="50698" x="8051800" y="2727325"/>
          <p14:tracePt t="50707" x="7964488" y="2743200"/>
          <p14:tracePt t="50713" x="7908925" y="2751138"/>
          <p14:tracePt t="50724" x="7820025" y="2767013"/>
          <p14:tracePt t="50730" x="7780338" y="2774950"/>
          <p14:tracePt t="50739" x="7740650" y="2782888"/>
          <p14:tracePt t="50746" x="7716838" y="2782888"/>
          <p14:tracePt t="50768" x="7716838" y="2790825"/>
          <p14:tracePt t="50830" x="7708900" y="2774950"/>
          <p14:tracePt t="50844" x="7708900" y="2767013"/>
          <p14:tracePt t="50851" x="7700963" y="2759075"/>
          <p14:tracePt t="50860" x="7693025" y="2751138"/>
          <p14:tracePt t="50868" x="7669213" y="2743200"/>
          <p14:tracePt t="50877" x="7653338" y="2735263"/>
          <p14:tracePt t="50883" x="7637463" y="2727325"/>
          <p14:tracePt t="50892" x="7629525" y="2727325"/>
          <p14:tracePt t="50951" x="7645400" y="2727325"/>
          <p14:tracePt t="50960" x="7700963" y="2727325"/>
          <p14:tracePt t="50967" x="7756525" y="2735263"/>
          <p14:tracePt t="50976" x="7851775" y="2743200"/>
          <p14:tracePt t="50984" x="7924800" y="2743200"/>
          <p14:tracePt t="50993" x="7996238" y="2743200"/>
          <p14:tracePt t="51008" x="8083550" y="2743200"/>
          <p14:tracePt t="51014" x="8099425" y="2743200"/>
          <p14:tracePt t="51068" x="8091488" y="2743200"/>
          <p14:tracePt t="51076" x="8059738" y="2743200"/>
          <p14:tracePt t="51084" x="8004175" y="2743200"/>
          <p14:tracePt t="51094" x="7924800" y="2743200"/>
          <p14:tracePt t="51099" x="7812088" y="2735263"/>
          <p14:tracePt t="51108" x="7732713" y="2735263"/>
          <p14:tracePt t="51113" x="7700963" y="2735263"/>
          <p14:tracePt t="51121" x="7661275" y="2735263"/>
          <p14:tracePt t="51129" x="7645400" y="2743200"/>
          <p14:tracePt t="51176" x="7645400" y="2751138"/>
          <p14:tracePt t="51184" x="7700963" y="2751138"/>
          <p14:tracePt t="51192" x="7764463" y="2759075"/>
          <p14:tracePt t="51200" x="7835900" y="2767013"/>
          <p14:tracePt t="51208" x="7916863" y="2774950"/>
          <p14:tracePt t="51213" x="7980363" y="2782888"/>
          <p14:tracePt t="51222" x="8075613" y="2790825"/>
          <p14:tracePt t="51230" x="8131175" y="2790825"/>
          <p14:tracePt t="51238" x="8170863" y="2790825"/>
          <p14:tracePt t="51246" x="8178800" y="2790825"/>
          <p14:tracePt t="51300" x="8170863" y="2790825"/>
          <p14:tracePt t="51307" x="8139113" y="2790825"/>
          <p14:tracePt t="51314" x="8067675" y="2790825"/>
          <p14:tracePt t="51322" x="8012113" y="2782888"/>
          <p14:tracePt t="51330" x="7932738" y="2782888"/>
          <p14:tracePt t="51338" x="7869238" y="2782888"/>
          <p14:tracePt t="51345" x="7804150" y="2782888"/>
          <p14:tracePt t="51354" x="7780338" y="2782888"/>
          <p14:tracePt t="51360" x="7772400" y="2782888"/>
          <p14:tracePt t="51414" x="7796213" y="2774950"/>
          <p14:tracePt t="51423" x="7843838" y="2774950"/>
          <p14:tracePt t="51430" x="7885113" y="2767013"/>
          <p14:tracePt t="51437" x="7908925" y="2767013"/>
          <p14:tracePt t="51445" x="7956550" y="2767013"/>
          <p14:tracePt t="51453" x="7980363" y="2759075"/>
          <p14:tracePt t="51460" x="7988300" y="2759075"/>
          <p14:tracePt t="51467" x="7996238" y="2751138"/>
          <p14:tracePt t="51547" x="7964488" y="2751138"/>
          <p14:tracePt t="51554" x="7932738" y="2751138"/>
          <p14:tracePt t="51562" x="7900988" y="2751138"/>
          <p14:tracePt t="51568" x="7859713" y="2751138"/>
          <p14:tracePt t="51576" x="7827963" y="2759075"/>
          <p14:tracePt t="51584" x="7804150" y="2774950"/>
          <p14:tracePt t="51593" x="7780338" y="2782888"/>
          <p14:tracePt t="51600" x="7756525" y="2782888"/>
          <p14:tracePt t="51610" x="7748588" y="2782888"/>
          <p14:tracePt t="51616" x="7740650" y="2790825"/>
          <p14:tracePt t="51684" x="7740650" y="2798763"/>
          <p14:tracePt t="51692" x="7764463" y="2806700"/>
          <p14:tracePt t="51699" x="7851775" y="2854325"/>
          <p14:tracePt t="51707" x="7940675" y="2878138"/>
          <p14:tracePt t="51713" x="8043863" y="2901950"/>
          <p14:tracePt t="51722" x="8170863" y="2943225"/>
          <p14:tracePt t="51729" x="8275638" y="2967038"/>
          <p14:tracePt t="51738" x="8418513" y="2998788"/>
          <p14:tracePt t="51745" x="8505825" y="3014663"/>
          <p14:tracePt t="51753" x="8545513" y="3022600"/>
          <p14:tracePt t="51761" x="8593138" y="3022600"/>
          <p14:tracePt t="51822" x="8569325" y="3022600"/>
          <p14:tracePt t="51830" x="8545513" y="3022600"/>
          <p14:tracePt t="51838" x="8505825" y="3022600"/>
          <p14:tracePt t="51846" x="8426450" y="3030538"/>
          <p14:tracePt t="51854" x="8378825" y="3038475"/>
          <p14:tracePt t="51862" x="8347075" y="3046413"/>
          <p14:tracePt t="51870" x="8283575" y="3054350"/>
          <p14:tracePt t="51876" x="8218488" y="3070225"/>
          <p14:tracePt t="51884" x="8154988" y="3078163"/>
          <p14:tracePt t="51892" x="8115300" y="3086100"/>
          <p14:tracePt t="51900" x="8075613" y="3094038"/>
          <p14:tracePt t="51910" x="8027988" y="3094038"/>
          <p14:tracePt t="51915" x="7980363" y="3094038"/>
          <p14:tracePt t="51925" x="7932738" y="3094038"/>
          <p14:tracePt t="51930" x="7893050" y="3094038"/>
          <p14:tracePt t="51938" x="7804150" y="3094038"/>
          <p14:tracePt t="51946" x="7740650" y="3094038"/>
          <p14:tracePt t="51954" x="7708900" y="3086100"/>
          <p14:tracePt t="51962" x="7661275" y="3078163"/>
          <p14:tracePt t="51970" x="7645400" y="3078163"/>
          <p14:tracePt t="51976" x="7621588" y="3078163"/>
          <p14:tracePt t="51984" x="7613650" y="3070225"/>
          <p14:tracePt t="52092" x="7605713" y="3062288"/>
          <p14:tracePt t="52100" x="7597775" y="3054350"/>
          <p14:tracePt t="52109" x="7597775" y="3046413"/>
          <p14:tracePt t="52184" x="7613650" y="3046413"/>
          <p14:tracePt t="52192" x="7661275" y="3070225"/>
          <p14:tracePt t="52200" x="7716838" y="3094038"/>
          <p14:tracePt t="52208" x="7772400" y="3117850"/>
          <p14:tracePt t="52216" x="7812088" y="3125788"/>
          <p14:tracePt t="52222" x="7908925" y="3157538"/>
          <p14:tracePt t="52230" x="7956550" y="3173413"/>
          <p14:tracePt t="52237" x="7988300" y="3181350"/>
          <p14:tracePt t="52246" x="8043863" y="3189288"/>
          <p14:tracePt t="52253" x="8099425" y="3205163"/>
          <p14:tracePt t="52262" x="8115300" y="3205163"/>
          <p14:tracePt t="52269" x="8123238" y="3205163"/>
          <p14:tracePt t="52346" x="8123238" y="3197225"/>
          <p14:tracePt t="52354" x="8107363" y="3165475"/>
          <p14:tracePt t="52362" x="8067675" y="3117850"/>
          <p14:tracePt t="52370" x="8035925" y="3078163"/>
          <p14:tracePt t="52379" x="7948613" y="3006725"/>
          <p14:tracePt t="52384" x="7869238" y="2943225"/>
          <p14:tracePt t="52392" x="7748588" y="2870200"/>
          <p14:tracePt t="52400" x="7661275" y="2830513"/>
          <p14:tracePt t="52410" x="7469188" y="2751138"/>
          <p14:tracePt t="52416" x="7231063" y="2671763"/>
          <p14:tracePt t="52426" x="7007225" y="2608263"/>
          <p14:tracePt t="52430" x="6751638" y="2535238"/>
          <p14:tracePt t="52438" x="6521450" y="2495550"/>
          <p14:tracePt t="52448" x="6418263" y="2479675"/>
          <p14:tracePt t="52453" x="6305550" y="2463800"/>
          <p14:tracePt t="52462" x="6162675" y="2463800"/>
          <p14:tracePt t="52469" x="6122988" y="2463800"/>
          <p14:tracePt t="52478" x="6099175" y="2463800"/>
          <p14:tracePt t="52507" x="6115050" y="2487613"/>
          <p14:tracePt t="52515" x="6170613" y="2511425"/>
          <p14:tracePt t="52524" x="6234113" y="2527300"/>
          <p14:tracePt t="52531" x="6410325" y="2584450"/>
          <p14:tracePt t="52537" x="6592888" y="2616200"/>
          <p14:tracePt t="52545" x="6808788" y="2671763"/>
          <p14:tracePt t="52553" x="7038975" y="2695575"/>
          <p14:tracePt t="52562" x="7286625" y="2735263"/>
          <p14:tracePt t="52569" x="7421563" y="2743200"/>
          <p14:tracePt t="52578" x="7605713" y="2751138"/>
          <p14:tracePt t="52586" x="7756525" y="2751138"/>
          <p14:tracePt t="52593" x="7827963" y="2751138"/>
          <p14:tracePt t="52599" x="7877175" y="2751138"/>
          <p14:tracePt t="52606" x="7893050" y="2751138"/>
          <p14:tracePt t="52661" x="7869238" y="2751138"/>
          <p14:tracePt t="52669" x="7827963" y="2743200"/>
          <p14:tracePt t="52678" x="7772400" y="2735263"/>
          <p14:tracePt t="52684" x="7748588" y="2735263"/>
          <p14:tracePt t="52692" x="7685088" y="2735263"/>
          <p14:tracePt t="52700" x="7645400" y="2735263"/>
          <p14:tracePt t="52709" x="7621588" y="2735263"/>
          <p14:tracePt t="52715" x="7605713" y="2735263"/>
          <p14:tracePt t="52725" x="7589838" y="2743200"/>
          <p14:tracePt t="52732" x="7581900" y="2743200"/>
          <p14:tracePt t="52833" x="7589838" y="2743200"/>
          <p14:tracePt t="52846" x="7597775" y="2743200"/>
          <p14:tracePt t="52861" x="7605713" y="2735263"/>
          <p14:tracePt t="52870" x="7613650" y="2727325"/>
          <p14:tracePt t="52886" x="7621588" y="2719388"/>
          <p14:tracePt t="52900" x="7621588" y="2711450"/>
          <p14:tracePt t="52970" x="7597775" y="2719388"/>
          <p14:tracePt t="52977" x="7550150" y="2727325"/>
          <p14:tracePt t="52986" x="7510463" y="2735263"/>
          <p14:tracePt t="52994" x="7453313" y="2751138"/>
          <p14:tracePt t="53010" x="7366000" y="2767013"/>
          <p14:tracePt t="53016" x="7342188" y="2767013"/>
          <p14:tracePt t="53024" x="7334250" y="2774950"/>
          <p14:tracePt t="53079" x="7350125" y="2767013"/>
          <p14:tracePt t="53086" x="7366000" y="2751138"/>
          <p14:tracePt t="53094" x="7373938" y="2743200"/>
          <p14:tracePt t="53102" x="7381875" y="2743200"/>
          <p14:tracePt t="53109" x="7381875" y="2727325"/>
          <p14:tracePt t="53115" x="7381875" y="2711450"/>
          <p14:tracePt t="53126" x="7381875" y="2695575"/>
          <p14:tracePt t="53131" x="7381875" y="2687638"/>
          <p14:tracePt t="53141" x="7381875" y="2671763"/>
          <p14:tracePt t="53146" x="7381875" y="2663825"/>
          <p14:tracePt t="53154" x="7366000" y="2655888"/>
          <p14:tracePt t="53161" x="7350125" y="2647950"/>
          <p14:tracePt t="53170" x="7342188" y="2640013"/>
          <p14:tracePt t="53180" x="7318375" y="2632075"/>
          <p14:tracePt t="53186" x="7302500" y="2632075"/>
          <p14:tracePt t="53194" x="7278688" y="2632075"/>
          <p14:tracePt t="53199" x="7254875" y="2632075"/>
          <p14:tracePt t="53208" x="7239000" y="2632075"/>
          <p14:tracePt t="53215" x="7223125" y="2632075"/>
          <p14:tracePt t="53223" x="7215188" y="2640013"/>
          <p14:tracePt t="53231" x="7207250" y="2663825"/>
          <p14:tracePt t="53239" x="7207250" y="2671763"/>
          <p14:tracePt t="53246" x="7207250" y="2679700"/>
          <p14:tracePt t="53253" x="7207250" y="2695575"/>
          <p14:tracePt t="53262" x="7231063" y="2719388"/>
          <p14:tracePt t="53270" x="7270750" y="2735263"/>
          <p14:tracePt t="53277" x="7302500" y="2751138"/>
          <p14:tracePt t="53286" x="7366000" y="2767013"/>
          <p14:tracePt t="53294" x="7405688" y="2774950"/>
          <p14:tracePt t="53300" x="7477125" y="2782888"/>
          <p14:tracePt t="53310" x="7534275" y="2782888"/>
          <p14:tracePt t="53316" x="7542213" y="2782888"/>
          <p14:tracePt t="53324" x="7558088" y="2782888"/>
          <p14:tracePt t="53395" x="7550150" y="2782888"/>
          <p14:tracePt t="53402" x="7510463" y="2774950"/>
          <p14:tracePt t="53408" x="7453313" y="2759075"/>
          <p14:tracePt t="53416" x="7421563" y="2759075"/>
          <p14:tracePt t="53425" x="7326313" y="2751138"/>
          <p14:tracePt t="53432" x="7278688" y="2751138"/>
          <p14:tracePt t="53440" x="7183438" y="2751138"/>
          <p14:tracePt t="53448" x="7135813" y="2751138"/>
          <p14:tracePt t="53457" x="7086600" y="2751138"/>
          <p14:tracePt t="53464" x="7054850" y="2759075"/>
          <p14:tracePt t="53470" x="7038975" y="2767013"/>
          <p14:tracePt t="53479" x="7023100" y="2774950"/>
          <p14:tracePt t="53802" x="7023100" y="2782888"/>
          <p14:tracePt t="53810" x="7015163" y="2798763"/>
          <p14:tracePt t="53816" x="6991350" y="2830513"/>
          <p14:tracePt t="53824" x="6975475" y="2886075"/>
          <p14:tracePt t="53832" x="6959600" y="2927350"/>
          <p14:tracePt t="53840" x="6943725" y="2982913"/>
          <p14:tracePt t="53848" x="6935788" y="3038475"/>
          <p14:tracePt t="53856" x="6919913" y="3094038"/>
          <p14:tracePt t="53865" x="6919913" y="3133725"/>
          <p14:tracePt t="53870" x="6911975" y="3189288"/>
          <p14:tracePt t="53878" x="6904038" y="3236913"/>
          <p14:tracePt t="53886" x="6888163" y="3286125"/>
          <p14:tracePt t="53895" x="6880225" y="3294063"/>
          <p14:tracePt t="53902" x="6864350" y="3341688"/>
          <p14:tracePt t="53910" x="6856413" y="3381375"/>
          <p14:tracePt t="53915" x="6848475" y="3405188"/>
          <p14:tracePt t="53924" x="6832600" y="3429000"/>
          <p14:tracePt t="53931" x="6816725" y="3460750"/>
          <p14:tracePt t="53941" x="6816725" y="3484563"/>
          <p14:tracePt t="53948" x="6808788" y="3492500"/>
          <p14:tracePt t="53956" x="6800850" y="3508375"/>
          <p14:tracePt t="53964" x="6792913" y="3524250"/>
          <p14:tracePt t="53970" x="6784975" y="3548063"/>
          <p14:tracePt t="53978" x="6777038" y="3556000"/>
          <p14:tracePt t="53985" x="6777038" y="3563938"/>
          <p14:tracePt t="53993" x="6759575" y="3579813"/>
          <p14:tracePt t="54002" x="6751638" y="3587750"/>
          <p14:tracePt t="54008" x="6743700" y="3595688"/>
          <p14:tracePt t="54016" x="6743700" y="3605213"/>
          <p14:tracePt t="54025" x="6743700" y="3613150"/>
          <p14:tracePt t="54031" x="6735763" y="3613150"/>
          <p14:tracePt t="54648" x="6727825" y="3613150"/>
          <p14:tracePt t="54655" x="6727825" y="3605213"/>
          <p14:tracePt t="68770" x="6553200" y="3524250"/>
          <p14:tracePt t="68777" x="6099175" y="3357563"/>
          <p14:tracePt t="68786" x="5835650" y="3278188"/>
          <p14:tracePt t="68793" x="5572125" y="3205163"/>
          <p14:tracePt t="68800" x="5484813" y="3165475"/>
          <p14:tracePt t="68808" x="5476875" y="3157538"/>
          <p14:tracePt t="68840" x="5468938" y="3141663"/>
          <p14:tracePt t="68847" x="5461000" y="3125788"/>
          <p14:tracePt t="68854" x="5437188" y="3086100"/>
          <p14:tracePt t="68862" x="5413375" y="3046413"/>
          <p14:tracePt t="68870" x="5381625" y="3022600"/>
          <p14:tracePt t="68879" x="5357813" y="2982913"/>
          <p14:tracePt t="68886" x="5326063" y="2951163"/>
          <p14:tracePt t="68895" x="5310188" y="2919413"/>
          <p14:tracePt t="68898" x="5276850" y="2886075"/>
          <p14:tracePt t="68909" x="5245100" y="2846388"/>
          <p14:tracePt t="68915" x="5229225" y="2838450"/>
          <p14:tracePt t="68926" x="5181600" y="2798763"/>
          <p14:tracePt t="68931" x="5126038" y="2759075"/>
          <p14:tracePt t="68940" x="5070475" y="2727325"/>
          <p14:tracePt t="68948" x="4999038" y="2687638"/>
          <p14:tracePt t="68953" x="4854575" y="2632075"/>
          <p14:tracePt t="68962" x="4751388" y="2600325"/>
          <p14:tracePt t="68970" x="4511675" y="2551113"/>
          <p14:tracePt t="68979" x="4289425" y="2519363"/>
          <p14:tracePt t="68986" x="4017963" y="2487613"/>
          <p14:tracePt t="68992" x="3651250" y="2471738"/>
          <p14:tracePt t="68999" x="3427413" y="2463800"/>
          <p14:tracePt t="69007" x="3117850" y="2447925"/>
          <p14:tracePt t="69024" x="2638425" y="2432050"/>
          <p14:tracePt t="69031" x="2416175" y="2424113"/>
          <p14:tracePt t="69039" x="2176463" y="2424113"/>
          <p14:tracePt t="69046" x="2073275" y="2424113"/>
          <p14:tracePt t="69053" x="1960563" y="2432050"/>
          <p14:tracePt t="69061" x="1905000" y="2447925"/>
          <p14:tracePt t="69069" x="1817688" y="2471738"/>
          <p14:tracePt t="69078" x="1778000" y="2487613"/>
          <p14:tracePt t="69085" x="1722438" y="2503488"/>
          <p14:tracePt t="69094" x="1666875" y="2519363"/>
          <p14:tracePt t="69101" x="1609725" y="2527300"/>
          <p14:tracePt t="69108" x="1577975" y="2527300"/>
          <p14:tracePt t="69115" x="1522413" y="2535238"/>
          <p14:tracePt t="69124" x="1466850" y="2535238"/>
          <p14:tracePt t="69131" x="1443038" y="2543175"/>
          <p14:tracePt t="69140" x="1387475" y="2543175"/>
          <p14:tracePt t="69147" x="1339850" y="2543175"/>
          <p14:tracePt t="69153" x="1266825" y="2543175"/>
          <p14:tracePt t="69162" x="1235075" y="2535238"/>
          <p14:tracePt t="69170" x="1179513" y="2527300"/>
          <p14:tracePt t="69177" x="1100138" y="2503488"/>
          <p14:tracePt t="69185" x="1060450" y="2495550"/>
          <p14:tracePt t="69195" x="1036638" y="2487613"/>
          <p14:tracePt t="69201" x="1004888" y="2479675"/>
          <p14:tracePt t="69208" x="973138" y="2463800"/>
          <p14:tracePt t="69215" x="957263" y="2455863"/>
          <p14:tracePt t="69225" x="941388" y="2447925"/>
          <p14:tracePt t="69279" x="933450" y="2447925"/>
          <p14:tracePt t="69286" x="908050" y="2424113"/>
          <p14:tracePt t="69293" x="892175" y="2408238"/>
          <p14:tracePt t="69302" x="868363" y="2392363"/>
          <p14:tracePt t="69311" x="828675" y="2352675"/>
          <p14:tracePt t="69315" x="796925" y="2320925"/>
          <p14:tracePt t="69324" x="773113" y="2305050"/>
          <p14:tracePt t="69331" x="725488" y="2265363"/>
          <p14:tracePt t="69340" x="685800" y="2233613"/>
          <p14:tracePt t="69347" x="646113" y="2216150"/>
          <p14:tracePt t="69353" x="622300" y="2200275"/>
          <p14:tracePt t="69362" x="598488" y="2192338"/>
          <p14:tracePt t="69369" x="582613" y="2184400"/>
          <p14:tracePt t="69565" x="590550" y="2184400"/>
          <p14:tracePt t="69570" x="598488" y="2184400"/>
          <p14:tracePt t="69603" x="606425" y="2184400"/>
          <p14:tracePt t="69910" x="606425" y="2176463"/>
          <p14:tracePt t="69915" x="614363" y="2168525"/>
          <p14:tracePt t="69924" x="622300" y="2160588"/>
          <p14:tracePt t="69940" x="630238" y="2160588"/>
          <p14:tracePt t="69948" x="630238" y="2152650"/>
          <p14:tracePt t="69956" x="638175" y="2144713"/>
          <p14:tracePt t="69964" x="646113" y="2144713"/>
          <p14:tracePt t="69970" x="654050" y="2144713"/>
          <p14:tracePt t="69986" x="661988" y="2144713"/>
          <p14:tracePt t="70009" x="669925" y="2144713"/>
          <p14:tracePt t="70070" x="677863" y="2144713"/>
          <p14:tracePt t="70077" x="685800" y="2144713"/>
          <p14:tracePt t="70085" x="701675" y="2152650"/>
          <p14:tracePt t="70093" x="725488" y="2168525"/>
          <p14:tracePt t="70102" x="749300" y="2184400"/>
          <p14:tracePt t="70117" x="757238" y="2184400"/>
          <p14:tracePt t="70126" x="757238" y="2192338"/>
          <p14:tracePt t="70164" x="757238" y="2200275"/>
          <p14:tracePt t="70239" x="765175" y="2200275"/>
          <p14:tracePt t="70386" x="757238" y="2200275"/>
          <p14:tracePt t="70394" x="749300" y="2200275"/>
          <p14:tracePt t="70402" x="741363" y="2200275"/>
          <p14:tracePt t="70410" x="725488" y="2200275"/>
          <p14:tracePt t="70427" x="709613" y="2200275"/>
          <p14:tracePt t="70434" x="693738" y="2192338"/>
          <p14:tracePt t="70440" x="677863" y="2192338"/>
          <p14:tracePt t="70448" x="661988" y="2192338"/>
          <p14:tracePt t="70456" x="654050" y="2192338"/>
          <p14:tracePt t="70464" x="646113" y="2192338"/>
          <p14:tracePt t="70471" x="646113" y="2184400"/>
          <p14:tracePt t="70477" x="638175" y="2184400"/>
          <p14:tracePt t="70486" x="638175" y="2176463"/>
          <p14:tracePt t="70510" x="630238" y="2176463"/>
          <p14:tracePt t="70527" x="630238" y="2168525"/>
          <p14:tracePt t="70540" x="630238" y="2160588"/>
          <p14:tracePt t="70556" x="630238" y="2152650"/>
          <p14:tracePt t="70563" x="630238" y="2144713"/>
          <p14:tracePt t="70571" x="622300" y="2144713"/>
          <p14:tracePt t="70580" x="622300" y="2136775"/>
          <p14:tracePt t="70595" x="622300" y="2128838"/>
          <p14:tracePt t="70617" x="622300" y="2112963"/>
          <p14:tracePt t="70640" x="630238" y="2105025"/>
          <p14:tracePt t="70672" x="638175" y="2105025"/>
          <p14:tracePt t="70702" x="654050" y="2105025"/>
          <p14:tracePt t="70710" x="669925" y="2105025"/>
          <p14:tracePt t="70718" x="693738" y="2105025"/>
          <p14:tracePt t="70727" x="741363" y="2112963"/>
          <p14:tracePt t="70733" x="765175" y="2128838"/>
          <p14:tracePt t="70740" x="812800" y="2136775"/>
          <p14:tracePt t="70748" x="836613" y="2144713"/>
          <p14:tracePt t="70756" x="868363" y="2144713"/>
          <p14:tracePt t="70765" x="892175" y="2152650"/>
          <p14:tracePt t="70770" x="925513" y="2160588"/>
          <p14:tracePt t="70780" x="933450" y="2160588"/>
          <p14:tracePt t="70784" x="949325" y="2168525"/>
          <p14:tracePt t="70793" x="957263" y="2168525"/>
          <p14:tracePt t="70902" x="965200" y="2168525"/>
          <p14:tracePt t="70910" x="981075" y="2168525"/>
          <p14:tracePt t="70918" x="989013" y="2168525"/>
          <p14:tracePt t="70927" x="996950" y="2168525"/>
          <p14:tracePt t="70934" x="1012825" y="2176463"/>
          <p14:tracePt t="70944" x="1020763" y="2176463"/>
          <p14:tracePt t="70948" x="1028700" y="2176463"/>
          <p14:tracePt t="70965" x="1036638" y="2176463"/>
          <p14:tracePt t="70988" x="1036638" y="2184400"/>
          <p14:tracePt t="71034" x="1044575" y="2184400"/>
          <p14:tracePt t="71039" x="1060450" y="2184400"/>
          <p14:tracePt t="71056" x="1084263" y="2184400"/>
          <p14:tracePt t="71064" x="1108075" y="2192338"/>
          <p14:tracePt t="71072" x="1155700" y="2200275"/>
          <p14:tracePt t="71081" x="1195388" y="2216150"/>
          <p14:tracePt t="71088" x="1235075" y="2233613"/>
          <p14:tracePt t="71095" x="1292225" y="2249488"/>
          <p14:tracePt t="71102" x="1347788" y="2265363"/>
          <p14:tracePt t="71112" x="1427163" y="2289175"/>
          <p14:tracePt t="71118" x="1474788" y="2312988"/>
          <p14:tracePt t="71128" x="1538288" y="2328863"/>
          <p14:tracePt t="71134" x="1570038" y="2344738"/>
          <p14:tracePt t="71145" x="1651000" y="2368550"/>
          <p14:tracePt t="71150" x="1666875" y="2376488"/>
          <p14:tracePt t="71155" x="1714500" y="2384425"/>
          <p14:tracePt t="71164" x="1746250" y="2392363"/>
          <p14:tracePt t="71171" x="1770063" y="2400300"/>
          <p14:tracePt t="71180" x="1793875" y="2408238"/>
          <p14:tracePt t="71187" x="1809750" y="2416175"/>
          <p14:tracePt t="71195" x="1825625" y="2416175"/>
          <p14:tracePt t="71217" x="1833563" y="2416175"/>
          <p14:tracePt t="71249" x="1841500" y="2416175"/>
          <p14:tracePt t="71255" x="1841500" y="2424113"/>
          <p14:tracePt t="71264" x="1857375" y="2424113"/>
          <p14:tracePt t="71271" x="1873250" y="2424113"/>
          <p14:tracePt t="71280" x="1881188" y="2424113"/>
          <p14:tracePt t="71296" x="1897063" y="2424113"/>
          <p14:tracePt t="71309" x="1905000" y="2424113"/>
          <p14:tracePt t="71443" x="1889125" y="2424113"/>
          <p14:tracePt t="71450" x="1873250" y="2416175"/>
          <p14:tracePt t="71456" x="1841500" y="2408238"/>
          <p14:tracePt t="71464" x="1825625" y="2408238"/>
          <p14:tracePt t="71472" x="1801813" y="2400300"/>
          <p14:tracePt t="71480" x="1770063" y="2384425"/>
          <p14:tracePt t="71488" x="1754188" y="2384425"/>
          <p14:tracePt t="71496" x="1738313" y="2384425"/>
          <p14:tracePt t="71502" x="1722438" y="2376488"/>
          <p14:tracePt t="71511" x="1690688" y="2368550"/>
          <p14:tracePt t="71518" x="1674813" y="2360613"/>
          <p14:tracePt t="71528" x="1651000" y="2360613"/>
          <p14:tracePt t="71534" x="1641475" y="2360613"/>
          <p14:tracePt t="71542" x="1625600" y="2360613"/>
          <p14:tracePt t="71550" x="1617663" y="2360613"/>
          <p14:tracePt t="71556" x="1601788" y="2360613"/>
          <p14:tracePt t="71564" x="1593850" y="2360613"/>
          <p14:tracePt t="71571" x="1570038" y="2352675"/>
          <p14:tracePt t="71579" x="1554163" y="2352675"/>
          <p14:tracePt t="71590" x="1538288" y="2352675"/>
          <p14:tracePt t="71595" x="1522413" y="2352675"/>
          <p14:tracePt t="71600" x="1506538" y="2352675"/>
          <p14:tracePt t="71610" x="1490663" y="2344738"/>
          <p14:tracePt t="71617" x="1466850" y="2344738"/>
          <p14:tracePt t="71625" x="1443038" y="2344738"/>
          <p14:tracePt t="71633" x="1427163" y="2336800"/>
          <p14:tracePt t="71642" x="1411288" y="2336800"/>
          <p14:tracePt t="71650" x="1395413" y="2336800"/>
          <p14:tracePt t="71658" x="1379538" y="2336800"/>
          <p14:tracePt t="71664" x="1355725" y="2336800"/>
          <p14:tracePt t="71672" x="1339850" y="2328863"/>
          <p14:tracePt t="71681" x="1323975" y="2320925"/>
          <p14:tracePt t="71688" x="1316038" y="2312988"/>
          <p14:tracePt t="71696" x="1300163" y="2312988"/>
          <p14:tracePt t="71703" x="1284288" y="2312988"/>
          <p14:tracePt t="71711" x="1284288" y="2305050"/>
          <p14:tracePt t="71717" x="1266825" y="2305050"/>
          <p14:tracePt t="71733" x="1258888" y="2297113"/>
          <p14:tracePt t="71749" x="1250950" y="2289175"/>
          <p14:tracePt t="71772" x="1243013" y="2281238"/>
          <p14:tracePt t="71788" x="1235075" y="2281238"/>
          <p14:tracePt t="71796" x="1235075" y="2273300"/>
          <p14:tracePt t="71817" x="1235075" y="2265363"/>
          <p14:tracePt t="71833" x="1235075" y="2257425"/>
          <p14:tracePt t="71849" x="1243013" y="2249488"/>
          <p14:tracePt t="71858" x="1250950" y="2249488"/>
          <p14:tracePt t="71863" x="1266825" y="2249488"/>
          <p14:tracePt t="71871" x="1300163" y="2241550"/>
          <p14:tracePt t="71880" x="1331913" y="2241550"/>
          <p14:tracePt t="71887" x="1371600" y="2241550"/>
          <p14:tracePt t="71895" x="1419225" y="2241550"/>
          <p14:tracePt t="71904" x="1490663" y="2257425"/>
          <p14:tracePt t="71911" x="1593850" y="2281238"/>
          <p14:tracePt t="71918" x="1690688" y="2312988"/>
          <p14:tracePt t="71927" x="1817688" y="2336800"/>
          <p14:tracePt t="71934" x="1968500" y="2384425"/>
          <p14:tracePt t="71943" x="2049463" y="2408238"/>
          <p14:tracePt t="71950" x="2136775" y="2432050"/>
          <p14:tracePt t="71959" x="2232025" y="2455863"/>
          <p14:tracePt t="71965" x="2327275" y="2495550"/>
          <p14:tracePt t="71971" x="2374900" y="2511425"/>
          <p14:tracePt t="71979" x="2424113" y="2535238"/>
          <p14:tracePt t="71987" x="2447925" y="2543175"/>
          <p14:tracePt t="72010" x="2463800" y="2559050"/>
          <p14:tracePt t="72012" x="2463800" y="2566988"/>
          <p14:tracePt t="72019" x="2463800" y="2576513"/>
          <p14:tracePt t="72026" x="2471738" y="2584450"/>
          <p14:tracePt t="72034" x="2471738" y="2592388"/>
          <p14:tracePt t="72042" x="2471738" y="2600325"/>
          <p14:tracePt t="72050" x="2479675" y="2616200"/>
          <p14:tracePt t="72058" x="2479675" y="2632075"/>
          <p14:tracePt t="72067" x="2479675" y="2640013"/>
          <p14:tracePt t="72072" x="2479675" y="2647950"/>
          <p14:tracePt t="72080" x="2479675" y="2663825"/>
          <p14:tracePt t="72088" x="2479675" y="2679700"/>
          <p14:tracePt t="72096" x="2479675" y="2695575"/>
          <p14:tracePt t="72112" x="2487613" y="2711450"/>
          <p14:tracePt t="72117" x="2487613" y="2727325"/>
          <p14:tracePt t="72126" x="2487613" y="2735263"/>
          <p14:tracePt t="72133" x="2495550" y="2743200"/>
          <p14:tracePt t="72233" x="2495550" y="2751138"/>
          <p14:tracePt t="72241" x="2495550" y="2759075"/>
          <p14:tracePt t="72250" x="2487613" y="2774950"/>
          <p14:tracePt t="72258" x="2487613" y="2790825"/>
          <p14:tracePt t="72267" x="2479675" y="2806700"/>
          <p14:tracePt t="72272" x="2463800" y="2822575"/>
          <p14:tracePt t="72279" x="2455863" y="2838450"/>
          <p14:tracePt t="72288" x="2447925" y="2862263"/>
          <p14:tracePt t="72296" x="2439988" y="2894013"/>
          <p14:tracePt t="72304" x="2439988" y="2909888"/>
          <p14:tracePt t="72312" x="2439988" y="2927350"/>
          <p14:tracePt t="72321" x="2439988" y="2935288"/>
          <p14:tracePt t="72325" x="2439988" y="2943225"/>
          <p14:tracePt t="72340" x="2439988" y="2959100"/>
          <p14:tracePt t="72365" x="2439988" y="2967038"/>
          <p14:tracePt t="72387" x="2439988" y="2974975"/>
          <p14:tracePt t="72412" x="2439988" y="2982913"/>
          <p14:tracePt t="72488" x="2439988" y="2990850"/>
          <p14:tracePt t="72504" x="2439988" y="2998788"/>
          <p14:tracePt t="72512" x="2439988" y="3014663"/>
          <p14:tracePt t="72520" x="2447925" y="3022600"/>
          <p14:tracePt t="72528" x="2447925" y="3038475"/>
          <p14:tracePt t="72536" x="2455863" y="3054350"/>
          <p14:tracePt t="72541" x="2463800" y="3078163"/>
          <p14:tracePt t="72549" x="2471738" y="3094038"/>
          <p14:tracePt t="72557" x="2479675" y="3101975"/>
          <p14:tracePt t="72565" x="2487613" y="3117850"/>
          <p14:tracePt t="72573" x="2487613" y="3133725"/>
          <p14:tracePt t="72581" x="2495550" y="3133725"/>
          <p14:tracePt t="72587" x="2495550" y="3149600"/>
          <p14:tracePt t="72595" x="2503488" y="3149600"/>
          <p14:tracePt t="72688" x="2495550" y="3133725"/>
          <p14:tracePt t="72696" x="2479675" y="3101975"/>
          <p14:tracePt t="72703" x="2447925" y="3054350"/>
          <p14:tracePt t="72712" x="2408238" y="3006725"/>
          <p14:tracePt t="72720" x="2343150" y="2935288"/>
          <p14:tracePt t="72729" x="2247900" y="2846388"/>
          <p14:tracePt t="72734" x="2200275" y="2806700"/>
          <p14:tracePt t="72741" x="2120900" y="2743200"/>
          <p14:tracePt t="72749" x="2017713" y="2671763"/>
          <p14:tracePt t="72757" x="1944688" y="2624138"/>
          <p14:tracePt t="72767" x="1889125" y="2592388"/>
          <p14:tracePt t="72774" x="1817688" y="2566988"/>
          <p14:tracePt t="72779" x="1778000" y="2559050"/>
          <p14:tracePt t="72787" x="1762125" y="2551113"/>
          <p14:tracePt t="72796" x="1746250" y="2551113"/>
          <p14:tracePt t="72829" x="1738313" y="2551113"/>
          <p14:tracePt t="72836" x="1730375" y="2559050"/>
          <p14:tracePt t="72842" x="1714500" y="2566988"/>
          <p14:tracePt t="72850" x="1714500" y="2576513"/>
          <p14:tracePt t="72857" x="1706563" y="2584450"/>
          <p14:tracePt t="72865" x="1698625" y="2592388"/>
          <p14:tracePt t="72873" x="1682750" y="2600325"/>
          <p14:tracePt t="72881" x="1682750" y="2608263"/>
          <p14:tracePt t="72887" x="1674813" y="2608263"/>
          <p14:tracePt t="72894" x="1674813" y="2616200"/>
          <p14:tracePt t="72903" x="1666875" y="2616200"/>
          <p14:tracePt t="72933" x="1666875" y="2624138"/>
          <p14:tracePt t="72941" x="1658938" y="2624138"/>
          <p14:tracePt t="72950" x="1651000" y="2624138"/>
          <p14:tracePt t="72957" x="1651000" y="2632075"/>
          <p14:tracePt t="72966" x="1641475" y="2640013"/>
          <p14:tracePt t="72973" x="1633538" y="2647950"/>
          <p14:tracePt t="72982" x="1625600" y="2655888"/>
          <p14:tracePt t="72987" x="1617663" y="2663825"/>
          <p14:tracePt t="72996" x="1609725" y="2663825"/>
          <p14:tracePt t="73013" x="1593850" y="2679700"/>
          <p14:tracePt t="73019" x="1585913" y="2679700"/>
          <p14:tracePt t="73096" x="1585913" y="2687638"/>
          <p14:tracePt t="73244" x="1577975" y="2687638"/>
          <p14:tracePt t="73250" x="1570038" y="2687638"/>
          <p14:tracePt t="73258" x="1554163" y="2671763"/>
          <p14:tracePt t="73266" x="1546225" y="2663825"/>
          <p14:tracePt t="73274" x="1538288" y="2663825"/>
          <p14:tracePt t="73283" x="1538288" y="2655888"/>
          <p14:tracePt t="73358" x="1522413" y="2655888"/>
          <p14:tracePt t="73365" x="1506538" y="2655888"/>
          <p14:tracePt t="73374" x="1490663" y="2663825"/>
          <p14:tracePt t="73382" x="1482725" y="2663825"/>
          <p14:tracePt t="73391" x="1474788" y="2671763"/>
          <p14:tracePt t="73398" x="1458913" y="2679700"/>
          <p14:tracePt t="73403" x="1450975" y="2695575"/>
          <p14:tracePt t="73412" x="1427163" y="2703513"/>
          <p14:tracePt t="73419" x="1419225" y="2719388"/>
          <p14:tracePt t="73427" x="1403350" y="2727325"/>
          <p14:tracePt t="73435" x="1387475" y="2735263"/>
          <p14:tracePt t="73443" x="1379538" y="2735263"/>
          <p14:tracePt t="73451" x="1371600" y="2743200"/>
          <p14:tracePt t="73457" x="1363663" y="2751138"/>
          <p14:tracePt t="73474" x="1355725" y="2751138"/>
          <p14:tracePt t="73536" x="1339850" y="2751138"/>
          <p14:tracePt t="73544" x="1323975" y="2735263"/>
          <p14:tracePt t="73550" x="1308100" y="2719388"/>
          <p14:tracePt t="73558" x="1266825" y="2695575"/>
          <p14:tracePt t="73566" x="1227138" y="2663825"/>
          <p14:tracePt t="73574" x="1179513" y="2632075"/>
          <p14:tracePt t="73582" x="1155700" y="2616200"/>
          <p14:tracePt t="73590" x="1108075" y="2584450"/>
          <p14:tracePt t="73597" x="1076325" y="2559050"/>
          <p14:tracePt t="73603" x="1060450" y="2543175"/>
          <p14:tracePt t="73613" x="1052513" y="2535238"/>
          <p14:tracePt t="73619" x="1044575" y="2527300"/>
          <p14:tracePt t="73628" x="1036638" y="2519363"/>
          <p14:tracePt t="73645" x="1036638" y="2511425"/>
          <p14:tracePt t="73652" x="1036638" y="2503488"/>
          <p14:tracePt t="73666" x="1028700" y="2495550"/>
          <p14:tracePt t="73674" x="1028700" y="2487613"/>
          <p14:tracePt t="73690" x="1028700" y="2479675"/>
          <p14:tracePt t="73698" x="1020763" y="2463800"/>
          <p14:tracePt t="73706" x="1012825" y="2447925"/>
          <p14:tracePt t="73713" x="1004888" y="2432050"/>
          <p14:tracePt t="73720" x="996950" y="2408238"/>
          <p14:tracePt t="73727" x="981075" y="2392363"/>
          <p14:tracePt t="73736" x="973138" y="2368550"/>
          <p14:tracePt t="73743" x="949325" y="2344738"/>
          <p14:tracePt t="73751" x="941388" y="2312988"/>
          <p14:tracePt t="73759" x="925513" y="2297113"/>
          <p14:tracePt t="73766" x="917575" y="2281238"/>
          <p14:tracePt t="73773" x="908050" y="2265363"/>
          <p14:tracePt t="73782" x="892175" y="2249488"/>
          <p14:tracePt t="73788" x="892175" y="2233613"/>
          <p14:tracePt t="73797" x="884238" y="2224088"/>
          <p14:tracePt t="73804" x="884238" y="2208213"/>
          <p14:tracePt t="73811" x="884238" y="2200275"/>
          <p14:tracePt t="73818" x="884238" y="2192338"/>
          <p14:tracePt t="73828" x="884238" y="2184400"/>
          <p14:tracePt t="73844" x="884238" y="2168525"/>
          <p14:tracePt t="73858" x="892175" y="2168525"/>
          <p14:tracePt t="73865" x="892175" y="2160588"/>
          <p14:tracePt t="73874" x="900113" y="2160588"/>
          <p14:tracePt t="73890" x="908050" y="2160588"/>
          <p14:tracePt t="73906" x="917575" y="2160588"/>
          <p14:tracePt t="73914" x="933450" y="2160588"/>
          <p14:tracePt t="73919" x="957263" y="2160588"/>
          <p14:tracePt t="73927" x="981075" y="2168525"/>
          <p14:tracePt t="73935" x="1036638" y="2192338"/>
          <p14:tracePt t="73944" x="1092200" y="2216150"/>
          <p14:tracePt t="73952" x="1195388" y="2241550"/>
          <p14:tracePt t="73960" x="1227138" y="2257425"/>
          <p14:tracePt t="73968" x="1323975" y="2281238"/>
          <p14:tracePt t="73974" x="1419225" y="2297113"/>
          <p14:tracePt t="73981" x="1466850" y="2312988"/>
          <p14:tracePt t="73990" x="1585913" y="2344738"/>
          <p14:tracePt t="73998" x="1609725" y="2344738"/>
          <p14:tracePt t="74005" x="1674813" y="2352675"/>
          <p14:tracePt t="74014" x="1746250" y="2360613"/>
          <p14:tracePt t="74020" x="1778000" y="2360613"/>
          <p14:tracePt t="74028" x="1801813" y="2360613"/>
          <p14:tracePt t="74036" x="1809750" y="2360613"/>
          <p14:tracePt t="74044" x="1817688" y="2360613"/>
          <p14:tracePt t="74060" x="1825625" y="2360613"/>
          <p14:tracePt t="74081" x="1833563" y="2352675"/>
          <p14:tracePt t="74090" x="1833563" y="2336800"/>
          <p14:tracePt t="74098" x="1841500" y="2336800"/>
          <p14:tracePt t="74106" x="1849438" y="2320925"/>
          <p14:tracePt t="74114" x="1849438" y="2312988"/>
          <p14:tracePt t="74122" x="1857375" y="2305050"/>
          <p14:tracePt t="74136" x="1865313" y="2289175"/>
          <p14:tracePt t="74152" x="1873250" y="2281238"/>
          <p14:tracePt t="74214" x="1873250" y="2273300"/>
          <p14:tracePt t="74221" x="1881188" y="2273300"/>
          <p14:tracePt t="74244" x="1897063" y="2273300"/>
          <p14:tracePt t="74253" x="1905000" y="2273300"/>
          <p14:tracePt t="74260" x="1920875" y="2289175"/>
          <p14:tracePt t="74268" x="1944688" y="2297113"/>
          <p14:tracePt t="74276" x="1960563" y="2312988"/>
          <p14:tracePt t="74282" x="1976438" y="2320925"/>
          <p14:tracePt t="74290" x="1984375" y="2320925"/>
          <p14:tracePt t="74298" x="2008188" y="2336800"/>
          <p14:tracePt t="74306" x="2008188" y="2344738"/>
          <p14:tracePt t="74315" x="2017713" y="2344738"/>
          <p14:tracePt t="74322" x="2017713" y="2352675"/>
          <p14:tracePt t="74329" x="2025650" y="2352675"/>
          <p14:tracePt t="74606" x="2033588" y="2352675"/>
          <p14:tracePt t="74613" x="2041525" y="2368550"/>
          <p14:tracePt t="74622" x="2057400" y="2376488"/>
          <p14:tracePt t="74630" x="2073275" y="2392363"/>
          <p14:tracePt t="74637" x="2105025" y="2400300"/>
          <p14:tracePt t="74643" x="2128838" y="2408238"/>
          <p14:tracePt t="74661" x="2144713" y="2416175"/>
          <p14:tracePt t="74668" x="2160588" y="2424113"/>
          <p14:tracePt t="74676" x="2184400" y="2432050"/>
          <p14:tracePt t="74681" x="2192338" y="2439988"/>
          <p14:tracePt t="74689" x="2200275" y="2447925"/>
          <p14:tracePt t="74697" x="2208213" y="2447925"/>
          <p14:tracePt t="74938" x="2208213" y="2439988"/>
          <p14:tracePt t="74944" x="2192338" y="2439988"/>
          <p14:tracePt t="74952" x="2184400" y="2432050"/>
          <p14:tracePt t="74960" x="2176463" y="2424113"/>
          <p14:tracePt t="74968" x="2168525" y="2424113"/>
          <p14:tracePt t="74976" x="2160588" y="2424113"/>
          <p14:tracePt t="74990" x="2152650" y="2424113"/>
          <p14:tracePt t="75005" x="2136775" y="2416175"/>
          <p14:tracePt t="75015" x="2128838" y="2416175"/>
          <p14:tracePt t="75022" x="2112963" y="2416175"/>
          <p14:tracePt t="75031" x="2089150" y="2416175"/>
          <p14:tracePt t="75038" x="2065338" y="2416175"/>
          <p14:tracePt t="75043" x="2041525" y="2416175"/>
          <p14:tracePt t="75052" x="2008188" y="2416175"/>
          <p14:tracePt t="75060" x="1952625" y="2416175"/>
          <p14:tracePt t="75068" x="1920875" y="2416175"/>
          <p14:tracePt t="75076" x="1881188" y="2416175"/>
          <p14:tracePt t="75083" x="1865313" y="2416175"/>
          <p14:tracePt t="75091" x="1841500" y="2408238"/>
          <p14:tracePt t="75099" x="1817688" y="2408238"/>
          <p14:tracePt t="75105" x="1793875" y="2408238"/>
          <p14:tracePt t="75115" x="1778000" y="2400300"/>
          <p14:tracePt t="75122" x="1762125" y="2392363"/>
          <p14:tracePt t="75131" x="1746250" y="2384425"/>
          <p14:tracePt t="75138" x="1730375" y="2384425"/>
          <p14:tracePt t="75145" x="1706563" y="2376488"/>
          <p14:tracePt t="75151" x="1690688" y="2368550"/>
          <p14:tracePt t="75159" x="1674813" y="2368550"/>
          <p14:tracePt t="75167" x="1666875" y="2368550"/>
          <p14:tracePt t="75175" x="1658938" y="2360613"/>
          <p14:tracePt t="75184" x="1658938" y="2352675"/>
          <p14:tracePt t="75189" x="1651000" y="2352675"/>
          <p14:tracePt t="75300" x="1658938" y="2352675"/>
          <p14:tracePt t="75306" x="1690688" y="2352675"/>
          <p14:tracePt t="75315" x="1722438" y="2360613"/>
          <p14:tracePt t="75322" x="1746250" y="2368550"/>
          <p14:tracePt t="75331" x="1770063" y="2376488"/>
          <p14:tracePt t="75338" x="1793875" y="2376488"/>
          <p14:tracePt t="75346" x="1825625" y="2376488"/>
          <p14:tracePt t="75352" x="1849438" y="2384425"/>
          <p14:tracePt t="75360" x="1873250" y="2392363"/>
          <p14:tracePt t="75368" x="1897063" y="2400300"/>
          <p14:tracePt t="75376" x="1920875" y="2400300"/>
          <p14:tracePt t="75384" x="1936750" y="2400300"/>
          <p14:tracePt t="75392" x="1944688" y="2408238"/>
          <p14:tracePt t="75398" x="1952625" y="2408238"/>
          <p14:tracePt t="75638" x="1960563" y="2416175"/>
          <p14:tracePt t="75646" x="1976438" y="2424113"/>
          <p14:tracePt t="75655" x="2000250" y="2447925"/>
          <p14:tracePt t="75659" x="2033588" y="2455863"/>
          <p14:tracePt t="75668" x="2065338" y="2471738"/>
          <p14:tracePt t="75675" x="2089150" y="2479675"/>
          <p14:tracePt t="75686" x="2120900" y="2495550"/>
          <p14:tracePt t="75692" x="2160588" y="2503488"/>
          <p14:tracePt t="75699" x="2184400" y="2503488"/>
          <p14:tracePt t="75708" x="2208213" y="2511425"/>
          <p14:tracePt t="75716" x="2232025" y="2519363"/>
          <p14:tracePt t="75729" x="2239963" y="2519363"/>
          <p14:tracePt t="75984" x="2239963" y="2527300"/>
          <p14:tracePt t="75992" x="2232025" y="2527300"/>
          <p14:tracePt t="76008" x="2232025" y="2535238"/>
          <p14:tracePt t="76016" x="2232025" y="2543175"/>
          <p14:tracePt t="76023" x="2224088" y="2543175"/>
          <p14:tracePt t="76037" x="2216150" y="2543175"/>
          <p14:tracePt t="76045" x="2216150" y="2551113"/>
          <p14:tracePt t="76092" x="2216150" y="2559050"/>
          <p14:tracePt t="76184" x="2208213" y="2559050"/>
          <p14:tracePt t="76192" x="2184400" y="2543175"/>
          <p14:tracePt t="76200" x="2152650" y="2519363"/>
          <p14:tracePt t="76208" x="2112963" y="2487613"/>
          <p14:tracePt t="76216" x="2073275" y="2455863"/>
          <p14:tracePt t="76224" x="2000250" y="2408238"/>
          <p14:tracePt t="76229" x="1952625" y="2368550"/>
          <p14:tracePt t="76237" x="1889125" y="2320925"/>
          <p14:tracePt t="76245" x="1857375" y="2305050"/>
          <p14:tracePt t="76253" x="1778000" y="2257425"/>
          <p14:tracePt t="76261" x="1746250" y="2241550"/>
          <p14:tracePt t="76270" x="1722438" y="2224088"/>
          <p14:tracePt t="76275" x="1690688" y="2216150"/>
          <p14:tracePt t="76283" x="1674813" y="2216150"/>
          <p14:tracePt t="76291" x="1666875" y="2216150"/>
          <p14:tracePt t="76308" x="1658938" y="2216150"/>
          <p14:tracePt t="76316" x="1651000" y="2216150"/>
          <p14:tracePt t="76321" x="1641475" y="2233613"/>
          <p14:tracePt t="76329" x="1641475" y="2249488"/>
          <p14:tracePt t="76337" x="1641475" y="2265363"/>
          <p14:tracePt t="76345" x="1641475" y="2289175"/>
          <p14:tracePt t="76352" x="1641475" y="2328863"/>
          <p14:tracePt t="76361" x="1658938" y="2336800"/>
          <p14:tracePt t="76369" x="1682750" y="2360613"/>
          <p14:tracePt t="76375" x="1730375" y="2384425"/>
          <p14:tracePt t="76383" x="1754188" y="2400300"/>
          <p14:tracePt t="76391" x="1801813" y="2408238"/>
          <p14:tracePt t="76399" x="1833563" y="2408238"/>
          <p14:tracePt t="76407" x="1873250" y="2408238"/>
          <p14:tracePt t="76416" x="1912938" y="2408238"/>
          <p14:tracePt t="76424" x="1944688" y="2392363"/>
          <p14:tracePt t="76434" x="1976438" y="2376488"/>
          <p14:tracePt t="76438" x="2000250" y="2344738"/>
          <p14:tracePt t="76446" x="2033588" y="2297113"/>
          <p14:tracePt t="76454" x="2041525" y="2281238"/>
          <p14:tracePt t="76462" x="2049463" y="2241550"/>
          <p14:tracePt t="76470" x="2049463" y="2208213"/>
          <p14:tracePt t="76477" x="2049463" y="2160588"/>
          <p14:tracePt t="76486" x="2033588" y="2120900"/>
          <p14:tracePt t="76491" x="1992313" y="2073275"/>
          <p14:tracePt t="76499" x="1976438" y="2065338"/>
          <p14:tracePt t="76507" x="1920875" y="2025650"/>
          <p14:tracePt t="76515" x="1873250" y="2001838"/>
          <p14:tracePt t="76523" x="1849438" y="1993900"/>
          <p14:tracePt t="76529" x="1793875" y="1985963"/>
          <p14:tracePt t="76537" x="1722438" y="1985963"/>
          <p14:tracePt t="76545" x="1666875" y="1985963"/>
          <p14:tracePt t="76553" x="1651000" y="1993900"/>
          <p14:tracePt t="76561" x="1593850" y="2041525"/>
          <p14:tracePt t="76569" x="1554163" y="2081213"/>
          <p14:tracePt t="76578" x="1530350" y="2136775"/>
          <p14:tracePt t="76583" x="1514475" y="2176463"/>
          <p14:tracePt t="76591" x="1506538" y="2249488"/>
          <p14:tracePt t="76599" x="1506538" y="2320925"/>
          <p14:tracePt t="76607" x="1530350" y="2376488"/>
          <p14:tracePt t="76615" x="1609725" y="2455863"/>
          <p14:tracePt t="76624" x="1690688" y="2495550"/>
          <p14:tracePt t="76629" x="1865313" y="2559050"/>
          <p14:tracePt t="76638" x="1952625" y="2576513"/>
          <p14:tracePt t="76646" x="2160588" y="2608263"/>
          <p14:tracePt t="76655" x="2279650" y="2608263"/>
          <p14:tracePt t="76662" x="2351088" y="2608263"/>
          <p14:tracePt t="76671" x="2447925" y="2608263"/>
          <p14:tracePt t="76678" x="2551113" y="2584450"/>
          <p14:tracePt t="76687" x="2582863" y="2551113"/>
          <p14:tracePt t="76691" x="2606675" y="2527300"/>
          <p14:tracePt t="76701" x="2606675" y="2503488"/>
          <p14:tracePt t="76707" x="2606675" y="2471738"/>
          <p14:tracePt t="76715" x="2606675" y="2439988"/>
          <p14:tracePt t="76723" x="2559050" y="2376488"/>
          <p14:tracePt t="76732" x="2519363" y="2336800"/>
          <p14:tracePt t="76739" x="2455863" y="2297113"/>
          <p14:tracePt t="76745" x="2327275" y="2208213"/>
          <p14:tracePt t="76754" x="2208213" y="2160588"/>
          <p14:tracePt t="76761" x="2097088" y="2120900"/>
          <p14:tracePt t="76770" x="2025650" y="2105025"/>
          <p14:tracePt t="76777" x="1857375" y="2089150"/>
          <p14:tracePt t="76786" x="1793875" y="2089150"/>
          <p14:tracePt t="76791" x="1682750" y="2089150"/>
          <p14:tracePt t="76800" x="1601788" y="2105025"/>
          <p14:tracePt t="76807" x="1522413" y="2144713"/>
          <p14:tracePt t="76814" x="1458913" y="2192338"/>
          <p14:tracePt t="76822" x="1427163" y="2216150"/>
          <p14:tracePt t="76831" x="1387475" y="2257425"/>
          <p14:tracePt t="76837" x="1371600" y="2305050"/>
          <p14:tracePt t="76844" x="1363663" y="2360613"/>
          <p14:tracePt t="76853" x="1363663" y="2384425"/>
          <p14:tracePt t="76861" x="1371600" y="2400300"/>
          <p14:tracePt t="76869" x="1379538" y="2416175"/>
          <p14:tracePt t="76877" x="1387475" y="2424113"/>
          <p14:tracePt t="76886" x="1395413" y="2432050"/>
          <p14:tracePt t="76891" x="1411288" y="2432050"/>
          <p14:tracePt t="76915" x="1419225" y="2432050"/>
          <p14:tracePt t="76962" x="1419225" y="2424113"/>
          <p14:tracePt t="76970" x="1419225" y="2416175"/>
          <p14:tracePt t="76986" x="1419225" y="2408238"/>
          <p14:tracePt t="77023" x="1419225" y="2400300"/>
          <p14:tracePt t="77054" x="1419225" y="2424113"/>
          <p14:tracePt t="77063" x="1419225" y="2447925"/>
          <p14:tracePt t="77070" x="1419225" y="2471738"/>
          <p14:tracePt t="77079" x="1427163" y="2495550"/>
          <p14:tracePt t="77086" x="1443038" y="2519363"/>
          <p14:tracePt t="77092" x="1458913" y="2535238"/>
          <p14:tracePt t="77100" x="1482725" y="2551113"/>
          <p14:tracePt t="77109" x="1498600" y="2551113"/>
          <p14:tracePt t="77115" x="1530350" y="2566988"/>
          <p14:tracePt t="77123" x="1554163" y="2576513"/>
          <p14:tracePt t="77132" x="1577975" y="2576513"/>
          <p14:tracePt t="77139" x="1593850" y="2576513"/>
          <p14:tracePt t="77145" x="1609725" y="2576513"/>
          <p14:tracePt t="77153" x="1625600" y="2566988"/>
          <p14:tracePt t="77161" x="1651000" y="2559050"/>
          <p14:tracePt t="77170" x="1651000" y="2551113"/>
          <p14:tracePt t="77178" x="1666875" y="2543175"/>
          <p14:tracePt t="77187" x="1666875" y="2535238"/>
          <p14:tracePt t="77192" x="1666875" y="2511425"/>
          <p14:tracePt t="77200" x="1666875" y="2503488"/>
          <p14:tracePt t="77208" x="1666875" y="2495550"/>
          <p14:tracePt t="77217" x="1666875" y="2487613"/>
          <p14:tracePt t="77224" x="1666875" y="2471738"/>
          <p14:tracePt t="77233" x="1666875" y="2463800"/>
          <p14:tracePt t="77239" x="1666875" y="2455863"/>
          <p14:tracePt t="77300" x="1651000" y="2479675"/>
          <p14:tracePt t="77308" x="1625600" y="2511425"/>
          <p14:tracePt t="77317" x="1617663" y="2535238"/>
          <p14:tracePt t="77324" x="1601788" y="2576513"/>
          <p14:tracePt t="77334" x="1593850" y="2640013"/>
          <p14:tracePt t="77340" x="1593850" y="2679700"/>
          <p14:tracePt t="77348" x="1601788" y="2727325"/>
          <p14:tracePt t="77354" x="1609725" y="2743200"/>
          <p14:tracePt t="77362" x="1633538" y="2767013"/>
          <p14:tracePt t="77370" x="1674813" y="2798763"/>
          <p14:tracePt t="77378" x="1722438" y="2830513"/>
          <p14:tracePt t="77387" x="1778000" y="2846388"/>
          <p14:tracePt t="77393" x="1841500" y="2854325"/>
          <p14:tracePt t="77403" x="1881188" y="2854325"/>
          <p14:tracePt t="77407" x="1920875" y="2854325"/>
          <p14:tracePt t="77416" x="1976438" y="2854325"/>
          <p14:tracePt t="77423" x="2017713" y="2854325"/>
          <p14:tracePt t="77432" x="2065338" y="2846388"/>
          <p14:tracePt t="77439" x="2097088" y="2838450"/>
          <p14:tracePt t="77448" x="2112963" y="2814638"/>
          <p14:tracePt t="77461" x="2128838" y="2782888"/>
          <p14:tracePt t="77470" x="2128838" y="2774950"/>
          <p14:tracePt t="77477" x="2128838" y="2751138"/>
          <p14:tracePt t="77486" x="2128838" y="2719388"/>
          <p14:tracePt t="77494" x="2128838" y="2687638"/>
          <p14:tracePt t="77501" x="2112963" y="2647950"/>
          <p14:tracePt t="77508" x="2105025" y="2624138"/>
          <p14:tracePt t="77518" x="2081213" y="2576513"/>
          <p14:tracePt t="77524" x="2041525" y="2527300"/>
          <p14:tracePt t="77534" x="1984375" y="2463800"/>
          <p14:tracePt t="77540" x="1960563" y="2455863"/>
          <p14:tracePt t="77547" x="1881188" y="2400300"/>
          <p14:tracePt t="77555" x="1841500" y="2384425"/>
          <p14:tracePt t="77561" x="1801813" y="2368550"/>
          <p14:tracePt t="77570" x="1762125" y="2360613"/>
          <p14:tracePt t="77577" x="1722438" y="2360613"/>
          <p14:tracePt t="77586" x="1706563" y="2368550"/>
          <p14:tracePt t="77593" x="1674813" y="2384425"/>
          <p14:tracePt t="77601" x="1658938" y="2408238"/>
          <p14:tracePt t="77607" x="1633538" y="2424113"/>
          <p14:tracePt t="77616" x="1601788" y="2471738"/>
          <p14:tracePt t="77623" x="1585913" y="2503488"/>
          <p14:tracePt t="77631" x="1562100" y="2559050"/>
          <p14:tracePt t="77641" x="1538288" y="2624138"/>
          <p14:tracePt t="77647" x="1530350" y="2687638"/>
          <p14:tracePt t="77655" x="1530350" y="2719388"/>
          <p14:tracePt t="77662" x="1530350" y="2782888"/>
          <p14:tracePt t="77670" x="1530350" y="2830513"/>
          <p14:tracePt t="77678" x="1538288" y="2870200"/>
          <p14:tracePt t="77687" x="1554163" y="2886075"/>
          <p14:tracePt t="77694" x="1577975" y="2901950"/>
          <p14:tracePt t="77703" x="1625600" y="2935288"/>
          <p14:tracePt t="77709" x="1666875" y="2959100"/>
          <p14:tracePt t="77717" x="1698625" y="2967038"/>
          <p14:tracePt t="77723" x="1746250" y="2974975"/>
          <p14:tracePt t="77731" x="1770063" y="2974975"/>
          <p14:tracePt t="77739" x="1801813" y="2974975"/>
          <p14:tracePt t="77747" x="1833563" y="2974975"/>
          <p14:tracePt t="77755" x="1849438" y="2974975"/>
          <p14:tracePt t="77761" x="1865313" y="2974975"/>
          <p14:tracePt t="77770" x="1881188" y="2974975"/>
          <p14:tracePt t="77777" x="1881188" y="2967038"/>
          <p14:tracePt t="77785" x="1889125" y="2959100"/>
          <p14:tracePt t="77794" x="1889125" y="2951163"/>
          <p14:tracePt t="77802" x="1889125" y="2943225"/>
          <p14:tracePt t="77807" x="1889125" y="2935288"/>
          <p14:tracePt t="77824" x="1889125" y="2927350"/>
          <p14:tracePt t="77894" x="1865313" y="2943225"/>
          <p14:tracePt t="77902" x="1825625" y="2998788"/>
          <p14:tracePt t="77910" x="1793875" y="3054350"/>
          <p14:tracePt t="77917" x="1746250" y="3133725"/>
          <p14:tracePt t="77923" x="1722438" y="3197225"/>
          <p14:tracePt t="77931" x="1674813" y="3325813"/>
          <p14:tracePt t="77939" x="1651000" y="3413125"/>
          <p14:tracePt t="77947" x="1609725" y="3524250"/>
          <p14:tracePt t="77955" x="1593850" y="3621088"/>
          <p14:tracePt t="77963" x="1585913" y="3692525"/>
          <p14:tracePt t="77970" x="1585913" y="3779838"/>
          <p14:tracePt t="77977" x="1585913" y="3922713"/>
          <p14:tracePt t="78000" x="1601788" y="4090988"/>
          <p14:tracePt t="78003" x="1617663" y="4146550"/>
          <p14:tracePt t="78007" x="1633538" y="4202113"/>
          <p14:tracePt t="78018" x="1651000" y="4257675"/>
          <p14:tracePt t="78024" x="1666875" y="4281488"/>
          <p14:tracePt t="78032" x="1674813" y="4298950"/>
          <p14:tracePt t="78039" x="1674813" y="4306888"/>
          <p14:tracePt t="78049" x="1674813" y="4314825"/>
          <p14:tracePt t="78064" x="1674813" y="4322763"/>
          <p14:tracePt t="78094" x="1666875" y="4322763"/>
          <p14:tracePt t="78440" x="1666875" y="4338638"/>
          <p14:tracePt t="78448" x="1666875" y="4354513"/>
          <p14:tracePt t="78457" x="1666875" y="4394200"/>
          <p14:tracePt t="78464" x="1674813" y="4425950"/>
          <p14:tracePt t="78473" x="1682750" y="4441825"/>
          <p14:tracePt t="78477" x="1714500" y="4481513"/>
          <p14:tracePt t="78486" x="1730375" y="4529138"/>
          <p14:tracePt t="78493" x="1738313" y="4552950"/>
          <p14:tracePt t="78501" x="1754188" y="4592638"/>
          <p14:tracePt t="78509" x="1778000" y="4633913"/>
          <p14:tracePt t="78517" x="1793875" y="4657725"/>
          <p14:tracePt t="78525" x="1801813" y="4681538"/>
          <p14:tracePt t="78531" x="1809750" y="4697413"/>
          <p14:tracePt t="78539" x="1817688" y="4713288"/>
          <p14:tracePt t="78547" x="1817688" y="4729163"/>
          <p14:tracePt t="78555" x="1825625" y="4752975"/>
          <p14:tracePt t="78563" x="1833563" y="4776788"/>
          <p14:tracePt t="78571" x="1841500" y="4784725"/>
          <p14:tracePt t="78577" x="1841500" y="4808538"/>
          <p14:tracePt t="78585" x="1841500" y="4824413"/>
          <p14:tracePt t="78593" x="1841500" y="4840288"/>
          <p14:tracePt t="78602" x="1841500" y="4856163"/>
          <p14:tracePt t="78609" x="1841500" y="4864100"/>
          <p14:tracePt t="78618" x="1841500" y="4879975"/>
          <p14:tracePt t="78625" x="1841500" y="4903788"/>
          <p14:tracePt t="78634" x="1841500" y="4911725"/>
          <p14:tracePt t="78639" x="1841500" y="4919663"/>
          <p14:tracePt t="78647" x="1849438" y="4927600"/>
          <p14:tracePt t="78655" x="1849438" y="4935538"/>
          <p14:tracePt t="78663" x="1849438" y="4943475"/>
          <p14:tracePt t="78679" x="1849438" y="4951413"/>
          <p14:tracePt t="78687" x="1849438" y="4959350"/>
          <p14:tracePt t="78693" x="1857375" y="4967288"/>
          <p14:tracePt t="78702" x="1857375" y="4984750"/>
          <p14:tracePt t="78719" x="1857375" y="4992688"/>
          <p14:tracePt t="78726" x="1865313" y="5000625"/>
          <p14:tracePt t="78734" x="1865313" y="5008563"/>
          <p14:tracePt t="78739" x="1865313" y="5016500"/>
          <p14:tracePt t="78755" x="1865313" y="5024438"/>
          <p14:tracePt t="78794" x="1873250" y="5024438"/>
          <p14:tracePt t="78832" x="1873250" y="5032375"/>
          <p14:tracePt t="78840" x="1889125" y="5040313"/>
          <p14:tracePt t="78848" x="1905000" y="5040313"/>
          <p14:tracePt t="78857" x="1912938" y="5040313"/>
          <p14:tracePt t="78864" x="1928813" y="5040313"/>
          <p14:tracePt t="78872" x="1936750" y="5040313"/>
          <p14:tracePt t="78880" x="1952625" y="5040313"/>
          <p14:tracePt t="78894" x="1960563" y="5040313"/>
          <p14:tracePt t="78902" x="1976438" y="5040313"/>
          <p14:tracePt t="78910" x="1992313" y="5040313"/>
          <p14:tracePt t="78919" x="2008188" y="5040313"/>
          <p14:tracePt t="78926" x="2033588" y="5040313"/>
          <p14:tracePt t="78936" x="2041525" y="5040313"/>
          <p14:tracePt t="78943" x="2057400" y="5032375"/>
          <p14:tracePt t="78947" x="2065338" y="5032375"/>
          <p14:tracePt t="78956" x="2073275" y="5032375"/>
          <p14:tracePt t="79104" x="2073275" y="5016500"/>
          <p14:tracePt t="79118" x="2073275" y="5008563"/>
          <p14:tracePt t="79342" x="2081213" y="5008563"/>
          <p14:tracePt t="79350" x="2089150" y="5008563"/>
          <p14:tracePt t="79356" x="2097088" y="5008563"/>
          <p14:tracePt t="79364" x="2120900" y="5024438"/>
          <p14:tracePt t="79379" x="2128838" y="5024438"/>
          <p14:tracePt t="79388" x="2144713" y="5032375"/>
          <p14:tracePt t="79396" x="2152650" y="5040313"/>
          <p14:tracePt t="79402" x="2168525" y="5040313"/>
          <p14:tracePt t="79409" x="2176463" y="5048250"/>
          <p14:tracePt t="79418" x="2184400" y="5056188"/>
          <p14:tracePt t="79435" x="2192338" y="5064125"/>
          <p14:tracePt t="80504" x="2184400" y="5064125"/>
          <p14:tracePt t="80512" x="2176463" y="5064125"/>
          <p14:tracePt t="80528" x="2160588" y="5064125"/>
          <p14:tracePt t="81028" x="2160588" y="5080000"/>
          <p14:tracePt t="81037" x="2152650" y="5103813"/>
          <p14:tracePt t="81044" x="2144713" y="5143500"/>
          <p14:tracePt t="81052" x="2136775" y="5159375"/>
          <p14:tracePt t="81066" x="2136775" y="5175250"/>
          <p14:tracePt t="81075" x="2128838" y="5191125"/>
          <p14:tracePt t="81082" x="2128838" y="5199063"/>
          <p14:tracePt t="81090" x="2128838" y="5207000"/>
          <p14:tracePt t="81105" x="2128838" y="5214938"/>
          <p14:tracePt t="81111" x="2120900" y="5214938"/>
          <p14:tracePt t="81314" x="2112963" y="5214938"/>
          <p14:tracePt t="81320" x="2097088" y="5207000"/>
          <p14:tracePt t="81327" x="2089150" y="5199063"/>
          <p14:tracePt t="81337" x="2081213" y="5191125"/>
          <p14:tracePt t="81352" x="2073275" y="5183188"/>
          <p14:tracePt t="81451" x="2065338" y="5175250"/>
          <p14:tracePt t="81459" x="2049463" y="5159375"/>
          <p14:tracePt t="81467" x="2017713" y="5135563"/>
          <p14:tracePt t="81474" x="1968500" y="5111750"/>
          <p14:tracePt t="81481" x="1912938" y="5087938"/>
          <p14:tracePt t="81492" x="1865313" y="5072063"/>
          <p14:tracePt t="81497" x="1841500" y="5064125"/>
          <p14:tracePt t="81506" x="1785938" y="5056188"/>
          <p14:tracePt t="81514" x="1762125" y="5040313"/>
          <p14:tracePt t="81521" x="1738313" y="5040313"/>
          <p14:tracePt t="81528" x="1714500" y="5032375"/>
          <p14:tracePt t="81538" x="1682750" y="5032375"/>
          <p14:tracePt t="81543" x="1666875" y="5032375"/>
          <p14:tracePt t="81552" x="1651000" y="5032375"/>
          <p14:tracePt t="81560" x="1617663" y="5032375"/>
          <p14:tracePt t="81568" x="1593850" y="5032375"/>
          <p14:tracePt t="81573" x="1562100" y="5032375"/>
          <p14:tracePt t="81582" x="1530350" y="5032375"/>
          <p14:tracePt t="81589" x="1514475" y="5032375"/>
          <p14:tracePt t="81598" x="1482725" y="5040313"/>
          <p14:tracePt t="81605" x="1458913" y="5056188"/>
          <p14:tracePt t="81613" x="1443038" y="5056188"/>
          <p14:tracePt t="81621" x="1427163" y="5072063"/>
          <p14:tracePt t="81627" x="1419225" y="5072063"/>
          <p14:tracePt t="81638" x="1411288" y="5080000"/>
          <p14:tracePt t="81643" x="1403350" y="5087938"/>
          <p14:tracePt t="81660" x="1395413" y="5087938"/>
          <p14:tracePt t="81668" x="1395413" y="5095875"/>
          <p14:tracePt t="81789" x="1403350" y="5095875"/>
          <p14:tracePt t="81798" x="1411288" y="5087938"/>
          <p14:tracePt t="81805" x="1427163" y="5087938"/>
          <p14:tracePt t="81814" x="1435100" y="5080000"/>
          <p14:tracePt t="81822" x="1450975" y="5072063"/>
          <p14:tracePt t="81830" x="1458913" y="5072063"/>
          <p14:tracePt t="81844" x="1474788" y="5072063"/>
          <p14:tracePt t="81861" x="1474788" y="5064125"/>
          <p14:tracePt t="82107" x="1482725" y="5064125"/>
          <p14:tracePt t="82114" x="1490663" y="5064125"/>
          <p14:tracePt t="82122" x="1506538" y="5087938"/>
          <p14:tracePt t="82130" x="1538288" y="5103813"/>
          <p14:tracePt t="82139" x="1554163" y="5119688"/>
          <p14:tracePt t="82144" x="1570038" y="5127625"/>
          <p14:tracePt t="82152" x="1593850" y="5135563"/>
          <p14:tracePt t="82160" x="1601788" y="5143500"/>
          <p14:tracePt t="82168" x="1617663" y="5151438"/>
          <p14:tracePt t="82176" x="1633538" y="5159375"/>
          <p14:tracePt t="82554" x="1633538" y="5167313"/>
          <p14:tracePt t="82568" x="1633538" y="5175250"/>
          <p14:tracePt t="82576" x="1625600" y="5175250"/>
          <p14:tracePt t="82584" x="1625600" y="5183188"/>
          <p14:tracePt t="82598" x="1617663" y="5183188"/>
          <p14:tracePt t="82606" x="1617663" y="5191125"/>
          <p14:tracePt t="82860" x="1625600" y="5191125"/>
          <p14:tracePt t="82866" x="1651000" y="5183188"/>
          <p14:tracePt t="82874" x="1690688" y="5167313"/>
          <p14:tracePt t="82882" x="1746250" y="5143500"/>
          <p14:tracePt t="82891" x="1793875" y="5127625"/>
          <p14:tracePt t="82898" x="1817688" y="5103813"/>
          <p14:tracePt t="82908" x="1849438" y="5095875"/>
          <p14:tracePt t="82915" x="1865313" y="5072063"/>
          <p14:tracePt t="82921" x="1881188" y="5064125"/>
          <p14:tracePt t="82929" x="1889125" y="5048250"/>
          <p14:tracePt t="82938" x="1905000" y="5024438"/>
          <p14:tracePt t="82945" x="1912938" y="5016500"/>
          <p14:tracePt t="82953" x="1920875" y="5008563"/>
          <p14:tracePt t="82961" x="1928813" y="4967288"/>
          <p14:tracePt t="82967" x="1928813" y="4951413"/>
          <p14:tracePt t="82982" x="1936750" y="4935538"/>
          <p14:tracePt t="82991" x="1936750" y="4919663"/>
          <p14:tracePt t="83006" x="1936750" y="4911725"/>
          <p14:tracePt t="83068" x="1944688" y="4935538"/>
          <p14:tracePt t="83075" x="1976438" y="4992688"/>
          <p14:tracePt t="83084" x="2000250" y="5024438"/>
          <p14:tracePt t="83092" x="2041525" y="5064125"/>
          <p14:tracePt t="83100" x="2112963" y="5127625"/>
          <p14:tracePt t="83108" x="2168525" y="5159375"/>
          <p14:tracePt t="83115" x="2216150" y="5183188"/>
          <p14:tracePt t="83123" x="2263775" y="5191125"/>
          <p14:tracePt t="83129" x="2287588" y="5191125"/>
          <p14:tracePt t="83139" x="2303463" y="5191125"/>
          <p14:tracePt t="83145" x="2311400" y="5191125"/>
          <p14:tracePt t="83154" x="2319338" y="5191125"/>
          <p14:tracePt t="83184" x="2319338" y="5175250"/>
          <p14:tracePt t="83191" x="2319338" y="5167313"/>
          <p14:tracePt t="83200" x="2311400" y="5151438"/>
          <p14:tracePt t="83208" x="2311400" y="5143500"/>
          <p14:tracePt t="83216" x="2303463" y="5127625"/>
          <p14:tracePt t="83224" x="2295525" y="5119688"/>
          <p14:tracePt t="83229" x="2295525" y="5111750"/>
          <p14:tracePt t="83261" x="2287588" y="5111750"/>
          <p14:tracePt t="83284" x="2279650" y="5111750"/>
          <p14:tracePt t="83299" x="2271713" y="5111750"/>
          <p14:tracePt t="83308" x="2263775" y="5111750"/>
          <p14:tracePt t="83315" x="2255838" y="5111750"/>
          <p14:tracePt t="83323" x="2247900" y="5111750"/>
          <p14:tracePt t="83478" x="2255838" y="5111750"/>
          <p14:tracePt t="83483" x="2303463" y="5111750"/>
          <p14:tracePt t="83491" x="2366963" y="5111750"/>
          <p14:tracePt t="83501" x="2463800" y="5103813"/>
          <p14:tracePt t="83508" x="2519363" y="5095875"/>
          <p14:tracePt t="83516" x="2670175" y="5072063"/>
          <p14:tracePt t="83524" x="2741613" y="5056188"/>
          <p14:tracePt t="83532" x="2790825" y="5040313"/>
          <p14:tracePt t="83540" x="2862263" y="5000625"/>
          <p14:tracePt t="83545" x="2886075" y="4967288"/>
          <p14:tracePt t="83553" x="2909888" y="4935538"/>
          <p14:tracePt t="83561" x="2917825" y="4903788"/>
          <p14:tracePt t="83569" x="2933700" y="4872038"/>
          <p14:tracePt t="83576" x="2933700" y="4848225"/>
          <p14:tracePt t="83583" x="2933700" y="4816475"/>
          <p14:tracePt t="83591" x="2933700" y="4792663"/>
          <p14:tracePt t="83599" x="2933700" y="4768850"/>
          <p14:tracePt t="83608" x="2917825" y="4752975"/>
          <p14:tracePt t="83615" x="2909888" y="4729163"/>
          <p14:tracePt t="83624" x="2901950" y="4729163"/>
          <p14:tracePt t="83629" x="2878138" y="4721225"/>
          <p14:tracePt t="83638" x="2862263" y="4713288"/>
          <p14:tracePt t="83645" x="2838450" y="4713288"/>
          <p14:tracePt t="83654" x="2790825" y="4713288"/>
          <p14:tracePt t="83662" x="2759075" y="4721225"/>
          <p14:tracePt t="83669" x="2725738" y="4745038"/>
          <p14:tracePt t="83677" x="2717800" y="4752975"/>
          <p14:tracePt t="83683" x="2693988" y="4768850"/>
          <p14:tracePt t="83693" x="2686050" y="4784725"/>
          <p14:tracePt t="83699" x="2678113" y="4784725"/>
          <p14:tracePt t="83715" x="2678113" y="4792663"/>
          <p14:tracePt t="83746" x="2670175" y="4792663"/>
          <p14:tracePt t="83753" x="2662238" y="4760913"/>
          <p14:tracePt t="83761" x="2630488" y="4713288"/>
          <p14:tracePt t="83769" x="2574925" y="4657725"/>
          <p14:tracePt t="83777" x="2503488" y="4592638"/>
          <p14:tracePt t="83785" x="2471738" y="4560888"/>
          <p14:tracePt t="83792" x="2400300" y="4521200"/>
          <p14:tracePt t="83799" x="2287588" y="4465638"/>
          <p14:tracePt t="83807" x="2216150" y="4441825"/>
          <p14:tracePt t="83815" x="2168525" y="4425950"/>
          <p14:tracePt t="83823" x="2136775" y="4425950"/>
          <p14:tracePt t="83831" x="2097088" y="4425950"/>
          <p14:tracePt t="83838" x="2057400" y="4433888"/>
          <p14:tracePt t="83846" x="2033588" y="4457700"/>
          <p14:tracePt t="83854" x="1992313" y="4529138"/>
          <p14:tracePt t="83862" x="1984375" y="4592638"/>
          <p14:tracePt t="83870" x="1976438" y="4633913"/>
          <p14:tracePt t="83878" x="1976438" y="4745038"/>
          <p14:tracePt t="83883" x="1976438" y="4784725"/>
          <p14:tracePt t="83891" x="2008188" y="4911725"/>
          <p14:tracePt t="83899" x="2049463" y="4992688"/>
          <p14:tracePt t="83908" x="2073275" y="5024438"/>
          <p14:tracePt t="83915" x="2112963" y="5072063"/>
          <p14:tracePt t="83923" x="2160588" y="5111750"/>
          <p14:tracePt t="83931" x="2208213" y="5135563"/>
          <p14:tracePt t="83937" x="2232025" y="5143500"/>
          <p14:tracePt t="83945" x="2255838" y="5143500"/>
          <p14:tracePt t="83954" x="2271713" y="5143500"/>
          <p14:tracePt t="83986" x="2279650" y="5143500"/>
          <p14:tracePt t="83991" x="2279650" y="5135563"/>
          <p14:tracePt t="84007" x="2279650" y="5127625"/>
          <p14:tracePt t="84031" x="2279650" y="5119688"/>
          <p14:tracePt t="84415" x="2263775" y="5151438"/>
          <p14:tracePt t="84423" x="2239963" y="5175250"/>
          <p14:tracePt t="84431" x="2216150" y="5207000"/>
          <p14:tracePt t="84440" x="2200275" y="5230813"/>
          <p14:tracePt t="84448" x="2168525" y="5254625"/>
          <p14:tracePt t="84458" x="2152650" y="5270500"/>
          <p14:tracePt t="84463" x="2128838" y="5294313"/>
          <p14:tracePt t="84470" x="2112963" y="5294313"/>
          <p14:tracePt t="84479" x="2081213" y="5319713"/>
          <p14:tracePt t="84486" x="2065338" y="5327650"/>
          <p14:tracePt t="84496" x="2049463" y="5335588"/>
          <p14:tracePt t="84502" x="2041525" y="5351463"/>
          <p14:tracePt t="84508" x="2033588" y="5351463"/>
          <p14:tracePt t="85294" x="2049463" y="5351463"/>
          <p14:tracePt t="85302" x="2097088" y="5351463"/>
          <p14:tracePt t="85309" x="2184400" y="5351463"/>
          <p14:tracePt t="85317" x="2255838" y="5351463"/>
          <p14:tracePt t="85326" x="2295525" y="5351463"/>
          <p14:tracePt t="85334" x="2392363" y="5351463"/>
          <p14:tracePt t="85342" x="2455863" y="5351463"/>
          <p14:tracePt t="85348" x="2551113" y="5351463"/>
          <p14:tracePt t="85356" x="2614613" y="5359400"/>
          <p14:tracePt t="85364" x="2670175" y="5359400"/>
          <p14:tracePt t="85372" x="2717800" y="5367338"/>
          <p14:tracePt t="85380" x="2751138" y="5367338"/>
          <p14:tracePt t="85386" x="2782888" y="5367338"/>
          <p14:tracePt t="85394" x="2790825" y="5375275"/>
          <p14:tracePt t="85402" x="2814638" y="5375275"/>
          <p14:tracePt t="85410" x="2830513" y="5375275"/>
          <p14:tracePt t="85418" x="2838450" y="5375275"/>
          <p14:tracePt t="85426" x="2862263" y="5383213"/>
          <p14:tracePt t="85432" x="2909888" y="5391150"/>
          <p14:tracePt t="85441" x="2933700" y="5399088"/>
          <p14:tracePt t="85448" x="2989263" y="5407025"/>
          <p14:tracePt t="85457" x="3013075" y="5414963"/>
          <p14:tracePt t="85464" x="3068638" y="5422900"/>
          <p14:tracePt t="85473" x="3125788" y="5430838"/>
          <p14:tracePt t="85480" x="3189288" y="5446713"/>
          <p14:tracePt t="85486" x="3205163" y="5446713"/>
          <p14:tracePt t="85496" x="3236913" y="5454650"/>
          <p14:tracePt t="85501" x="3268663" y="5454650"/>
          <p14:tracePt t="85509" x="3284538" y="5462588"/>
          <p14:tracePt t="85517" x="3316288" y="5478463"/>
          <p14:tracePt t="85525" x="3332163" y="5478463"/>
          <p14:tracePt t="85535" x="3348038" y="5486400"/>
          <p14:tracePt t="85542" x="3355975" y="5486400"/>
          <p14:tracePt t="85548" x="3379788" y="5502275"/>
          <p14:tracePt t="85555" x="3395663" y="5502275"/>
          <p14:tracePt t="85564" x="3411538" y="5510213"/>
          <p14:tracePt t="85572" x="3427413" y="5518150"/>
          <p14:tracePt t="85581" x="3451225" y="5534025"/>
          <p14:tracePt t="85586" x="3467100" y="5534025"/>
          <p14:tracePt t="85597" x="3500438" y="5557838"/>
          <p14:tracePt t="85601" x="3563938" y="5573713"/>
          <p14:tracePt t="85611" x="3611563" y="5597525"/>
          <p14:tracePt t="85617" x="3635375" y="5605463"/>
          <p14:tracePt t="85625" x="3706813" y="5629275"/>
          <p14:tracePt t="85633" x="3738563" y="5645150"/>
          <p14:tracePt t="85639" x="3786188" y="5653088"/>
          <p14:tracePt t="85647" x="3867150" y="5686425"/>
          <p14:tracePt t="85655" x="3883025" y="5686425"/>
          <p14:tracePt t="85663" x="3930650" y="5702300"/>
          <p14:tracePt t="85672" x="3946525" y="5710238"/>
          <p14:tracePt t="85680" x="3970338" y="5718175"/>
          <p14:tracePt t="85802" x="3962400" y="5718175"/>
          <p14:tracePt t="85809" x="3930650" y="5726113"/>
          <p14:tracePt t="85818" x="3875088" y="5726113"/>
          <p14:tracePt t="85827" x="3825875" y="5726113"/>
          <p14:tracePt t="85834" x="3730625" y="5726113"/>
          <p14:tracePt t="85840" x="3667125" y="5726113"/>
          <p14:tracePt t="85848" x="3579813" y="5718175"/>
          <p14:tracePt t="85856" x="3508375" y="5718175"/>
          <p14:tracePt t="85864" x="3451225" y="5710238"/>
          <p14:tracePt t="85872" x="3395663" y="5702300"/>
          <p14:tracePt t="85880" x="3332163" y="5694363"/>
          <p14:tracePt t="85886" x="3284538" y="5686425"/>
          <p14:tracePt t="85894" x="3189288" y="5670550"/>
          <p14:tracePt t="85900" x="3149600" y="5653088"/>
          <p14:tracePt t="85909" x="3052763" y="5637213"/>
          <p14:tracePt t="85916" x="2981325" y="5613400"/>
          <p14:tracePt t="85927" x="2909888" y="5597525"/>
          <p14:tracePt t="85934" x="2822575" y="5565775"/>
          <p14:tracePt t="85942" x="2686050" y="5541963"/>
          <p14:tracePt t="85948" x="2582863" y="5510213"/>
          <p14:tracePt t="85956" x="2392363" y="5470525"/>
          <p14:tracePt t="85963" x="2287588" y="5438775"/>
          <p14:tracePt t="85971" x="2176463" y="5422900"/>
          <p14:tracePt t="85980" x="2081213" y="5407025"/>
          <p14:tracePt t="85987" x="2017713" y="5399088"/>
          <p14:tracePt t="85995" x="1968500" y="5383213"/>
          <p14:tracePt t="86009" x="1881188" y="5375275"/>
          <p14:tracePt t="86016" x="1873250" y="5367338"/>
          <p14:tracePt t="86025" x="1865313" y="5367338"/>
          <p14:tracePt t="86142" x="1857375" y="5367338"/>
          <p14:tracePt t="86148" x="1849438" y="5359400"/>
          <p14:tracePt t="86155" x="1825625" y="5351463"/>
          <p14:tracePt t="86164" x="1801813" y="5343525"/>
          <p14:tracePt t="86172" x="1793875" y="5335588"/>
          <p14:tracePt t="86180" x="1762125" y="5327650"/>
          <p14:tracePt t="86188" x="1722438" y="5310188"/>
          <p14:tracePt t="86197" x="1698625" y="5302250"/>
          <p14:tracePt t="86201" x="1651000" y="5294313"/>
          <p14:tracePt t="86209" x="1625600" y="5286375"/>
          <p14:tracePt t="86217" x="1601788" y="5278438"/>
          <p14:tracePt t="86224" x="1577975" y="5278438"/>
          <p14:tracePt t="86233" x="1562100" y="5278438"/>
          <p14:tracePt t="86241" x="1546225" y="5270500"/>
          <p14:tracePt t="86248" x="1530350" y="5270500"/>
          <p14:tracePt t="86258" x="1522413" y="5270500"/>
          <p14:tracePt t="86263" x="1514475" y="5270500"/>
          <p14:tracePt t="86271" x="1506538" y="5270500"/>
          <p14:tracePt t="86288" x="1498600" y="5270500"/>
          <p14:tracePt t="89046" x="1490663" y="5270500"/>
          <p14:tracePt t="89051" x="1466850" y="5286375"/>
          <p14:tracePt t="89060" x="1435100" y="5302250"/>
          <p14:tracePt t="89067" x="1427163" y="5302250"/>
          <p14:tracePt t="89076" x="1411288" y="5310188"/>
          <p14:tracePt t="89084" x="1395413" y="5319713"/>
          <p14:tracePt t="89093" x="1371600" y="5319713"/>
          <p14:tracePt t="89099" x="1355725" y="5319713"/>
          <p14:tracePt t="89114" x="1347788" y="5319713"/>
          <p14:tracePt t="108164" x="1379538" y="5319713"/>
          <p14:tracePt t="108171" x="1466850" y="5278438"/>
          <p14:tracePt t="108179" x="1522413" y="5254625"/>
          <p14:tracePt t="108187" x="1562100" y="5246688"/>
          <p14:tracePt t="108193" x="1601788" y="5246688"/>
          <p14:tracePt t="108201" x="1617663" y="5238750"/>
          <p14:tracePt t="108209" x="1641475" y="5238750"/>
          <p14:tracePt t="108218" x="1658938" y="5238750"/>
          <p14:tracePt t="108225" x="1674813" y="5238750"/>
          <p14:tracePt t="108234" x="1698625" y="5238750"/>
          <p14:tracePt t="108241" x="1714500" y="5238750"/>
          <p14:tracePt t="108249" x="1746250" y="5254625"/>
          <p14:tracePt t="108256" x="1762125" y="5262563"/>
          <p14:tracePt t="108266" x="1793875" y="5270500"/>
          <p14:tracePt t="108272" x="1809750" y="5278438"/>
          <p14:tracePt t="108282" x="1825625" y="5286375"/>
          <p14:tracePt t="108287" x="1849438" y="5294313"/>
          <p14:tracePt t="108299" x="1865313" y="5294313"/>
          <p14:tracePt t="108304" x="1881188" y="5302250"/>
          <p14:tracePt t="108309" x="1889125" y="5302250"/>
          <p14:tracePt t="108318" x="1905000" y="5302250"/>
          <p14:tracePt t="108325" x="1928813" y="5302250"/>
          <p14:tracePt t="108334" x="1952625" y="5302250"/>
          <p14:tracePt t="108341" x="1984375" y="5302250"/>
          <p14:tracePt t="108350" x="2025650" y="5310188"/>
          <p14:tracePt t="108355" x="2073275" y="5310188"/>
          <p14:tracePt t="108364" x="2089150" y="5310188"/>
          <p14:tracePt t="108371" x="2144713" y="5319713"/>
          <p14:tracePt t="108381" x="2184400" y="5319713"/>
          <p14:tracePt t="108387" x="2208213" y="5319713"/>
          <p14:tracePt t="108396" x="2263775" y="5327650"/>
          <p14:tracePt t="108404" x="2295525" y="5327650"/>
          <p14:tracePt t="108410" x="2351088" y="5327650"/>
          <p14:tracePt t="108418" x="2392363" y="5327650"/>
          <p14:tracePt t="108426" x="2432050" y="5327650"/>
          <p14:tracePt t="108434" x="2455863" y="5327650"/>
          <p14:tracePt t="108442" x="2519363" y="5327650"/>
          <p14:tracePt t="108449" x="2566988" y="5327650"/>
          <p14:tracePt t="108455" x="2590800" y="5327650"/>
          <p14:tracePt t="108465" x="2662238" y="5327650"/>
          <p14:tracePt t="108472" x="2709863" y="5327650"/>
          <p14:tracePt t="108481" x="2774950" y="5327650"/>
          <p14:tracePt t="108488" x="2846388" y="5327650"/>
          <p14:tracePt t="108496" x="2894013" y="5327650"/>
          <p14:tracePt t="108501" x="2917825" y="5327650"/>
          <p14:tracePt t="108509" x="2957513" y="5327650"/>
          <p14:tracePt t="108519" x="3005138" y="5327650"/>
          <p14:tracePt t="108525" x="3052763" y="5327650"/>
          <p14:tracePt t="108534" x="3133725" y="5327650"/>
          <p14:tracePt t="108541" x="3205163" y="5335588"/>
          <p14:tracePt t="108550" x="3252788" y="5343525"/>
          <p14:tracePt t="108557" x="3348038" y="5359400"/>
          <p14:tracePt t="108566" x="3411538" y="5359400"/>
          <p14:tracePt t="108571" x="3579813" y="5383213"/>
          <p14:tracePt t="108582" x="3643313" y="5391150"/>
          <p14:tracePt t="108588" x="3754438" y="5407025"/>
          <p14:tracePt t="108597" x="3859213" y="5414963"/>
          <p14:tracePt t="108605" x="3962400" y="5430838"/>
          <p14:tracePt t="108611" x="4081463" y="5454650"/>
          <p14:tracePt t="108618" x="4192588" y="5470525"/>
          <p14:tracePt t="108625" x="4384675" y="5486400"/>
          <p14:tracePt t="108636" x="4511675" y="5510213"/>
          <p14:tracePt t="108641" x="4624388" y="5518150"/>
          <p14:tracePt t="108649" x="4822825" y="5541963"/>
          <p14:tracePt t="108658" x="4943475" y="5549900"/>
          <p14:tracePt t="108664" x="5149850" y="5557838"/>
          <p14:tracePt t="108671" x="5284788" y="5557838"/>
          <p14:tracePt t="108680" x="5461000" y="5573713"/>
          <p14:tracePt t="108687" x="5580063" y="5573713"/>
          <p14:tracePt t="108695" x="5724525" y="5573713"/>
          <p14:tracePt t="108703" x="5827713" y="5573713"/>
          <p14:tracePt t="108709" x="5915025" y="5573713"/>
          <p14:tracePt t="108718" x="6059488" y="5557838"/>
          <p14:tracePt t="108725" x="6170613" y="5541963"/>
          <p14:tracePt t="108733" x="6257925" y="5518150"/>
          <p14:tracePt t="108742" x="6376988" y="5478463"/>
          <p14:tracePt t="108749" x="6457950" y="5446713"/>
          <p14:tracePt t="108758" x="6505575" y="5414963"/>
          <p14:tracePt t="108766" x="6584950" y="5351463"/>
          <p14:tracePt t="108771" x="6624638" y="5319713"/>
          <p14:tracePt t="108782" x="6696075" y="5222875"/>
          <p14:tracePt t="108788" x="6769100" y="5119688"/>
          <p14:tracePt t="108796" x="6824663" y="5032375"/>
          <p14:tracePt t="108804" x="6880225" y="4927600"/>
          <p14:tracePt t="108812" x="6919913" y="4848225"/>
          <p14:tracePt t="108819" x="7007225" y="4697413"/>
          <p14:tracePt t="108825" x="7062788" y="4576763"/>
          <p14:tracePt t="108834" x="7223125" y="4338638"/>
          <p14:tracePt t="108842" x="7366000" y="4122738"/>
          <p14:tracePt t="108849" x="7518400" y="3922713"/>
          <p14:tracePt t="108858" x="7645400" y="3708400"/>
          <p14:tracePt t="108865" x="7796213" y="3492500"/>
          <p14:tracePt t="108871" x="7972425" y="3236913"/>
          <p14:tracePt t="108880" x="8091488" y="3006725"/>
          <p14:tracePt t="108887" x="8162925" y="2838450"/>
          <p14:tracePt t="108895" x="8259763" y="2559050"/>
          <p14:tracePt t="108905" x="8315325" y="2281238"/>
          <p14:tracePt t="108911" x="8331200" y="2105025"/>
          <p14:tracePt t="108918" x="8339138" y="1946275"/>
          <p14:tracePt t="108925" x="8339138" y="1825625"/>
          <p14:tracePt t="108935" x="8339138" y="1714500"/>
          <p14:tracePt t="108942" x="8339138" y="1658938"/>
          <p14:tracePt t="108950" x="8347075" y="1635125"/>
          <p14:tracePt t="108995" x="8339138" y="1635125"/>
          <p14:tracePt t="109003" x="8291513" y="1666875"/>
          <p14:tracePt t="109011" x="8251825" y="1698625"/>
          <p14:tracePt t="109017" x="8194675" y="1730375"/>
          <p14:tracePt t="109025" x="8131175" y="1770063"/>
          <p14:tracePt t="109034" x="8099425" y="1793875"/>
          <p14:tracePt t="109041" x="8020050" y="1841500"/>
          <p14:tracePt t="109049" x="7980363" y="1865313"/>
          <p14:tracePt t="109058" x="7893050" y="1914525"/>
          <p14:tracePt t="109066" x="7877175" y="1930400"/>
          <p14:tracePt t="109071" x="7796213" y="1954213"/>
          <p14:tracePt t="109080" x="7700963" y="1985963"/>
          <p14:tracePt t="109088" x="7605713" y="2009775"/>
          <p14:tracePt t="109097" x="7558088" y="2025650"/>
          <p14:tracePt t="109105" x="7358063" y="2073275"/>
          <p14:tracePt t="109114" x="7231063" y="2097088"/>
          <p14:tracePt t="109118" x="7118350" y="2128838"/>
          <p14:tracePt t="109125" x="6983413" y="2168525"/>
          <p14:tracePt t="109134" x="6904038" y="2192338"/>
          <p14:tracePt t="109141" x="6792913" y="2224088"/>
          <p14:tracePt t="109151" x="6727825" y="2257425"/>
          <p14:tracePt t="109156" x="6688138" y="2265363"/>
          <p14:tracePt t="109165" x="6680200" y="2281238"/>
          <p14:tracePt t="109170" x="6672263" y="2289175"/>
          <p14:tracePt t="109179" x="6672263" y="2305050"/>
          <p14:tracePt t="109203" x="6672263" y="2312988"/>
          <p14:tracePt t="109211" x="6688138" y="2312988"/>
          <p14:tracePt t="109219" x="6735763" y="2320925"/>
          <p14:tracePt t="109225" x="6808788" y="2320925"/>
          <p14:tracePt t="109233" x="6864350" y="2320925"/>
          <p14:tracePt t="109242" x="6951663" y="2312988"/>
          <p14:tracePt t="109249" x="7007225" y="2297113"/>
          <p14:tracePt t="109258" x="7118350" y="2257425"/>
          <p14:tracePt t="109267" x="7175500" y="2224088"/>
          <p14:tracePt t="109274" x="7207250" y="2216150"/>
          <p14:tracePt t="109281" x="7239000" y="2184400"/>
          <p14:tracePt t="109288" x="7246938" y="2184400"/>
          <p14:tracePt t="109319" x="7231063" y="2192338"/>
          <p14:tracePt t="109327" x="7159625" y="2233613"/>
          <p14:tracePt t="109335" x="7102475" y="2281238"/>
          <p14:tracePt t="109342" x="6975475" y="2384425"/>
          <p14:tracePt t="109350" x="6919913" y="2439988"/>
          <p14:tracePt t="109357" x="6848475" y="2511425"/>
          <p14:tracePt t="109366" x="6808788" y="2566988"/>
          <p14:tracePt t="109374" x="6777038" y="2608263"/>
          <p14:tracePt t="109380" x="6759575" y="2647950"/>
          <p14:tracePt t="109388" x="6759575" y="2655888"/>
          <p14:tracePt t="109404" x="6751638" y="2655888"/>
          <p14:tracePt t="109427" x="6769100" y="2624138"/>
          <p14:tracePt t="109434" x="6792913" y="2576513"/>
          <p14:tracePt t="109441" x="6816725" y="2543175"/>
          <p14:tracePt t="109449" x="6832600" y="2503488"/>
          <p14:tracePt t="109457" x="6832600" y="2463800"/>
          <p14:tracePt t="109467" x="6832600" y="2439988"/>
          <p14:tracePt t="109474" x="6832600" y="2432050"/>
          <p14:tracePt t="109480" x="6824663" y="2400300"/>
          <p14:tracePt t="109488" x="6816725" y="2400300"/>
          <p14:tracePt t="109496" x="6800850" y="2400300"/>
          <p14:tracePt t="109504" x="6792913" y="2400300"/>
          <p14:tracePt t="109512" x="6759575" y="2400300"/>
          <p14:tracePt t="109520" x="6672263" y="2432050"/>
          <p14:tracePt t="109528" x="6600825" y="2471738"/>
          <p14:tracePt t="109534" x="6545263" y="2503488"/>
          <p14:tracePt t="109541" x="6481763" y="2576513"/>
          <p14:tracePt t="109549" x="6442075" y="2624138"/>
          <p14:tracePt t="109557" x="6418263" y="2655888"/>
          <p14:tracePt t="109566" x="6410325" y="2679700"/>
          <p14:tracePt t="109574" x="6402388" y="2695575"/>
          <p14:tracePt t="109628" x="6402388" y="2671763"/>
          <p14:tracePt t="109634" x="6392863" y="2640013"/>
          <p14:tracePt t="109642" x="6376988" y="2600325"/>
          <p14:tracePt t="109650" x="6361113" y="2566988"/>
          <p14:tracePt t="109658" x="6297613" y="2487613"/>
          <p14:tracePt t="109666" x="6249988" y="2447925"/>
          <p14:tracePt t="109673" x="6170613" y="2392363"/>
          <p14:tracePt t="109679" x="6083300" y="2336800"/>
          <p14:tracePt t="109687" x="5938838" y="2289175"/>
          <p14:tracePt t="109695" x="5764213" y="2241550"/>
          <p14:tracePt t="109703" x="5619750" y="2216150"/>
          <p14:tracePt t="109711" x="5381625" y="2216150"/>
          <p14:tracePt t="109720" x="5276850" y="2224088"/>
          <p14:tracePt t="109727" x="5189538" y="2249488"/>
          <p14:tracePt t="109733" x="5062538" y="2305050"/>
          <p14:tracePt t="109742" x="4999038" y="2360613"/>
          <p14:tracePt t="109750" x="4959350" y="2408238"/>
          <p14:tracePt t="109758" x="4933950" y="2471738"/>
          <p14:tracePt t="109766" x="4933950" y="2527300"/>
          <p14:tracePt t="109774" x="4933950" y="2616200"/>
          <p14:tracePt t="109784" x="4967288" y="2679700"/>
          <p14:tracePt t="109788" x="5006975" y="2743200"/>
          <p14:tracePt t="109796" x="5046663" y="2782888"/>
          <p14:tracePt t="109804" x="5157788" y="2878138"/>
          <p14:tracePt t="109811" x="5229225" y="2943225"/>
          <p14:tracePt t="109820" x="5310188" y="3014663"/>
          <p14:tracePt t="109827" x="5349875" y="3046413"/>
          <p14:tracePt t="109836" x="5429250" y="3125788"/>
          <p14:tracePt t="109841" x="5492750" y="3213100"/>
          <p14:tracePt t="109850" x="5540375" y="3341688"/>
          <p14:tracePt t="109858" x="5564188" y="3444875"/>
          <p14:tracePt t="109866" x="5588000" y="3579813"/>
          <p14:tracePt t="109874" x="5588000" y="3779838"/>
          <p14:tracePt t="109883" x="5588000" y="3979863"/>
          <p14:tracePt t="109888" x="5580063" y="4257675"/>
          <p14:tracePt t="109895" x="5540375" y="4529138"/>
          <p14:tracePt t="109904" x="5484813" y="4808538"/>
          <p14:tracePt t="109911" x="5429250" y="5087938"/>
          <p14:tracePt t="109920" x="5397500" y="5270500"/>
          <p14:tracePt t="109927" x="5349875" y="5462588"/>
          <p14:tracePt t="109936" x="5318125" y="5589588"/>
          <p14:tracePt t="109941" x="5292725" y="5694363"/>
          <p14:tracePt t="109949" x="5284788" y="5726113"/>
          <p14:tracePt t="109957" x="5268913" y="5749925"/>
          <p14:tracePt t="109965" x="5260975" y="5765800"/>
          <p14:tracePt t="109973" x="5253038" y="5773738"/>
          <p14:tracePt t="109982" x="5253038" y="5781675"/>
          <p14:tracePt t="110016" x="5245100" y="5781675"/>
          <p14:tracePt t="110021" x="5237163" y="5781675"/>
          <p14:tracePt t="110028" x="5213350" y="5781675"/>
          <p14:tracePt t="110035" x="5189538" y="5781675"/>
          <p14:tracePt t="110041" x="5149850" y="5765800"/>
          <p14:tracePt t="110050" x="5094288" y="5749925"/>
          <p14:tracePt t="110058" x="5038725" y="5734050"/>
          <p14:tracePt t="110066" x="4943475" y="5710238"/>
          <p14:tracePt t="110074" x="4846638" y="5694363"/>
          <p14:tracePt t="110083" x="4791075" y="5678488"/>
          <p14:tracePt t="110088" x="4751388" y="5670550"/>
          <p14:tracePt t="110096" x="4695825" y="5662613"/>
          <p14:tracePt t="110104" x="4656138" y="5653088"/>
          <p14:tracePt t="110111" x="4616450" y="5645150"/>
          <p14:tracePt t="110120" x="4600575" y="5637213"/>
          <p14:tracePt t="110126" x="4592638" y="5637213"/>
          <p14:tracePt t="110135" x="4584700" y="5629275"/>
          <p14:tracePt t="110140" x="4584700" y="5621338"/>
          <p14:tracePt t="110157" x="4576763" y="5613400"/>
          <p14:tracePt t="110165" x="4559300" y="5605463"/>
          <p14:tracePt t="110173" x="4527550" y="5573713"/>
          <p14:tracePt t="110182" x="4487863" y="5549900"/>
          <p14:tracePt t="110189" x="4464050" y="5526088"/>
          <p14:tracePt t="110197" x="4416425" y="5502275"/>
          <p14:tracePt t="110205" x="4376738" y="5486400"/>
          <p14:tracePt t="110211" x="4344988" y="5470525"/>
          <p14:tracePt t="110220" x="4321175" y="5470525"/>
          <p14:tracePt t="110227" x="4289425" y="5462588"/>
          <p14:tracePt t="110236" x="4265613" y="5462588"/>
          <p14:tracePt t="110243" x="4257675" y="5462588"/>
          <p14:tracePt t="110382" x="4249738" y="5454650"/>
          <p14:tracePt t="110390" x="4241800" y="5454650"/>
          <p14:tracePt t="110396" x="4233863" y="5454650"/>
          <p14:tracePt t="110404" x="4210050" y="5454650"/>
          <p14:tracePt t="110412" x="4176713" y="5446713"/>
          <p14:tracePt t="110420" x="4137025" y="5438775"/>
          <p14:tracePt t="110428" x="4089400" y="5430838"/>
          <p14:tracePt t="110437" x="4041775" y="5422900"/>
          <p14:tracePt t="110444" x="3994150" y="5414963"/>
          <p14:tracePt t="110450" x="3946525" y="5407025"/>
          <p14:tracePt t="110457" x="3898900" y="5399088"/>
          <p14:tracePt t="110466" x="3867150" y="5399088"/>
          <p14:tracePt t="110473" x="3843338" y="5391150"/>
          <p14:tracePt t="110483" x="3825875" y="5391150"/>
          <p14:tracePt t="110489" x="3817938" y="5391150"/>
          <p14:tracePt t="110497" x="3810000" y="5391150"/>
          <p14:tracePt t="110898" x="3794125" y="5391150"/>
          <p14:tracePt t="110912" x="3786188" y="5391150"/>
          <p14:tracePt t="110919" x="3778250" y="5391150"/>
          <p14:tracePt t="110928" x="3770313" y="5391150"/>
          <p14:tracePt t="110935" x="3762375" y="5391150"/>
          <p14:tracePt t="110944" x="3754438" y="5391150"/>
          <p14:tracePt t="110952" x="3746500" y="5391150"/>
          <p14:tracePt t="110966" x="3738563" y="5391150"/>
          <p14:tracePt t="110984" x="3722688" y="5391150"/>
          <p14:tracePt t="111019" x="3714750" y="5391150"/>
          <p14:tracePt t="111035" x="3706813" y="5391150"/>
          <p14:tracePt t="111051" x="3690938" y="5391150"/>
          <p14:tracePt t="111059" x="3667125" y="5391150"/>
          <p14:tracePt t="111066" x="3643313" y="5391150"/>
          <p14:tracePt t="111073" x="3611563" y="5391150"/>
          <p14:tracePt t="111081" x="3563938" y="5391150"/>
          <p14:tracePt t="111089" x="3548063" y="5391150"/>
          <p14:tracePt t="111098" x="3500438" y="5383213"/>
          <p14:tracePt t="111106" x="3443288" y="5383213"/>
          <p14:tracePt t="111114" x="3419475" y="5383213"/>
          <p14:tracePt t="111119" x="3379788" y="5383213"/>
          <p14:tracePt t="111128" x="3348038" y="5375275"/>
          <p14:tracePt t="111137" x="3300413" y="5375275"/>
          <p14:tracePt t="111143" x="3276600" y="5367338"/>
          <p14:tracePt t="111151" x="3244850" y="5359400"/>
          <p14:tracePt t="111159" x="3197225" y="5351463"/>
          <p14:tracePt t="111167" x="3173413" y="5343525"/>
          <p14:tracePt t="111173" x="3125788" y="5335588"/>
          <p14:tracePt t="111182" x="3092450" y="5335588"/>
          <p14:tracePt t="111190" x="3028950" y="5310188"/>
          <p14:tracePt t="111198" x="3005138" y="5310188"/>
          <p14:tracePt t="111206" x="2949575" y="5302250"/>
          <p14:tracePt t="111214" x="2862263" y="5286375"/>
          <p14:tracePt t="111222" x="2806700" y="5270500"/>
          <p14:tracePt t="111227" x="2759075" y="5262563"/>
          <p14:tracePt t="111235" x="2717800" y="5254625"/>
          <p14:tracePt t="111243" x="2670175" y="5246688"/>
          <p14:tracePt t="111251" x="2646363" y="5238750"/>
          <p14:tracePt t="111259" x="2598738" y="5222875"/>
          <p14:tracePt t="111265" x="2582863" y="5222875"/>
          <p14:tracePt t="111273" x="2559050" y="5214938"/>
          <p14:tracePt t="111281" x="2535238" y="5214938"/>
          <p14:tracePt t="111289" x="2519363" y="5207000"/>
          <p14:tracePt t="111298" x="2503488" y="5207000"/>
          <p14:tracePt t="111305" x="2487613" y="5207000"/>
          <p14:tracePt t="111314" x="2479675" y="5199063"/>
          <p14:tracePt t="111328" x="2471738" y="5199063"/>
          <p14:tracePt t="111336" x="2463800" y="5199063"/>
          <p14:tracePt t="111360" x="2455863" y="5199063"/>
          <p14:tracePt t="111376" x="2447925" y="5207000"/>
          <p14:tracePt t="111382" x="2439988" y="5214938"/>
          <p14:tracePt t="111391" x="2439988" y="5222875"/>
          <p14:tracePt t="111398" x="2432050" y="5230813"/>
          <p14:tracePt t="111406" x="2432050" y="5238750"/>
          <p14:tracePt t="111414" x="2432050" y="5254625"/>
          <p14:tracePt t="111427" x="2432050" y="5262563"/>
          <p14:tracePt t="111435" x="2432050" y="5278438"/>
          <p14:tracePt t="111452" x="2432050" y="5286375"/>
          <p14:tracePt t="111460" x="2439988" y="5294313"/>
          <p14:tracePt t="111468" x="2455863" y="5310188"/>
          <p14:tracePt t="111473" x="2463800" y="5310188"/>
          <p14:tracePt t="111481" x="2495550" y="5327650"/>
          <p14:tracePt t="111490" x="2551113" y="5351463"/>
          <p14:tracePt t="111498" x="2582863" y="5359400"/>
          <p14:tracePt t="111506" x="2630488" y="5367338"/>
          <p14:tracePt t="111514" x="2654300" y="5375275"/>
          <p14:tracePt t="111522" x="2709863" y="5383213"/>
          <p14:tracePt t="111527" x="2774950" y="5399088"/>
          <p14:tracePt t="111535" x="2798763" y="5407025"/>
          <p14:tracePt t="111543" x="2838450" y="5422900"/>
          <p14:tracePt t="111552" x="2854325" y="5430838"/>
          <p14:tracePt t="111559" x="2862263" y="5438775"/>
          <p14:tracePt t="111568" x="2886075" y="5454650"/>
          <p14:tracePt t="111573" x="2894013" y="5478463"/>
          <p14:tracePt t="111581" x="2917825" y="5502275"/>
          <p14:tracePt t="111589" x="2933700" y="5518150"/>
          <p14:tracePt t="111597" x="2973388" y="5557838"/>
          <p14:tracePt t="111605" x="3013075" y="5589588"/>
          <p14:tracePt t="111613" x="3052763" y="5629275"/>
          <p14:tracePt t="111621" x="3100388" y="5670550"/>
          <p14:tracePt t="111627" x="3149600" y="5702300"/>
          <p14:tracePt t="111635" x="3181350" y="5718175"/>
          <p14:tracePt t="111644" x="3236913" y="5741988"/>
          <p14:tracePt t="111652" x="3276600" y="5757863"/>
          <p14:tracePt t="111660" x="3332163" y="5765800"/>
          <p14:tracePt t="111668" x="3379788" y="5781675"/>
          <p14:tracePt t="111675" x="3427413" y="5781675"/>
          <p14:tracePt t="111684" x="3476625" y="5781675"/>
          <p14:tracePt t="111689" x="3532188" y="5781675"/>
          <p14:tracePt t="111697" x="3571875" y="5781675"/>
          <p14:tracePt t="111705" x="3635375" y="5781675"/>
          <p14:tracePt t="111713" x="3643313" y="5781675"/>
          <p14:tracePt t="111721" x="3667125" y="5781675"/>
          <p14:tracePt t="111727" x="3683000" y="5781675"/>
          <p14:tracePt t="111736" x="3706813" y="5781675"/>
          <p14:tracePt t="111744" x="3714750" y="5781675"/>
          <p14:tracePt t="111768" x="3722688" y="5781675"/>
          <p14:tracePt t="111776" x="3730625" y="5781675"/>
          <p14:tracePt t="111790" x="3738563" y="5781675"/>
          <p14:tracePt t="111799" x="3738563" y="5773738"/>
          <p14:tracePt t="111806" x="3754438" y="5757863"/>
          <p14:tracePt t="111814" x="3762375" y="5741988"/>
          <p14:tracePt t="111822" x="3762375" y="5726113"/>
          <p14:tracePt t="111829" x="3778250" y="5686425"/>
          <p14:tracePt t="111837" x="3786188" y="5662613"/>
          <p14:tracePt t="111843" x="3786188" y="5637213"/>
          <p14:tracePt t="111851" x="3794125" y="5621338"/>
          <p14:tracePt t="111859" x="3794125" y="5605463"/>
          <p14:tracePt t="111868" x="3794125" y="5589588"/>
          <p14:tracePt t="111876" x="3794125" y="5573713"/>
          <p14:tracePt t="111885" x="3794125" y="5565775"/>
          <p14:tracePt t="111890" x="3794125" y="5557838"/>
          <p14:tracePt t="111914" x="3794125" y="5549900"/>
          <p14:tracePt t="111922" x="3794125" y="5534025"/>
          <p14:tracePt t="111928" x="3794125" y="5518150"/>
          <p14:tracePt t="111936" x="3810000" y="5494338"/>
          <p14:tracePt t="111943" x="3825875" y="5446713"/>
          <p14:tracePt t="111952" x="3843338" y="5422900"/>
          <p14:tracePt t="111959" x="3867150" y="5407025"/>
          <p14:tracePt t="111967" x="3875088" y="5399088"/>
          <p14:tracePt t="111975" x="3890963" y="5399088"/>
          <p14:tracePt t="111981" x="3906838" y="5391150"/>
          <p14:tracePt t="111989" x="3922713" y="5391150"/>
          <p14:tracePt t="112001" x="3946525" y="5383213"/>
          <p14:tracePt t="112005" x="3962400" y="5383213"/>
          <p14:tracePt t="112012" x="3970338" y="5383213"/>
          <p14:tracePt t="112022" x="3986213" y="5383213"/>
          <p14:tracePt t="112029" x="4002088" y="5383213"/>
          <p14:tracePt t="112035" x="4010025" y="5383213"/>
          <p14:tracePt t="112043" x="4017963" y="5383213"/>
          <p14:tracePt t="112051" x="4033838" y="5383213"/>
          <p14:tracePt t="112244" x="4025900" y="5391150"/>
          <p14:tracePt t="112260" x="4017963" y="5391150"/>
          <p14:tracePt t="112268" x="4017963" y="5399088"/>
          <p14:tracePt t="112285" x="4010025" y="5399088"/>
          <p14:tracePt t="112313" x="3994150" y="5399088"/>
          <p14:tracePt t="112321" x="3978275" y="5399088"/>
          <p14:tracePt t="112330" x="3938588" y="5383213"/>
          <p14:tracePt t="112338" x="3883025" y="5367338"/>
          <p14:tracePt t="112343" x="3810000" y="5343525"/>
          <p14:tracePt t="112352" x="3714750" y="5294313"/>
          <p14:tracePt t="112359" x="3627438" y="5270500"/>
          <p14:tracePt t="112368" x="3563938" y="5238750"/>
          <p14:tracePt t="112376" x="3476625" y="5214938"/>
          <p14:tracePt t="112385" x="3379788" y="5199063"/>
          <p14:tracePt t="112390" x="3332163" y="5191125"/>
          <p14:tracePt t="112398" x="3292475" y="5191125"/>
          <p14:tracePt t="112407" x="3276600" y="5191125"/>
          <p14:tracePt t="112414" x="3268663" y="5191125"/>
          <p14:tracePt t="112439" x="3276600" y="5199063"/>
          <p14:tracePt t="112446" x="3292475" y="5222875"/>
          <p14:tracePt t="112453" x="3340100" y="5246688"/>
          <p14:tracePt t="112460" x="3371850" y="5262563"/>
          <p14:tracePt t="112470" x="3467100" y="5310188"/>
          <p14:tracePt t="112476" x="3556000" y="5335588"/>
          <p14:tracePt t="112486" x="3611563" y="5359400"/>
          <p14:tracePt t="112491" x="3714750" y="5391150"/>
          <p14:tracePt t="112497" x="3794125" y="5414963"/>
          <p14:tracePt t="112506" x="3890963" y="5430838"/>
          <p14:tracePt t="112513" x="3954463" y="5446713"/>
          <p14:tracePt t="112522" x="4033838" y="5446713"/>
          <p14:tracePt t="112529" x="4057650" y="5454650"/>
          <p14:tracePt t="112538" x="4097338" y="5454650"/>
          <p14:tracePt t="112543" x="4113213" y="5454650"/>
          <p14:tracePt t="112551" x="4121150" y="5454650"/>
          <p14:tracePt t="112606" x="4121150" y="5446713"/>
          <p14:tracePt t="112676" x="4113213" y="5446713"/>
          <p14:tracePt t="112685" x="4105275" y="5454650"/>
          <p14:tracePt t="112692" x="4089400" y="5462588"/>
          <p14:tracePt t="112700" x="4089400" y="5470525"/>
          <p14:tracePt t="112706" x="4081463" y="5494338"/>
          <p14:tracePt t="112713" x="4081463" y="5510213"/>
          <p14:tracePt t="112722" x="4081463" y="5526088"/>
          <p14:tracePt t="112729" x="4081463" y="5541963"/>
          <p14:tracePt t="112737" x="4081463" y="5549900"/>
          <p14:tracePt t="112746" x="4097338" y="5573713"/>
          <p14:tracePt t="112752" x="4105275" y="5573713"/>
          <p14:tracePt t="112760" x="4121150" y="5589588"/>
          <p14:tracePt t="112769" x="4129088" y="5589588"/>
          <p14:tracePt t="112776" x="4137025" y="5597525"/>
          <p14:tracePt t="112786" x="4144963" y="5597525"/>
          <p14:tracePt t="112962" x="4144963" y="5605463"/>
          <p14:tracePt t="112969" x="4152900" y="5605463"/>
          <p14:tracePt t="112976" x="4160838" y="5613400"/>
          <p14:tracePt t="112984" x="4168775" y="5621338"/>
          <p14:tracePt t="112991" x="4176713" y="5629275"/>
          <p14:tracePt t="113001" x="4192588" y="5637213"/>
          <p14:tracePt t="113017" x="4225925" y="5637213"/>
          <p14:tracePt t="113022" x="4241800" y="5637213"/>
          <p14:tracePt t="113029" x="4257675" y="5637213"/>
          <p14:tracePt t="113037" x="4281488" y="5637213"/>
          <p14:tracePt t="113045" x="4305300" y="5637213"/>
          <p14:tracePt t="113053" x="4337050" y="5629275"/>
          <p14:tracePt t="113059" x="4360863" y="5621338"/>
          <p14:tracePt t="113068" x="4368800" y="5613400"/>
          <p14:tracePt t="113075" x="4392613" y="5605463"/>
          <p14:tracePt t="113084" x="4440238" y="5589588"/>
          <p14:tracePt t="113091" x="4456113" y="5581650"/>
          <p14:tracePt t="113099" x="4479925" y="5573713"/>
          <p14:tracePt t="113107" x="4495800" y="5573713"/>
          <p14:tracePt t="113113" x="4519613" y="5573713"/>
          <p14:tracePt t="113121" x="4551363" y="5573713"/>
          <p14:tracePt t="113130" x="4576763" y="5573713"/>
          <p14:tracePt t="113138" x="4600575" y="5573713"/>
          <p14:tracePt t="113145" x="4624388" y="5573713"/>
          <p14:tracePt t="113154" x="4656138" y="5573713"/>
          <p14:tracePt t="113160" x="4679950" y="5581650"/>
          <p14:tracePt t="113166" x="4703763" y="5589588"/>
          <p14:tracePt t="113175" x="4711700" y="5589588"/>
          <p14:tracePt t="113182" x="4735513" y="5597525"/>
          <p14:tracePt t="113190" x="4743450" y="5597525"/>
          <p14:tracePt t="113199" x="4759325" y="5605463"/>
          <p14:tracePt t="113408" x="4775200" y="5605463"/>
          <p14:tracePt t="113414" x="4799013" y="5597525"/>
          <p14:tracePt t="113421" x="4822825" y="5589588"/>
          <p14:tracePt t="113429" x="4838700" y="5573713"/>
          <p14:tracePt t="113438" x="4878388" y="5565775"/>
          <p14:tracePt t="113446" x="4918075" y="5557838"/>
          <p14:tracePt t="113453" x="5014913" y="5526088"/>
          <p14:tracePt t="113461" x="5078413" y="5510213"/>
          <p14:tracePt t="113467" x="5126038" y="5502275"/>
          <p14:tracePt t="113475" x="5189538" y="5494338"/>
          <p14:tracePt t="113484" x="5268913" y="5478463"/>
          <p14:tracePt t="113491" x="5300663" y="5478463"/>
          <p14:tracePt t="113499" x="5357813" y="5470525"/>
          <p14:tracePt t="113507" x="5397500" y="5470525"/>
          <p14:tracePt t="113515" x="5421313" y="5462588"/>
          <p14:tracePt t="113523" x="5437188" y="5462588"/>
          <p14:tracePt t="113529" x="5453063" y="5462588"/>
          <p14:tracePt t="113692" x="5468938" y="5462588"/>
          <p14:tracePt t="113700" x="5492750" y="5462588"/>
          <p14:tracePt t="113708" x="5524500" y="5454650"/>
          <p14:tracePt t="113716" x="5564188" y="5454650"/>
          <p14:tracePt t="113724" x="5595938" y="5454650"/>
          <p14:tracePt t="113730" x="5635625" y="5454650"/>
          <p14:tracePt t="113738" x="5667375" y="5446713"/>
          <p14:tracePt t="113746" x="5740400" y="5446713"/>
          <p14:tracePt t="113754" x="5780088" y="5446713"/>
          <p14:tracePt t="113762" x="5819775" y="5446713"/>
          <p14:tracePt t="113770" x="5867400" y="5446713"/>
          <p14:tracePt t="113778" x="5922963" y="5446713"/>
          <p14:tracePt t="113784" x="5954713" y="5446713"/>
          <p14:tracePt t="113791" x="5978525" y="5446713"/>
          <p14:tracePt t="113799" x="5986463" y="5446713"/>
          <p14:tracePt t="113870" x="5986463" y="5454650"/>
          <p14:tracePt t="113878" x="5994400" y="5462588"/>
          <p14:tracePt t="113886" x="6002338" y="5470525"/>
          <p14:tracePt t="113892" x="6002338" y="5478463"/>
          <p14:tracePt t="113900" x="6002338" y="5486400"/>
          <p14:tracePt t="113908" x="6010275" y="5486400"/>
          <p14:tracePt t="113916" x="6010275" y="5494338"/>
          <p14:tracePt t="114724" x="5994400" y="5494338"/>
          <p14:tracePt t="114732" x="5986463" y="5494338"/>
          <p14:tracePt t="114739" x="5978525" y="5502275"/>
          <p14:tracePt t="114755" x="5970588" y="5502275"/>
          <p14:tracePt t="114761" x="5962650" y="5502275"/>
          <p14:tracePt t="114787" x="5954713" y="5502275"/>
          <p14:tracePt t="114993" x="5946775" y="5502275"/>
          <p14:tracePt t="115011" x="5938838" y="5502275"/>
          <p14:tracePt t="115023" x="5930900" y="5502275"/>
          <p14:tracePt t="115039" x="5922963" y="5502275"/>
          <p14:tracePt t="115055" x="5915025" y="5502275"/>
          <p14:tracePt t="115216" x="5930900" y="5502275"/>
          <p14:tracePt t="115223" x="5946775" y="5502275"/>
          <p14:tracePt t="115232" x="5970588" y="5502275"/>
          <p14:tracePt t="115240" x="6010275" y="5502275"/>
          <p14:tracePt t="115248" x="6067425" y="5502275"/>
          <p14:tracePt t="115256" x="6122988" y="5502275"/>
          <p14:tracePt t="115264" x="6146800" y="5502275"/>
          <p14:tracePt t="115273" x="6194425" y="5502275"/>
          <p14:tracePt t="115277" x="6249988" y="5502275"/>
          <p14:tracePt t="115286" x="6281738" y="5502275"/>
          <p14:tracePt t="115294" x="6313488" y="5502275"/>
          <p14:tracePt t="115302" x="6345238" y="5502275"/>
          <p14:tracePt t="115310" x="6353175" y="5502275"/>
          <p14:tracePt t="115318" x="6361113" y="5502275"/>
          <p14:tracePt t="115564" x="6353175" y="5510213"/>
          <p14:tracePt t="115580" x="6337300" y="5518150"/>
          <p14:tracePt t="115594" x="6329363" y="5518150"/>
          <p14:tracePt t="115601" x="6313488" y="5518150"/>
          <p14:tracePt t="115618" x="6305550" y="5518150"/>
          <p14:tracePt t="115626" x="6297613" y="5518150"/>
          <p14:tracePt t="115631" x="6289675" y="5518150"/>
          <p14:tracePt t="115639" x="6273800" y="5526088"/>
          <p14:tracePt t="115647" x="6257925" y="5526088"/>
          <p14:tracePt t="115655" x="6242050" y="5526088"/>
          <p14:tracePt t="115663" x="6226175" y="5526088"/>
          <p14:tracePt t="115672" x="6210300" y="5526088"/>
          <p14:tracePt t="115679" x="6186488" y="5526088"/>
          <p14:tracePt t="115685" x="6162675" y="5518150"/>
          <p14:tracePt t="115693" x="6146800" y="5518150"/>
          <p14:tracePt t="115703" x="6130925" y="5518150"/>
          <p14:tracePt t="115710" x="6115050" y="5510213"/>
          <p14:tracePt t="115718" x="6107113" y="5502275"/>
          <p14:tracePt t="115727" x="6099175" y="5502275"/>
          <p14:tracePt t="115741" x="6091238" y="5502275"/>
          <p14:tracePt t="115802" x="6083300" y="5494338"/>
          <p14:tracePt t="115816" x="6075363" y="5494338"/>
          <p14:tracePt t="115824" x="6067425" y="5478463"/>
          <p14:tracePt t="115833" x="6059488" y="5478463"/>
          <p14:tracePt t="115839" x="6043613" y="5470525"/>
          <p14:tracePt t="115847" x="6043613" y="5462588"/>
          <p14:tracePt t="115855" x="6026150" y="5462588"/>
          <p14:tracePt t="115871" x="6018213" y="5454650"/>
          <p14:tracePt t="115988" x="6010275" y="5454650"/>
          <p14:tracePt t="116001" x="6002338" y="5454650"/>
          <p14:tracePt t="116018" x="5994400" y="5454650"/>
          <p14:tracePt t="116026" x="5994400" y="5446713"/>
          <p14:tracePt t="116072" x="5986463" y="5446713"/>
          <p14:tracePt t="116186" x="5994400" y="5446713"/>
          <p14:tracePt t="116194" x="6010275" y="5446713"/>
          <p14:tracePt t="116200" x="6010275" y="5454650"/>
          <p14:tracePt t="116208" x="6018213" y="5454650"/>
          <p14:tracePt t="116216" x="6034088" y="5462588"/>
          <p14:tracePt t="116233" x="6043613" y="5462588"/>
          <p14:tracePt t="116249" x="6051550" y="5462588"/>
          <p14:tracePt t="116295" x="6059488" y="5462588"/>
          <p14:tracePt t="116310" x="6067425" y="5462588"/>
          <p14:tracePt t="116317" x="6083300" y="5462588"/>
          <p14:tracePt t="116327" x="6107113" y="5462588"/>
          <p14:tracePt t="116333" x="6122988" y="5470525"/>
          <p14:tracePt t="116342" x="6138863" y="5470525"/>
          <p14:tracePt t="116347" x="6154738" y="5470525"/>
          <p14:tracePt t="116355" x="6170613" y="5478463"/>
          <p14:tracePt t="116363" x="6186488" y="5478463"/>
          <p14:tracePt t="116371" x="6194425" y="5478463"/>
          <p14:tracePt t="116388" x="6202363" y="5478463"/>
          <p14:tracePt t="116788" x="6202363" y="5470525"/>
          <p14:tracePt t="116804" x="6202363" y="5462588"/>
          <p14:tracePt t="116820" x="6194425" y="5462588"/>
          <p14:tracePt t="116826" x="6194425" y="5454650"/>
          <p14:tracePt t="116872" x="6194425" y="5446713"/>
          <p14:tracePt t="116889" x="6194425" y="5438775"/>
          <p14:tracePt t="116896" x="6194425" y="5430838"/>
          <p14:tracePt t="116904" x="6194425" y="5422900"/>
          <p14:tracePt t="116912" x="6202363" y="5414963"/>
          <p14:tracePt t="116918" x="6210300" y="5414963"/>
          <p14:tracePt t="116926" x="6218238" y="5407025"/>
          <p14:tracePt t="116933" x="6234113" y="5407025"/>
          <p14:tracePt t="116941" x="6242050" y="5399088"/>
          <p14:tracePt t="116949" x="6249988" y="5391150"/>
          <p14:tracePt t="116957" x="6265863" y="5391150"/>
          <p14:tracePt t="116966" x="6281738" y="5383213"/>
          <p14:tracePt t="116974" x="6289675" y="5383213"/>
          <p14:tracePt t="116980" x="6297613" y="5375275"/>
          <p14:tracePt t="116990" x="6313488" y="5367338"/>
          <p14:tracePt t="117007" x="6329363" y="5367338"/>
          <p14:tracePt t="117013" x="6337300" y="5367338"/>
          <p14:tracePt t="117019" x="6345238" y="5367338"/>
          <p14:tracePt t="117049" x="6353175" y="5367338"/>
          <p14:tracePt t="117314" x="6369050" y="5367338"/>
          <p14:tracePt t="117320" x="6392863" y="5367338"/>
          <p14:tracePt t="117329" x="6442075" y="5367338"/>
          <p14:tracePt t="117334" x="6473825" y="5367338"/>
          <p14:tracePt t="117341" x="6529388" y="5375275"/>
          <p14:tracePt t="117350" x="6600825" y="5399088"/>
          <p14:tracePt t="117358" x="6672263" y="5407025"/>
          <p14:tracePt t="117366" x="6711950" y="5414963"/>
          <p14:tracePt t="117376" x="6769100" y="5422900"/>
          <p14:tracePt t="117382" x="6816725" y="5430838"/>
          <p14:tracePt t="117388" x="6880225" y="5438775"/>
          <p14:tracePt t="117396" x="6927850" y="5446713"/>
          <p14:tracePt t="117403" x="6951663" y="5454650"/>
          <p14:tracePt t="117411" x="6967538" y="5454650"/>
          <p14:tracePt t="117419" x="6975475" y="5462588"/>
          <p14:tracePt t="117582" x="6975475" y="5478463"/>
          <p14:tracePt t="117596" x="6975475" y="5486400"/>
          <p14:tracePt t="117612" x="6975475" y="5494338"/>
          <p14:tracePt t="117628" x="6975475" y="5502275"/>
          <p14:tracePt t="117681" x="6983413" y="5510213"/>
          <p14:tracePt t="117690" x="6991350" y="5510213"/>
          <p14:tracePt t="117696" x="6999288" y="5518150"/>
          <p14:tracePt t="117704" x="7023100" y="5526088"/>
          <p14:tracePt t="117712" x="7038975" y="5526088"/>
          <p14:tracePt t="117728" x="7054850" y="5526088"/>
          <p14:tracePt t="117735" x="7078663" y="5534025"/>
          <p14:tracePt t="117741" x="7102475" y="5534025"/>
          <p14:tracePt t="117749" x="7118350" y="5534025"/>
          <p14:tracePt t="117758" x="7143750" y="5534025"/>
          <p14:tracePt t="117766" x="7159625" y="5534025"/>
          <p14:tracePt t="117774" x="7167563" y="5534025"/>
          <p14:tracePt t="117782" x="7175500" y="5534025"/>
          <p14:tracePt t="117929" x="7167563" y="5534025"/>
          <p14:tracePt t="117936" x="7143750" y="5534025"/>
          <p14:tracePt t="117944" x="7110413" y="5534025"/>
          <p14:tracePt t="117949" x="7078663" y="5534025"/>
          <p14:tracePt t="117958" x="7015163" y="5518150"/>
          <p14:tracePt t="117966" x="6951663" y="5510213"/>
          <p14:tracePt t="117974" x="6896100" y="5502275"/>
          <p14:tracePt t="117981" x="6816725" y="5502275"/>
          <p14:tracePt t="117991" x="6769100" y="5494338"/>
          <p14:tracePt t="118006" x="6664325" y="5478463"/>
          <p14:tracePt t="118011" x="6600825" y="5470525"/>
          <p14:tracePt t="118019" x="6561138" y="5462588"/>
          <p14:tracePt t="118028" x="6513513" y="5454650"/>
          <p14:tracePt t="118035" x="6489700" y="5454650"/>
          <p14:tracePt t="118044" x="6473825" y="5454650"/>
          <p14:tracePt t="118051" x="6457950" y="5454650"/>
          <p14:tracePt t="118058" x="6450013" y="5446713"/>
          <p14:tracePt t="118065" x="6442075" y="5446713"/>
          <p14:tracePt t="118074" x="6434138" y="5438775"/>
          <p14:tracePt t="118081" x="6418263" y="5438775"/>
          <p14:tracePt t="118098" x="6410325" y="5438775"/>
          <p14:tracePt t="118104" x="6392863" y="5438775"/>
          <p14:tracePt t="118112" x="6376988" y="5438775"/>
          <p14:tracePt t="118120" x="6369050" y="5438775"/>
          <p14:tracePt t="118128" x="6361113" y="5438775"/>
          <p14:tracePt t="118136" x="6353175" y="5438775"/>
          <p14:tracePt t="118151" x="6345238" y="5438775"/>
          <p14:tracePt t="118220" x="6353175" y="5438775"/>
          <p14:tracePt t="118228" x="6369050" y="5446713"/>
          <p14:tracePt t="118236" x="6402388" y="5454650"/>
          <p14:tracePt t="118245" x="6457950" y="5470525"/>
          <p14:tracePt t="118252" x="6513513" y="5478463"/>
          <p14:tracePt t="118261" x="6553200" y="5478463"/>
          <p14:tracePt t="118265" x="6624638" y="5486400"/>
          <p14:tracePt t="118275" x="6719888" y="5510213"/>
          <p14:tracePt t="118282" x="6759575" y="5518150"/>
          <p14:tracePt t="118291" x="6856413" y="5526088"/>
          <p14:tracePt t="118298" x="6951663" y="5534025"/>
          <p14:tracePt t="118308" x="7023100" y="5541963"/>
          <p14:tracePt t="118312" x="7094538" y="5549900"/>
          <p14:tracePt t="118319" x="7135813" y="5549900"/>
          <p14:tracePt t="118328" x="7183438" y="5557838"/>
          <p14:tracePt t="118335" x="7215188" y="5557838"/>
          <p14:tracePt t="118344" x="7239000" y="5557838"/>
          <p14:tracePt t="118352" x="7254875" y="5565775"/>
          <p14:tracePt t="118358" x="7262813" y="5565775"/>
          <p14:tracePt t="118376" x="7270750" y="5565775"/>
          <p14:tracePt t="118381" x="7278688" y="5565775"/>
          <p14:tracePt t="118408" x="7286625" y="5565775"/>
          <p14:tracePt t="118413" x="7302500" y="5565775"/>
          <p14:tracePt t="118420" x="7310438" y="5565775"/>
          <p14:tracePt t="118427" x="7318375" y="5565775"/>
          <p14:tracePt t="118436" x="7326313" y="5565775"/>
          <p14:tracePt t="118443" x="7334250" y="5565775"/>
          <p14:tracePt t="118451" x="7342188" y="5565775"/>
          <p14:tracePt t="118459" x="7350125" y="5565775"/>
          <p14:tracePt t="118560" x="7326313" y="5565775"/>
          <p14:tracePt t="118565" x="7286625" y="5565775"/>
          <p14:tracePt t="118574" x="7207250" y="5557838"/>
          <p14:tracePt t="118581" x="7183438" y="5557838"/>
          <p14:tracePt t="118592" x="7078663" y="5541963"/>
          <p14:tracePt t="118598" x="6959600" y="5526088"/>
          <p14:tracePt t="118606" x="6872288" y="5518150"/>
          <p14:tracePt t="118611" x="6735763" y="5502275"/>
          <p14:tracePt t="118620" x="6632575" y="5486400"/>
          <p14:tracePt t="118630" x="6521450" y="5478463"/>
          <p14:tracePt t="118635" x="6426200" y="5470525"/>
          <p14:tracePt t="118643" x="6329363" y="5462588"/>
          <p14:tracePt t="118651" x="6178550" y="5446713"/>
          <p14:tracePt t="118659" x="6115050" y="5446713"/>
          <p14:tracePt t="118665" x="6002338" y="5446713"/>
          <p14:tracePt t="118674" x="5954713" y="5438775"/>
          <p14:tracePt t="118681" x="5875338" y="5438775"/>
          <p14:tracePt t="118690" x="5819775" y="5438775"/>
          <p14:tracePt t="118697" x="5803900" y="5438775"/>
          <p14:tracePt t="118706" x="5772150" y="5438775"/>
          <p14:tracePt t="118715" x="5748338" y="5438775"/>
          <p14:tracePt t="118719" x="5732463" y="5438775"/>
          <p14:tracePt t="118727" x="5724525" y="5438775"/>
          <p14:tracePt t="118735" x="5716588" y="5438775"/>
          <p14:tracePt t="118752" x="5708650" y="5446713"/>
          <p14:tracePt t="118768" x="5700713" y="5446713"/>
          <p14:tracePt t="118775" x="5692775" y="5446713"/>
          <p14:tracePt t="118782" x="5684838" y="5454650"/>
          <p14:tracePt t="118792" x="5659438" y="5462588"/>
          <p14:tracePt t="118798" x="5643563" y="5462588"/>
          <p14:tracePt t="118806" x="5635625" y="5470525"/>
          <p14:tracePt t="118814" x="5619750" y="5470525"/>
          <p14:tracePt t="118822" x="5603875" y="5478463"/>
          <p14:tracePt t="118828" x="5580063" y="5486400"/>
          <p14:tracePt t="118836" x="5548313" y="5494338"/>
          <p14:tracePt t="118846" x="5540375" y="5494338"/>
          <p14:tracePt t="118851" x="5524500" y="5502275"/>
          <p14:tracePt t="118859" x="5500688" y="5518150"/>
          <p14:tracePt t="118867" x="5484813" y="5518150"/>
          <p14:tracePt t="118874" x="5468938" y="5526088"/>
          <p14:tracePt t="118881" x="5445125" y="5534025"/>
          <p14:tracePt t="118892" x="5429250" y="5534025"/>
          <p14:tracePt t="118898" x="5421313" y="5534025"/>
          <p14:tracePt t="118906" x="5413375" y="5541963"/>
          <p14:tracePt t="118914" x="5389563" y="5541963"/>
          <p14:tracePt t="118920" x="5381625" y="5549900"/>
          <p14:tracePt t="118929" x="5373688" y="5549900"/>
          <p14:tracePt t="118935" x="5357813" y="5557838"/>
          <p14:tracePt t="118944" x="5341938" y="5557838"/>
          <p14:tracePt t="118951" x="5326063" y="5557838"/>
          <p14:tracePt t="118959" x="5310188" y="5557838"/>
          <p14:tracePt t="118968" x="5292725" y="5557838"/>
          <p14:tracePt t="118976" x="5276850" y="5565775"/>
          <p14:tracePt t="118982" x="5253038" y="5565775"/>
          <p14:tracePt t="118990" x="5245100" y="5565775"/>
          <p14:tracePt t="118998" x="5237163" y="5565775"/>
          <p14:tracePt t="119007" x="5229225" y="5565775"/>
          <p14:tracePt t="119021" x="5221288" y="5573713"/>
          <p14:tracePt t="119076" x="5213350" y="5573713"/>
          <p14:tracePt t="119090" x="5205413" y="5581650"/>
          <p14:tracePt t="119114" x="5205413" y="5597525"/>
          <p14:tracePt t="119130" x="5205413" y="5605463"/>
          <p14:tracePt t="119135" x="5205413" y="5613400"/>
          <p14:tracePt t="119151" x="5205413" y="5629275"/>
          <p14:tracePt t="119159" x="5221288" y="5637213"/>
          <p14:tracePt t="119167" x="5245100" y="5653088"/>
          <p14:tracePt t="119175" x="5268913" y="5670550"/>
          <p14:tracePt t="119181" x="5310188" y="5694363"/>
          <p14:tracePt t="119189" x="5365750" y="5718175"/>
          <p14:tracePt t="119197" x="5405438" y="5734050"/>
          <p14:tracePt t="119206" x="5445125" y="5749925"/>
          <p14:tracePt t="119214" x="5492750" y="5773738"/>
          <p14:tracePt t="119220" x="5548313" y="5789613"/>
          <p14:tracePt t="119227" x="5603875" y="5805488"/>
          <p14:tracePt t="119234" x="5635625" y="5813425"/>
          <p14:tracePt t="119244" x="5684838" y="5829300"/>
          <p14:tracePt t="119250" x="5772150" y="5861050"/>
          <p14:tracePt t="119259" x="5788025" y="5861050"/>
          <p14:tracePt t="119268" x="5835650" y="5868988"/>
          <p14:tracePt t="119276" x="5875338" y="5884863"/>
          <p14:tracePt t="119281" x="5922963" y="5900738"/>
          <p14:tracePt t="119290" x="5970588" y="5916613"/>
          <p14:tracePt t="119298" x="6034088" y="5932488"/>
          <p14:tracePt t="119306" x="6083300" y="5940425"/>
          <p14:tracePt t="119314" x="6107113" y="5940425"/>
          <p14:tracePt t="119322" x="6162675" y="5948363"/>
          <p14:tracePt t="119330" x="6218238" y="5956300"/>
          <p14:tracePt t="119335" x="6242050" y="5956300"/>
          <p14:tracePt t="119346" x="6289675" y="5956300"/>
          <p14:tracePt t="119351" x="6329363" y="5956300"/>
          <p14:tracePt t="119359" x="6384925" y="5956300"/>
          <p14:tracePt t="119367" x="6442075" y="5956300"/>
          <p14:tracePt t="119374" x="6481763" y="5956300"/>
          <p14:tracePt t="119383" x="6545263" y="5940425"/>
          <p14:tracePt t="119389" x="6584950" y="5932488"/>
          <p14:tracePt t="119397" x="6632575" y="5924550"/>
          <p14:tracePt t="119405" x="6672263" y="5916613"/>
          <p14:tracePt t="119413" x="6727825" y="5908675"/>
          <p14:tracePt t="119421" x="6777038" y="5908675"/>
          <p14:tracePt t="119429" x="6808788" y="5892800"/>
          <p14:tracePt t="119437" x="6856413" y="5884863"/>
          <p14:tracePt t="119443" x="6880225" y="5884863"/>
          <p14:tracePt t="119451" x="6911975" y="5876925"/>
          <p14:tracePt t="119461" x="6959600" y="5868988"/>
          <p14:tracePt t="119467" x="6983413" y="5861050"/>
          <p14:tracePt t="119475" x="7015163" y="5853113"/>
          <p14:tracePt t="119484" x="7054850" y="5845175"/>
          <p14:tracePt t="119489" x="7078663" y="5845175"/>
          <p14:tracePt t="119497" x="7110413" y="5837238"/>
          <p14:tracePt t="119505" x="7126288" y="5829300"/>
          <p14:tracePt t="119513" x="7159625" y="5821363"/>
          <p14:tracePt t="119522" x="7215188" y="5813425"/>
          <p14:tracePt t="119530" x="7254875" y="5805488"/>
          <p14:tracePt t="119536" x="7294563" y="5789613"/>
          <p14:tracePt t="119543" x="7310438" y="5789613"/>
          <p14:tracePt t="119551" x="7358063" y="5781675"/>
          <p14:tracePt t="119559" x="7366000" y="5781675"/>
          <p14:tracePt t="119567" x="7389813" y="5773738"/>
          <p14:tracePt t="119576" x="7413625" y="5773738"/>
          <p14:tracePt t="119584" x="7429500" y="5765800"/>
          <p14:tracePt t="119590" x="7445375" y="5765800"/>
          <p14:tracePt t="119598" x="7453313" y="5757863"/>
          <p14:tracePt t="119606" x="7461250" y="5757863"/>
          <p14:tracePt t="119630" x="7469188" y="5757863"/>
          <p14:tracePt t="119637" x="7469188" y="5749925"/>
          <p14:tracePt t="119646" x="7477125" y="5749925"/>
          <p14:tracePt t="119660" x="7485063" y="5749925"/>
          <p14:tracePt t="119676" x="7493000" y="5741988"/>
          <p14:tracePt t="119683" x="7502525" y="5741988"/>
          <p14:tracePt t="119697" x="7510463" y="5741988"/>
          <p14:tracePt t="119706" x="7518400" y="5734050"/>
          <p14:tracePt t="119806" x="7526338" y="5734050"/>
          <p14:tracePt t="119813" x="7534275" y="5726113"/>
          <p14:tracePt t="119822" x="7542213" y="5726113"/>
          <p14:tracePt t="119830" x="7558088" y="5726113"/>
          <p14:tracePt t="119838" x="7573963" y="5726113"/>
          <p14:tracePt t="119845" x="7581900" y="5726113"/>
          <p14:tracePt t="119852" x="7589838" y="5726113"/>
          <p14:tracePt t="119868" x="7597775" y="5726113"/>
          <p14:tracePt t="119946" x="7589838" y="5718175"/>
          <p14:tracePt t="119952" x="7558088" y="5710238"/>
          <p14:tracePt t="119960" x="7518400" y="5710238"/>
          <p14:tracePt t="119967" x="7469188" y="5702300"/>
          <p14:tracePt t="119976" x="7405688" y="5702300"/>
          <p14:tracePt t="119983" x="7286625" y="5702300"/>
          <p14:tracePt t="119993" x="7215188" y="5702300"/>
          <p14:tracePt t="120008" x="6983413" y="5741988"/>
          <p14:tracePt t="120014" x="6919913" y="5749925"/>
          <p14:tracePt t="120021" x="6792913" y="5789613"/>
          <p14:tracePt t="120030" x="6696075" y="5813425"/>
          <p14:tracePt t="120037" x="6624638" y="5853113"/>
          <p14:tracePt t="120046" x="6561138" y="5884863"/>
          <p14:tracePt t="120053" x="6497638" y="5924550"/>
          <p14:tracePt t="120059" x="6473825" y="5948363"/>
          <p14:tracePt t="120067" x="6442075" y="5972175"/>
          <p14:tracePt t="120076" x="6418263" y="6005513"/>
          <p14:tracePt t="120084" x="6410325" y="6021388"/>
          <p14:tracePt t="120093" x="6410325" y="6037263"/>
          <p14:tracePt t="120099" x="6402388" y="6045200"/>
          <p14:tracePt t="120106" x="6402388" y="6061075"/>
          <p14:tracePt t="120114" x="6402388" y="6069013"/>
          <p14:tracePt t="120122" x="6402388" y="6076950"/>
          <p14:tracePt t="120129" x="6410325" y="6084888"/>
          <p14:tracePt t="120146" x="6426200" y="6092825"/>
          <p14:tracePt t="120152" x="6442075" y="6092825"/>
          <p14:tracePt t="120160" x="6450013" y="6100763"/>
          <p14:tracePt t="120168" x="6481763" y="6108700"/>
          <p14:tracePt t="120179" x="6497638" y="6108700"/>
          <p14:tracePt t="120183" x="6529388" y="6116638"/>
          <p14:tracePt t="120192" x="6561138" y="6116638"/>
          <p14:tracePt t="120199" x="6616700" y="6116638"/>
          <p14:tracePt t="120205" x="6648450" y="6116638"/>
          <p14:tracePt t="120214" x="6680200" y="6116638"/>
          <p14:tracePt t="120222" x="6704013" y="6100763"/>
          <p14:tracePt t="120229" x="6735763" y="6084888"/>
          <p14:tracePt t="120237" x="6735763" y="6076950"/>
          <p14:tracePt t="120245" x="6751638" y="6053138"/>
          <p14:tracePt t="120253" x="6751638" y="6029325"/>
          <p14:tracePt t="120259" x="6751638" y="6005513"/>
          <p14:tracePt t="120267" x="6751638" y="5988050"/>
          <p14:tracePt t="120275" x="6751638" y="5956300"/>
          <p14:tracePt t="120283" x="6719888" y="5908675"/>
          <p14:tracePt t="120293" x="6688138" y="5868988"/>
          <p14:tracePt t="120300" x="6640513" y="5821363"/>
          <p14:tracePt t="120310" x="6513513" y="5734050"/>
          <p14:tracePt t="120314" x="6410325" y="5662613"/>
          <p14:tracePt t="120322" x="6329363" y="5629275"/>
          <p14:tracePt t="120331" x="6138863" y="5557838"/>
          <p14:tracePt t="120337" x="6026150" y="5518150"/>
          <p14:tracePt t="120346" x="5772150" y="5470525"/>
          <p14:tracePt t="120353" x="5692775" y="5470525"/>
          <p14:tracePt t="120361" x="5556250" y="5454650"/>
          <p14:tracePt t="120367" x="5437188" y="5454650"/>
          <p14:tracePt t="120375" x="5365750" y="5462588"/>
          <p14:tracePt t="120383" x="5326063" y="5470525"/>
          <p14:tracePt t="120392" x="5268913" y="5486400"/>
          <p14:tracePt t="120399" x="5253038" y="5502275"/>
          <p14:tracePt t="120408" x="5229225" y="5518150"/>
          <p14:tracePt t="120413" x="5213350" y="5549900"/>
          <p14:tracePt t="120421" x="5213350" y="5565775"/>
          <p14:tracePt t="120430" x="5205413" y="5589588"/>
          <p14:tracePt t="120437" x="5205413" y="5613400"/>
          <p14:tracePt t="120445" x="5205413" y="5629275"/>
          <p14:tracePt t="120453" x="5205413" y="5653088"/>
          <p14:tracePt t="120460" x="5205413" y="5670550"/>
          <p14:tracePt t="120468" x="5205413" y="5686425"/>
          <p14:tracePt t="120576" x="5197475" y="5686425"/>
          <p14:tracePt t="120584" x="5197475" y="5678488"/>
          <p14:tracePt t="120593" x="5189538" y="5678488"/>
          <p14:tracePt t="120608" x="5173663" y="5670550"/>
          <p14:tracePt t="120616" x="5165725" y="5670550"/>
          <p14:tracePt t="120622" x="5157788" y="5670550"/>
          <p14:tracePt t="120629" x="5149850" y="5670550"/>
          <p14:tracePt t="120638" x="5133975" y="5670550"/>
          <p14:tracePt t="120645" x="5118100" y="5670550"/>
          <p14:tracePt t="120654" x="5094288" y="5678488"/>
          <p14:tracePt t="120662" x="5078413" y="5686425"/>
          <p14:tracePt t="120669" x="5054600" y="5694363"/>
          <p14:tracePt t="120677" x="5038725" y="5710238"/>
          <p14:tracePt t="120684" x="5022850" y="5726113"/>
          <p14:tracePt t="120693" x="5014913" y="5726113"/>
          <p14:tracePt t="120699" x="5006975" y="5734050"/>
          <p14:tracePt t="120716" x="4999038" y="5741988"/>
          <p14:tracePt t="120783" x="5006975" y="5741988"/>
          <p14:tracePt t="120799" x="5014913" y="5741988"/>
          <p14:tracePt t="120815" x="5022850" y="5741988"/>
          <p14:tracePt t="120829" x="5030788" y="5734050"/>
          <p14:tracePt t="120837" x="5038725" y="5734050"/>
          <p14:tracePt t="120845" x="5054600" y="5734050"/>
          <p14:tracePt t="120854" x="5078413" y="5726113"/>
          <p14:tracePt t="120862" x="5110163" y="5718175"/>
          <p14:tracePt t="120870" x="5149850" y="5710238"/>
          <p14:tracePt t="120877" x="5205413" y="5702300"/>
          <p14:tracePt t="120884" x="5260975" y="5702300"/>
          <p14:tracePt t="120894" x="5349875" y="5686425"/>
          <p14:tracePt t="120899" x="5453063" y="5678488"/>
          <p14:tracePt t="120909" x="5508625" y="5670550"/>
          <p14:tracePt t="120916" x="5603875" y="5662613"/>
          <p14:tracePt t="120925" x="5700713" y="5653088"/>
          <p14:tracePt t="120929" x="5819775" y="5653088"/>
          <p14:tracePt t="120937" x="5891213" y="5645150"/>
          <p14:tracePt t="120946" x="5930900" y="5645150"/>
          <p14:tracePt t="120954" x="6018213" y="5637213"/>
          <p14:tracePt t="120961" x="6075363" y="5629275"/>
          <p14:tracePt t="120970" x="6122988" y="5621338"/>
          <p14:tracePt t="120977" x="6138863" y="5621338"/>
          <p14:tracePt t="120983" x="6162675" y="5621338"/>
          <p14:tracePt t="120992" x="6178550" y="5621338"/>
          <p14:tracePt t="121000" x="6194425" y="5613400"/>
          <p14:tracePt t="121010" x="6210300" y="5613400"/>
          <p14:tracePt t="121015" x="6218238" y="5613400"/>
          <p14:tracePt t="121038" x="6226175" y="5613400"/>
          <p14:tracePt t="121054" x="6234113" y="5613400"/>
          <p14:tracePt t="121230" x="6226175" y="5613400"/>
          <p14:tracePt t="121238" x="6210300" y="5613400"/>
          <p14:tracePt t="121245" x="6202363" y="5613400"/>
          <p14:tracePt t="121253" x="6194425" y="5613400"/>
          <p14:tracePt t="121262" x="6186488" y="5613400"/>
          <p14:tracePt t="121270" x="6178550" y="5613400"/>
          <p14:tracePt t="121278" x="6170613" y="5613400"/>
          <p14:tracePt t="121284" x="6162675" y="5613400"/>
          <p14:tracePt t="121292" x="6146800" y="5621338"/>
          <p14:tracePt t="121300" x="6130925" y="5621338"/>
          <p14:tracePt t="121306" x="6115050" y="5621338"/>
          <p14:tracePt t="121316" x="6083300" y="5621338"/>
          <p14:tracePt t="121324" x="6059488" y="5621338"/>
          <p14:tracePt t="121332" x="5994400" y="5621338"/>
          <p14:tracePt t="121338" x="5922963" y="5613400"/>
          <p14:tracePt t="121347" x="5883275" y="5597525"/>
          <p14:tracePt t="121353" x="5772150" y="5581650"/>
          <p14:tracePt t="121362" x="5708650" y="5573713"/>
          <p14:tracePt t="121369" x="5643563" y="5557838"/>
          <p14:tracePt t="121378" x="5564188" y="5534025"/>
          <p14:tracePt t="121385" x="5524500" y="5534025"/>
          <p14:tracePt t="121392" x="5508625" y="5534025"/>
          <p14:tracePt t="121400" x="5484813" y="5526088"/>
          <p14:tracePt t="121408" x="5468938" y="5518150"/>
          <p14:tracePt t="121416" x="5461000" y="5510213"/>
          <p14:tracePt t="121586" x="5453063" y="5510213"/>
          <p14:tracePt t="121594" x="5445125" y="5510213"/>
          <p14:tracePt t="121600" x="5437188" y="5510213"/>
          <p14:tracePt t="121608" x="5429250" y="5510213"/>
          <p14:tracePt t="121616" x="5413375" y="5510213"/>
          <p14:tracePt t="121624" x="5397500" y="5510213"/>
          <p14:tracePt t="121632" x="5389563" y="5518150"/>
          <p14:tracePt t="121640" x="5373688" y="5518150"/>
          <p14:tracePt t="121647" x="5365750" y="5518150"/>
          <p14:tracePt t="121653" x="5341938" y="5518150"/>
          <p14:tracePt t="121661" x="5326063" y="5526088"/>
          <p14:tracePt t="121669" x="5310188" y="5526088"/>
          <p14:tracePt t="121685" x="5292725" y="5526088"/>
          <p14:tracePt t="121693" x="5268913" y="5526088"/>
          <p14:tracePt t="121699" x="5260975" y="5526088"/>
          <p14:tracePt t="121707" x="5245100" y="5526088"/>
          <p14:tracePt t="121723" x="5229225" y="5526088"/>
          <p14:tracePt t="121731" x="5221288" y="5526088"/>
          <p14:tracePt t="121748" x="5213350" y="5526088"/>
          <p14:tracePt t="121753" x="5205413" y="5526088"/>
          <p14:tracePt t="121761" x="5197475" y="5526088"/>
          <p14:tracePt t="121778" x="5189538" y="5526088"/>
          <p14:tracePt t="121785" x="5181600" y="5526088"/>
          <p14:tracePt t="121801" x="5173663" y="5518150"/>
          <p14:tracePt t="121807" x="5165725" y="5518150"/>
          <p14:tracePt t="121823" x="5157788" y="5518150"/>
          <p14:tracePt t="121839" x="5149850" y="5510213"/>
          <p14:tracePt t="121847" x="5141913" y="5510213"/>
          <p14:tracePt t="121861" x="5141913" y="5502275"/>
          <p14:tracePt t="121962" x="5141913" y="5494338"/>
          <p14:tracePt t="121969" x="5141913" y="5486400"/>
          <p14:tracePt t="121986" x="5149850" y="5478463"/>
          <p14:tracePt t="121996" x="5165725" y="5478463"/>
          <p14:tracePt t="122002" x="5173663" y="5470525"/>
          <p14:tracePt t="122007" x="5189538" y="5470525"/>
          <p14:tracePt t="122016" x="5213350" y="5462588"/>
          <p14:tracePt t="122023" x="5229225" y="5462588"/>
          <p14:tracePt t="122031" x="5245100" y="5462588"/>
          <p14:tracePt t="122039" x="5268913" y="5454650"/>
          <p14:tracePt t="122047" x="5292725" y="5454650"/>
          <p14:tracePt t="122055" x="5310188" y="5454650"/>
          <p14:tracePt t="122060" x="5341938" y="5454650"/>
          <p14:tracePt t="122069" x="5397500" y="5454650"/>
          <p14:tracePt t="122077" x="5445125" y="5470525"/>
          <p14:tracePt t="122085" x="5468938" y="5478463"/>
          <p14:tracePt t="122095" x="5524500" y="5494338"/>
          <p14:tracePt t="122102" x="5580063" y="5518150"/>
          <p14:tracePt t="122107" x="5627688" y="5541963"/>
          <p14:tracePt t="122117" x="5692775" y="5557838"/>
          <p14:tracePt t="122124" x="5732463" y="5581650"/>
          <p14:tracePt t="122132" x="5748338" y="5589588"/>
          <p14:tracePt t="122139" x="5780088" y="5605463"/>
          <p14:tracePt t="122148" x="5819775" y="5621338"/>
          <p14:tracePt t="122152" x="5843588" y="5629275"/>
          <p14:tracePt t="122160" x="5859463" y="5637213"/>
          <p14:tracePt t="122169" x="5875338" y="5645150"/>
          <p14:tracePt t="122185" x="5883275" y="5653088"/>
          <p14:tracePt t="122293" x="5883275" y="5662613"/>
          <p14:tracePt t="122301" x="5883275" y="5670550"/>
          <p14:tracePt t="122307" x="5867400" y="5686425"/>
          <p14:tracePt t="122316" x="5859463" y="5710238"/>
          <p14:tracePt t="122323" x="5835650" y="5741988"/>
          <p14:tracePt t="122332" x="5803900" y="5773738"/>
          <p14:tracePt t="122339" x="5780088" y="5805488"/>
          <p14:tracePt t="122348" x="5724525" y="5853113"/>
          <p14:tracePt t="122355" x="5692775" y="5884863"/>
          <p14:tracePt t="122362" x="5667375" y="5916613"/>
          <p14:tracePt t="122370" x="5611813" y="5956300"/>
          <p14:tracePt t="122379" x="5580063" y="5980113"/>
          <p14:tracePt t="122386" x="5548313" y="6013450"/>
          <p14:tracePt t="122396" x="5532438" y="6029325"/>
          <p14:tracePt t="122401" x="5516563" y="6053138"/>
          <p14:tracePt t="122412" x="5500688" y="6053138"/>
          <p14:tracePt t="122416" x="5492750" y="6061075"/>
          <p14:tracePt t="122433" x="5484813" y="6061075"/>
          <p14:tracePt t="122470" x="5476875" y="6061075"/>
          <p14:tracePt t="122478" x="5445125" y="6045200"/>
          <p14:tracePt t="122485" x="5405438" y="6021388"/>
          <p14:tracePt t="122495" x="5349875" y="5980113"/>
          <p14:tracePt t="122501" x="5276850" y="5940425"/>
          <p14:tracePt t="122510" x="5237163" y="5916613"/>
          <p14:tracePt t="122517" x="5213350" y="5892800"/>
          <p14:tracePt t="122524" x="5197475" y="5876925"/>
          <p14:tracePt t="122532" x="5189538" y="5853113"/>
          <p14:tracePt t="122539" x="5181600" y="5845175"/>
          <p14:tracePt t="122548" x="5181600" y="5837238"/>
          <p14:tracePt t="122555" x="5181600" y="5829300"/>
          <p14:tracePt t="122563" x="5181600" y="5821363"/>
          <p14:tracePt t="122569" x="5189538" y="5813425"/>
          <p14:tracePt t="122578" x="5197475" y="5805488"/>
          <p14:tracePt t="122586" x="5213350" y="5797550"/>
          <p14:tracePt t="122595" x="5229225" y="5797550"/>
          <p14:tracePt t="122602" x="5253038" y="5797550"/>
          <p14:tracePt t="122612" x="5276850" y="5789613"/>
          <p14:tracePt t="122616" x="5326063" y="5781675"/>
          <p14:tracePt t="122624" x="5349875" y="5781675"/>
          <p14:tracePt t="122631" x="5405438" y="5773738"/>
          <p14:tracePt t="122640" x="5468938" y="5765800"/>
          <p14:tracePt t="122649" x="5524500" y="5757863"/>
          <p14:tracePt t="122656" x="5603875" y="5749925"/>
          <p14:tracePt t="122665" x="5659438" y="5734050"/>
          <p14:tracePt t="122669" x="5676900" y="5734050"/>
          <p14:tracePt t="122678" x="5716588" y="5718175"/>
          <p14:tracePt t="122686" x="5740400" y="5710238"/>
          <p14:tracePt t="122696" x="5748338" y="5710238"/>
          <p14:tracePt t="122710" x="5748338" y="5702300"/>
          <p14:tracePt t="122756" x="5748338" y="5694363"/>
          <p14:tracePt t="122764" x="5740400" y="5686425"/>
          <p14:tracePt t="122770" x="5724525" y="5678488"/>
          <p14:tracePt t="122779" x="5708650" y="5678488"/>
          <p14:tracePt t="122794" x="5700713" y="5678488"/>
          <p14:tracePt t="122802" x="5692775" y="5678488"/>
          <p14:tracePt t="122809" x="5684838" y="5678488"/>
          <p14:tracePt t="122817" x="5667375" y="5678488"/>
          <p14:tracePt t="122831" x="5659438" y="5678488"/>
          <p14:tracePt t="122838" x="5651500" y="5678488"/>
          <p14:tracePt t="122848" x="5651500" y="5686425"/>
          <p14:tracePt t="122864" x="5651500" y="5694363"/>
          <p14:tracePt t="122877" x="5659438" y="5702300"/>
          <p14:tracePt t="122884" x="5684838" y="5710238"/>
          <p14:tracePt t="122892" x="5708650" y="5718175"/>
          <p14:tracePt t="122900" x="5724525" y="5726113"/>
          <p14:tracePt t="122908" x="5764213" y="5726113"/>
          <p14:tracePt t="122916" x="5803900" y="5726113"/>
          <p14:tracePt t="122926" x="5859463" y="5726113"/>
          <p14:tracePt t="122931" x="5891213" y="5726113"/>
          <p14:tracePt t="122939" x="5946775" y="5726113"/>
          <p14:tracePt t="122948" x="6018213" y="5726113"/>
          <p14:tracePt t="122954" x="6091238" y="5718175"/>
          <p14:tracePt t="122964" x="6162675" y="5694363"/>
          <p14:tracePt t="122971" x="6289675" y="5662613"/>
          <p14:tracePt t="122977" x="6353175" y="5629275"/>
          <p14:tracePt t="122985" x="6426200" y="5597525"/>
          <p14:tracePt t="122992" x="6481763" y="5565775"/>
          <p14:tracePt t="123000" x="6545263" y="5541963"/>
          <p14:tracePt t="123011" x="6608763" y="5510213"/>
          <p14:tracePt t="123017" x="6624638" y="5494338"/>
          <p14:tracePt t="123023" x="6656388" y="5486400"/>
          <p14:tracePt t="123031" x="6672263" y="5478463"/>
          <p14:tracePt t="123039" x="6680200" y="5470525"/>
          <p14:tracePt t="123048" x="6688138" y="5470525"/>
          <p14:tracePt t="123079" x="6696075" y="5478463"/>
          <p14:tracePt t="123085" x="6711950" y="5502275"/>
          <p14:tracePt t="123095" x="6735763" y="5526088"/>
          <p14:tracePt t="123102" x="6759575" y="5549900"/>
          <p14:tracePt t="123110" x="6792913" y="5573713"/>
          <p14:tracePt t="123118" x="6824663" y="5597525"/>
          <p14:tracePt t="123127" x="6864350" y="5621338"/>
          <p14:tracePt t="123134" x="6888163" y="5621338"/>
          <p14:tracePt t="123139" x="6904038" y="5621338"/>
          <p14:tracePt t="123147" x="6911975" y="5621338"/>
          <p14:tracePt t="123186" x="6911975" y="5613400"/>
          <p14:tracePt t="123194" x="6904038" y="5597525"/>
          <p14:tracePt t="123202" x="6856413" y="5541963"/>
          <p14:tracePt t="123210" x="6824663" y="5518150"/>
          <p14:tracePt t="123218" x="6777038" y="5478463"/>
          <p14:tracePt t="123225" x="6711950" y="5446713"/>
          <p14:tracePt t="123233" x="6648450" y="5414963"/>
          <p14:tracePt t="123239" x="6584950" y="5407025"/>
          <p14:tracePt t="123247" x="6553200" y="5399088"/>
          <p14:tracePt t="123255" x="6457950" y="5399088"/>
          <p14:tracePt t="123263" x="6434138" y="5399088"/>
          <p14:tracePt t="123271" x="6361113" y="5414963"/>
          <p14:tracePt t="123279" x="6273800" y="5478463"/>
          <p14:tracePt t="123287" x="6234113" y="5510213"/>
          <p14:tracePt t="123293" x="6178550" y="5589588"/>
          <p14:tracePt t="123301" x="6122988" y="5678488"/>
          <p14:tracePt t="123309" x="6107113" y="5734050"/>
          <p14:tracePt t="123317" x="6091238" y="5773738"/>
          <p14:tracePt t="123325" x="6091238" y="5813425"/>
          <p14:tracePt t="123333" x="6091238" y="5868988"/>
          <p14:tracePt t="123339" x="6091238" y="5892800"/>
          <p14:tracePt t="123347" x="6107113" y="5908675"/>
          <p14:tracePt t="123355" x="6115050" y="5908675"/>
          <p14:tracePt t="123363" x="6130925" y="5916613"/>
          <p14:tracePt t="123381" x="6138863" y="5916613"/>
          <p14:tracePt t="123388" x="6146800" y="5916613"/>
          <p14:tracePt t="123394" x="6154738" y="5892800"/>
          <p14:tracePt t="123402" x="6162675" y="5876925"/>
          <p14:tracePt t="123410" x="6162675" y="5861050"/>
          <p14:tracePt t="123418" x="6162675" y="5853113"/>
          <p14:tracePt t="123426" x="6170613" y="5837238"/>
          <p14:tracePt t="123434" x="6170613" y="5813425"/>
          <p14:tracePt t="123439" x="6170613" y="5797550"/>
          <p14:tracePt t="123447" x="6170613" y="5789613"/>
          <p14:tracePt t="123456" x="6170613" y="5781675"/>
          <p14:tracePt t="123509" x="6178550" y="5781675"/>
          <p14:tracePt t="123517" x="6202363" y="5781675"/>
          <p14:tracePt t="123525" x="6242050" y="5805488"/>
          <p14:tracePt t="123532" x="6305550" y="5829300"/>
          <p14:tracePt t="123541" x="6384925" y="5853113"/>
          <p14:tracePt t="123547" x="6442075" y="5868988"/>
          <p14:tracePt t="123555" x="6529388" y="5892800"/>
          <p14:tracePt t="123563" x="6648450" y="5908675"/>
          <p14:tracePt t="123571" x="6719888" y="5916613"/>
          <p14:tracePt t="123579" x="6777038" y="5916613"/>
          <p14:tracePt t="123588" x="6840538" y="5916613"/>
          <p14:tracePt t="123594" x="6880225" y="5916613"/>
          <p14:tracePt t="123602" x="6904038" y="5916613"/>
          <p14:tracePt t="123610" x="6911975" y="5916613"/>
          <p14:tracePt t="123742" x="6919913" y="5916613"/>
          <p14:tracePt t="123747" x="6927850" y="5916613"/>
          <p14:tracePt t="123756" x="6951663" y="5932488"/>
          <p14:tracePt t="123765" x="6991350" y="5932488"/>
          <p14:tracePt t="123772" x="7031038" y="5940425"/>
          <p14:tracePt t="123780" x="7054850" y="5948363"/>
          <p14:tracePt t="123788" x="7110413" y="5948363"/>
          <p14:tracePt t="123793" x="7175500" y="5948363"/>
          <p14:tracePt t="123801" x="7239000" y="5948363"/>
          <p14:tracePt t="123809" x="7262813" y="5948363"/>
          <p14:tracePt t="123818" x="7310438" y="5948363"/>
          <p14:tracePt t="123826" x="7342188" y="5948363"/>
          <p14:tracePt t="123832" x="7358063" y="5940425"/>
          <p14:tracePt t="123841" x="7366000" y="5932488"/>
          <p14:tracePt t="123849" x="7373938" y="5924550"/>
          <p14:tracePt t="123871" x="7373938" y="5916613"/>
          <p14:tracePt t="123887" x="7373938" y="5908675"/>
          <p14:tracePt t="123896" x="7373938" y="5900738"/>
          <p14:tracePt t="123909" x="7373938" y="5892800"/>
          <p14:tracePt t="123917" x="7358063" y="5892800"/>
          <p14:tracePt t="123925" x="7350125" y="5892800"/>
          <p14:tracePt t="123934" x="7334250" y="5892800"/>
          <p14:tracePt t="123941" x="7326313" y="5892800"/>
          <p14:tracePt t="123946" x="7294563" y="5892800"/>
          <p14:tracePt t="123956" x="7231063" y="5892800"/>
          <p14:tracePt t="123964" x="7167563" y="5892800"/>
          <p14:tracePt t="123972" x="7094538" y="5900738"/>
          <p14:tracePt t="123980" x="7054850" y="5908675"/>
          <p14:tracePt t="123988" x="6959600" y="5916613"/>
          <p14:tracePt t="123997" x="6880225" y="5932488"/>
          <p14:tracePt t="124002" x="6816725" y="5940425"/>
          <p14:tracePt t="124013" x="6727825" y="5956300"/>
          <p14:tracePt t="124017" x="6664325" y="5964238"/>
          <p14:tracePt t="124025" x="6648450" y="5972175"/>
          <p14:tracePt t="124034" x="6600825" y="5980113"/>
          <p14:tracePt t="124041" x="6569075" y="5980113"/>
          <p14:tracePt t="124050" x="6553200" y="5980113"/>
          <p14:tracePt t="124055" x="6537325" y="5988050"/>
          <p14:tracePt t="124063" x="6521450" y="5988050"/>
          <p14:tracePt t="124071" x="6513513" y="5995988"/>
          <p14:tracePt t="124080" x="6497638" y="5995988"/>
          <p14:tracePt t="124088" x="6473825" y="6005513"/>
          <p14:tracePt t="124097" x="6457950" y="6005513"/>
          <p14:tracePt t="124104" x="6434138" y="6005513"/>
          <p14:tracePt t="124110" x="6418263" y="6005513"/>
          <p14:tracePt t="124118" x="6392863" y="6013450"/>
          <p14:tracePt t="124126" x="6369050" y="6013450"/>
          <p14:tracePt t="124135" x="6361113" y="6021388"/>
          <p14:tracePt t="124142" x="6353175" y="6021388"/>
          <p14:tracePt t="124172" x="6345238" y="6021388"/>
          <p14:tracePt t="124257" x="6361113" y="6021388"/>
          <p14:tracePt t="124263" x="6384925" y="6021388"/>
          <p14:tracePt t="124272" x="6402388" y="6021388"/>
          <p14:tracePt t="124280" x="6426200" y="6021388"/>
          <p14:tracePt t="124287" x="6450013" y="6021388"/>
          <p14:tracePt t="124297" x="6481763" y="6013450"/>
          <p14:tracePt t="124303" x="6513513" y="6013450"/>
          <p14:tracePt t="124309" x="6537325" y="6013450"/>
          <p14:tracePt t="124317" x="6553200" y="6005513"/>
          <p14:tracePt t="124325" x="6569075" y="6005513"/>
          <p14:tracePt t="124334" x="6584950" y="5995988"/>
          <p14:tracePt t="124342" x="6600825" y="5995988"/>
          <p14:tracePt t="124350" x="6600825" y="5988050"/>
          <p14:tracePt t="124357" x="6608763" y="5988050"/>
          <p14:tracePt t="124412" x="6616700" y="5988050"/>
          <p14:tracePt t="124417" x="6624638" y="5988050"/>
          <p14:tracePt t="124426" x="6632575" y="5980113"/>
          <p14:tracePt t="124434" x="6640513" y="5980113"/>
          <p14:tracePt t="124458" x="6640513" y="5972175"/>
          <p14:tracePt t="124465" x="6648450" y="5972175"/>
          <p14:tracePt t="124571" x="6664325" y="5956300"/>
          <p14:tracePt t="124579" x="6704013" y="5932488"/>
          <p14:tracePt t="124587" x="6711950" y="5932488"/>
          <p14:tracePt t="124595" x="6727825" y="5916613"/>
          <p14:tracePt t="124603" x="6751638" y="5908675"/>
          <p14:tracePt t="124611" x="6769100" y="5900738"/>
          <p14:tracePt t="124617" x="6784975" y="5892800"/>
          <p14:tracePt t="124625" x="6800850" y="5884863"/>
          <p14:tracePt t="124633" x="6824663" y="5861050"/>
          <p14:tracePt t="124641" x="6840538" y="5853113"/>
          <p14:tracePt t="124650" x="6848475" y="5845175"/>
          <p14:tracePt t="124657" x="6864350" y="5837238"/>
          <p14:tracePt t="124663" x="6880225" y="5821363"/>
          <p14:tracePt t="124672" x="6896100" y="5805488"/>
          <p14:tracePt t="124681" x="6919913" y="5789613"/>
          <p14:tracePt t="124688" x="6935788" y="5781675"/>
          <p14:tracePt t="124697" x="6959600" y="5765800"/>
          <p14:tracePt t="124704" x="6999288" y="5749925"/>
          <p14:tracePt t="124712" x="7031038" y="5734050"/>
          <p14:tracePt t="124720" x="7054850" y="5718175"/>
          <p14:tracePt t="124725" x="7094538" y="5702300"/>
          <p14:tracePt t="124734" x="7143750" y="5678488"/>
          <p14:tracePt t="124741" x="7175500" y="5678488"/>
          <p14:tracePt t="124751" x="7215188" y="5662613"/>
          <p14:tracePt t="124757" x="7246938" y="5645150"/>
          <p14:tracePt t="124768" x="7286625" y="5637213"/>
          <p14:tracePt t="124773" x="7310438" y="5629275"/>
          <p14:tracePt t="124779" x="7326313" y="5629275"/>
          <p14:tracePt t="124787" x="7350125" y="5629275"/>
          <p14:tracePt t="124796" x="7373938" y="5621338"/>
          <p14:tracePt t="124803" x="7389813" y="5621338"/>
          <p14:tracePt t="124811" x="7413625" y="5621338"/>
          <p14:tracePt t="124819" x="7453313" y="5613400"/>
          <p14:tracePt t="124825" x="7469188" y="5613400"/>
          <p14:tracePt t="124834" x="7485063" y="5613400"/>
          <p14:tracePt t="124841" x="7502525" y="5613400"/>
          <p14:tracePt t="124849" x="7526338" y="5613400"/>
          <p14:tracePt t="124857" x="7534275" y="5613400"/>
          <p14:tracePt t="124865" x="7542213" y="5613400"/>
          <p14:tracePt t="124871" x="7550150" y="5613400"/>
          <p14:tracePt t="124881" x="7558088" y="5613400"/>
          <p14:tracePt t="124887" x="7566025" y="5613400"/>
          <p14:tracePt t="125028" x="7558088" y="5613400"/>
          <p14:tracePt t="125033" x="7526338" y="5637213"/>
          <p14:tracePt t="125041" x="7502525" y="5653088"/>
          <p14:tracePt t="125051" x="7461250" y="5670550"/>
          <p14:tracePt t="125057" x="7421563" y="5694363"/>
          <p14:tracePt t="125065" x="7381875" y="5710238"/>
          <p14:tracePt t="125073" x="7358063" y="5718175"/>
          <p14:tracePt t="125081" x="7286625" y="5741988"/>
          <p14:tracePt t="125087" x="7239000" y="5749925"/>
          <p14:tracePt t="125095" x="7167563" y="5757863"/>
          <p14:tracePt t="125103" x="7102475" y="5757863"/>
          <p14:tracePt t="125111" x="7038975" y="5757863"/>
          <p14:tracePt t="125119" x="6975475" y="5757863"/>
          <p14:tracePt t="125127" x="6911975" y="5757863"/>
          <p14:tracePt t="125134" x="6824663" y="5741988"/>
          <p14:tracePt t="125141" x="6759575" y="5726113"/>
          <p14:tracePt t="125150" x="6688138" y="5710238"/>
          <p14:tracePt t="125157" x="6577013" y="5686425"/>
          <p14:tracePt t="125165" x="6545263" y="5678488"/>
          <p14:tracePt t="125173" x="6473825" y="5662613"/>
          <p14:tracePt t="125181" x="6418263" y="5645150"/>
          <p14:tracePt t="125187" x="6376988" y="5629275"/>
          <p14:tracePt t="125196" x="6361113" y="5629275"/>
          <p14:tracePt t="125204" x="6353175" y="5621338"/>
          <p14:tracePt t="125582" x="6345238" y="5621338"/>
          <p14:tracePt t="125620" x="6337300" y="5621338"/>
          <p14:tracePt t="125628" x="6329363" y="5621338"/>
          <p14:tracePt t="125637" x="6313488" y="5621338"/>
          <p14:tracePt t="125644" x="6305550" y="5621338"/>
          <p14:tracePt t="125658" x="6297613" y="5621338"/>
          <p14:tracePt t="125666" x="6273800" y="5621338"/>
          <p14:tracePt t="125683" x="6265863" y="5621338"/>
          <p14:tracePt t="125689" x="6249988" y="5629275"/>
          <p14:tracePt t="125698" x="6242050" y="5629275"/>
          <p14:tracePt t="125703" x="6234113" y="5629275"/>
          <p14:tracePt t="125720" x="6226175" y="5637213"/>
          <p14:tracePt t="125743" x="6226175" y="5645150"/>
          <p14:tracePt t="125751" x="6218238" y="5645150"/>
          <p14:tracePt t="125912" x="6218238" y="5653088"/>
          <p14:tracePt t="125965" x="6218238" y="5662613"/>
          <p14:tracePt t="134368" x="6194425" y="5645150"/>
          <p14:tracePt t="134376" x="6107113" y="5573713"/>
          <p14:tracePt t="134384" x="6043613" y="5541963"/>
          <p14:tracePt t="134393" x="5970588" y="5502275"/>
          <p14:tracePt t="134398" x="5883275" y="5470525"/>
          <p14:tracePt t="134407" x="5827713" y="5462588"/>
          <p14:tracePt t="134415" x="5795963" y="5462588"/>
          <p14:tracePt t="134422" x="5740400" y="5462588"/>
          <p14:tracePt t="134430" x="5692775" y="5462588"/>
          <p14:tracePt t="134439" x="5588000" y="5478463"/>
          <p14:tracePt t="134447" x="5476875" y="5518150"/>
          <p14:tracePt t="134453" x="5260975" y="5565775"/>
          <p14:tracePt t="134461" x="5149850" y="5605463"/>
          <p14:tracePt t="134469" x="4894263" y="5670550"/>
          <p14:tracePt t="134477" x="4656138" y="5726113"/>
          <p14:tracePt t="134485" x="4424363" y="5789613"/>
          <p14:tracePt t="134494" x="4184650" y="5837238"/>
          <p14:tracePt t="134501" x="3954463" y="5892800"/>
          <p14:tracePt t="134507" x="3843338" y="5916613"/>
          <p14:tracePt t="134515" x="3762375" y="5924550"/>
          <p14:tracePt t="134524" x="3619500" y="5956300"/>
          <p14:tracePt t="134531" x="3524250" y="5964238"/>
          <p14:tracePt t="134541" x="3484563" y="5972175"/>
          <p14:tracePt t="134547" x="3427413" y="5980113"/>
          <p14:tracePt t="134557" x="3387725" y="5988050"/>
          <p14:tracePt t="134562" x="3379788" y="5995988"/>
          <p14:tracePt t="134731" x="3387725" y="5995988"/>
          <p14:tracePt t="134740" x="3419475" y="5995988"/>
          <p14:tracePt t="134747" x="3484563" y="5995988"/>
          <p14:tracePt t="134756" x="3548063" y="5995988"/>
          <p14:tracePt t="134762" x="3603625" y="5995988"/>
          <p14:tracePt t="134769" x="3690938" y="5995988"/>
          <p14:tracePt t="134778" x="3802063" y="5995988"/>
          <p14:tracePt t="134786" x="3851275" y="5995988"/>
          <p14:tracePt t="134793" x="3978275" y="5995988"/>
          <p14:tracePt t="134801" x="4002088" y="5995988"/>
          <p14:tracePt t="134809" x="4121150" y="6005513"/>
          <p14:tracePt t="134815" x="4184650" y="6005513"/>
          <p14:tracePt t="134825" x="4217988" y="6005513"/>
          <p14:tracePt t="134832" x="4273550" y="6013450"/>
          <p14:tracePt t="134841" x="4297363" y="6021388"/>
          <p14:tracePt t="134847" x="4329113" y="6021388"/>
          <p14:tracePt t="134858" x="4337050" y="6029325"/>
          <p14:tracePt t="134956" x="4344988" y="6029325"/>
          <p14:tracePt t="134964" x="4360863" y="6029325"/>
          <p14:tracePt t="134969" x="4376738" y="6029325"/>
          <p14:tracePt t="134978" x="4400550" y="6029325"/>
          <p14:tracePt t="134985" x="4416425" y="6029325"/>
          <p14:tracePt t="134993" x="4448175" y="6029325"/>
          <p14:tracePt t="135010" x="4543425" y="6037263"/>
          <p14:tracePt t="135015" x="4584700" y="6037263"/>
          <p14:tracePt t="135024" x="4600575" y="6037263"/>
          <p14:tracePt t="135031" x="4648200" y="6037263"/>
          <p14:tracePt t="135040" x="4687888" y="6045200"/>
          <p14:tracePt t="135047" x="4735513" y="6045200"/>
          <p14:tracePt t="135055" x="4791075" y="6053138"/>
          <p14:tracePt t="135062" x="4822825" y="6053138"/>
          <p14:tracePt t="135069" x="4870450" y="6061075"/>
          <p14:tracePt t="135078" x="4951413" y="6069013"/>
          <p14:tracePt t="135085" x="5030788" y="6069013"/>
          <p14:tracePt t="135093" x="5102225" y="6076950"/>
          <p14:tracePt t="135101" x="5157788" y="6084888"/>
          <p14:tracePt t="135111" x="5221288" y="6084888"/>
          <p14:tracePt t="135117" x="5292725" y="6084888"/>
          <p14:tracePt t="135124" x="5326063" y="6084888"/>
          <p14:tracePt t="135131" x="5373688" y="6084888"/>
          <p14:tracePt t="135140" x="5405438" y="6084888"/>
          <p14:tracePt t="135147" x="5421313" y="6084888"/>
          <p14:tracePt t="135155" x="5429250" y="6084888"/>
          <p14:tracePt t="135377" x="5437188" y="6084888"/>
          <p14:tracePt t="135385" x="5453063" y="6084888"/>
          <p14:tracePt t="135393" x="5476875" y="6084888"/>
          <p14:tracePt t="135401" x="5492750" y="6076950"/>
          <p14:tracePt t="135411" x="5500688" y="6076950"/>
          <p14:tracePt t="135417" x="5524500" y="6069013"/>
          <p14:tracePt t="135426" x="5540375" y="6061075"/>
          <p14:tracePt t="135433" x="5556250" y="6053138"/>
          <p14:tracePt t="135439" x="5564188" y="6053138"/>
          <p14:tracePt t="135447" x="5580063" y="6045200"/>
          <p14:tracePt t="135455" x="5611813" y="6029325"/>
          <p14:tracePt t="135463" x="5619750" y="6029325"/>
          <p14:tracePt t="135471" x="5627688" y="6029325"/>
          <p14:tracePt t="135485" x="5635625" y="6021388"/>
          <p14:tracePt t="135501" x="5643563" y="6021388"/>
          <p14:tracePt t="135509" x="5659438" y="6013450"/>
          <p14:tracePt t="135517" x="5667375" y="6013450"/>
          <p14:tracePt t="135525" x="5684838" y="6013450"/>
          <p14:tracePt t="135531" x="5692775" y="6013450"/>
          <p14:tracePt t="135539" x="5708650" y="6005513"/>
          <p14:tracePt t="135547" x="5724525" y="6005513"/>
          <p14:tracePt t="135556" x="5748338" y="5995988"/>
          <p14:tracePt t="135564" x="5772150" y="5995988"/>
          <p14:tracePt t="135572" x="5788025" y="5995988"/>
          <p14:tracePt t="135580" x="5819775" y="5995988"/>
          <p14:tracePt t="135586" x="5875338" y="5995988"/>
          <p14:tracePt t="135593" x="5946775" y="5995988"/>
          <p14:tracePt t="135602" x="5970588" y="5995988"/>
          <p14:tracePt t="135610" x="6051550" y="5995988"/>
          <p14:tracePt t="135618" x="6091238" y="6005513"/>
          <p14:tracePt t="135626" x="6146800" y="6013450"/>
          <p14:tracePt t="135633" x="6202363" y="6021388"/>
          <p14:tracePt t="135639" x="6281738" y="6029325"/>
          <p14:tracePt t="135647" x="6329363" y="6037263"/>
          <p14:tracePt t="135655" x="6376988" y="6045200"/>
          <p14:tracePt t="135663" x="6410325" y="6045200"/>
          <p14:tracePt t="135671" x="6450013" y="6053138"/>
          <p14:tracePt t="135679" x="6457950" y="6053138"/>
          <p14:tracePt t="135687" x="6473825" y="6053138"/>
          <p14:tracePt t="135694" x="6481763" y="6053138"/>
          <p14:tracePt t="135701" x="6489700" y="6053138"/>
          <p14:tracePt t="135810" x="6505575" y="6053138"/>
          <p14:tracePt t="135826" x="6513513" y="6053138"/>
          <p14:tracePt t="135834" x="6529388" y="6053138"/>
          <p14:tracePt t="135840" x="6537325" y="6053138"/>
          <p14:tracePt t="135848" x="6545263" y="6053138"/>
          <p14:tracePt t="135856" x="6553200" y="6053138"/>
          <p14:tracePt t="135872" x="6561138" y="6053138"/>
          <p14:tracePt t="135880" x="6577013" y="6053138"/>
          <p14:tracePt t="135886" x="6584950" y="6045200"/>
          <p14:tracePt t="135894" x="6592888" y="6037263"/>
          <p14:tracePt t="135910" x="6600825" y="6037263"/>
          <p14:tracePt t="135989" x="6600825" y="6029325"/>
          <p14:tracePt t="135996" x="6577013" y="6013450"/>
          <p14:tracePt t="136002" x="6553200" y="5995988"/>
          <p14:tracePt t="136010" x="6521450" y="5995988"/>
          <p14:tracePt t="136018" x="6489700" y="5988050"/>
          <p14:tracePt t="136026" x="6450013" y="5980113"/>
          <p14:tracePt t="136036" x="6426200" y="5980113"/>
          <p14:tracePt t="136041" x="6392863" y="5980113"/>
          <p14:tracePt t="136047" x="6376988" y="5980113"/>
          <p14:tracePt t="136055" x="6337300" y="5980113"/>
          <p14:tracePt t="136063" x="6297613" y="5980113"/>
          <p14:tracePt t="136071" x="6273800" y="5980113"/>
          <p14:tracePt t="136079" x="6242050" y="5980113"/>
          <p14:tracePt t="136087" x="6218238" y="5980113"/>
          <p14:tracePt t="136096" x="6202363" y="5980113"/>
          <p14:tracePt t="136101" x="6186488" y="5980113"/>
          <p14:tracePt t="136110" x="6170613" y="5988050"/>
          <p14:tracePt t="136118" x="6162675" y="5988050"/>
          <p14:tracePt t="136126" x="6162675" y="5995988"/>
          <p14:tracePt t="136134" x="6154738" y="5995988"/>
          <p14:tracePt t="136541" x="6170613" y="6005513"/>
          <p14:tracePt t="136549" x="6202363" y="6013450"/>
          <p14:tracePt t="136559" x="6257925" y="6029325"/>
          <p14:tracePt t="136564" x="6273800" y="6029325"/>
          <p14:tracePt t="136572" x="6329363" y="6045200"/>
          <p14:tracePt t="136580" x="6402388" y="6061075"/>
          <p14:tracePt t="136588" x="6465888" y="6076950"/>
          <p14:tracePt t="136598" x="6521450" y="6092825"/>
          <p14:tracePt t="136604" x="6545263" y="6100763"/>
          <p14:tracePt t="136611" x="6577013" y="6100763"/>
          <p14:tracePt t="136617" x="6600825" y="6108700"/>
          <p14:tracePt t="136625" x="6608763" y="6108700"/>
          <p14:tracePt t="136633" x="6616700" y="6108700"/>
          <p14:tracePt t="136718" x="6624638" y="6108700"/>
          <p14:tracePt t="136726" x="6632575" y="6108700"/>
          <p14:tracePt t="136743" x="6648450" y="6108700"/>
          <p14:tracePt t="136749" x="6648450" y="6100763"/>
          <p14:tracePt t="136759" x="6656388" y="6100763"/>
          <p14:tracePt t="136771" x="6664325" y="6100763"/>
          <p14:tracePt t="136780" x="6664325" y="6092825"/>
          <p14:tracePt t="136787" x="6672263" y="6092825"/>
          <p14:tracePt t="136796" x="6680200" y="6092825"/>
          <p14:tracePt t="136811" x="6688138" y="6092825"/>
          <p14:tracePt t="136828" x="6704013" y="6092825"/>
          <p14:tracePt t="136834" x="6711950" y="6092825"/>
          <p14:tracePt t="136844" x="6727825" y="6084888"/>
          <p14:tracePt t="136849" x="6735763" y="6084888"/>
          <p14:tracePt t="136860" x="6759575" y="6084888"/>
          <p14:tracePt t="136866" x="6784975" y="6076950"/>
          <p14:tracePt t="136874" x="6800850" y="6076950"/>
          <p14:tracePt t="136880" x="6824663" y="6076950"/>
          <p14:tracePt t="136888" x="6856413" y="6069013"/>
          <p14:tracePt t="136896" x="6872288" y="6069013"/>
          <p14:tracePt t="136903" x="6888163" y="6069013"/>
          <p14:tracePt t="136911" x="6904038" y="6069013"/>
          <p14:tracePt t="136919" x="6911975" y="6061075"/>
          <p14:tracePt t="136925" x="6919913" y="6061075"/>
          <p14:tracePt t="136933" x="6927850" y="6061075"/>
          <p14:tracePt t="136997" x="6935788" y="6061075"/>
          <p14:tracePt t="137011" x="6943725" y="6061075"/>
          <p14:tracePt t="137033" x="6951663" y="6061075"/>
          <p14:tracePt t="137519" x="6959600" y="6061075"/>
          <p14:tracePt t="137527" x="6975475" y="6053138"/>
          <p14:tracePt t="137535" x="6999288" y="6053138"/>
          <p14:tracePt t="137541" x="7023100" y="6045200"/>
          <p14:tracePt t="137548" x="7038975" y="6045200"/>
          <p14:tracePt t="137556" x="7046913" y="6045200"/>
          <p14:tracePt t="137564" x="7054850" y="6045200"/>
          <p14:tracePt t="137573" x="7070725" y="6045200"/>
          <p14:tracePt t="137581" x="7086600" y="6045200"/>
          <p14:tracePt t="137589" x="7102475" y="6045200"/>
          <p14:tracePt t="137595" x="7118350" y="6037263"/>
          <p14:tracePt t="137603" x="7126288" y="6029325"/>
          <p14:tracePt t="137612" x="7151688" y="6029325"/>
          <p14:tracePt t="137620" x="7167563" y="6029325"/>
          <p14:tracePt t="137628" x="7183438" y="6021388"/>
          <p14:tracePt t="137636" x="7199313" y="6013450"/>
          <p14:tracePt t="137644" x="7215188" y="6005513"/>
          <p14:tracePt t="137649" x="7231063" y="6005513"/>
          <p14:tracePt t="137658" x="7254875" y="6005513"/>
          <p14:tracePt t="137666" x="7278688" y="5995988"/>
          <p14:tracePt t="137674" x="7294563" y="5980113"/>
          <p14:tracePt t="137682" x="7318375" y="5980113"/>
          <p14:tracePt t="137690" x="7334250" y="5972175"/>
          <p14:tracePt t="137698" x="7350125" y="5964238"/>
          <p14:tracePt t="137704" x="7373938" y="5956300"/>
          <p14:tracePt t="137719" x="7381875" y="5956300"/>
          <p14:tracePt t="138000" x="7381875" y="5940425"/>
          <p14:tracePt t="138006" x="7381875" y="5916613"/>
          <p14:tracePt t="138011" x="7373938" y="5892800"/>
          <p14:tracePt t="138019" x="7366000" y="5868988"/>
          <p14:tracePt t="138028" x="7366000" y="5845175"/>
          <p14:tracePt t="138036" x="7358063" y="5829300"/>
          <p14:tracePt t="138044" x="7350125" y="5813425"/>
          <p14:tracePt t="138051" x="7350125" y="5805488"/>
          <p14:tracePt t="138066" x="7350125" y="5797550"/>
          <p14:tracePt t="138074" x="7342188" y="5797550"/>
          <p14:tracePt t="138083" x="7342188" y="5789613"/>
          <p14:tracePt t="138220" x="7358063" y="5789613"/>
          <p14:tracePt t="138227" x="7389813" y="5797550"/>
          <p14:tracePt t="138235" x="7405688" y="5805488"/>
          <p14:tracePt t="138244" x="7437438" y="5813425"/>
          <p14:tracePt t="138251" x="7518400" y="5837238"/>
          <p14:tracePt t="138260" x="7534275" y="5845175"/>
          <p14:tracePt t="138267" x="7581900" y="5861050"/>
          <p14:tracePt t="138273" x="7629525" y="5876925"/>
          <p14:tracePt t="138281" x="7677150" y="5884863"/>
          <p14:tracePt t="138289" x="7700963" y="5892800"/>
          <p14:tracePt t="138298" x="7716838" y="5900738"/>
          <p14:tracePt t="138305" x="7724775" y="5900738"/>
          <p14:tracePt t="138460" x="7716838" y="5900738"/>
          <p14:tracePt t="138468" x="7700963" y="5900738"/>
          <p14:tracePt t="138476" x="7677150" y="5900738"/>
          <p14:tracePt t="138482" x="7645400" y="5884863"/>
          <p14:tracePt t="138490" x="7629525" y="5884863"/>
          <p14:tracePt t="138498" x="7581900" y="5868988"/>
          <p14:tracePt t="138506" x="7566025" y="5868988"/>
          <p14:tracePt t="138515" x="7534275" y="5861050"/>
          <p14:tracePt t="138521" x="7502525" y="5853113"/>
          <p14:tracePt t="138528" x="7477125" y="5853113"/>
          <p14:tracePt t="138535" x="7445375" y="5845175"/>
          <p14:tracePt t="138546" x="7421563" y="5845175"/>
          <p14:tracePt t="138561" x="7413625" y="5845175"/>
          <p14:tracePt t="138567" x="7397750" y="5845175"/>
          <p14:tracePt t="138582" x="7389813" y="5845175"/>
          <p14:tracePt t="138605" x="7381875" y="5845175"/>
          <p14:tracePt t="138614" x="7373938" y="5845175"/>
          <p14:tracePt t="138621" x="7366000" y="5845175"/>
          <p14:tracePt t="138635" x="7350125" y="5845175"/>
          <p14:tracePt t="138645" x="7334250" y="5845175"/>
          <p14:tracePt t="138651" x="7326313" y="5845175"/>
          <p14:tracePt t="138661" x="7310438" y="5845175"/>
          <p14:tracePt t="138667" x="7302500" y="5845175"/>
          <p14:tracePt t="138676" x="7278688" y="5845175"/>
          <p14:tracePt t="138682" x="7262813" y="5845175"/>
          <p14:tracePt t="138690" x="7254875" y="5853113"/>
          <p14:tracePt t="138697" x="7239000" y="5861050"/>
          <p14:tracePt t="138706" x="7223125" y="5861050"/>
          <p14:tracePt t="138715" x="7215188" y="5868988"/>
          <p14:tracePt t="138722" x="7207250" y="5876925"/>
          <p14:tracePt t="138728" x="7199313" y="5876925"/>
          <p14:tracePt t="138736" x="7191375" y="5876925"/>
          <p14:tracePt t="138745" x="7183438" y="5884863"/>
          <p14:tracePt t="138782" x="7175500" y="5884863"/>
          <p14:tracePt t="138790" x="7175500" y="5892800"/>
          <p14:tracePt t="138814" x="7175500" y="5900738"/>
          <p14:tracePt t="138821" x="7167563" y="5900738"/>
          <p14:tracePt t="138829" x="7159625" y="5900738"/>
          <p14:tracePt t="138846" x="7159625" y="5908675"/>
          <p14:tracePt t="138861" x="7151688" y="5916613"/>
          <p14:tracePt t="138876" x="7151688" y="5924550"/>
          <p14:tracePt t="138882" x="7151688" y="5932488"/>
          <p14:tracePt t="138897" x="7151688" y="5940425"/>
          <p14:tracePt t="138990" x="7159625" y="5940425"/>
          <p14:tracePt t="138997" x="7175500" y="5940425"/>
          <p14:tracePt t="139006" x="7191375" y="5948363"/>
          <p14:tracePt t="139014" x="7207250" y="5948363"/>
          <p14:tracePt t="139022" x="7223125" y="5948363"/>
          <p14:tracePt t="139030" x="7239000" y="5948363"/>
          <p14:tracePt t="139037" x="7254875" y="5948363"/>
          <p14:tracePt t="139051" x="7262813" y="5948363"/>
          <p14:tracePt t="139082" x="7270750" y="5948363"/>
          <p14:tracePt t="139090" x="7278688" y="5940425"/>
          <p14:tracePt t="139130" x="7278688" y="5932488"/>
          <p14:tracePt t="139184" x="7262813" y="5932488"/>
          <p14:tracePt t="139189" x="7254875" y="5940425"/>
          <p14:tracePt t="139197" x="7246938" y="5948363"/>
          <p14:tracePt t="139213" x="7246938" y="5964238"/>
          <p14:tracePt t="139221" x="7246938" y="5972175"/>
          <p14:tracePt t="139229" x="7246938" y="5980113"/>
          <p14:tracePt t="139235" x="7246938" y="5995988"/>
          <p14:tracePt t="139244" x="7262813" y="5995988"/>
          <p14:tracePt t="139251" x="7278688" y="5995988"/>
          <p14:tracePt t="139259" x="7286625" y="6005513"/>
          <p14:tracePt t="139267" x="7302500" y="6005513"/>
          <p14:tracePt t="139275" x="7318375" y="6005513"/>
          <p14:tracePt t="139283" x="7334250" y="6005513"/>
          <p14:tracePt t="139289" x="7350125" y="6005513"/>
          <p14:tracePt t="139297" x="7358063" y="5995988"/>
          <p14:tracePt t="139305" x="7366000" y="5988050"/>
          <p14:tracePt t="139314" x="7373938" y="5980113"/>
          <p14:tracePt t="139321" x="7381875" y="5972175"/>
          <p14:tracePt t="139329" x="7389813" y="5956300"/>
          <p14:tracePt t="139338" x="7389813" y="5948363"/>
          <p14:tracePt t="139346" x="7389813" y="5940425"/>
          <p14:tracePt t="139352" x="7397750" y="5916613"/>
          <p14:tracePt t="139360" x="7397750" y="5908675"/>
          <p14:tracePt t="139368" x="7397750" y="5900738"/>
          <p14:tracePt t="139376" x="7397750" y="5892800"/>
          <p14:tracePt t="139438" x="7389813" y="5892800"/>
          <p14:tracePt t="139445" x="7373938" y="5908675"/>
          <p14:tracePt t="139452" x="7350125" y="5932488"/>
          <p14:tracePt t="139460" x="7350125" y="5948363"/>
          <p14:tracePt t="139467" x="7350125" y="5964238"/>
          <p14:tracePt t="139475" x="7350125" y="5988050"/>
          <p14:tracePt t="139483" x="7350125" y="6013450"/>
          <p14:tracePt t="139491" x="7350125" y="6029325"/>
          <p14:tracePt t="139498" x="7350125" y="6045200"/>
          <p14:tracePt t="139505" x="7358063" y="6045200"/>
          <p14:tracePt t="139513" x="7373938" y="6053138"/>
          <p14:tracePt t="139521" x="7381875" y="6053138"/>
          <p14:tracePt t="139530" x="7389813" y="6053138"/>
          <p14:tracePt t="139538" x="7397750" y="6053138"/>
          <p14:tracePt t="139546" x="7421563" y="6053138"/>
          <p14:tracePt t="139554" x="7429500" y="6053138"/>
          <p14:tracePt t="139559" x="7437438" y="6045200"/>
          <p14:tracePt t="139567" x="7437438" y="6037263"/>
          <p14:tracePt t="139575" x="7445375" y="6029325"/>
          <p14:tracePt t="139593" x="7445375" y="6021388"/>
          <p14:tracePt t="139600" x="7453313" y="6013450"/>
          <p14:tracePt t="139605" x="7453313" y="6005513"/>
          <p14:tracePt t="139614" x="7453313" y="5995988"/>
          <p14:tracePt t="139622" x="7453313" y="5988050"/>
          <p14:tracePt t="139629" x="7453313" y="5972175"/>
          <p14:tracePt t="139637" x="7453313" y="5956300"/>
          <p14:tracePt t="139646" x="7445375" y="5940425"/>
          <p14:tracePt t="139652" x="7437438" y="5932488"/>
          <p14:tracePt t="139659" x="7429500" y="5908675"/>
          <p14:tracePt t="139667" x="7397750" y="5892800"/>
          <p14:tracePt t="139675" x="7381875" y="5876925"/>
          <p14:tracePt t="139683" x="7366000" y="5853113"/>
          <p14:tracePt t="139691" x="7342188" y="5853113"/>
          <p14:tracePt t="139699" x="7334250" y="5845175"/>
          <p14:tracePt t="139730" x="7318375" y="5845175"/>
          <p14:tracePt t="139737" x="7310438" y="5853113"/>
          <p14:tracePt t="139746" x="7294563" y="5868988"/>
          <p14:tracePt t="139754" x="7294563" y="5900738"/>
          <p14:tracePt t="139760" x="7286625" y="5916613"/>
          <p14:tracePt t="139768" x="7286625" y="5940425"/>
          <p14:tracePt t="139776" x="7286625" y="5964238"/>
          <p14:tracePt t="139784" x="7286625" y="5988050"/>
          <p14:tracePt t="139792" x="7286625" y="5995988"/>
          <p14:tracePt t="139800" x="7286625" y="6005513"/>
          <p14:tracePt t="139806" x="7294563" y="6005513"/>
          <p14:tracePt t="139830" x="7302500" y="6005513"/>
          <p14:tracePt t="139838" x="7310438" y="6005513"/>
          <p14:tracePt t="139847" x="7326313" y="5995988"/>
          <p14:tracePt t="139853" x="7342188" y="5980113"/>
          <p14:tracePt t="139860" x="7366000" y="5956300"/>
          <p14:tracePt t="139868" x="7381875" y="5932488"/>
          <p14:tracePt t="139876" x="7389813" y="5908675"/>
          <p14:tracePt t="139884" x="7397750" y="5884863"/>
          <p14:tracePt t="139891" x="7405688" y="5861050"/>
          <p14:tracePt t="139899" x="7405688" y="5845175"/>
          <p14:tracePt t="139905" x="7405688" y="5837238"/>
          <p14:tracePt t="139913" x="7405688" y="5821363"/>
          <p14:tracePt t="139922" x="7405688" y="5805488"/>
          <p14:tracePt t="140008" x="7389813" y="5813425"/>
          <p14:tracePt t="140014" x="7389813" y="5821363"/>
          <p14:tracePt t="140021" x="7389813" y="5829300"/>
          <p14:tracePt t="140031" x="7381875" y="5845175"/>
          <p14:tracePt t="140037" x="7381875" y="5853113"/>
          <p14:tracePt t="140047" x="7381875" y="5861050"/>
          <p14:tracePt t="140059" x="7381875" y="5868988"/>
          <p14:tracePt t="140084" x="7381875" y="5876925"/>
          <p14:tracePt t="140107" x="7389813" y="5876925"/>
          <p14:tracePt t="140116" x="7405688" y="5876925"/>
          <p14:tracePt t="140121" x="7413625" y="5868988"/>
          <p14:tracePt t="140129" x="7437438" y="5853113"/>
          <p14:tracePt t="140137" x="7445375" y="5853113"/>
          <p14:tracePt t="140145" x="7461250" y="5829300"/>
          <p14:tracePt t="140152" x="7477125" y="5821363"/>
          <p14:tracePt t="140159" x="7477125" y="5813425"/>
          <p14:tracePt t="140166" x="7477125" y="5805488"/>
          <p14:tracePt t="140175" x="7477125" y="5789613"/>
          <p14:tracePt t="140182" x="7477125" y="5781675"/>
          <p14:tracePt t="140191" x="7477125" y="5765800"/>
          <p14:tracePt t="140199" x="7477125" y="5749925"/>
          <p14:tracePt t="140207" x="7477125" y="5741988"/>
          <p14:tracePt t="140213" x="7469188" y="5734050"/>
          <p14:tracePt t="140221" x="7469188" y="5718175"/>
          <p14:tracePt t="140231" x="7453313" y="5718175"/>
          <p14:tracePt t="140237" x="7445375" y="5718175"/>
          <p14:tracePt t="140247" x="7437438" y="5710238"/>
          <p14:tracePt t="140253" x="7429500" y="5710238"/>
          <p14:tracePt t="140264" x="7405688" y="5710238"/>
          <p14:tracePt t="140268" x="7381875" y="5734050"/>
          <p14:tracePt t="140276" x="7366000" y="5749925"/>
          <p14:tracePt t="140284" x="7318375" y="5813425"/>
          <p14:tracePt t="140292" x="7302500" y="5853113"/>
          <p14:tracePt t="140300" x="7294563" y="5892800"/>
          <p14:tracePt t="140307" x="7286625" y="5908675"/>
          <p14:tracePt t="140316" x="7278688" y="5948363"/>
          <p14:tracePt t="140323" x="7278688" y="5995988"/>
          <p14:tracePt t="140330" x="7286625" y="6013450"/>
          <p14:tracePt t="140338" x="7294563" y="6029325"/>
          <p14:tracePt t="140348" x="7310438" y="6037263"/>
          <p14:tracePt t="140354" x="7334250" y="6045200"/>
          <p14:tracePt t="140363" x="7373938" y="6045200"/>
          <p14:tracePt t="140369" x="7405688" y="6045200"/>
          <p14:tracePt t="140376" x="7445375" y="6045200"/>
          <p14:tracePt t="140384" x="7469188" y="6045200"/>
          <p14:tracePt t="140392" x="7510463" y="6037263"/>
          <p14:tracePt t="140400" x="7534275" y="6021388"/>
          <p14:tracePt t="140406" x="7550150" y="6005513"/>
          <p14:tracePt t="140415" x="7566025" y="5995988"/>
          <p14:tracePt t="140420" x="7573963" y="5972175"/>
          <p14:tracePt t="140428" x="7581900" y="5956300"/>
          <p14:tracePt t="140436" x="7589838" y="5932488"/>
          <p14:tracePt t="140445" x="7589838" y="5916613"/>
          <p14:tracePt t="140453" x="7589838" y="5892800"/>
          <p14:tracePt t="140462" x="7589838" y="5876925"/>
          <p14:tracePt t="140466" x="7589838" y="5861050"/>
          <p14:tracePt t="140474" x="7581900" y="5845175"/>
          <p14:tracePt t="140482" x="7566025" y="5829300"/>
          <p14:tracePt t="140491" x="7558088" y="5813425"/>
          <p14:tracePt t="140499" x="7550150" y="5813425"/>
          <p14:tracePt t="140507" x="7542213" y="5797550"/>
          <p14:tracePt t="140516" x="7526338" y="5797550"/>
          <p14:tracePt t="140530" x="7518400" y="5797550"/>
          <p14:tracePt t="140537" x="7502525" y="5797550"/>
          <p14:tracePt t="140547" x="7493000" y="5797550"/>
          <p14:tracePt t="140554" x="7477125" y="5797550"/>
          <p14:tracePt t="140564" x="7445375" y="5821363"/>
          <p14:tracePt t="140569" x="7437438" y="5829300"/>
          <p14:tracePt t="140578" x="7421563" y="5861050"/>
          <p14:tracePt t="140584" x="7405688" y="5908675"/>
          <p14:tracePt t="140592" x="7405688" y="5940425"/>
          <p14:tracePt t="140599" x="7405688" y="5972175"/>
          <p14:tracePt t="140607" x="7405688" y="5988050"/>
          <p14:tracePt t="140616" x="7413625" y="6013450"/>
          <p14:tracePt t="140624" x="7453313" y="6045200"/>
          <p14:tracePt t="140630" x="7469188" y="6053138"/>
          <p14:tracePt t="140637" x="7502525" y="6061075"/>
          <p14:tracePt t="140647" x="7558088" y="6069013"/>
          <p14:tracePt t="140654" x="7597775" y="6076950"/>
          <p14:tracePt t="140663" x="7637463" y="6076950"/>
          <p14:tracePt t="140669" x="7661275" y="6076950"/>
          <p14:tracePt t="140676" x="7669213" y="6076950"/>
          <p14:tracePt t="140684" x="7677150" y="6069013"/>
          <p14:tracePt t="140692" x="7677150" y="6061075"/>
          <p14:tracePt t="140699" x="7677150" y="6053138"/>
          <p14:tracePt t="140715" x="7669213" y="6037263"/>
          <p14:tracePt t="140723" x="7645400" y="6021388"/>
          <p14:tracePt t="140729" x="7589838" y="5988050"/>
          <p14:tracePt t="140737" x="7542213" y="5972175"/>
          <p14:tracePt t="140746" x="7445375" y="5940425"/>
          <p14:tracePt t="140753" x="7302500" y="5900738"/>
          <p14:tracePt t="140761" x="7110413" y="5853113"/>
          <p14:tracePt t="140769" x="6856413" y="5813425"/>
          <p14:tracePt t="140777" x="6608763" y="5789613"/>
          <p14:tracePt t="140784" x="6392863" y="5789613"/>
          <p14:tracePt t="140791" x="6154738" y="5789613"/>
          <p14:tracePt t="140800" x="5930900" y="5805488"/>
          <p14:tracePt t="140807" x="5692775" y="5868988"/>
          <p14:tracePt t="140817" x="5603875" y="5900738"/>
          <p14:tracePt t="140824" x="5429250" y="5972175"/>
          <p14:tracePt t="140832" x="5373688" y="6005513"/>
          <p14:tracePt t="140837" x="5326063" y="6037263"/>
          <p14:tracePt t="140845" x="5260975" y="6092825"/>
          <p14:tracePt t="140853" x="5253038" y="6100763"/>
          <p14:tracePt t="140862" x="5245100" y="6116638"/>
          <p14:tracePt t="140869" x="5245100" y="6124575"/>
          <p14:tracePt t="140916" x="5245100" y="6132513"/>
          <p14:tracePt t="141084" x="5237163" y="6132513"/>
          <p14:tracePt t="141092" x="5229225" y="6132513"/>
          <p14:tracePt t="141099" x="5205413" y="6132513"/>
          <p14:tracePt t="141108" x="5189538" y="6132513"/>
          <p14:tracePt t="141116" x="5157788" y="6132513"/>
          <p14:tracePt t="141123" x="5118100" y="6132513"/>
          <p14:tracePt t="141132" x="5070475" y="6132513"/>
          <p14:tracePt t="141137" x="5030788" y="6132513"/>
          <p14:tracePt t="141147" x="4983163" y="6124575"/>
          <p14:tracePt t="141153" x="4943475" y="6116638"/>
          <p14:tracePt t="141164" x="4886325" y="6108700"/>
          <p14:tracePt t="141168" x="4838700" y="6100763"/>
          <p14:tracePt t="141177" x="4791075" y="6084888"/>
          <p14:tracePt t="141185" x="4751388" y="6076950"/>
          <p14:tracePt t="141191" x="4727575" y="6069013"/>
          <p14:tracePt t="141199" x="4687888" y="6053138"/>
          <p14:tracePt t="141207" x="4656138" y="6045200"/>
          <p14:tracePt t="141216" x="4632325" y="6037263"/>
          <p14:tracePt t="141223" x="4608513" y="6029325"/>
          <p14:tracePt t="141239" x="4600575" y="6021388"/>
          <p14:tracePt t="141440" x="4608513" y="6021388"/>
          <p14:tracePt t="141447" x="4640263" y="6029325"/>
          <p14:tracePt t="141454" x="4687888" y="6045200"/>
          <p14:tracePt t="141462" x="4783138" y="6061075"/>
          <p14:tracePt t="141470" x="4814888" y="6069013"/>
          <p14:tracePt t="141477" x="4910138" y="6076950"/>
          <p14:tracePt t="141487" x="5014913" y="6100763"/>
          <p14:tracePt t="141494" x="5086350" y="6108700"/>
          <p14:tracePt t="141502" x="5189538" y="6116638"/>
          <p14:tracePt t="141508" x="5260975" y="6124575"/>
          <p14:tracePt t="141515" x="5341938" y="6124575"/>
          <p14:tracePt t="141524" x="5405438" y="6124575"/>
          <p14:tracePt t="141531" x="5437188" y="6124575"/>
          <p14:tracePt t="141539" x="5484813" y="6124575"/>
          <p14:tracePt t="141547" x="5516563" y="6124575"/>
          <p14:tracePt t="141553" x="5532438" y="6124575"/>
          <p14:tracePt t="141561" x="5548313" y="6124575"/>
          <p14:tracePt t="141569" x="5564188" y="6116638"/>
          <p14:tracePt t="141585" x="5572125" y="6108700"/>
          <p14:tracePt t="141593" x="5580063" y="6108700"/>
          <p14:tracePt t="141607" x="5580063" y="6100763"/>
          <p14:tracePt t="141662" x="5580063" y="6092825"/>
          <p14:tracePt t="141924" x="5588000" y="6092825"/>
          <p14:tracePt t="141940" x="5588000" y="6084888"/>
          <p14:tracePt t="141961" x="5588000" y="6076950"/>
          <p14:tracePt t="142032" x="5588000" y="6069013"/>
          <p14:tracePt t="142040" x="5572125" y="6053138"/>
          <p14:tracePt t="142048" x="5564188" y="6045200"/>
          <p14:tracePt t="142055" x="5540375" y="6021388"/>
          <p14:tracePt t="142065" x="5524500" y="6005513"/>
          <p14:tracePt t="142070" x="5516563" y="5995988"/>
          <p14:tracePt t="142078" x="5484813" y="5972175"/>
          <p14:tracePt t="142086" x="5429250" y="5940425"/>
          <p14:tracePt t="142093" x="5381625" y="5916613"/>
          <p14:tracePt t="142102" x="5365750" y="5908675"/>
          <p14:tracePt t="142109" x="5276850" y="5876925"/>
          <p14:tracePt t="142118" x="5213350" y="5853113"/>
          <p14:tracePt t="142123" x="5181600" y="5845175"/>
          <p14:tracePt t="142130" x="5110163" y="5829300"/>
          <p14:tracePt t="142139" x="5038725" y="5821363"/>
          <p14:tracePt t="142147" x="4991100" y="5813425"/>
          <p14:tracePt t="142154" x="4918075" y="5805488"/>
          <p14:tracePt t="142161" x="4886325" y="5805488"/>
          <p14:tracePt t="142169" x="4870450" y="5805488"/>
          <p14:tracePt t="142177" x="4854575" y="5805488"/>
          <p14:tracePt t="142210" x="4846638" y="5805488"/>
          <p14:tracePt t="142218" x="4838700" y="5805488"/>
          <p14:tracePt t="142225" x="4830763" y="5821363"/>
          <p14:tracePt t="142232" x="4830763" y="5829300"/>
          <p14:tracePt t="142240" x="4822825" y="5845175"/>
          <p14:tracePt t="142249" x="4814888" y="5868988"/>
          <p14:tracePt t="142256" x="4806950" y="5884863"/>
          <p14:tracePt t="142266" x="4806950" y="5900738"/>
          <p14:tracePt t="142269" x="4806950" y="5908675"/>
          <p14:tracePt t="142278" x="4799013" y="5924550"/>
          <p14:tracePt t="142286" x="4799013" y="5932488"/>
          <p14:tracePt t="142293" x="4799013" y="5948363"/>
          <p14:tracePt t="142302" x="4799013" y="5956300"/>
          <p14:tracePt t="142309" x="4799013" y="5972175"/>
          <p14:tracePt t="142317" x="4799013" y="5980113"/>
          <p14:tracePt t="142323" x="4799013" y="5988050"/>
          <p14:tracePt t="142331" x="4806950" y="5995988"/>
          <p14:tracePt t="142526" x="4838700" y="6013450"/>
          <p14:tracePt t="142531" x="4886325" y="6021388"/>
          <p14:tracePt t="142540" x="4918075" y="6037263"/>
          <p14:tracePt t="142550" x="4967288" y="6053138"/>
          <p14:tracePt t="142555" x="5014913" y="6069013"/>
          <p14:tracePt t="142564" x="5030788" y="6069013"/>
          <p14:tracePt t="142571" x="5094288" y="6092825"/>
          <p14:tracePt t="142577" x="5133975" y="6108700"/>
          <p14:tracePt t="142586" x="5149850" y="6116638"/>
          <p14:tracePt t="142593" x="5173663" y="6124575"/>
          <p14:tracePt t="142602" x="5197475" y="6132513"/>
          <p14:tracePt t="142609" x="5205413" y="6140450"/>
          <p14:tracePt t="142840" x="5189538" y="6140450"/>
          <p14:tracePt t="142848" x="5165725" y="6148388"/>
          <p14:tracePt t="142855" x="5141913" y="6156325"/>
          <p14:tracePt t="142864" x="5102225" y="6164263"/>
          <p14:tracePt t="142871" x="5054600" y="6164263"/>
          <p14:tracePt t="142879" x="4991100" y="6164263"/>
          <p14:tracePt t="142887" x="4846638" y="6164263"/>
          <p14:tracePt t="142893" x="4735513" y="6164263"/>
          <p14:tracePt t="142902" x="4656138" y="6164263"/>
          <p14:tracePt t="142909" x="4448175" y="6164263"/>
          <p14:tracePt t="142917" x="4273550" y="6164263"/>
          <p14:tracePt t="142925" x="4168775" y="6164263"/>
          <p14:tracePt t="142934" x="3978275" y="6164263"/>
          <p14:tracePt t="142939" x="3802063" y="6164263"/>
          <p14:tracePt t="142949" x="3683000" y="6164263"/>
          <p14:tracePt t="142955" x="3611563" y="6164263"/>
          <p14:tracePt t="142966" x="3571875" y="6164263"/>
          <p14:tracePt t="142972" x="3484563" y="6172200"/>
          <p14:tracePt t="142980" x="3467100" y="6172200"/>
          <p14:tracePt t="142986" x="3451225" y="6172200"/>
          <p14:tracePt t="142993" x="3435350" y="6172200"/>
          <p14:tracePt t="143015" x="3419475" y="6172200"/>
          <p14:tracePt t="143080" x="3419475" y="6164263"/>
          <p14:tracePt t="143088" x="3403600" y="6148388"/>
          <p14:tracePt t="143093" x="3395663" y="6132513"/>
          <p14:tracePt t="143104" x="3379788" y="6108700"/>
          <p14:tracePt t="143110" x="3355975" y="6076950"/>
          <p14:tracePt t="143117" x="3340100" y="6053138"/>
          <p14:tracePt t="143125" x="3324225" y="6037263"/>
          <p14:tracePt t="143133" x="3276600" y="6021388"/>
          <p14:tracePt t="143141" x="3252788" y="6013450"/>
          <p14:tracePt t="143155" x="3228975" y="6013450"/>
          <p14:tracePt t="143163" x="3213100" y="6013450"/>
          <p14:tracePt t="143172" x="3189288" y="6045200"/>
          <p14:tracePt t="143179" x="3165475" y="6100763"/>
          <p14:tracePt t="143189" x="3141663" y="6164263"/>
          <p14:tracePt t="143194" x="3133725" y="6227763"/>
          <p14:tracePt t="143201" x="3125788" y="6338888"/>
          <p14:tracePt t="143209" x="3125788" y="6380163"/>
          <p14:tracePt t="143219" x="3125788" y="6451600"/>
          <p14:tracePt t="143224" x="3125788" y="6507163"/>
          <p14:tracePt t="143234" x="3125788" y="6562725"/>
          <p14:tracePt t="143241" x="3125788" y="6586538"/>
          <p14:tracePt t="143248" x="3125788" y="6594475"/>
          <p14:tracePt t="143287" x="3125788" y="6562725"/>
          <p14:tracePt t="143293" x="3125788" y="6515100"/>
          <p14:tracePt t="143301" x="3117850" y="6475413"/>
          <p14:tracePt t="143310" x="3076575" y="6411913"/>
          <p14:tracePt t="143319" x="3044825" y="6364288"/>
          <p14:tracePt t="143326" x="3005138" y="6291263"/>
          <p14:tracePt t="143333" x="2965450" y="6235700"/>
          <p14:tracePt t="143342" x="2925763" y="6188075"/>
          <p14:tracePt t="143350" x="2878138" y="6148388"/>
          <p14:tracePt t="143355" x="2838450" y="6124575"/>
          <p14:tracePt t="143364" x="2830513" y="6124575"/>
          <p14:tracePt t="143372" x="2798763" y="6108700"/>
          <p14:tracePt t="143380" x="2782888" y="6108700"/>
          <p14:tracePt t="143388" x="2774950" y="6108700"/>
          <p14:tracePt t="143395" x="2767013" y="6108700"/>
          <p14:tracePt t="143403" x="2759075" y="6124575"/>
          <p14:tracePt t="143412" x="2751138" y="6140450"/>
          <p14:tracePt t="143419" x="2741613" y="6172200"/>
          <p14:tracePt t="143425" x="2741613" y="6203950"/>
          <p14:tracePt t="143433" x="2741613" y="6227763"/>
          <p14:tracePt t="143440" x="2741613" y="6243638"/>
          <p14:tracePt t="143448" x="2741613" y="6259513"/>
          <p14:tracePt t="143470" x="2741613" y="6267450"/>
          <p14:tracePt t="143503" x="2751138" y="6267450"/>
          <p14:tracePt t="143509" x="2751138" y="6251575"/>
          <p14:tracePt t="143517" x="2751138" y="6227763"/>
          <p14:tracePt t="143525" x="2751138" y="6211888"/>
          <p14:tracePt t="143533" x="2751138" y="6180138"/>
          <p14:tracePt t="143542" x="2741613" y="6148388"/>
          <p14:tracePt t="143551" x="2725738" y="6116638"/>
          <p14:tracePt t="143556" x="2709863" y="6084888"/>
          <p14:tracePt t="143564" x="2678113" y="6037263"/>
          <p14:tracePt t="143572" x="2670175" y="6021388"/>
          <p14:tracePt t="143580" x="2654300" y="6005513"/>
          <p14:tracePt t="143588" x="2638425" y="5995988"/>
          <p14:tracePt t="143601" x="2630488" y="5995988"/>
          <p14:tracePt t="143618" x="2614613" y="6021388"/>
          <p14:tracePt t="143625" x="2606675" y="6053138"/>
          <p14:tracePt t="143633" x="2606675" y="6069013"/>
          <p14:tracePt t="143641" x="2606675" y="6108700"/>
          <p14:tracePt t="143650" x="2606675" y="6164263"/>
          <p14:tracePt t="143657" x="2606675" y="6219825"/>
          <p14:tracePt t="143663" x="2630488" y="6275388"/>
          <p14:tracePt t="143671" x="2646363" y="6315075"/>
          <p14:tracePt t="143679" x="2678113" y="6338888"/>
          <p14:tracePt t="143688" x="2693988" y="6356350"/>
          <p14:tracePt t="143695" x="2733675" y="6372225"/>
          <p14:tracePt t="143705" x="2759075" y="6372225"/>
          <p14:tracePt t="143711" x="2782888" y="6372225"/>
          <p14:tracePt t="143719" x="2798763" y="6372225"/>
          <p14:tracePt t="143725" x="2814638" y="6356350"/>
          <p14:tracePt t="143735" x="2822575" y="6338888"/>
          <p14:tracePt t="143741" x="2830513" y="6315075"/>
          <p14:tracePt t="143750" x="2838450" y="6291263"/>
          <p14:tracePt t="143757" x="2846388" y="6267450"/>
          <p14:tracePt t="143764" x="2846388" y="6235700"/>
          <p14:tracePt t="143772" x="2846388" y="6203950"/>
          <p14:tracePt t="143780" x="2846388" y="6180138"/>
          <p14:tracePt t="143788" x="2846388" y="6156325"/>
          <p14:tracePt t="143795" x="2838450" y="6132513"/>
          <p14:tracePt t="143803" x="2838450" y="6124575"/>
          <p14:tracePt t="143808" x="2830513" y="6116638"/>
          <p14:tracePt t="143817" x="2814638" y="6100763"/>
          <p14:tracePt t="143833" x="2814638" y="6092825"/>
          <p14:tracePt t="143841" x="2806700" y="6092825"/>
          <p14:tracePt t="143849" x="2798763" y="6092825"/>
          <p14:tracePt t="143857" x="2790825" y="6092825"/>
          <p14:tracePt t="143863" x="2767013" y="6100763"/>
          <p14:tracePt t="143870" x="2741613" y="6116638"/>
          <p14:tracePt t="143879" x="2717800" y="6148388"/>
          <p14:tracePt t="143887" x="2693988" y="6180138"/>
          <p14:tracePt t="143895" x="2670175" y="6211888"/>
          <p14:tracePt t="143903" x="2662238" y="6243638"/>
          <p14:tracePt t="143911" x="2646363" y="6267450"/>
          <p14:tracePt t="143918" x="2638425" y="6299200"/>
          <p14:tracePt t="143925" x="2638425" y="6307138"/>
          <p14:tracePt t="143933" x="2638425" y="6315075"/>
          <p14:tracePt t="143941" x="2638425" y="6323013"/>
          <p14:tracePt t="143949" x="2638425" y="6330950"/>
          <p14:tracePt t="143957" x="2654300" y="6338888"/>
          <p14:tracePt t="143966" x="2678113" y="6348413"/>
          <p14:tracePt t="143971" x="2693988" y="6348413"/>
          <p14:tracePt t="143979" x="2717800" y="6356350"/>
          <p14:tracePt t="143987" x="2759075" y="6356350"/>
          <p14:tracePt t="144005" x="2822575" y="6356350"/>
          <p14:tracePt t="144012" x="2862263" y="6356350"/>
          <p14:tracePt t="144018" x="2886075" y="6356350"/>
          <p14:tracePt t="144025" x="2901950" y="6356350"/>
          <p14:tracePt t="144034" x="2917825" y="6356350"/>
          <p14:tracePt t="144041" x="2925763" y="6356350"/>
          <p14:tracePt t="144049" x="2933700" y="6338888"/>
          <p14:tracePt t="144063" x="2933700" y="6330950"/>
          <p14:tracePt t="144071" x="2933700" y="6315075"/>
          <p14:tracePt t="144079" x="2933700" y="6299200"/>
          <p14:tracePt t="144087" x="2933700" y="6283325"/>
          <p14:tracePt t="144095" x="2933700" y="6259513"/>
          <p14:tracePt t="144102" x="2933700" y="6235700"/>
          <p14:tracePt t="144109" x="2917825" y="6196013"/>
          <p14:tracePt t="144117" x="2909888" y="6172200"/>
          <p14:tracePt t="144125" x="2886075" y="6140450"/>
          <p14:tracePt t="144132" x="2846388" y="6108700"/>
          <p14:tracePt t="144141" x="2814638" y="6061075"/>
          <p14:tracePt t="144149" x="2782888" y="6029325"/>
          <p14:tracePt t="144157" x="2701925" y="5964238"/>
          <p14:tracePt t="144163" x="2654300" y="5940425"/>
          <p14:tracePt t="144171" x="2590800" y="5908675"/>
          <p14:tracePt t="144179" x="2527300" y="5884863"/>
          <p14:tracePt t="144188" x="2424113" y="5868988"/>
          <p14:tracePt t="144195" x="2335213" y="5861050"/>
          <p14:tracePt t="144204" x="2271713" y="5861050"/>
          <p14:tracePt t="144211" x="2112963" y="5861050"/>
          <p14:tracePt t="144218" x="2000250" y="5868988"/>
          <p14:tracePt t="144225" x="1912938" y="5884863"/>
          <p14:tracePt t="144233" x="1762125" y="5924550"/>
          <p14:tracePt t="144241" x="1666875" y="5964238"/>
          <p14:tracePt t="144249" x="1601788" y="5995988"/>
          <p14:tracePt t="144257" x="1538288" y="6029325"/>
          <p14:tracePt t="144265" x="1506538" y="6053138"/>
          <p14:tracePt t="144273" x="1466850" y="6100763"/>
          <p14:tracePt t="144279" x="1458913" y="6108700"/>
          <p14:tracePt t="144286" x="1458913" y="6124575"/>
          <p14:tracePt t="144295" x="1458913" y="6140450"/>
          <p14:tracePt t="144303" x="1458913" y="6156325"/>
          <p14:tracePt t="144311" x="1466850" y="6164263"/>
          <p14:tracePt t="144319" x="1482725" y="6180138"/>
          <p14:tracePt t="144325" x="1506538" y="6188075"/>
          <p14:tracePt t="144333" x="1554163" y="6196013"/>
          <p14:tracePt t="144341" x="1601788" y="6203950"/>
          <p14:tracePt t="144349" x="1641475" y="6203950"/>
          <p14:tracePt t="144357" x="1690688" y="6203950"/>
          <p14:tracePt t="144367" x="1714500" y="6203950"/>
          <p14:tracePt t="144372" x="1738313" y="6203950"/>
          <p14:tracePt t="144379" x="1770063" y="6203950"/>
          <p14:tracePt t="144388" x="1793875" y="6196013"/>
          <p14:tracePt t="144395" x="1801813" y="6188075"/>
          <p14:tracePt t="144404" x="1809750" y="6180138"/>
          <p14:tracePt t="144412" x="1817688" y="6172200"/>
          <p14:tracePt t="144426" x="1817688" y="6156325"/>
          <p14:tracePt t="144434" x="1817688" y="6148388"/>
          <p14:tracePt t="144442" x="1817688" y="6140450"/>
          <p14:tracePt t="144451" x="1817688" y="6132513"/>
          <p14:tracePt t="144468" x="1817688" y="6116638"/>
          <p14:tracePt t="144480" x="1817688" y="6108700"/>
          <p14:tracePt t="144488" x="1817688" y="6100763"/>
          <p14:tracePt t="144495" x="1809750" y="6092825"/>
          <p14:tracePt t="144504" x="1801813" y="6092825"/>
          <p14:tracePt t="144512" x="1793875" y="6076950"/>
          <p14:tracePt t="144520" x="1770063" y="6076950"/>
          <p14:tracePt t="144528" x="1746250" y="6069013"/>
          <p14:tracePt t="144534" x="1722438" y="6069013"/>
          <p14:tracePt t="144542" x="1698625" y="6061075"/>
          <p14:tracePt t="144552" x="1674813" y="6061075"/>
          <p14:tracePt t="144557" x="1641475" y="6061075"/>
          <p14:tracePt t="144568" x="1593850" y="6061075"/>
          <p14:tracePt t="144573" x="1562100" y="6061075"/>
          <p14:tracePt t="144579" x="1514475" y="6061075"/>
          <p14:tracePt t="144588" x="1498600" y="6061075"/>
          <p14:tracePt t="144595" x="1466850" y="6061075"/>
          <p14:tracePt t="144604" x="1419225" y="6076950"/>
          <p14:tracePt t="144611" x="1395413" y="6092825"/>
          <p14:tracePt t="144620" x="1371600" y="6108700"/>
          <p14:tracePt t="144633" x="1363663" y="6124575"/>
          <p14:tracePt t="144641" x="1363663" y="6148388"/>
          <p14:tracePt t="144651" x="1363663" y="6164263"/>
          <p14:tracePt t="144657" x="1363663" y="6188075"/>
          <p14:tracePt t="144667" x="1379538" y="6211888"/>
          <p14:tracePt t="144673" x="1403350" y="6235700"/>
          <p14:tracePt t="144680" x="1435100" y="6251575"/>
          <p14:tracePt t="144688" x="1490663" y="6275388"/>
          <p14:tracePt t="144695" x="1546225" y="6299200"/>
          <p14:tracePt t="144705" x="1601788" y="6307138"/>
          <p14:tracePt t="144711" x="1666875" y="6323013"/>
          <p14:tracePt t="144721" x="1722438" y="6323013"/>
          <p14:tracePt t="144727" x="1793875" y="6323013"/>
          <p14:tracePt t="144734" x="1817688" y="6323013"/>
          <p14:tracePt t="144742" x="1865313" y="6323013"/>
          <p14:tracePt t="144751" x="1912938" y="6323013"/>
          <p14:tracePt t="144757" x="1936750" y="6315075"/>
          <p14:tracePt t="144767" x="1952625" y="6299200"/>
          <p14:tracePt t="144773" x="1960563" y="6291263"/>
          <p14:tracePt t="144782" x="1968500" y="6275388"/>
          <p14:tracePt t="144789" x="1968500" y="6259513"/>
          <p14:tracePt t="144795" x="1976438" y="6243638"/>
          <p14:tracePt t="144806" x="1984375" y="6219825"/>
          <p14:tracePt t="144811" x="1984375" y="6203950"/>
          <p14:tracePt t="144820" x="1992313" y="6188075"/>
          <p14:tracePt t="144827" x="1992313" y="6164263"/>
          <p14:tracePt t="144835" x="2000250" y="6148388"/>
          <p14:tracePt t="144841" x="2000250" y="6132513"/>
          <p14:tracePt t="144850" x="2000250" y="6124575"/>
          <p14:tracePt t="144857" x="2000250" y="6116638"/>
          <p14:tracePt t="144867" x="2000250" y="6100763"/>
          <p14:tracePt t="144927" x="1992313" y="6108700"/>
          <p14:tracePt t="144935" x="1984375" y="6116638"/>
          <p14:tracePt t="144941" x="1968500" y="6124575"/>
          <p14:tracePt t="144951" x="1960563" y="6140450"/>
          <p14:tracePt t="144957" x="1952625" y="6156325"/>
          <p14:tracePt t="144968" x="1952625" y="6164263"/>
          <p14:tracePt t="144982" x="1952625" y="6172200"/>
          <p14:tracePt t="145020" x="1968500" y="6172200"/>
          <p14:tracePt t="145027" x="1992313" y="6180138"/>
          <p14:tracePt t="145035" x="2025650" y="6180138"/>
          <p14:tracePt t="145043" x="2049463" y="6180138"/>
          <p14:tracePt t="145052" x="2097088" y="6188075"/>
          <p14:tracePt t="145058" x="2136775" y="6188075"/>
          <p14:tracePt t="145068" x="2152650" y="6188075"/>
          <p14:tracePt t="145074" x="2176463" y="6188075"/>
          <p14:tracePt t="145082" x="2200275" y="6188075"/>
          <p14:tracePt t="145090" x="2208213" y="6188075"/>
          <p14:tracePt t="145096" x="2216150" y="6188075"/>
          <p14:tracePt t="145103" x="2216150" y="6180138"/>
          <p14:tracePt t="145175" x="2216150" y="6172200"/>
          <p14:tracePt t="145196" x="2216150" y="6164263"/>
          <p14:tracePt t="145304" x="2232025" y="6164263"/>
          <p14:tracePt t="145311" x="2255838" y="6180138"/>
          <p14:tracePt t="145319" x="2295525" y="6203950"/>
          <p14:tracePt t="145327" x="2327275" y="6227763"/>
          <p14:tracePt t="145336" x="2374900" y="6251575"/>
          <p14:tracePt t="145344" x="2392363" y="6259513"/>
          <p14:tracePt t="145351" x="2463800" y="6283325"/>
          <p14:tracePt t="145358" x="2511425" y="6299200"/>
          <p14:tracePt t="145364" x="2535238" y="6299200"/>
          <p14:tracePt t="145373" x="2559050" y="6307138"/>
          <p14:tracePt t="145381" x="2574925" y="6307138"/>
          <p14:tracePt t="145389" x="2574925" y="6315075"/>
          <p14:tracePt t="145706" x="2582863" y="6315075"/>
          <p14:tracePt t="145711" x="2590800" y="6299200"/>
          <p14:tracePt t="145719" x="2590800" y="6291263"/>
          <p14:tracePt t="145727" x="2590800" y="6275388"/>
          <p14:tracePt t="145735" x="2598738" y="6267450"/>
          <p14:tracePt t="145743" x="2598738" y="6251575"/>
          <p14:tracePt t="145751" x="2606675" y="6243638"/>
          <p14:tracePt t="145758" x="2606675" y="6227763"/>
          <p14:tracePt t="145764" x="2606675" y="6219825"/>
          <p14:tracePt t="145772" x="2614613" y="6211888"/>
          <p14:tracePt t="145781" x="2614613" y="6196013"/>
          <p14:tracePt t="145797" x="2622550" y="6188075"/>
          <p14:tracePt t="145868" x="2622550" y="6196013"/>
          <p14:tracePt t="145874" x="2622550" y="6203950"/>
          <p14:tracePt t="145882" x="2622550" y="6219825"/>
          <p14:tracePt t="145898" x="2622550" y="6227763"/>
          <p14:tracePt t="145906" x="2622550" y="6235700"/>
          <p14:tracePt t="145974" x="2606675" y="6203950"/>
          <p14:tracePt t="145981" x="2598738" y="6172200"/>
          <p14:tracePt t="145990" x="2574925" y="6156325"/>
          <p14:tracePt t="145997" x="2535238" y="6116638"/>
          <p14:tracePt t="146006" x="2519363" y="6092825"/>
          <p14:tracePt t="146021" x="2366963" y="5972175"/>
          <p14:tracePt t="146026" x="2311400" y="5940425"/>
          <p14:tracePt t="146036" x="2192338" y="5868988"/>
          <p14:tracePt t="146043" x="2097088" y="5821363"/>
          <p14:tracePt t="146051" x="2000250" y="5797550"/>
          <p14:tracePt t="146058" x="1928813" y="5773738"/>
          <p14:tracePt t="146067" x="1865313" y="5765800"/>
          <p14:tracePt t="146072" x="1770063" y="5765800"/>
          <p14:tracePt t="146081" x="1730375" y="5765800"/>
          <p14:tracePt t="146088" x="1674813" y="5781675"/>
          <p14:tracePt t="146097" x="1633538" y="5813425"/>
          <p14:tracePt t="146105" x="1593850" y="5853113"/>
          <p14:tracePt t="146113" x="1577975" y="5884863"/>
          <p14:tracePt t="146121" x="1554163" y="5940425"/>
          <p14:tracePt t="146126" x="1538288" y="5995988"/>
          <p14:tracePt t="146134" x="1538288" y="6045200"/>
          <p14:tracePt t="146143" x="1538288" y="6084888"/>
          <p14:tracePt t="146151" x="1546225" y="6156325"/>
          <p14:tracePt t="146159" x="1554163" y="6172200"/>
          <p14:tracePt t="146168" x="1593850" y="6227763"/>
          <p14:tracePt t="146173" x="1609725" y="6259513"/>
          <p14:tracePt t="146181" x="1625600" y="6267450"/>
          <p14:tracePt t="146190" x="1658938" y="6291263"/>
          <p14:tracePt t="146197" x="1674813" y="6291263"/>
          <p14:tracePt t="146206" x="1682750" y="6299200"/>
          <p14:tracePt t="146227" x="1690688" y="6299200"/>
          <p14:tracePt t="146375" x="1706563" y="6299200"/>
          <p14:tracePt t="146382" x="1722438" y="6299200"/>
          <p14:tracePt t="146390" x="1762125" y="6299200"/>
          <p14:tracePt t="146397" x="1785938" y="6299200"/>
          <p14:tracePt t="146406" x="1841500" y="6291263"/>
          <p14:tracePt t="146414" x="1920875" y="6291263"/>
          <p14:tracePt t="146421" x="2073275" y="6267450"/>
          <p14:tracePt t="146427" x="2176463" y="6259513"/>
          <p14:tracePt t="146434" x="2247900" y="6251575"/>
          <p14:tracePt t="146443" x="2416175" y="6243638"/>
          <p14:tracePt t="146452" x="2487613" y="6243638"/>
          <p14:tracePt t="146458" x="2598738" y="6219825"/>
          <p14:tracePt t="146467" x="2678113" y="6219825"/>
          <p14:tracePt t="146472" x="2741613" y="6219825"/>
          <p14:tracePt t="146480" x="2830513" y="6211888"/>
          <p14:tracePt t="146488" x="2862263" y="6211888"/>
          <p14:tracePt t="146496" x="2909888" y="6211888"/>
          <p14:tracePt t="146505" x="2925763" y="6211888"/>
          <p14:tracePt t="146513" x="2941638" y="6211888"/>
          <p14:tracePt t="146521" x="2965450" y="6211888"/>
          <p14:tracePt t="146529" x="2989263" y="6211888"/>
          <p14:tracePt t="146535" x="2997200" y="6211888"/>
          <p14:tracePt t="146543" x="3013075" y="6219825"/>
          <p14:tracePt t="146552" x="3044825" y="6227763"/>
          <p14:tracePt t="146559" x="3068638" y="6227763"/>
          <p14:tracePt t="146568" x="3109913" y="6235700"/>
          <p14:tracePt t="146575" x="3141663" y="6235700"/>
          <p14:tracePt t="146584" x="3173413" y="6243638"/>
          <p14:tracePt t="146590" x="3205163" y="6251575"/>
          <p14:tracePt t="146597" x="3244850" y="6259513"/>
          <p14:tracePt t="146607" x="3260725" y="6259513"/>
          <p14:tracePt t="146613" x="3292475" y="6259513"/>
          <p14:tracePt t="146622" x="3324225" y="6267450"/>
          <p14:tracePt t="146629" x="3348038" y="6275388"/>
          <p14:tracePt t="146636" x="3395663" y="6275388"/>
          <p14:tracePt t="146644" x="3411538" y="6275388"/>
          <p14:tracePt t="146653" x="3459163" y="6275388"/>
          <p14:tracePt t="146659" x="3492500" y="6283325"/>
          <p14:tracePt t="146669" x="3579813" y="6291263"/>
          <p14:tracePt t="146675" x="3611563" y="6291263"/>
          <p14:tracePt t="146682" x="3698875" y="6291263"/>
          <p14:tracePt t="146690" x="3794125" y="6299200"/>
          <p14:tracePt t="146697" x="3890963" y="6307138"/>
          <p14:tracePt t="146706" x="4010025" y="6323013"/>
          <p14:tracePt t="146713" x="4137025" y="6330950"/>
          <p14:tracePt t="146723" x="4233863" y="6338888"/>
          <p14:tracePt t="146730" x="4448175" y="6348413"/>
          <p14:tracePt t="146736" x="4551363" y="6356350"/>
          <p14:tracePt t="146743" x="4679950" y="6356350"/>
          <p14:tracePt t="146753" x="4918075" y="6356350"/>
          <p14:tracePt t="146759" x="5022850" y="6356350"/>
          <p14:tracePt t="146769" x="5197475" y="6356350"/>
          <p14:tracePt t="146776" x="5310188" y="6356350"/>
          <p14:tracePt t="146784" x="5389563" y="6356350"/>
          <p14:tracePt t="146790" x="5492750" y="6338888"/>
          <p14:tracePt t="146798" x="5588000" y="6330950"/>
          <p14:tracePt t="146805" x="5627688" y="6323013"/>
          <p14:tracePt t="146813" x="5676900" y="6315075"/>
          <p14:tracePt t="146824" x="5716588" y="6307138"/>
          <p14:tracePt t="146829" x="5732463" y="6307138"/>
          <p14:tracePt t="146839" x="5748338" y="6307138"/>
          <p14:tracePt t="146843" x="5748338" y="6299200"/>
          <p14:tracePt t="146898" x="5764213" y="6299200"/>
          <p14:tracePt t="146905" x="5772150" y="6291263"/>
          <p14:tracePt t="146914" x="5788025" y="6291263"/>
          <p14:tracePt t="146922" x="5803900" y="6283325"/>
          <p14:tracePt t="146929" x="5827713" y="6275388"/>
          <p14:tracePt t="146937" x="5843588" y="6267450"/>
          <p14:tracePt t="146944" x="5867400" y="6267450"/>
          <p14:tracePt t="146954" x="5883275" y="6251575"/>
          <p14:tracePt t="146959" x="5907088" y="6243638"/>
          <p14:tracePt t="146967" x="5922963" y="6235700"/>
          <p14:tracePt t="146975" x="5946775" y="6227763"/>
          <p14:tracePt t="146984" x="5962650" y="6219825"/>
          <p14:tracePt t="146991" x="5978525" y="6219825"/>
          <p14:tracePt t="146997" x="6002338" y="6211888"/>
          <p14:tracePt t="147005" x="6034088" y="6203950"/>
          <p14:tracePt t="147014" x="6067425" y="6196013"/>
          <p14:tracePt t="147021" x="6075363" y="6196013"/>
          <p14:tracePt t="147029" x="6115050" y="6188075"/>
          <p14:tracePt t="147039" x="6162675" y="6180138"/>
          <p14:tracePt t="147043" x="6202363" y="6180138"/>
          <p14:tracePt t="147052" x="6257925" y="6172200"/>
          <p14:tracePt t="147059" x="6297613" y="6172200"/>
          <p14:tracePt t="147067" x="6345238" y="6172200"/>
          <p14:tracePt t="147075" x="6402388" y="6164263"/>
          <p14:tracePt t="147083" x="6457950" y="6156325"/>
          <p14:tracePt t="147091" x="6529388" y="6132513"/>
          <p14:tracePt t="147096" x="6584950" y="6124575"/>
          <p14:tracePt t="147106" x="6672263" y="6116638"/>
          <p14:tracePt t="147113" x="6704013" y="6116638"/>
          <p14:tracePt t="147122" x="6759575" y="6108700"/>
          <p14:tracePt t="147129" x="6792913" y="6100763"/>
          <p14:tracePt t="147137" x="6832600" y="6100763"/>
          <p14:tracePt t="147146" x="6840538" y="6092825"/>
          <p14:tracePt t="147153" x="6856413" y="6092825"/>
          <p14:tracePt t="147159" x="6872288" y="6084888"/>
          <p14:tracePt t="147168" x="6888163" y="6084888"/>
          <p14:tracePt t="147175" x="6896100" y="6084888"/>
          <p14:tracePt t="147184" x="6904038" y="6084888"/>
          <p14:tracePt t="147306" x="6911975" y="6084888"/>
          <p14:tracePt t="147314" x="6935788" y="6084888"/>
          <p14:tracePt t="147321" x="6983413" y="6076950"/>
          <p14:tracePt t="147329" x="6991350" y="6076950"/>
          <p14:tracePt t="147338" x="7031038" y="6076950"/>
          <p14:tracePt t="147344" x="7062788" y="6076950"/>
          <p14:tracePt t="147353" x="7086600" y="6076950"/>
          <p14:tracePt t="147359" x="7126288" y="6076950"/>
          <p14:tracePt t="147368" x="7135813" y="6076950"/>
          <p14:tracePt t="147376" x="7151688" y="6076950"/>
          <p14:tracePt t="147384" x="7159625" y="6076950"/>
          <p14:tracePt t="147392" x="7167563" y="6076950"/>
          <p14:tracePt t="147399" x="7175500" y="6076950"/>
          <p14:tracePt t="147405" x="7191375" y="6069013"/>
          <p14:tracePt t="147413" x="7199313" y="6069013"/>
          <p14:tracePt t="147421" x="7207250" y="6069013"/>
          <p14:tracePt t="147429" x="7223125" y="6069013"/>
          <p14:tracePt t="147437" x="7231063" y="6069013"/>
          <p14:tracePt t="147445" x="7246938" y="6069013"/>
          <p14:tracePt t="147453" x="7254875" y="6061075"/>
          <p14:tracePt t="147459" x="7262813" y="6061075"/>
          <p14:tracePt t="147469" x="7270750" y="6061075"/>
          <p14:tracePt t="147475" x="7278688" y="6061075"/>
          <p14:tracePt t="147484" x="7294563" y="6061075"/>
          <p14:tracePt t="147500" x="7302500" y="6061075"/>
          <p14:tracePt t="147505" x="7310438" y="6061075"/>
          <p14:tracePt t="147514" x="7318375" y="6061075"/>
          <p14:tracePt t="147538" x="7326313" y="6061075"/>
          <p14:tracePt t="147645" x="7334250" y="6053138"/>
          <p14:tracePt t="147653" x="7350125" y="6045200"/>
          <p14:tracePt t="147661" x="7366000" y="6045200"/>
          <p14:tracePt t="147668" x="7373938" y="6045200"/>
          <p14:tracePt t="147675" x="7389813" y="6045200"/>
          <p14:tracePt t="147692" x="7397750" y="6037263"/>
          <p14:tracePt t="147700" x="7405688" y="6037263"/>
          <p14:tracePt t="147729" x="7413625" y="6037263"/>
          <p14:tracePt t="147922" x="7405688" y="6037263"/>
          <p14:tracePt t="147930" x="7397750" y="6045200"/>
          <p14:tracePt t="147937" x="7389813" y="6045200"/>
          <p14:tracePt t="147953" x="7381875" y="6045200"/>
          <p14:tracePt t="147962" x="7373938" y="6045200"/>
          <p14:tracePt t="147974" x="7366000" y="6045200"/>
          <p14:tracePt t="148015" x="7366000" y="6053138"/>
          <p14:tracePt t="148023" x="7358063" y="6053138"/>
          <p14:tracePt t="148046" x="7342188" y="6053138"/>
          <p14:tracePt t="148054" x="7334250" y="6053138"/>
          <p14:tracePt t="148061" x="7318375" y="6045200"/>
          <p14:tracePt t="148067" x="7294563" y="6045200"/>
          <p14:tracePt t="148077" x="7262813" y="6037263"/>
          <p14:tracePt t="148083" x="7199313" y="6013450"/>
          <p14:tracePt t="148092" x="7135813" y="5995988"/>
          <p14:tracePt t="148099" x="7062788" y="5980113"/>
          <p14:tracePt t="148107" x="6999288" y="5964238"/>
          <p14:tracePt t="148115" x="6896100" y="5948363"/>
          <p14:tracePt t="148123" x="6784975" y="5940425"/>
          <p14:tracePt t="148129" x="6735763" y="5940425"/>
          <p14:tracePt t="148138" x="6680200" y="5932488"/>
          <p14:tracePt t="148145" x="6632575" y="5932488"/>
          <p14:tracePt t="148153" x="6616700" y="5932488"/>
          <p14:tracePt t="148161" x="6608763" y="5932488"/>
          <p14:tracePt t="148170" x="6600825" y="5932488"/>
          <p14:tracePt t="148346" x="6584950" y="5932488"/>
          <p14:tracePt t="148354" x="6577013" y="5932488"/>
          <p14:tracePt t="148361" x="6553200" y="5932488"/>
          <p14:tracePt t="148371" x="6537325" y="5932488"/>
          <p14:tracePt t="148377" x="6505575" y="5932488"/>
          <p14:tracePt t="148384" x="6473825" y="5932488"/>
          <p14:tracePt t="148392" x="6434138" y="5940425"/>
          <p14:tracePt t="148400" x="6402388" y="5948363"/>
          <p14:tracePt t="148408" x="6376988" y="5956300"/>
          <p14:tracePt t="148416" x="6353175" y="5964238"/>
          <p14:tracePt t="148426" x="6329363" y="5972175"/>
          <p14:tracePt t="148429" x="6329363" y="5980113"/>
          <p14:tracePt t="148438" x="6321425" y="5988050"/>
          <p14:tracePt t="148446" x="6321425" y="6005513"/>
          <p14:tracePt t="148471" x="6321425" y="6013450"/>
          <p14:tracePt t="148532" x="6337300" y="6021388"/>
          <p14:tracePt t="148537" x="6392863" y="6037263"/>
          <p14:tracePt t="148546" x="6457950" y="6045200"/>
          <p14:tracePt t="148556" x="6521450" y="6061075"/>
          <p14:tracePt t="148561" x="6640513" y="6069013"/>
          <p14:tracePt t="148571" x="6824663" y="6092825"/>
          <p14:tracePt t="148577" x="6919913" y="6100763"/>
          <p14:tracePt t="148584" x="7126288" y="6108700"/>
          <p14:tracePt t="148592" x="7286625" y="6124575"/>
          <p14:tracePt t="148600" x="7405688" y="6132513"/>
          <p14:tracePt t="148609" x="7534275" y="6132513"/>
          <p14:tracePt t="148615" x="7629525" y="6132513"/>
          <p14:tracePt t="148623" x="7677150" y="6132513"/>
          <p14:tracePt t="148629" x="7693025" y="6132513"/>
          <p14:tracePt t="148710" x="7685088" y="6132513"/>
          <p14:tracePt t="148723" x="7677150" y="6132513"/>
          <p14:tracePt t="148732" x="7661275" y="6132513"/>
          <p14:tracePt t="148739" x="7653338" y="6132513"/>
          <p14:tracePt t="148745" x="7637463" y="6140450"/>
          <p14:tracePt t="148756" x="7629525" y="6140450"/>
          <p14:tracePt t="148761" x="7613650" y="6140450"/>
          <p14:tracePt t="148771" x="7597775" y="6140450"/>
          <p14:tracePt t="148777" x="7589838" y="6140450"/>
          <p14:tracePt t="148784" x="7573963" y="6148388"/>
          <p14:tracePt t="148792" x="7558088" y="6148388"/>
          <p14:tracePt t="148807" x="7550150" y="6156325"/>
          <p14:tracePt t="148824" x="7542213" y="6156325"/>
          <p14:tracePt t="148838" x="7534275" y="6156325"/>
          <p14:tracePt t="148846" x="7526338" y="6156325"/>
          <p14:tracePt t="148855" x="7510463" y="6156325"/>
          <p14:tracePt t="148861" x="7493000" y="6156325"/>
          <p14:tracePt t="148872" x="7477125" y="6156325"/>
          <p14:tracePt t="148877" x="7453313" y="6156325"/>
          <p14:tracePt t="148886" x="7429500" y="6156325"/>
          <p14:tracePt t="148892" x="7397750" y="6156325"/>
          <p14:tracePt t="148899" x="7373938" y="6156325"/>
          <p14:tracePt t="148908" x="7334250" y="6156325"/>
          <p14:tracePt t="148915" x="7302500" y="6148388"/>
          <p14:tracePt t="148925" x="7286625" y="6148388"/>
          <p14:tracePt t="148931" x="7246938" y="6140450"/>
          <p14:tracePt t="148940" x="7223125" y="6140450"/>
          <p14:tracePt t="148947" x="7199313" y="6132513"/>
          <p14:tracePt t="148955" x="7183438" y="6132513"/>
          <p14:tracePt t="148961" x="7167563" y="6132513"/>
          <p14:tracePt t="148971" x="7151688" y="6132513"/>
          <p14:tracePt t="148977" x="7126288" y="6132513"/>
          <p14:tracePt t="148986" x="7110413" y="6132513"/>
          <p14:tracePt t="148994" x="7078663" y="6124575"/>
          <p14:tracePt t="148999" x="7054850" y="6124575"/>
          <p14:tracePt t="149024" x="7023100" y="6124575"/>
          <p14:tracePt t="149031" x="7007225" y="6124575"/>
          <p14:tracePt t="149039" x="6991350" y="6124575"/>
          <p14:tracePt t="149046" x="6967538" y="6124575"/>
          <p14:tracePt t="149056" x="6959600" y="6124575"/>
          <p14:tracePt t="149061" x="6951663" y="6124575"/>
          <p14:tracePt t="149070" x="6943725" y="6124575"/>
          <p14:tracePt t="149077" x="6935788" y="6124575"/>
          <p14:tracePt t="149093" x="6927850" y="6124575"/>
          <p14:tracePt t="149107" x="6919913" y="6124575"/>
          <p14:tracePt t="149123" x="6904038" y="6124575"/>
          <p14:tracePt t="149140" x="6888163" y="6124575"/>
          <p14:tracePt t="149147" x="6880225" y="6124575"/>
          <p14:tracePt t="149154" x="6856413" y="6124575"/>
          <p14:tracePt t="149161" x="6848475" y="6116638"/>
          <p14:tracePt t="149169" x="6832600" y="6108700"/>
          <p14:tracePt t="149177" x="6816725" y="6108700"/>
          <p14:tracePt t="149185" x="6800850" y="6100763"/>
          <p14:tracePt t="149193" x="6777038" y="6092825"/>
          <p14:tracePt t="149199" x="6769100" y="6092825"/>
          <p14:tracePt t="149208" x="6751638" y="6084888"/>
          <p14:tracePt t="149216" x="6743700" y="6084888"/>
          <p14:tracePt t="149224" x="6735763" y="6076950"/>
          <p14:tracePt t="149232" x="6727825" y="6076950"/>
          <p14:tracePt t="149240" x="6711950" y="6069013"/>
          <p14:tracePt t="149261" x="6704013" y="6069013"/>
          <p14:tracePt t="149385" x="6711950" y="6069013"/>
          <p14:tracePt t="149394" x="6735763" y="6069013"/>
          <p14:tracePt t="149401" x="6777038" y="6076950"/>
          <p14:tracePt t="149408" x="6816725" y="6084888"/>
          <p14:tracePt t="149416" x="6840538" y="6092825"/>
          <p14:tracePt t="149426" x="6896100" y="6100763"/>
          <p14:tracePt t="149432" x="6951663" y="6108700"/>
          <p14:tracePt t="149440" x="7007225" y="6108700"/>
          <p14:tracePt t="149448" x="7062788" y="6116638"/>
          <p14:tracePt t="149456" x="7102475" y="6124575"/>
          <p14:tracePt t="149461" x="7151688" y="6124575"/>
          <p14:tracePt t="149469" x="7207250" y="6132513"/>
          <p14:tracePt t="149477" x="7246938" y="6132513"/>
          <p14:tracePt t="149486" x="7286625" y="6132513"/>
          <p14:tracePt t="149493" x="7334250" y="6132513"/>
          <p14:tracePt t="149500" x="7358063" y="6140450"/>
          <p14:tracePt t="149507" x="7366000" y="6140450"/>
          <p14:tracePt t="149515" x="7381875" y="6140450"/>
          <p14:tracePt t="149524" x="7389813" y="6140450"/>
          <p14:tracePt t="150102" x="7373938" y="6140450"/>
          <p14:tracePt t="150109" x="7310438" y="6132513"/>
          <p14:tracePt t="150118" x="7294563" y="6132513"/>
          <p14:tracePt t="150125" x="7239000" y="6124575"/>
          <p14:tracePt t="150131" x="7191375" y="6116638"/>
          <p14:tracePt t="150140" x="7102475" y="6100763"/>
          <p14:tracePt t="150148" x="7046913" y="6092825"/>
          <p14:tracePt t="150156" x="6975475" y="6084888"/>
          <p14:tracePt t="150164" x="6911975" y="6076950"/>
          <p14:tracePt t="150173" x="6832600" y="6061075"/>
          <p14:tracePt t="150178" x="6711950" y="6037263"/>
          <p14:tracePt t="150185" x="6664325" y="6029325"/>
          <p14:tracePt t="150195" x="6592888" y="6013450"/>
          <p14:tracePt t="150201" x="6545263" y="6005513"/>
          <p14:tracePt t="150210" x="6489700" y="5995988"/>
          <p14:tracePt t="150217" x="6450013" y="5988050"/>
          <p14:tracePt t="150223" x="6392863" y="5980113"/>
          <p14:tracePt t="150231" x="6361113" y="5980113"/>
          <p14:tracePt t="150238" x="6337300" y="5980113"/>
          <p14:tracePt t="150247" x="6321425" y="5980113"/>
          <p14:tracePt t="150255" x="6305550" y="5980113"/>
          <p14:tracePt t="150264" x="6289675" y="5972175"/>
          <p14:tracePt t="150271" x="6281738" y="5972175"/>
          <p14:tracePt t="150394" x="6281738" y="5964238"/>
          <p14:tracePt t="150401" x="6305550" y="5964238"/>
          <p14:tracePt t="150410" x="6337300" y="5964238"/>
          <p14:tracePt t="150418" x="6376988" y="5964238"/>
          <p14:tracePt t="150425" x="6426200" y="5964238"/>
          <p14:tracePt t="150434" x="6465888" y="5964238"/>
          <p14:tracePt t="150440" x="6561138" y="5964238"/>
          <p14:tracePt t="150447" x="6648450" y="5964238"/>
          <p14:tracePt t="150457" x="6727825" y="5964238"/>
          <p14:tracePt t="150464" x="6777038" y="5964238"/>
          <p14:tracePt t="150473" x="6872288" y="5972175"/>
          <p14:tracePt t="150479" x="6927850" y="5980113"/>
          <p14:tracePt t="150486" x="6983413" y="5988050"/>
          <p14:tracePt t="150494" x="7015163" y="5995988"/>
          <p14:tracePt t="150501" x="7038975" y="6005513"/>
          <p14:tracePt t="150510" x="7054850" y="6005513"/>
          <p14:tracePt t="150517" x="7062788" y="6005513"/>
          <p14:tracePt t="150634" x="7062788" y="6013450"/>
          <p14:tracePt t="150641" x="7046913" y="6021388"/>
          <p14:tracePt t="150647" x="7007225" y="6029325"/>
          <p14:tracePt t="150657" x="6935788" y="6037263"/>
          <p14:tracePt t="150663" x="6840538" y="6037263"/>
          <p14:tracePt t="150674" x="6769100" y="6037263"/>
          <p14:tracePt t="150680" x="6584950" y="6021388"/>
          <p14:tracePt t="150689" x="6481763" y="6013450"/>
          <p14:tracePt t="150695" x="6265863" y="5988050"/>
          <p14:tracePt t="150701" x="5843588" y="5940425"/>
          <p14:tracePt t="150710" x="5532438" y="5884863"/>
          <p14:tracePt t="150717" x="5149850" y="5821363"/>
          <p14:tracePt t="150726" x="4854575" y="5781675"/>
          <p14:tracePt t="150733" x="4495800" y="5726113"/>
          <p14:tracePt t="150739" x="4160838" y="5678488"/>
          <p14:tracePt t="150747" x="3786188" y="5637213"/>
          <p14:tracePt t="150757" x="3500438" y="5605463"/>
          <p14:tracePt t="150763" x="3276600" y="5597525"/>
          <p14:tracePt t="150773" x="3052763" y="5581650"/>
          <p14:tracePt t="150780" x="2957513" y="5581650"/>
          <p14:tracePt t="150788" x="2767013" y="5581650"/>
          <p14:tracePt t="150795" x="2614613" y="5581650"/>
          <p14:tracePt t="150802" x="2495550" y="5581650"/>
          <p14:tracePt t="150810" x="2416175" y="5573713"/>
          <p14:tracePt t="150818" x="2335213" y="5573713"/>
          <p14:tracePt t="150826" x="2184400" y="5549900"/>
          <p14:tracePt t="150833" x="2120900" y="5534025"/>
          <p14:tracePt t="150841" x="2033588" y="5518150"/>
          <p14:tracePt t="150847" x="1928813" y="5494338"/>
          <p14:tracePt t="150857" x="1849438" y="5478463"/>
          <p14:tracePt t="150863" x="1793875" y="5470525"/>
          <p14:tracePt t="150874" x="1762125" y="5454650"/>
          <p14:tracePt t="150880" x="1746250" y="5446713"/>
          <p14:tracePt t="150942" x="1754188" y="5446713"/>
          <p14:tracePt t="150949" x="1793875" y="5446713"/>
          <p14:tracePt t="150957" x="1873250" y="5446713"/>
          <p14:tracePt t="150963" x="1928813" y="5454650"/>
          <p14:tracePt t="150974" x="2000250" y="5470525"/>
          <p14:tracePt t="150980" x="2136775" y="5494338"/>
          <p14:tracePt t="150988" x="2263775" y="5510213"/>
          <p14:tracePt t="150996" x="2343150" y="5526088"/>
          <p14:tracePt t="151002" x="2503488" y="5557838"/>
          <p14:tracePt t="151009" x="2751138" y="5581650"/>
          <p14:tracePt t="151017" x="2862263" y="5597525"/>
          <p14:tracePt t="151025" x="3076575" y="5605463"/>
          <p14:tracePt t="151033" x="3316288" y="5621338"/>
          <p14:tracePt t="151043" x="3492500" y="5621338"/>
          <p14:tracePt t="151047" x="3730625" y="5621338"/>
          <p14:tracePt t="151056" x="3833813" y="5621338"/>
          <p14:tracePt t="151063" x="3922713" y="5621338"/>
          <p14:tracePt t="151072" x="4033838" y="5629275"/>
          <p14:tracePt t="151079" x="4113213" y="5629275"/>
          <p14:tracePt t="151088" x="4144963" y="5629275"/>
          <p14:tracePt t="151096" x="4160838" y="5629275"/>
          <p14:tracePt t="151102" x="4168775" y="5629275"/>
          <p14:tracePt t="151142" x="4168775" y="5637213"/>
          <p14:tracePt t="151149" x="4176713" y="5653088"/>
          <p14:tracePt t="151157" x="4200525" y="5678488"/>
          <p14:tracePt t="151163" x="4217988" y="5694363"/>
          <p14:tracePt t="151173" x="4257675" y="5718175"/>
          <p14:tracePt t="151180" x="4329113" y="5757863"/>
          <p14:tracePt t="151187" x="4368800" y="5765800"/>
          <p14:tracePt t="151196" x="4471988" y="5797550"/>
          <p14:tracePt t="151203" x="4559300" y="5821363"/>
          <p14:tracePt t="151211" x="4616450" y="5829300"/>
          <p14:tracePt t="151217" x="4711700" y="5853113"/>
          <p14:tracePt t="151227" x="4783138" y="5876925"/>
          <p14:tracePt t="151233" x="4830763" y="5876925"/>
          <p14:tracePt t="151242" x="4918075" y="5900738"/>
          <p14:tracePt t="151248" x="4991100" y="5916613"/>
          <p14:tracePt t="151256" x="5014913" y="5916613"/>
          <p14:tracePt t="151263" x="5078413" y="5932488"/>
          <p14:tracePt t="151271" x="5102225" y="5932488"/>
          <p14:tracePt t="151279" x="5118100" y="5932488"/>
          <p14:tracePt t="151557" x="5126038" y="5940425"/>
          <p14:tracePt t="151566" x="5141913" y="5972175"/>
          <p14:tracePt t="151572" x="5165725" y="5995988"/>
          <p14:tracePt t="151580" x="5205413" y="6029325"/>
          <p14:tracePt t="151588" x="5245100" y="6061075"/>
          <p14:tracePt t="151596" x="5292725" y="6076950"/>
          <p14:tracePt t="151604" x="5334000" y="6100763"/>
          <p14:tracePt t="151612" x="5381625" y="6116638"/>
          <p14:tracePt t="151617" x="5421313" y="6132513"/>
          <p14:tracePt t="151626" x="5461000" y="6132513"/>
          <p14:tracePt t="151633" x="5532438" y="6156325"/>
          <p14:tracePt t="151640" x="5564188" y="6156325"/>
          <p14:tracePt t="151649" x="5595938" y="6164263"/>
          <p14:tracePt t="151657" x="5643563" y="6180138"/>
          <p14:tracePt t="151663" x="5676900" y="6188075"/>
          <p14:tracePt t="151671" x="5748338" y="6203950"/>
          <p14:tracePt t="151679" x="5811838" y="6219825"/>
          <p14:tracePt t="151688" x="5891213" y="6235700"/>
          <p14:tracePt t="151696" x="6018213" y="6235700"/>
          <p14:tracePt t="151704" x="6130925" y="6211888"/>
          <p14:tracePt t="151711" x="6218238" y="6108700"/>
          <p14:tracePt t="151717" x="6353175" y="5892800"/>
          <p14:tracePt t="152212" x="6353175" y="5908675"/>
          <p14:tracePt t="152219" x="6353175" y="5940425"/>
          <p14:tracePt t="152227" x="6353175" y="5964238"/>
          <p14:tracePt t="152233" x="6345238" y="5995988"/>
          <p14:tracePt t="152242" x="6329363" y="6029325"/>
          <p14:tracePt t="152249" x="6313488" y="6069013"/>
          <p14:tracePt t="152257" x="6305550" y="6076950"/>
          <p14:tracePt t="152265" x="6265863" y="6124575"/>
          <p14:tracePt t="152274" x="6257925" y="6124575"/>
          <p14:tracePt t="152279" x="6249988" y="6124575"/>
          <p14:tracePt t="152286" x="6234113" y="6132513"/>
          <p14:tracePt t="152295" x="6202363" y="6148388"/>
          <p14:tracePt t="152303" x="6178550" y="6172200"/>
          <p14:tracePt t="152311" x="6146800" y="6188075"/>
          <p14:tracePt t="152319" x="6122988" y="6196013"/>
          <p14:tracePt t="152327" x="6107113" y="6211888"/>
          <p14:tracePt t="152333" x="6099175" y="6219825"/>
          <p14:tracePt t="152340" x="6083300" y="6227763"/>
          <p14:tracePt t="152348" x="6067425" y="6235700"/>
          <p14:tracePt t="152357" x="6051550" y="6251575"/>
          <p14:tracePt t="152365" x="6034088" y="6259513"/>
          <p14:tracePt t="152375" x="6026150" y="6267450"/>
          <p14:tracePt t="152381" x="6010275" y="6275388"/>
          <p14:tracePt t="152387" x="5986463" y="6283325"/>
          <p14:tracePt t="152404" x="5970588" y="6291263"/>
          <p14:tracePt t="152412" x="5954713" y="6291263"/>
          <p14:tracePt t="152420" x="5938838" y="6299200"/>
          <p14:tracePt t="152428" x="5915025" y="6299200"/>
          <p14:tracePt t="152436" x="5907088" y="6307138"/>
          <p14:tracePt t="152442" x="5891213" y="6315075"/>
          <p14:tracePt t="152449" x="5883275" y="6315075"/>
          <p14:tracePt t="152458" x="5867400" y="6315075"/>
          <p14:tracePt t="152474" x="5859463" y="6315075"/>
          <p14:tracePt t="152481" x="5851525" y="6315075"/>
          <p14:tracePt t="152504" x="5843588" y="6315075"/>
          <p14:tracePt t="152541" x="5835650" y="6315075"/>
          <p14:tracePt t="152548" x="5827713" y="6315075"/>
          <p14:tracePt t="152557" x="5819775" y="6315075"/>
          <p14:tracePt t="152565" x="5811838" y="6323013"/>
          <p14:tracePt t="152581" x="5795963" y="6330950"/>
          <p14:tracePt t="152587" x="5788025" y="6330950"/>
          <p14:tracePt t="152595" x="5780088" y="6330950"/>
          <p14:tracePt t="152603" x="5772150" y="6338888"/>
          <p14:tracePt t="152612" x="5764213" y="6338888"/>
          <p14:tracePt t="152619" x="5756275" y="6348413"/>
          <p14:tracePt t="152635" x="5740400" y="6356350"/>
          <p14:tracePt t="152648" x="5732463" y="6364288"/>
          <p14:tracePt t="152665" x="5724525" y="6380163"/>
          <p14:tracePt t="152681" x="5716588" y="6388100"/>
          <p14:tracePt t="152687" x="5708650" y="6403975"/>
          <p14:tracePt t="152695" x="5708650" y="6411913"/>
          <p14:tracePt t="152703" x="5700713" y="6427788"/>
          <p14:tracePt t="152712" x="5700713" y="6435725"/>
          <p14:tracePt t="152719" x="5692775" y="6443663"/>
          <p14:tracePt t="152728" x="5692775" y="6451600"/>
          <p14:tracePt t="152735" x="5692775" y="6459538"/>
          <p14:tracePt t="152744" x="5692775" y="6467475"/>
          <p14:tracePt t="153074" x="5692775" y="6475413"/>
          <p14:tracePt t="153090" x="5692775" y="6483350"/>
          <p14:tracePt t="153098" x="5692775" y="6499225"/>
          <p14:tracePt t="153111" x="5708650" y="6515100"/>
          <p14:tracePt t="153120" x="5732463" y="6530975"/>
          <p14:tracePt t="153129" x="5740400" y="6546850"/>
          <p14:tracePt t="153136" x="5788025" y="6562725"/>
          <p14:tracePt t="153143" x="5819775" y="6586538"/>
          <p14:tracePt t="153152" x="5859463" y="6602413"/>
          <p14:tracePt t="153159" x="5915025" y="6626225"/>
          <p14:tracePt t="153165" x="5970588" y="6642100"/>
          <p14:tracePt t="153176" x="6034088" y="6657975"/>
          <p14:tracePt t="153181" x="6107113" y="6673850"/>
          <p14:tracePt t="153191" x="6162675" y="6681788"/>
          <p14:tracePt t="153197" x="6202363" y="6691313"/>
          <p14:tracePt t="153205" x="6234113" y="6691313"/>
          <p14:tracePt t="153212" x="6257925" y="6699250"/>
          <p14:tracePt t="153219" x="6273800" y="6699250"/>
          <p14:tracePt t="153382" x="6265863" y="6699250"/>
          <p14:tracePt t="153389" x="6249988" y="6699250"/>
          <p14:tracePt t="153398" x="6210300" y="6691313"/>
          <p14:tracePt t="153406" x="6186488" y="6681788"/>
          <p14:tracePt t="153414" x="6099175" y="6657975"/>
          <p14:tracePt t="153420" x="6075363" y="6650038"/>
          <p14:tracePt t="153428" x="5962650" y="6626225"/>
          <p14:tracePt t="153435" x="5875338" y="6602413"/>
          <p14:tracePt t="153444" x="5811838" y="6586538"/>
          <p14:tracePt t="153452" x="5740400" y="6554788"/>
          <p14:tracePt t="153460" x="5684838" y="6546850"/>
          <p14:tracePt t="153465" x="5580063" y="6523038"/>
          <p14:tracePt t="153474" x="5540375" y="6515100"/>
          <p14:tracePt t="153481" x="5492750" y="6507163"/>
          <p14:tracePt t="153489" x="5437188" y="6499225"/>
          <p14:tracePt t="153497" x="5405438" y="6491288"/>
          <p14:tracePt t="153505" x="5381625" y="6491288"/>
          <p14:tracePt t="153513" x="5357813" y="6483350"/>
          <p14:tracePt t="153519" x="5334000" y="6483350"/>
          <p14:tracePt t="153527" x="5310188" y="6475413"/>
          <p14:tracePt t="153535" x="5284788" y="6475413"/>
          <p14:tracePt t="153543" x="5253038" y="6467475"/>
          <p14:tracePt t="153551" x="5229225" y="6467475"/>
          <p14:tracePt t="153559" x="5181600" y="6459538"/>
          <p14:tracePt t="153565" x="5118100" y="6451600"/>
          <p14:tracePt t="153574" x="5062538" y="6435725"/>
          <p14:tracePt t="153582" x="5022850" y="6427788"/>
          <p14:tracePt t="153590" x="4959350" y="6419850"/>
          <p14:tracePt t="153598" x="4902200" y="6411913"/>
          <p14:tracePt t="153606" x="4846638" y="6403975"/>
          <p14:tracePt t="153614" x="4799013" y="6396038"/>
          <p14:tracePt t="153620" x="4759325" y="6396038"/>
          <p14:tracePt t="153627" x="4703763" y="6388100"/>
          <p14:tracePt t="153636" x="4656138" y="6388100"/>
          <p14:tracePt t="153644" x="4616450" y="6380163"/>
          <p14:tracePt t="153652" x="4567238" y="6372225"/>
          <p14:tracePt t="153660" x="4543425" y="6372225"/>
          <p14:tracePt t="153667" x="4495800" y="6364288"/>
          <p14:tracePt t="153673" x="4432300" y="6356350"/>
          <p14:tracePt t="153681" x="4408488" y="6348413"/>
          <p14:tracePt t="153689" x="4352925" y="6338888"/>
          <p14:tracePt t="153697" x="4289425" y="6330950"/>
          <p14:tracePt t="153705" x="4225925" y="6315075"/>
          <p14:tracePt t="153713" x="4144963" y="6299200"/>
          <p14:tracePt t="153721" x="4049713" y="6275388"/>
          <p14:tracePt t="153729" x="3938588" y="6243638"/>
          <p14:tracePt t="153735" x="3843338" y="6227763"/>
          <p14:tracePt t="153743" x="3786188" y="6211888"/>
          <p14:tracePt t="153752" x="3675063" y="6172200"/>
          <p14:tracePt t="153760" x="3587750" y="6140450"/>
          <p14:tracePt t="153768" x="3459163" y="6092825"/>
          <p14:tracePt t="153774" x="3363913" y="6053138"/>
          <p14:tracePt t="153782" x="3268663" y="6013450"/>
          <p14:tracePt t="153789" x="3141663" y="5964238"/>
          <p14:tracePt t="153797" x="3052763" y="5916613"/>
          <p14:tracePt t="153805" x="2989263" y="5892800"/>
          <p14:tracePt t="153814" x="2901950" y="5861050"/>
          <p14:tracePt t="153819" x="2806700" y="5813425"/>
          <p14:tracePt t="153827" x="2790825" y="5797550"/>
          <p14:tracePt t="153835" x="2751138" y="5781675"/>
          <p14:tracePt t="153844" x="2725738" y="5765800"/>
          <p14:tracePt t="153859" x="2717800" y="5757863"/>
          <p14:tracePt t="153959" x="2717800" y="5749925"/>
          <p14:tracePt t="153968" x="2717800" y="5741988"/>
          <p14:tracePt t="153973" x="2717800" y="5734050"/>
          <p14:tracePt t="153982" x="2717800" y="5726113"/>
          <p14:tracePt t="153990" x="2717800" y="5718175"/>
          <p14:tracePt t="154009" x="2717800" y="5710238"/>
          <p14:tracePt t="154015" x="2717800" y="5702300"/>
          <p14:tracePt t="154036" x="2717800" y="5694363"/>
          <p14:tracePt t="154053" x="2717800" y="5686425"/>
          <p14:tracePt t="154060" x="2725738" y="5678488"/>
          <p14:tracePt t="154076" x="2733675" y="5670550"/>
          <p14:tracePt t="154089" x="2741613" y="5662613"/>
          <p14:tracePt t="154098" x="2751138" y="5662613"/>
          <p14:tracePt t="154106" x="2759075" y="5653088"/>
          <p14:tracePt t="154114" x="2767013" y="5645150"/>
          <p14:tracePt t="154121" x="2774950" y="5645150"/>
          <p14:tracePt t="154127" x="2782888" y="5645150"/>
          <p14:tracePt t="154135" x="2782888" y="5637213"/>
          <p14:tracePt t="154337" x="2798763" y="5637213"/>
          <p14:tracePt t="154343" x="2830513" y="5653088"/>
          <p14:tracePt t="154351" x="2846388" y="5662613"/>
          <p14:tracePt t="154362" x="2878138" y="5686425"/>
          <p14:tracePt t="154368" x="2909888" y="5694363"/>
          <p14:tracePt t="154377" x="2965450" y="5734050"/>
          <p14:tracePt t="154383" x="2997200" y="5749925"/>
          <p14:tracePt t="154389" x="3036888" y="5765800"/>
          <p14:tracePt t="154397" x="3060700" y="5781675"/>
          <p14:tracePt t="154405" x="3092450" y="5789613"/>
          <p14:tracePt t="154414" x="3117850" y="5797550"/>
          <p14:tracePt t="154421" x="3141663" y="5813425"/>
          <p14:tracePt t="154430" x="3157538" y="5813425"/>
          <p14:tracePt t="154437" x="3173413" y="5821363"/>
          <p14:tracePt t="154444" x="3189288" y="5821363"/>
          <p14:tracePt t="154451" x="3197225" y="5821363"/>
          <p14:tracePt t="154468" x="3205163" y="5821363"/>
          <p14:tracePt t="154478" x="3205163" y="5829300"/>
          <p14:tracePt t="154483" x="3213100" y="5829300"/>
          <p14:tracePt t="154706" x="3221038" y="5829300"/>
          <p14:tracePt t="154713" x="3228975" y="5829300"/>
          <p14:tracePt t="154722" x="3244850" y="5829300"/>
          <p14:tracePt t="154729" x="3260725" y="5821363"/>
          <p14:tracePt t="154738" x="3260725" y="5805488"/>
          <p14:tracePt t="154746" x="3276600" y="5805488"/>
          <p14:tracePt t="154761" x="3284538" y="5805488"/>
          <p14:tracePt t="154767" x="3284538" y="5797550"/>
          <p14:tracePt t="154783" x="3292475" y="5797550"/>
          <p14:tracePt t="154831" x="3300413" y="5797550"/>
          <p14:tracePt t="154838" x="3308350" y="5797550"/>
          <p14:tracePt t="154852" x="3316288" y="5797550"/>
          <p14:tracePt t="154862" x="3332163" y="5797550"/>
          <p14:tracePt t="154867" x="3340100" y="5797550"/>
          <p14:tracePt t="154877" x="3355975" y="5797550"/>
          <p14:tracePt t="154884" x="3363913" y="5797550"/>
          <p14:tracePt t="154892" x="3379788" y="5797550"/>
          <p14:tracePt t="154900" x="3403600" y="5797550"/>
          <p14:tracePt t="154906" x="3411538" y="5797550"/>
          <p14:tracePt t="154913" x="3419475" y="5797550"/>
          <p14:tracePt t="154922" x="3427413" y="5797550"/>
          <p14:tracePt t="155047" x="3419475" y="5805488"/>
          <p14:tracePt t="155053" x="3419475" y="5813425"/>
          <p14:tracePt t="155063" x="3419475" y="5821363"/>
          <p14:tracePt t="155068" x="3411538" y="5837238"/>
          <p14:tracePt t="155078" x="3411538" y="5845175"/>
          <p14:tracePt t="155084" x="3411538" y="5861050"/>
          <p14:tracePt t="155099" x="3411538" y="5868988"/>
          <p14:tracePt t="155107" x="3411538" y="5876925"/>
          <p14:tracePt t="155238" x="3411538" y="5884863"/>
          <p14:tracePt t="155245" x="3427413" y="5900738"/>
          <p14:tracePt t="155253" x="3443288" y="5916613"/>
          <p14:tracePt t="155261" x="3467100" y="5940425"/>
          <p14:tracePt t="155268" x="3500438" y="5972175"/>
          <p14:tracePt t="155275" x="3548063" y="6005513"/>
          <p14:tracePt t="155283" x="3587750" y="6037263"/>
          <p14:tracePt t="155291" x="3635375" y="6069013"/>
          <p14:tracePt t="155302" x="3706813" y="6100763"/>
          <p14:tracePt t="155307" x="3722688" y="6116638"/>
          <p14:tracePt t="155316" x="3770313" y="6140450"/>
          <p14:tracePt t="155321" x="3843338" y="6164263"/>
          <p14:tracePt t="155331" x="3883025" y="6180138"/>
          <p14:tracePt t="155337" x="3922713" y="6180138"/>
          <p14:tracePt t="155346" x="3962400" y="6188075"/>
          <p14:tracePt t="155353" x="4002088" y="6203950"/>
          <p14:tracePt t="155363" x="4025900" y="6203950"/>
          <p14:tracePt t="155366" x="4041775" y="6211888"/>
          <p14:tracePt t="155375" x="4057650" y="6211888"/>
          <p14:tracePt t="155382" x="4073525" y="6211888"/>
          <p14:tracePt t="155391" x="4097338" y="6219825"/>
          <p14:tracePt t="155399" x="4129088" y="6219825"/>
          <p14:tracePt t="155407" x="4168775" y="6235700"/>
          <p14:tracePt t="155414" x="4184650" y="6235700"/>
          <p14:tracePt t="155421" x="4249738" y="6251575"/>
          <p14:tracePt t="155430" x="4305300" y="6259513"/>
          <p14:tracePt t="155436" x="4376738" y="6275388"/>
          <p14:tracePt t="155447" x="4440238" y="6283325"/>
          <p14:tracePt t="155453" x="4519613" y="6307138"/>
          <p14:tracePt t="155461" x="4584700" y="6315075"/>
          <p14:tracePt t="155467" x="4679950" y="6323013"/>
          <p14:tracePt t="155475" x="4743450" y="6330950"/>
          <p14:tracePt t="155483" x="4791075" y="6330950"/>
          <p14:tracePt t="155492" x="4830763" y="6338888"/>
          <p14:tracePt t="155500" x="4854575" y="6338888"/>
          <p14:tracePt t="155508" x="4878388" y="6338888"/>
          <p14:tracePt t="155516" x="4886325" y="6338888"/>
          <p14:tracePt t="155530" x="4894263" y="6338888"/>
          <p14:tracePt t="155538" x="4902200" y="6338888"/>
          <p14:tracePt t="155561" x="4910138" y="6338888"/>
          <p14:tracePt t="155574" x="4918075" y="6338888"/>
          <p14:tracePt t="155582" x="4943475" y="6338888"/>
          <p14:tracePt t="155590" x="4967288" y="6338888"/>
          <p14:tracePt t="155598" x="4983163" y="6348413"/>
          <p14:tracePt t="155607" x="5014913" y="6356350"/>
          <p14:tracePt t="155614" x="5038725" y="6356350"/>
          <p14:tracePt t="155621" x="5078413" y="6364288"/>
          <p14:tracePt t="155629" x="5110163" y="6372225"/>
          <p14:tracePt t="155637" x="5149850" y="6372225"/>
          <p14:tracePt t="155645" x="5181600" y="6372225"/>
          <p14:tracePt t="155653" x="5213350" y="6380163"/>
          <p14:tracePt t="155661" x="5253038" y="6388100"/>
          <p14:tracePt t="155667" x="5284788" y="6388100"/>
          <p14:tracePt t="155675" x="5310188" y="6396038"/>
          <p14:tracePt t="155683" x="5365750" y="6403975"/>
          <p14:tracePt t="155692" x="5405438" y="6403975"/>
          <p14:tracePt t="155700" x="5453063" y="6411913"/>
          <p14:tracePt t="155707" x="5516563" y="6419850"/>
          <p14:tracePt t="155717" x="5572125" y="6419850"/>
          <p14:tracePt t="155721" x="5643563" y="6427788"/>
          <p14:tracePt t="155729" x="5700713" y="6427788"/>
          <p14:tracePt t="155737" x="5772150" y="6435725"/>
          <p14:tracePt t="155745" x="5819775" y="6443663"/>
          <p14:tracePt t="155753" x="5907088" y="6451600"/>
          <p14:tracePt t="155761" x="5946775" y="6459538"/>
          <p14:tracePt t="155768" x="6051550" y="6467475"/>
          <p14:tracePt t="155775" x="6122988" y="6483350"/>
          <p14:tracePt t="155782" x="6162675" y="6491288"/>
          <p14:tracePt t="155791" x="6265863" y="6507163"/>
          <p14:tracePt t="155798" x="6337300" y="6523038"/>
          <p14:tracePt t="155807" x="6489700" y="6554788"/>
          <p14:tracePt t="155814" x="6569075" y="6570663"/>
          <p14:tracePt t="155823" x="6672263" y="6570663"/>
          <p14:tracePt t="155831" x="6751638" y="6570663"/>
          <p14:tracePt t="155837" x="6896100" y="6491288"/>
          <p14:tracePt t="156301" x="6927850" y="6515100"/>
          <p14:tracePt t="156307" x="6943725" y="6562725"/>
          <p14:tracePt t="156316" x="6959600" y="6578600"/>
          <p14:tracePt t="156323" x="6967538" y="6626225"/>
          <p14:tracePt t="156332" x="6983413" y="6650038"/>
          <p14:tracePt t="156339" x="6983413" y="6657975"/>
          <p14:tracePt t="156391" x="6967538" y="6665913"/>
          <p14:tracePt t="156399" x="6959600" y="6665913"/>
          <p14:tracePt t="156408" x="6951663" y="6673850"/>
          <p14:tracePt t="156416" x="6935788" y="6681788"/>
          <p14:tracePt t="156423" x="6919913" y="6699250"/>
          <p14:tracePt t="156432" x="6904038" y="6715125"/>
          <p14:tracePt t="156439" x="6880225" y="6731000"/>
          <p14:tracePt t="156445" x="6864350" y="6738938"/>
          <p14:tracePt t="156453" x="6848475" y="6754813"/>
          <p14:tracePt t="156462" x="6832600" y="6762750"/>
          <p14:tracePt t="156469" x="6816725" y="6762750"/>
          <p14:tracePt t="156478" x="6808788" y="6770688"/>
          <p14:tracePt t="156485" x="6800850" y="6770688"/>
          <p14:tracePt t="156493" x="6784975" y="6770688"/>
          <p14:tracePt t="156501" x="6759575" y="6770688"/>
          <p14:tracePt t="156507" x="6743700" y="6770688"/>
          <p14:tracePt t="156515" x="6719888" y="6770688"/>
          <p14:tracePt t="156522" x="6696075" y="6770688"/>
          <p14:tracePt t="156531" x="6664325" y="6770688"/>
          <p14:tracePt t="156538" x="6640513" y="6762750"/>
          <p14:tracePt t="156548" x="6624638" y="6762750"/>
          <p14:tracePt t="156553" x="6592888" y="6754813"/>
          <p14:tracePt t="156562" x="6561138" y="6738938"/>
          <p14:tracePt t="156569" x="6537325" y="6738938"/>
          <p14:tracePt t="156577" x="6529388" y="6731000"/>
          <p14:tracePt t="156585" x="6513513" y="6715125"/>
          <p14:tracePt t="156591" x="6497638" y="6715125"/>
          <p14:tracePt t="156598" x="6489700" y="6707188"/>
          <p14:tracePt t="156607" x="6481763" y="6699250"/>
          <p14:tracePt t="156615" x="6465888" y="6699250"/>
          <p14:tracePt t="156632" x="6457950" y="6691313"/>
          <p14:tracePt t="156645" x="6450013" y="6691313"/>
          <p14:tracePt t="156932" x="6457950" y="6691313"/>
          <p14:tracePt t="156939" x="6473825" y="6691313"/>
          <p14:tracePt t="156947" x="6489700" y="6691313"/>
          <p14:tracePt t="156956" x="6497638" y="6691313"/>
          <p14:tracePt t="156963" x="6513513" y="6691313"/>
          <p14:tracePt t="156970" x="6537325" y="6691313"/>
          <p14:tracePt t="156978" x="6553200" y="6691313"/>
          <p14:tracePt t="156985" x="6577013" y="6691313"/>
          <p14:tracePt t="156994" x="6608763" y="6699250"/>
          <p14:tracePt t="157017" x="6664325" y="6707188"/>
          <p14:tracePt t="157023" x="6696075" y="6707188"/>
          <p14:tracePt t="157032" x="6711950" y="6715125"/>
          <p14:tracePt t="157039" x="6735763" y="6715125"/>
          <p14:tracePt t="157047" x="6751638" y="6723063"/>
          <p14:tracePt t="157056" x="6769100" y="6723063"/>
          <p14:tracePt t="157062" x="6808788" y="6731000"/>
          <p14:tracePt t="157068" x="6824663" y="6731000"/>
          <p14:tracePt t="157077" x="6848475" y="6731000"/>
          <p14:tracePt t="157085" x="6880225" y="6738938"/>
          <p14:tracePt t="157093" x="6904038" y="6738938"/>
          <p14:tracePt t="157101" x="6919913" y="6746875"/>
          <p14:tracePt t="157111" x="6935788" y="6746875"/>
          <p14:tracePt t="157118" x="6943725" y="6746875"/>
          <p14:tracePt t="157124" x="6951663" y="6746875"/>
          <p14:tracePt t="157132" x="6959600" y="6746875"/>
          <p14:tracePt t="157262" x="6967538" y="6746875"/>
          <p14:tracePt t="157278" x="6975475" y="6746875"/>
          <p14:tracePt t="157286" x="6983413" y="6738938"/>
          <p14:tracePt t="157293" x="6999288" y="6731000"/>
          <p14:tracePt t="157311" x="7007225" y="6731000"/>
          <p14:tracePt t="157317" x="7007225" y="6723063"/>
          <p14:tracePt t="157323" x="7015163" y="6723063"/>
          <p14:tracePt t="157340" x="7015163" y="6715125"/>
          <p14:tracePt t="157363" x="7023100" y="6715125"/>
          <p14:tracePt t="157386" x="7031038" y="6715125"/>
          <p14:tracePt t="157393" x="7031038" y="6707188"/>
          <p14:tracePt t="157409" x="7038975" y="6707188"/>
          <p14:tracePt t="157416" x="7038975" y="6699250"/>
          <p14:tracePt t="157979" x="7038975" y="6691313"/>
          <p14:tracePt t="157988" x="7023100" y="6673850"/>
          <p14:tracePt t="157993" x="6999288" y="6650038"/>
          <p14:tracePt t="158002" x="6983413" y="6634163"/>
          <p14:tracePt t="158014" x="6951663" y="6626225"/>
          <p14:tracePt t="158019" x="6943725" y="6618288"/>
          <p14:tracePt t="158026" x="6935788" y="6618288"/>
          <p14:tracePt t="158033" x="6935788" y="6610350"/>
          <p14:tracePt t="158040" x="6927850" y="6602413"/>
          <p14:tracePt t="158048" x="6919913" y="6602413"/>
          <p14:tracePt t="158056" x="6919913" y="6594475"/>
          <p14:tracePt t="158064" x="6911975" y="6594475"/>
          <p14:tracePt t="158071" x="6904038" y="6586538"/>
          <p14:tracePt t="158087" x="6888163" y="6578600"/>
          <p14:tracePt t="158094" x="6864350" y="6562725"/>
          <p14:tracePt t="158102" x="6840538" y="6554788"/>
          <p14:tracePt t="158110" x="6792913" y="6538913"/>
          <p14:tracePt t="158118" x="6751638" y="6523038"/>
          <p14:tracePt t="158126" x="6704013" y="6507163"/>
          <p14:tracePt t="158133" x="6656388" y="6499225"/>
          <p14:tracePt t="158139" x="6592888" y="6491288"/>
          <p14:tracePt t="158148" x="6553200" y="6483350"/>
          <p14:tracePt t="158156" x="6465888" y="6467475"/>
          <p14:tracePt t="158164" x="6418263" y="6459538"/>
          <p14:tracePt t="158171" x="6361113" y="6451600"/>
          <p14:tracePt t="158181" x="6305550" y="6451600"/>
          <p14:tracePt t="158187" x="6265863" y="6451600"/>
          <p14:tracePt t="158193" x="6242050" y="6451600"/>
          <p14:tracePt t="158202" x="6210300" y="6451600"/>
          <p14:tracePt t="158209" x="6202363" y="6451600"/>
          <p14:tracePt t="158218" x="6194425" y="6451600"/>
          <p14:tracePt t="158225" x="6186488" y="6451600"/>
          <p14:tracePt t="158302" x="6178550" y="6459538"/>
          <p14:tracePt t="158309" x="6178550" y="6467475"/>
          <p14:tracePt t="158318" x="6178550" y="6475413"/>
          <p14:tracePt t="158326" x="6178550" y="6483350"/>
          <p14:tracePt t="158339" x="6178550" y="6491288"/>
          <p14:tracePt t="158348" x="6178550" y="6499225"/>
          <p14:tracePt t="158380" x="6178550" y="6507163"/>
          <p14:tracePt t="158426" x="6178550" y="6515100"/>
          <p14:tracePt t="158433" x="6186488" y="6515100"/>
          <p14:tracePt t="158441" x="6194425" y="6515100"/>
          <p14:tracePt t="158449" x="6194425" y="6523038"/>
          <p14:tracePt t="158455" x="6202363" y="6530975"/>
          <p14:tracePt t="158465" x="6210300" y="6530975"/>
          <p14:tracePt t="158471" x="6218238" y="6538913"/>
          <p14:tracePt t="158481" x="6234113" y="6546850"/>
          <p14:tracePt t="158498" x="6234113" y="6554788"/>
          <p14:tracePt t="158502" x="6242050" y="6554788"/>
          <p14:tracePt t="158509" x="6242050" y="6562725"/>
          <p14:tracePt t="158518" x="6249988" y="6562725"/>
          <p14:tracePt t="158526" x="6249988" y="6570663"/>
          <p14:tracePt t="158541" x="6257925" y="6578600"/>
          <p14:tracePt t="158555" x="6265863" y="6578600"/>
          <p14:tracePt t="158566" x="6265863" y="6586538"/>
          <p14:tracePt t="158594" x="6273800" y="6594475"/>
          <p14:tracePt t="158608" x="6281738" y="6602413"/>
          <p14:tracePt t="158617" x="6281738" y="6610350"/>
          <p14:tracePt t="158634" x="6289675" y="6610350"/>
          <p14:tracePt t="159782" x="6289675" y="6618288"/>
          <p14:tracePt t="159787" x="6281738" y="6618288"/>
          <p14:tracePt t="159795" x="6265863" y="6626225"/>
          <p14:tracePt t="159804" x="6249988" y="6634163"/>
          <p14:tracePt t="159811" x="6234113" y="6634163"/>
          <p14:tracePt t="159820" x="6210300" y="6642100"/>
          <p14:tracePt t="159828" x="6202363" y="6650038"/>
          <p14:tracePt t="159836" x="6194425" y="6650038"/>
          <p14:tracePt t="159843" x="6186488" y="6657975"/>
          <p14:tracePt t="160652" x="6178550" y="6657975"/>
          <p14:tracePt t="160659" x="6162675" y="6657975"/>
          <p14:tracePt t="160673" x="6130925" y="6642100"/>
          <p14:tracePt t="160683" x="6115050" y="6642100"/>
          <p14:tracePt t="160690" x="6099175" y="6634163"/>
          <p14:tracePt t="160697" x="6099175" y="6626225"/>
          <p14:tracePt t="160706" x="6091238" y="6626225"/>
          <p14:tracePt t="160719" x="6075363" y="6626225"/>
          <p14:tracePt t="160736" x="6059488" y="6618288"/>
          <p14:tracePt t="160743" x="6051550" y="6618288"/>
          <p14:tracePt t="160751" x="6034088" y="6610350"/>
          <p14:tracePt t="160759" x="6010275" y="6610350"/>
          <p14:tracePt t="160768" x="5986463" y="6602413"/>
          <p14:tracePt t="160773" x="5970588" y="6594475"/>
          <p14:tracePt t="160783" x="5930900" y="6586538"/>
          <p14:tracePt t="160789" x="5859463" y="6562725"/>
          <p14:tracePt t="160797" x="5835650" y="6554788"/>
          <p14:tracePt t="160806" x="5756275" y="6538913"/>
          <p14:tracePt t="160815" x="5692775" y="6523038"/>
          <p14:tracePt t="160819" x="5643563" y="6515100"/>
          <p14:tracePt t="160827" x="5556250" y="6499225"/>
          <p14:tracePt t="160835" x="5516563" y="6499225"/>
          <p14:tracePt t="160843" x="5453063" y="6483350"/>
          <p14:tracePt t="160852" x="5413375" y="6475413"/>
          <p14:tracePt t="160859" x="5357813" y="6467475"/>
          <p14:tracePt t="160866" x="5292725" y="6459538"/>
          <p14:tracePt t="160873" x="5268913" y="6451600"/>
          <p14:tracePt t="160883" x="5197475" y="6435725"/>
          <p14:tracePt t="160889" x="5133975" y="6419850"/>
          <p14:tracePt t="160898" x="5054600" y="6396038"/>
          <p14:tracePt t="160905" x="5006975" y="6388100"/>
          <p14:tracePt t="160913" x="4910138" y="6364288"/>
          <p14:tracePt t="160922" x="4814888" y="6338888"/>
          <p14:tracePt t="160928" x="4727575" y="6315075"/>
          <p14:tracePt t="160938" x="4664075" y="6307138"/>
          <p14:tracePt t="160943" x="4584700" y="6283325"/>
          <p14:tracePt t="160952" x="4519613" y="6275388"/>
          <p14:tracePt t="160959" x="4456113" y="6267450"/>
          <p14:tracePt t="160968" x="4408488" y="6259513"/>
          <p14:tracePt t="160972" x="4360863" y="6251575"/>
          <p14:tracePt t="160981" x="4329113" y="6243638"/>
          <p14:tracePt t="161000" x="4297363" y="6235700"/>
          <p14:tracePt t="161005" x="4289425" y="6235700"/>
          <p14:tracePt t="161706" x="4329113" y="6243638"/>
          <p14:tracePt t="161713" x="4384675" y="6267450"/>
          <p14:tracePt t="161722" x="4471988" y="6299200"/>
          <p14:tracePt t="161729" x="4503738" y="6299200"/>
          <p14:tracePt t="161738" x="4600575" y="6323013"/>
          <p14:tracePt t="161745" x="4695825" y="6330950"/>
          <p14:tracePt t="161752" x="4727575" y="6338888"/>
          <p14:tracePt t="161759" x="4838700" y="6338888"/>
          <p14:tracePt t="161768" x="4918075" y="6338888"/>
          <p14:tracePt t="161775" x="4975225" y="6338888"/>
          <p14:tracePt t="161786" x="5014913" y="6338888"/>
          <p14:tracePt t="161791" x="5062538" y="6338888"/>
          <p14:tracePt t="161797" x="5094288" y="6338888"/>
          <p14:tracePt t="161805" x="5118100" y="6330950"/>
          <p14:tracePt t="161813" x="5141913" y="6323013"/>
          <p14:tracePt t="161821" x="5181600" y="6315075"/>
          <p14:tracePt t="161829" x="5197475" y="6315075"/>
          <p14:tracePt t="161838" x="5205413" y="6307138"/>
          <p14:tracePt t="161843" x="5221288" y="6299200"/>
          <p14:tracePt t="161851" x="5237163" y="6291263"/>
          <p14:tracePt t="161859" x="5253038" y="6291263"/>
          <p14:tracePt t="161867" x="5260975" y="6283325"/>
          <p14:tracePt t="161876" x="5268913" y="6283325"/>
          <p14:tracePt t="161885" x="5276850" y="6275388"/>
          <p14:tracePt t="161922" x="5284788" y="6275388"/>
          <p14:tracePt t="170025" x="5326063" y="6299200"/>
          <p14:tracePt t="170032" x="5373688" y="6330950"/>
          <p14:tracePt t="170040" x="5421313" y="6372225"/>
          <p14:tracePt t="170048" x="5461000" y="6388100"/>
          <p14:tracePt t="170056" x="5508625" y="6427788"/>
          <p14:tracePt t="170064" x="5564188" y="6467475"/>
          <p14:tracePt t="170069" x="5643563" y="6515100"/>
          <p14:tracePt t="170077" x="5692775" y="6538913"/>
          <p14:tracePt t="170085" x="5764213" y="6594475"/>
          <p14:tracePt t="170093" x="5811838" y="6618288"/>
          <p14:tracePt t="170101" x="5851525" y="6634163"/>
          <p14:tracePt t="170110" x="5891213" y="6657975"/>
          <p14:tracePt t="170115" x="5930900" y="6681788"/>
          <p14:tracePt t="170123" x="5954713" y="6691313"/>
          <p14:tracePt t="170131" x="5970588" y="6699250"/>
          <p14:tracePt t="170140" x="5994400" y="6707188"/>
          <p14:tracePt t="170148" x="6002338" y="6707188"/>
          <p14:tracePt t="170177" x="6010275" y="6707188"/>
          <p14:tracePt t="170193" x="6018213" y="6707188"/>
          <p14:tracePt t="170201" x="6034088" y="6707188"/>
          <p14:tracePt t="170209" x="6043613" y="6707188"/>
          <p14:tracePt t="170217" x="6059488" y="6707188"/>
          <p14:tracePt t="170223" x="6075363" y="6707188"/>
          <p14:tracePt t="170230" x="6091238" y="6707188"/>
          <p14:tracePt t="170239" x="6099175" y="6707188"/>
          <p14:tracePt t="170247" x="6122988" y="6707188"/>
          <p14:tracePt t="170255" x="6170613" y="6707188"/>
          <p14:tracePt t="170262" x="6194425" y="6715125"/>
          <p14:tracePt t="170269" x="6234113" y="6715125"/>
          <p14:tracePt t="170277" x="6289675" y="6723063"/>
          <p14:tracePt t="170285" x="6321425" y="6731000"/>
          <p14:tracePt t="170294" x="6337300" y="6731000"/>
          <p14:tracePt t="170301" x="6392863" y="6738938"/>
          <p14:tracePt t="170309" x="6410325" y="6738938"/>
          <p14:tracePt t="170317" x="6434138" y="6738938"/>
          <p14:tracePt t="170324" x="6457950" y="6738938"/>
          <p14:tracePt t="170332" x="6473825" y="6738938"/>
          <p14:tracePt t="170339" x="6489700" y="6738938"/>
          <p14:tracePt t="170348" x="6497638" y="6738938"/>
          <p14:tracePt t="170355" x="6521450" y="6738938"/>
          <p14:tracePt t="170364" x="6529388" y="6738938"/>
          <p14:tracePt t="170371" x="6545263" y="6731000"/>
          <p14:tracePt t="170377" x="6561138" y="6723063"/>
          <p14:tracePt t="170385" x="6569075" y="6723063"/>
          <p14:tracePt t="170394" x="6584950" y="6723063"/>
        </p14:tracePtLst>
      </p14:laserTraceLst>
    </p:ext>
  </p:extLs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479" y="642086"/>
            <a:ext cx="2672136" cy="2510188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-11831"/>
            <a:ext cx="9144000" cy="65391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 err="1">
                <a:latin typeface="AR CENA" panose="02000000000000000000" pitchFamily="2" charset="0"/>
                <a:cs typeface="Calibri" pitchFamily="34" charset="0"/>
                <a:sym typeface="Symbol" panose="05050102010706020507" pitchFamily="18" charset="2"/>
              </a:rPr>
              <a:t>EXCESSive</a:t>
            </a:r>
            <a:r>
              <a:rPr lang="en-US" sz="2400" b="1" dirty="0">
                <a:latin typeface="AR CENA" panose="02000000000000000000" pitchFamily="2" charset="0"/>
                <a:cs typeface="Calibri" pitchFamily="34" charset="0"/>
                <a:sym typeface="Symbol" panose="05050102010706020507" pitchFamily="18" charset="2"/>
              </a:rPr>
              <a:t> Challenges to Low-mass Dark Matter Searches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37B6685-10F3-4F29-91BB-4BC8C50AC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676" y="2686138"/>
            <a:ext cx="3208422" cy="256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1C3B3E-126D-454C-885D-8025B350D2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46" t="18482" r="718" b="15788"/>
          <a:stretch/>
        </p:blipFill>
        <p:spPr>
          <a:xfrm>
            <a:off x="6189528" y="545260"/>
            <a:ext cx="2921657" cy="15278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2858CF-74E0-4AF8-A90D-EF4FE354FC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490" t="3342" r="11154" b="5150"/>
          <a:stretch/>
        </p:blipFill>
        <p:spPr>
          <a:xfrm>
            <a:off x="63609" y="3705728"/>
            <a:ext cx="2278618" cy="264216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5807957-5097-4E92-B494-92A9B2FC04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9528" y="2303371"/>
            <a:ext cx="2711117" cy="212651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9E5D99A-1C5E-4583-9124-E0254476BBE3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1795" t="9560" r="23552" b="9560"/>
          <a:stretch/>
        </p:blipFill>
        <p:spPr>
          <a:xfrm>
            <a:off x="3178020" y="963693"/>
            <a:ext cx="2493187" cy="1548642"/>
          </a:xfrm>
          <a:prstGeom prst="rect">
            <a:avLst/>
          </a:prstGeom>
        </p:spPr>
      </p:pic>
      <p:pic>
        <p:nvPicPr>
          <p:cNvPr id="25" name="Content Placeholder 21">
            <a:extLst>
              <a:ext uri="{FF2B5EF4-FFF2-40B4-BE49-F238E27FC236}">
                <a16:creationId xmlns:a16="http://schemas.microsoft.com/office/drawing/2014/main" id="{BBE7C5F5-7594-4EAB-AE39-7F39949DA1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89528" y="4660125"/>
            <a:ext cx="3022713" cy="20903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572C08B-5495-712B-6047-2E07FA6F3924}"/>
              </a:ext>
            </a:extLst>
          </p:cNvPr>
          <p:cNvSpPr txBox="1"/>
          <p:nvPr/>
        </p:nvSpPr>
        <p:spPr>
          <a:xfrm>
            <a:off x="2665428" y="5894306"/>
            <a:ext cx="3524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https://arxiv.org/abs/2202.05097</a:t>
            </a:r>
          </a:p>
        </p:txBody>
      </p:sp>
    </p:spTree>
    <p:extLst>
      <p:ext uri="{BB962C8B-B14F-4D97-AF65-F5344CB8AC3E}">
        <p14:creationId xmlns:p14="http://schemas.microsoft.com/office/powerpoint/2010/main" val="289656646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9ECD370C-B568-BFC3-F045-229331672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374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AB5C69-FC35-4693-8D7A-EC2EE5F6F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61474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 CENA" panose="02000000000000000000"/>
              </a:rPr>
              <a:t>Sharp Increase in Background: Non-</a:t>
            </a:r>
            <a:r>
              <a:rPr lang="en-US" sz="2800" b="1" dirty="0" err="1">
                <a:latin typeface="AR CENA" panose="02000000000000000000"/>
              </a:rPr>
              <a:t>Ionizaiton</a:t>
            </a:r>
            <a:endParaRPr lang="en-US" sz="2800" b="1" dirty="0">
              <a:latin typeface="AR CENA" panose="0200000000000000000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5E7D8F-1FA9-408F-A905-83C7CD3F7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83" y="3962400"/>
            <a:ext cx="9004634" cy="2895600"/>
          </a:xfrm>
        </p:spPr>
        <p:txBody>
          <a:bodyPr>
            <a:normAutofit/>
          </a:bodyPr>
          <a:lstStyle/>
          <a:p>
            <a:r>
              <a:rPr lang="en-US" sz="2400" dirty="0"/>
              <a:t>Lowered </a:t>
            </a:r>
            <a:r>
              <a:rPr lang="en-US" sz="2400" dirty="0">
                <a:effectLst/>
              </a:rPr>
              <a:t>sub-keV thresholds among DM/CE</a:t>
            </a:r>
            <a:r>
              <a:rPr lang="en-US" sz="2400" dirty="0">
                <a:effectLst/>
                <a:sym typeface="Symbol" panose="05050102010706020507" pitchFamily="18" charset="2"/>
              </a:rPr>
              <a:t>NS experiments </a:t>
            </a:r>
            <a:r>
              <a:rPr lang="en-US" sz="2400" dirty="0">
                <a:effectLst/>
              </a:rPr>
              <a:t>reveal a new signal of unknown origin. Typically starting at energies below 1 keV, the signal rises exponentially towards lower energies. </a:t>
            </a:r>
          </a:p>
          <a:p>
            <a:pPr marL="0" indent="0">
              <a:buNone/>
            </a:pPr>
            <a:endParaRPr lang="en-US" sz="2400" dirty="0">
              <a:effectLst/>
            </a:endParaRPr>
          </a:p>
          <a:p>
            <a:r>
              <a:rPr lang="en-US" sz="2400" dirty="0">
                <a:effectLst/>
              </a:rPr>
              <a:t>The signal is observed in various experiments with different detector materials, sensors and holding structures, below and above ground, at different temperatures and background levels.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FEE35-9820-43CE-8EE3-5D63E167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8575">
              <a:spcBef>
                <a:spcPts val="30"/>
              </a:spcBef>
            </a:pPr>
            <a:fld id="{81D60167-4931-47E6-BA6A-407CBD079E47}" type="slidenum">
              <a:rPr lang="en-US" smtClean="0"/>
              <a:pPr marL="28575">
                <a:spcBef>
                  <a:spcPts val="30"/>
                </a:spcBef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6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771"/>
            <a:ext cx="6705600" cy="764331"/>
          </a:xfrm>
        </p:spPr>
        <p:txBody>
          <a:bodyPr>
            <a:normAutofit/>
          </a:bodyPr>
          <a:lstStyle/>
          <a:p>
            <a:r>
              <a:rPr lang="en-US" b="1" dirty="0">
                <a:latin typeface="AR CENA" panose="02000000000000000000"/>
              </a:rPr>
              <a:t>Underground Facilities</a:t>
            </a:r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/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16731"/>
            <a:ext cx="9203531" cy="7339234"/>
          </a:xfrm>
          <a:prstGeom prst="rect">
            <a:avLst/>
          </a:prstGeom>
        </p:spPr>
      </p:pic>
      <p:pic>
        <p:nvPicPr>
          <p:cNvPr id="5" name="Picture 35" descr="soudanmine">
            <a:extLst>
              <a:ext uri="{FF2B5EF4-FFF2-40B4-BE49-F238E27FC236}">
                <a16:creationId xmlns:a16="http://schemas.microsoft.com/office/drawing/2014/main" id="{0C65E1BE-0600-8B05-78BE-A487FC4F6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2227" y="786102"/>
            <a:ext cx="3510835" cy="675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5017981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ECD370C-B568-BFC3-F045-2293316721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81000"/>
            <a:ext cx="9144000" cy="3744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4AB5C69-FC35-4693-8D7A-EC2EE5F6F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61474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 CENA" panose="02000000000000000000"/>
              </a:rPr>
              <a:t>Sharp Increase in Background: </a:t>
            </a:r>
            <a:r>
              <a:rPr lang="en-US" sz="2800" b="1" dirty="0" err="1">
                <a:latin typeface="AR CENA" panose="02000000000000000000"/>
              </a:rPr>
              <a:t>Ionizaiton</a:t>
            </a:r>
            <a:endParaRPr lang="en-US" sz="2800" b="1" dirty="0">
              <a:latin typeface="AR CENA" panose="0200000000000000000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FEE35-9820-43CE-8EE3-5D63E167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8575">
              <a:spcBef>
                <a:spcPts val="30"/>
              </a:spcBef>
            </a:pPr>
            <a:fld id="{81D60167-4931-47E6-BA6A-407CBD079E47}" type="slidenum">
              <a:rPr lang="en-US" smtClean="0"/>
              <a:pPr marL="28575">
                <a:spcBef>
                  <a:spcPts val="30"/>
                </a:spcBef>
              </a:pPr>
              <a:t>50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B724DE-0E17-D7A2-97D6-45879966FF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F340DD45-25CA-5B1F-8F06-835A23A14AEB}"/>
              </a:ext>
            </a:extLst>
          </p:cNvPr>
          <p:cNvSpPr txBox="1">
            <a:spLocks/>
          </p:cNvSpPr>
          <p:nvPr/>
        </p:nvSpPr>
        <p:spPr>
          <a:xfrm>
            <a:off x="0" y="4343400"/>
            <a:ext cx="9004634" cy="26144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An understanding of the observed background below 1 keV has a top priority for current low-threshold experiments, since this energy region is a crucial part of the DM/CENNS ROI</a:t>
            </a:r>
          </a:p>
          <a:p>
            <a:r>
              <a:rPr lang="en-US" sz="1800" dirty="0"/>
              <a:t>Uncovering the origin and whether it is a common effect among all the experiments, is a difficult task. Needs further collaborative work </a:t>
            </a:r>
          </a:p>
          <a:p>
            <a:r>
              <a:rPr lang="en-US" sz="1800" dirty="0"/>
              <a:t>Due to variations in the shape, rate and time dependence of the signal among experiments, detectors and measurements, a dark matter (DM) explanation seems unlikely.</a:t>
            </a:r>
          </a:p>
        </p:txBody>
      </p:sp>
    </p:spTree>
    <p:extLst>
      <p:ext uri="{BB962C8B-B14F-4D97-AF65-F5344CB8AC3E}">
        <p14:creationId xmlns:p14="http://schemas.microsoft.com/office/powerpoint/2010/main" val="28193841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AB5C69-FC35-4693-8D7A-EC2EE5F6F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561474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latin typeface="AR CENA" panose="02000000000000000000"/>
              </a:rPr>
              <a:t>Nature of the Background? ER? NR? IR leakage? Unknown effects?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95E7D8F-1FA9-408F-A905-83C7CD3F7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83" y="4419600"/>
            <a:ext cx="9004634" cy="2301876"/>
          </a:xfrm>
        </p:spPr>
        <p:txBody>
          <a:bodyPr>
            <a:noAutofit/>
          </a:bodyPr>
          <a:lstStyle/>
          <a:p>
            <a:r>
              <a:rPr lang="en-US" sz="2800" dirty="0">
                <a:effectLst/>
              </a:rPr>
              <a:t>Leading detector technologies with low-threshold particle discrimination on an event-by-event basis are trying to further investigate this phenomenon in R&amp;D labs</a:t>
            </a:r>
          </a:p>
          <a:p>
            <a:r>
              <a:rPr lang="en-US" sz="2800" dirty="0"/>
              <a:t>Changes in crystal holder, vibrations, environmental noise, IR exposure being tried in non-discriminating detectors</a:t>
            </a:r>
            <a:endParaRPr lang="en-US" sz="2800" dirty="0">
              <a:effectLst/>
            </a:endParaRPr>
          </a:p>
          <a:p>
            <a:endParaRPr lang="en-US" sz="2800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FEE35-9820-43CE-8EE3-5D63E167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28575">
              <a:spcBef>
                <a:spcPts val="30"/>
              </a:spcBef>
            </a:pPr>
            <a:fld id="{81D60167-4931-47E6-BA6A-407CBD079E47}" type="slidenum">
              <a:rPr lang="en-US" smtClean="0"/>
              <a:pPr marL="28575">
                <a:spcBef>
                  <a:spcPts val="30"/>
                </a:spcBef>
              </a:pPr>
              <a:t>51</a:t>
            </a:fld>
            <a:endParaRPr lang="en-US" dirty="0"/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539957A4-7FDB-425B-9BDC-52823C2009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92" r="12276" b="-709"/>
          <a:stretch/>
        </p:blipFill>
        <p:spPr>
          <a:xfrm>
            <a:off x="264695" y="704342"/>
            <a:ext cx="3561347" cy="29719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349785A-765F-4A99-B0A2-6EF36D6D6F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042" y="561475"/>
            <a:ext cx="2662989" cy="1360663"/>
          </a:xfrm>
          <a:prstGeom prst="rect">
            <a:avLst/>
          </a:prstGeom>
        </p:spPr>
      </p:pic>
      <p:pic>
        <p:nvPicPr>
          <p:cNvPr id="10" name="Content Placeholder 21">
            <a:extLst>
              <a:ext uri="{FF2B5EF4-FFF2-40B4-BE49-F238E27FC236}">
                <a16:creationId xmlns:a16="http://schemas.microsoft.com/office/drawing/2014/main" id="{6A8665B4-B0AE-4316-B320-122F026507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391" y="1634844"/>
            <a:ext cx="3022713" cy="209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2887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2BF50-1628-C29A-BBA9-FE8EF931B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399" y="35152"/>
            <a:ext cx="8806543" cy="726848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atin typeface="AR CENA" panose="02000000000000000000"/>
              </a:rPr>
              <a:t>DM Search Beyond the Neutrino Floor?</a:t>
            </a:r>
          </a:p>
        </p:txBody>
      </p:sp>
      <p:pic>
        <p:nvPicPr>
          <p:cNvPr id="7" name="Content Placeholder 6" descr="Graphical user interface, diagram, histogram&#10;&#10;Description automatically generated">
            <a:extLst>
              <a:ext uri="{FF2B5EF4-FFF2-40B4-BE49-F238E27FC236}">
                <a16:creationId xmlns:a16="http://schemas.microsoft.com/office/drawing/2014/main" id="{FBA84BA5-8A48-961E-BCB0-E0F16EC923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2" y="609600"/>
            <a:ext cx="7537452" cy="36576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7BED64-E574-0914-6302-157A29FA7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076746-6537-4652-828A-4C84AD603A54}" type="slidenum">
              <a:rPr lang="en-US" smtClean="0"/>
              <a:t>52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4CF9E5E-E640-6580-B69E-1EF30981C583}"/>
              </a:ext>
            </a:extLst>
          </p:cNvPr>
          <p:cNvGrpSpPr/>
          <p:nvPr/>
        </p:nvGrpSpPr>
        <p:grpSpPr>
          <a:xfrm>
            <a:off x="4815116" y="3124200"/>
            <a:ext cx="4245281" cy="3646487"/>
            <a:chOff x="4815116" y="3124200"/>
            <a:chExt cx="4245281" cy="3646487"/>
          </a:xfrm>
        </p:grpSpPr>
        <p:pic>
          <p:nvPicPr>
            <p:cNvPr id="10" name="image2.png">
              <a:extLst>
                <a:ext uri="{FF2B5EF4-FFF2-40B4-BE49-F238E27FC236}">
                  <a16:creationId xmlns:a16="http://schemas.microsoft.com/office/drawing/2014/main" id="{5F47C698-F034-6459-F143-F8CA8B14A5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116" y="3766708"/>
              <a:ext cx="4245281" cy="3003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  <p:pic>
          <p:nvPicPr>
            <p:cNvPr id="11" name="image1.png">
              <a:extLst>
                <a:ext uri="{FF2B5EF4-FFF2-40B4-BE49-F238E27FC236}">
                  <a16:creationId xmlns:a16="http://schemas.microsoft.com/office/drawing/2014/main" id="{B0F57852-2A9F-DD85-5910-4483A11C9D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68068" y="3124200"/>
              <a:ext cx="3644900" cy="814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14498-B217-B3B1-6171-7979ABE28E7D}"/>
              </a:ext>
            </a:extLst>
          </p:cNvPr>
          <p:cNvSpPr/>
          <p:nvPr/>
        </p:nvSpPr>
        <p:spPr>
          <a:xfrm>
            <a:off x="66040" y="4484134"/>
            <a:ext cx="47490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WIMP signal points to the direction of Cygnus. </a:t>
            </a:r>
            <a:r>
              <a:rPr lang="en-US" alt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Direction to the Sun and Cygnus do not overlap during the year. Directionality can cleanly separate the WIMP from the Solar </a:t>
            </a:r>
            <a:r>
              <a:rPr lang="en-US" alt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</a:t>
            </a: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Exploring directional semiconductor detector with known </a:t>
            </a:r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</a:t>
            </a:r>
            <a:r>
              <a:rPr lang="en-US" alt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direction from a reactor core</a:t>
            </a:r>
          </a:p>
        </p:txBody>
      </p:sp>
    </p:spTree>
    <p:extLst>
      <p:ext uri="{BB962C8B-B14F-4D97-AF65-F5344CB8AC3E}">
        <p14:creationId xmlns:p14="http://schemas.microsoft.com/office/powerpoint/2010/main" val="1423188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edja\Google Drive\Research_Nader\Latex\Threshold_Rates_Paper\Test\Thresh_Ge_Si.png">
            <a:extLst>
              <a:ext uri="{FF2B5EF4-FFF2-40B4-BE49-F238E27FC236}">
                <a16:creationId xmlns:a16="http://schemas.microsoft.com/office/drawing/2014/main" id="{910FF0A6-7B2E-D144-B806-12BDCBAFF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293" y="1169300"/>
            <a:ext cx="2160045" cy="262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CAD6EF4-8E3D-954A-B051-40C56FA708FE}"/>
              </a:ext>
            </a:extLst>
          </p:cNvPr>
          <p:cNvSpPr/>
          <p:nvPr/>
        </p:nvSpPr>
        <p:spPr>
          <a:xfrm>
            <a:off x="0" y="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AR CENA" panose="02000000000000000000"/>
              </a:rPr>
              <a:t>Threshold Displacement Energy (TDE) Anisotropy:</a:t>
            </a:r>
          </a:p>
          <a:p>
            <a:r>
              <a:rPr lang="en-US" sz="2800" b="1" dirty="0">
                <a:latin typeface="AR CENA" panose="02000000000000000000"/>
              </a:rPr>
              <a:t>Directional detection and NR discrimination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116EB6-0D43-AE44-A531-4FD8C313BF00}"/>
              </a:ext>
            </a:extLst>
          </p:cNvPr>
          <p:cNvSpPr txBox="1"/>
          <p:nvPr/>
        </p:nvSpPr>
        <p:spPr>
          <a:xfrm>
            <a:off x="120169" y="1025620"/>
            <a:ext cx="52798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/>
              <a:t>Expect two effects: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US" sz="1600" b="1" dirty="0"/>
              <a:t>If single electron ionization NR threshold angular is homomorphic to TDE we expect an event rate that varies as earth rotates w.r.t to DM wind.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US" sz="1600" b="1" dirty="0"/>
              <a:t>The energy stored in the defects will be missed in phonon signals.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b="1" dirty="0"/>
              <a:t>For ionization detection The effect will lead to a rate modulation as a function of the earth angles </a:t>
            </a:r>
            <a:r>
              <a:rPr lang="en-US" sz="1600" b="1" dirty="0" err="1"/>
              <a:t>wrt</a:t>
            </a:r>
            <a:r>
              <a:rPr lang="en-US" sz="1600" b="1" dirty="0"/>
              <a:t> DM:</a:t>
            </a:r>
          </a:p>
        </p:txBody>
      </p:sp>
      <p:pic>
        <p:nvPicPr>
          <p:cNvPr id="7" name="00300_MeV_Ge_Movie.mp4">
            <a:hlinkClick r:id="" action="ppaction://media"/>
            <a:extLst>
              <a:ext uri="{FF2B5EF4-FFF2-40B4-BE49-F238E27FC236}">
                <a16:creationId xmlns:a16="http://schemas.microsoft.com/office/drawing/2014/main" id="{2BC05FAC-A8C2-3244-8A31-C9054480AA3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11778" y="1076456"/>
            <a:ext cx="1997748" cy="29966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6654C2-19A4-E141-833D-C2F465E4DA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7752" y="3086100"/>
            <a:ext cx="2761989" cy="685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7F91A4-391A-5C47-8FBA-2D0D6C742DFA}"/>
              </a:ext>
            </a:extLst>
          </p:cNvPr>
          <p:cNvSpPr txBox="1"/>
          <p:nvPr/>
        </p:nvSpPr>
        <p:spPr>
          <a:xfrm>
            <a:off x="131056" y="3869590"/>
            <a:ext cx="493823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/>
              <a:t>For phonon detection We expect a measurable distortion in the spectrum: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b="1" dirty="0"/>
              <a:t>The Blue spectrum without the defect effects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b="1" dirty="0"/>
              <a:t>The Orange with defects effect convolved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b="1" dirty="0"/>
              <a:t>The Green is the significance of the effect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600" b="1" dirty="0"/>
              <a:t>Diamond shows the best sensitivity to this defect missing energy effect 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100013" indent="-214313">
              <a:buFont typeface="Arial" panose="020B0604020202020204" pitchFamily="34" charset="0"/>
              <a:buChar char="•"/>
            </a:pPr>
            <a:r>
              <a:rPr lang="en-US" sz="1600" b="1" dirty="0"/>
              <a:t>Detector R&amp;D program to develop very low Tc sensors for extremely low background that can exploit this</a:t>
            </a:r>
          </a:p>
        </p:txBody>
      </p:sp>
      <p:pic>
        <p:nvPicPr>
          <p:cNvPr id="1025" name="Picture 1" descr="page3image1615934720">
            <a:extLst>
              <a:ext uri="{FF2B5EF4-FFF2-40B4-BE49-F238E27FC236}">
                <a16:creationId xmlns:a16="http://schemas.microsoft.com/office/drawing/2014/main" id="{C13EC5CC-0EF2-274A-8143-12A7860AB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018" y="4025771"/>
            <a:ext cx="3234869" cy="269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2CAE6F8-C4CA-914C-9507-0A1F22BC621A}"/>
              </a:ext>
            </a:extLst>
          </p:cNvPr>
          <p:cNvSpPr/>
          <p:nvPr/>
        </p:nvSpPr>
        <p:spPr>
          <a:xfrm>
            <a:off x="5337018" y="3838035"/>
            <a:ext cx="4572000" cy="2192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altLang="en-US" sz="825" dirty="0">
                <a:cs typeface="Times New Roman" pitchFamily="18" charset="0"/>
              </a:rPr>
              <a:t>F. </a:t>
            </a:r>
            <a:r>
              <a:rPr lang="fr-FR" altLang="en-US" sz="825" dirty="0" err="1">
                <a:cs typeface="Times New Roman" pitchFamily="18" charset="0"/>
              </a:rPr>
              <a:t>Kadribasic</a:t>
            </a:r>
            <a:r>
              <a:rPr lang="fr-FR" altLang="en-US" sz="825" dirty="0">
                <a:cs typeface="Times New Roman" pitchFamily="18" charset="0"/>
              </a:rPr>
              <a:t> </a:t>
            </a:r>
            <a:r>
              <a:rPr lang="fr-FR" altLang="en-US" sz="825" i="1" dirty="0">
                <a:cs typeface="Times New Roman" pitchFamily="18" charset="0"/>
              </a:rPr>
              <a:t>et al</a:t>
            </a:r>
            <a:r>
              <a:rPr lang="fr-FR" altLang="en-US" sz="825" dirty="0">
                <a:cs typeface="Times New Roman" pitchFamily="18" charset="0"/>
              </a:rPr>
              <a:t>., Phys. </a:t>
            </a:r>
            <a:r>
              <a:rPr lang="fr-FR" altLang="en-US" sz="825" dirty="0" err="1">
                <a:cs typeface="Times New Roman" pitchFamily="18" charset="0"/>
              </a:rPr>
              <a:t>Rev</a:t>
            </a:r>
            <a:r>
              <a:rPr lang="fr-FR" altLang="en-US" sz="825" dirty="0">
                <a:cs typeface="Times New Roman" pitchFamily="18" charset="0"/>
              </a:rPr>
              <a:t>. </a:t>
            </a:r>
            <a:r>
              <a:rPr lang="fr-FR" altLang="en-US" sz="825" dirty="0" err="1">
                <a:cs typeface="Times New Roman" pitchFamily="18" charset="0"/>
              </a:rPr>
              <a:t>Lett</a:t>
            </a:r>
            <a:r>
              <a:rPr lang="fr-FR" altLang="en-US" sz="825" dirty="0">
                <a:cs typeface="Times New Roman" pitchFamily="18" charset="0"/>
              </a:rPr>
              <a:t>. 120, 111301 (2018). [</a:t>
            </a:r>
            <a:r>
              <a:rPr lang="fr-FR" altLang="en-US" sz="825" dirty="0" err="1">
                <a:cs typeface="Times New Roman" pitchFamily="18" charset="0"/>
              </a:rPr>
              <a:t>Arxiv</a:t>
            </a:r>
            <a:r>
              <a:rPr lang="fr-FR" altLang="en-US" sz="825" dirty="0">
                <a:cs typeface="Times New Roman" pitchFamily="18" charset="0"/>
              </a:rPr>
              <a:t>: 1703.05371]</a:t>
            </a:r>
            <a:r>
              <a:rPr lang="en-US" altLang="en-US" sz="825" dirty="0">
                <a:cs typeface="Times New Roman" pitchFamily="18" charset="0"/>
              </a:rPr>
              <a:t>,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64CAF7-3013-9842-B0D7-6B10FF7BA6F2}"/>
              </a:ext>
            </a:extLst>
          </p:cNvPr>
          <p:cNvSpPr/>
          <p:nvPr/>
        </p:nvSpPr>
        <p:spPr>
          <a:xfrm>
            <a:off x="2979087" y="6490663"/>
            <a:ext cx="31858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https://</a:t>
            </a:r>
            <a:r>
              <a:rPr lang="en-US" sz="900" dirty="0" err="1"/>
              <a:t>doi.org</a:t>
            </a:r>
            <a:r>
              <a:rPr lang="en-US" sz="900" dirty="0"/>
              <a:t>/10.48550/arXiv.2112.14495</a:t>
            </a:r>
          </a:p>
        </p:txBody>
      </p:sp>
    </p:spTree>
    <p:extLst>
      <p:ext uri="{BB962C8B-B14F-4D97-AF65-F5344CB8AC3E}">
        <p14:creationId xmlns:p14="http://schemas.microsoft.com/office/powerpoint/2010/main" val="107439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mute="1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191000" cy="609600"/>
          </a:xfrm>
          <a:noFill/>
        </p:spPr>
        <p:txBody>
          <a:bodyPr>
            <a:noAutofit/>
          </a:bodyPr>
          <a:lstStyle/>
          <a:p>
            <a:r>
              <a:rPr lang="en-US" b="1" dirty="0">
                <a:latin typeface="AR CENA" panose="02000000000000000000" pitchFamily="2" charset="0"/>
              </a:rPr>
              <a:t>Conclusions</a:t>
            </a:r>
          </a:p>
        </p:txBody>
      </p:sp>
      <p:sp>
        <p:nvSpPr>
          <p:cNvPr id="120835" name="Rectangle 3"/>
          <p:cNvSpPr>
            <a:spLocks noChangeArrowheads="1"/>
          </p:cNvSpPr>
          <p:nvPr/>
        </p:nvSpPr>
        <p:spPr bwMode="auto">
          <a:xfrm>
            <a:off x="0" y="609600"/>
            <a:ext cx="9144000" cy="60016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Next generation experiments will be aiming to explore parameter space down to the neutrino floor, especially at higher WIMP masses</a:t>
            </a:r>
          </a:p>
          <a:p>
            <a:pPr>
              <a:buFontTx/>
              <a:buChar char="•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The low-mass WIMP parameter space is fertile for quick technical progress in thresholds and dramatic increases in discovery potential.</a:t>
            </a:r>
          </a:p>
          <a:p>
            <a:pPr>
              <a:buFontTx/>
              <a:buChar char="•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Broad program of Dark Matter searches beyond the nominal WIMPs. Strong detector and background synergy with Reactor CE</a:t>
            </a:r>
            <a:r>
              <a:rPr lang="en-US" sz="2400" b="1" dirty="0">
                <a:latin typeface="Calibri" pitchFamily="34" charset="0"/>
                <a:cs typeface="Calibri" pitchFamily="34" charset="0"/>
                <a:sym typeface="Symbol" panose="05050102010706020507" pitchFamily="18" charset="2"/>
              </a:rPr>
              <a:t>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NS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expts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buFontTx/>
              <a:buChar char="•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Serious background challenges remain for low-mass searches. </a:t>
            </a:r>
          </a:p>
          <a:p>
            <a:pPr>
              <a:buFontTx/>
              <a:buChar char="•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Many leading technologies are joining forces to build corresponding G3 detectors: Xe technologies (LZ and XENON), </a:t>
            </a:r>
            <a:r>
              <a:rPr lang="en-US" sz="2400" b="1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US" sz="2400" b="1" dirty="0">
                <a:latin typeface="Calibri" pitchFamily="34" charset="0"/>
                <a:cs typeface="Calibri" pitchFamily="34" charset="0"/>
              </a:rPr>
              <a:t> (Darkside, DEAP)</a:t>
            </a:r>
          </a:p>
          <a:p>
            <a:pPr>
              <a:buFontTx/>
              <a:buChar char="•"/>
            </a:pPr>
            <a:endParaRPr lang="en-US" sz="2400" b="1" dirty="0">
              <a:latin typeface="Calibri" pitchFamily="34" charset="0"/>
              <a:cs typeface="Calibri" pitchFamily="34" charset="0"/>
            </a:endParaRPr>
          </a:p>
          <a:p>
            <a:pPr>
              <a:buFontTx/>
              <a:buChar char="•"/>
            </a:pPr>
            <a:r>
              <a:rPr lang="en-US" sz="2400" b="1" dirty="0">
                <a:latin typeface="Calibri" pitchFamily="34" charset="0"/>
                <a:cs typeface="Calibri" pitchFamily="34" charset="0"/>
              </a:rPr>
              <a:t>There will be pleasant and unpleasant surprises and we may discover something different from what we set out to find!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4051497"/>
      </p:ext>
    </p:extLst>
  </p:cSld>
  <p:clrMapOvr>
    <a:masterClrMapping/>
  </p:clrMapOvr>
  <p:transition advTm="7984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119A504C-8521-6352-4758-C9D961BE5428}"/>
              </a:ext>
            </a:extLst>
          </p:cNvPr>
          <p:cNvGrpSpPr/>
          <p:nvPr/>
        </p:nvGrpSpPr>
        <p:grpSpPr>
          <a:xfrm>
            <a:off x="4191000" y="2819400"/>
            <a:ext cx="4865914" cy="4000082"/>
            <a:chOff x="1051656" y="2658512"/>
            <a:chExt cx="4191000" cy="3774686"/>
          </a:xfrm>
        </p:grpSpPr>
        <p:pic>
          <p:nvPicPr>
            <p:cNvPr id="41" name="Picture 3">
              <a:extLst>
                <a:ext uri="{FF2B5EF4-FFF2-40B4-BE49-F238E27FC236}">
                  <a16:creationId xmlns:a16="http://schemas.microsoft.com/office/drawing/2014/main" id="{FA0AC8A0-24D3-B715-543D-5F699FF258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51656" y="2658512"/>
              <a:ext cx="4191000" cy="37746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D45E68B-0879-1E05-6E62-2B3EB87200AA}"/>
                </a:ext>
              </a:extLst>
            </p:cNvPr>
            <p:cNvSpPr txBox="1"/>
            <p:nvPr/>
          </p:nvSpPr>
          <p:spPr>
            <a:xfrm>
              <a:off x="1146919" y="2873464"/>
              <a:ext cx="609600" cy="398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00B0F0"/>
                  </a:solidFill>
                  <a:latin typeface="Calibri" pitchFamily="34" charset="0"/>
                  <a:cs typeface="Calibri" pitchFamily="34" charset="0"/>
                  <a:sym typeface="Symbol"/>
                </a:rPr>
                <a:t></a:t>
              </a:r>
              <a:r>
                <a:rPr lang="en-US" sz="3600" b="1" baseline="-25000" dirty="0">
                  <a:solidFill>
                    <a:srgbClr val="00B0F0"/>
                  </a:solidFill>
                  <a:latin typeface="Calibri" pitchFamily="34" charset="0"/>
                  <a:cs typeface="Calibri" pitchFamily="34" charset="0"/>
                  <a:sym typeface="Symbol"/>
                </a:rPr>
                <a:t>0</a:t>
              </a:r>
              <a:endParaRPr lang="en-US" sz="3600" b="1" dirty="0">
                <a:solidFill>
                  <a:srgbClr val="00B0F0"/>
                </a:solidFill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EDFEBE9-8FAA-9B67-1E24-F74E8892560A}"/>
                </a:ext>
              </a:extLst>
            </p:cNvPr>
            <p:cNvSpPr txBox="1"/>
            <p:nvPr/>
          </p:nvSpPr>
          <p:spPr>
            <a:xfrm>
              <a:off x="3962013" y="2980185"/>
              <a:ext cx="609600" cy="398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00B0F0"/>
                  </a:solidFill>
                  <a:latin typeface="Calibri" pitchFamily="34" charset="0"/>
                  <a:cs typeface="Calibri" pitchFamily="34" charset="0"/>
                  <a:sym typeface="Symbol"/>
                </a:rPr>
                <a:t></a:t>
              </a:r>
              <a:endParaRPr lang="en-US" sz="3600" b="1" dirty="0">
                <a:solidFill>
                  <a:srgbClr val="00B0F0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83992" name="Rectangle 24">
            <a:extLst>
              <a:ext uri="{FF2B5EF4-FFF2-40B4-BE49-F238E27FC236}">
                <a16:creationId xmlns:a16="http://schemas.microsoft.com/office/drawing/2014/main" id="{6ECE50C6-7486-4C84-A22A-0087BD36D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>
            <a:noFill/>
          </a:ln>
          <a:effectLst/>
        </p:spPr>
        <p:txBody>
          <a:bodyPr lIns="92075" tIns="46038" rIns="92075" bIns="46038" anchor="ctr"/>
          <a:lstStyle>
            <a:lvl1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altLang="en-US" sz="3000" b="1" dirty="0">
                <a:solidFill>
                  <a:schemeClr val="tx1"/>
                </a:solidFill>
                <a:latin typeface="AR CENA"/>
              </a:rPr>
              <a:t>Background: Reduce and Reject</a:t>
            </a:r>
            <a:endParaRPr lang="en-US" altLang="en-US" sz="3000" b="1" dirty="0">
              <a:solidFill>
                <a:schemeClr val="tx1"/>
              </a:solidFill>
              <a:latin typeface="AR CENA"/>
              <a:sym typeface="Symbol" panose="05050102010706020507" pitchFamily="18" charset="2"/>
            </a:endParaRPr>
          </a:p>
        </p:txBody>
      </p:sp>
      <p:sp>
        <p:nvSpPr>
          <p:cNvPr id="84009" name="Rectangle 41">
            <a:extLst>
              <a:ext uri="{FF2B5EF4-FFF2-40B4-BE49-F238E27FC236}">
                <a16:creationId xmlns:a16="http://schemas.microsoft.com/office/drawing/2014/main" id="{947F8868-290A-4C17-A97E-DA22320B4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526941"/>
            <a:ext cx="5943600" cy="178510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Times New Roman" panose="02020603050405020304" pitchFamily="18" charset="0"/>
              </a:rPr>
              <a:t>Current experiments: &lt;1 millionth of a banana!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en-US" sz="2200" dirty="0">
                <a:latin typeface="Times New Roman" panose="02020603050405020304" pitchFamily="18" charset="0"/>
              </a:rPr>
              <a:t>Reduce through shielding, material selection and reject through detector technology</a:t>
            </a:r>
            <a:endParaRPr lang="en-US" altLang="en-US" sz="2200" dirty="0"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en-US" sz="2200" b="0" dirty="0">
                <a:latin typeface="Times New Roman" panose="02020603050405020304" pitchFamily="18" charset="0"/>
                <a:sym typeface="Symbol" panose="05050102010706020507" pitchFamily="18" charset="2"/>
              </a:rPr>
              <a:t>Still often face unforeseen backgrounds that require new ways to reduce/reject</a:t>
            </a:r>
          </a:p>
        </p:txBody>
      </p: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EA5BE381-70A7-7B7F-320F-14250EB399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46384"/>
            <a:ext cx="2674465" cy="1869759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FFEDEAF8-E342-7208-E1D9-5DC50BDC3063}"/>
              </a:ext>
            </a:extLst>
          </p:cNvPr>
          <p:cNvGrpSpPr/>
          <p:nvPr/>
        </p:nvGrpSpPr>
        <p:grpSpPr>
          <a:xfrm>
            <a:off x="-55693" y="2895600"/>
            <a:ext cx="4094293" cy="3936695"/>
            <a:chOff x="4546823" y="2991241"/>
            <a:chExt cx="4618007" cy="4606365"/>
          </a:xfrm>
        </p:grpSpPr>
        <p:pic>
          <p:nvPicPr>
            <p:cNvPr id="24" name="Picture 10" descr="cdms_layers">
              <a:extLst>
                <a:ext uri="{FF2B5EF4-FFF2-40B4-BE49-F238E27FC236}">
                  <a16:creationId xmlns:a16="http://schemas.microsoft.com/office/drawing/2014/main" id="{7B81073E-F610-DD4D-73DC-2781BB220D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6320" y="2991241"/>
              <a:ext cx="4518510" cy="3505200"/>
            </a:xfrm>
            <a:prstGeom prst="rect">
              <a:avLst/>
            </a:prstGeom>
            <a:noFill/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BBA3181-71C6-3323-A225-7B3F7005CA5C}"/>
                </a:ext>
              </a:extLst>
            </p:cNvPr>
            <p:cNvSpPr/>
            <p:nvPr/>
          </p:nvSpPr>
          <p:spPr>
            <a:xfrm>
              <a:off x="4546823" y="6572588"/>
              <a:ext cx="4597178" cy="10250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42938">
                <a:buSzPct val="125000"/>
                <a:buFont typeface="Gill Sans" charset="0"/>
                <a:buChar char="•"/>
              </a:pPr>
              <a:r>
                <a:rPr lang="en-US" b="1" dirty="0">
                  <a:latin typeface="Gill Sans" charset="0"/>
                  <a:sym typeface="Gill Sans" charset="0"/>
                </a:rPr>
                <a:t>Earth as a shield from cosmic radiation</a:t>
              </a:r>
            </a:p>
            <a:p>
              <a:pPr defTabSz="642938">
                <a:buSzPct val="125000"/>
                <a:buFont typeface="Gill Sans" charset="0"/>
                <a:buChar char="•"/>
              </a:pPr>
              <a:r>
                <a:rPr lang="en-US" b="1" dirty="0">
                  <a:latin typeface="Gill Sans" charset="0"/>
                  <a:sym typeface="Gill Sans" charset="0"/>
                </a:rPr>
                <a:t>Passive Shielding: poly (N) and lead (</a:t>
              </a:r>
              <a:r>
                <a:rPr lang="en-US" b="1" dirty="0">
                  <a:latin typeface="Gill Sans" charset="0"/>
                  <a:sym typeface="Symbol" panose="05050102010706020507" pitchFamily="18" charset="2"/>
                </a:rPr>
                <a:t></a:t>
              </a:r>
              <a:r>
                <a:rPr lang="en-US" b="1" dirty="0">
                  <a:latin typeface="Gill Sans" charset="0"/>
                  <a:sym typeface="Gill Sans" charset="0"/>
                </a:rPr>
                <a:t>)</a:t>
              </a:r>
            </a:p>
            <a:p>
              <a:pPr defTabSz="642938">
                <a:buSzPct val="125000"/>
                <a:buFont typeface="Gill Sans" charset="0"/>
                <a:buChar char="•"/>
              </a:pPr>
              <a:r>
                <a:rPr lang="en-US" b="1" dirty="0">
                  <a:latin typeface="Gill Sans" charset="0"/>
                  <a:sym typeface="Gill Sans" charset="0"/>
                </a:rPr>
                <a:t> Active Shielding (scintillators)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571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0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0"/>
            <a:ext cx="4420732" cy="696234"/>
          </a:xfrm>
          <a:solidFill>
            <a:schemeClr val="bg1"/>
          </a:solidFill>
        </p:spPr>
        <p:txBody>
          <a:bodyPr>
            <a:noAutofit/>
          </a:bodyPr>
          <a:lstStyle/>
          <a:p>
            <a:pPr eaLnBrk="1" hangingPunct="1"/>
            <a:r>
              <a:rPr lang="en-US" sz="3200" b="1" dirty="0">
                <a:latin typeface="AR CENA" panose="02000000000000000000" pitchFamily="2" charset="0"/>
                <a:cs typeface="Calibri" pitchFamily="34" charset="0"/>
              </a:rPr>
              <a:t>Detector Signal</a:t>
            </a:r>
          </a:p>
        </p:txBody>
      </p:sp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-584392" y="1167522"/>
            <a:ext cx="8539163" cy="5016582"/>
            <a:chOff x="93" y="1097"/>
            <a:chExt cx="5235" cy="2983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899" y="2086"/>
              <a:ext cx="1799" cy="1604"/>
              <a:chOff x="1972" y="1241"/>
              <a:chExt cx="1761" cy="1747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2671" y="1856"/>
                <a:ext cx="1062" cy="1132"/>
                <a:chOff x="2698" y="1868"/>
                <a:chExt cx="1062" cy="1132"/>
              </a:xfrm>
            </p:grpSpPr>
            <p:sp>
              <p:nvSpPr>
                <p:cNvPr id="24608" name="_s1030"/>
                <p:cNvSpPr>
                  <a:spLocks noChangeArrowheads="1" noTextEdit="1"/>
                </p:cNvSpPr>
                <p:nvPr/>
              </p:nvSpPr>
              <p:spPr bwMode="auto">
                <a:xfrm>
                  <a:off x="2698" y="1868"/>
                  <a:ext cx="1062" cy="1062"/>
                </a:xfrm>
                <a:prstGeom prst="ellipse">
                  <a:avLst/>
                </a:prstGeom>
                <a:solidFill>
                  <a:srgbClr val="F60802">
                    <a:alpha val="50195"/>
                  </a:srgbClr>
                </a:solidFill>
                <a:ln w="9525">
                  <a:solidFill>
                    <a:srgbClr val="F60802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24609" name="Text Box 6"/>
                <p:cNvSpPr txBox="1">
                  <a:spLocks noChangeArrowheads="1"/>
                </p:cNvSpPr>
                <p:nvPr/>
              </p:nvSpPr>
              <p:spPr bwMode="auto">
                <a:xfrm rot="-3406252">
                  <a:off x="2821" y="2223"/>
                  <a:ext cx="1086" cy="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GB">
                      <a:latin typeface="Tahoma" pitchFamily="34" charset="0"/>
                    </a:rPr>
                    <a:t>H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en-GB">
                      <a:latin typeface="Tahoma" pitchFamily="34" charset="0"/>
                    </a:rPr>
                    <a:t>phonons</a:t>
                  </a:r>
                </a:p>
              </p:txBody>
            </p:sp>
          </p:grpSp>
          <p:grpSp>
            <p:nvGrpSpPr>
              <p:cNvPr id="5" name="Group 7"/>
              <p:cNvGrpSpPr>
                <a:grpSpLocks/>
              </p:cNvGrpSpPr>
              <p:nvPr/>
            </p:nvGrpSpPr>
            <p:grpSpPr bwMode="auto">
              <a:xfrm>
                <a:off x="2322" y="1241"/>
                <a:ext cx="1094" cy="1062"/>
                <a:chOff x="2349" y="1253"/>
                <a:chExt cx="1094" cy="1062"/>
              </a:xfrm>
            </p:grpSpPr>
            <p:sp>
              <p:nvSpPr>
                <p:cNvPr id="24606" name="_s1028"/>
                <p:cNvSpPr>
                  <a:spLocks noChangeArrowheads="1" noTextEdit="1"/>
                </p:cNvSpPr>
                <p:nvPr/>
              </p:nvSpPr>
              <p:spPr bwMode="auto">
                <a:xfrm>
                  <a:off x="2349" y="1253"/>
                  <a:ext cx="1062" cy="1062"/>
                </a:xfrm>
                <a:prstGeom prst="ellipse">
                  <a:avLst/>
                </a:prstGeom>
                <a:solidFill>
                  <a:srgbClr val="0399FF">
                    <a:alpha val="50195"/>
                  </a:srgbClr>
                </a:solidFill>
                <a:ln w="9525">
                  <a:solidFill>
                    <a:srgbClr val="4B595B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2460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2354" y="1385"/>
                  <a:ext cx="1089" cy="5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GB" dirty="0">
                      <a:latin typeface="Tahoma" pitchFamily="34" charset="0"/>
                    </a:rPr>
                    <a:t>ionization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en-GB" dirty="0">
                      <a:latin typeface="Tahoma" pitchFamily="34" charset="0"/>
                    </a:rPr>
                    <a:t>Q</a:t>
                  </a:r>
                </a:p>
              </p:txBody>
            </p:sp>
          </p:grpSp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1972" y="1855"/>
                <a:ext cx="1062" cy="1129"/>
                <a:chOff x="1999" y="1867"/>
                <a:chExt cx="1062" cy="1129"/>
              </a:xfrm>
            </p:grpSpPr>
            <p:sp>
              <p:nvSpPr>
                <p:cNvPr id="24604" name="_s1032"/>
                <p:cNvSpPr>
                  <a:spLocks noChangeArrowheads="1" noTextEdit="1"/>
                </p:cNvSpPr>
                <p:nvPr/>
              </p:nvSpPr>
              <p:spPr bwMode="auto">
                <a:xfrm>
                  <a:off x="1999" y="1867"/>
                  <a:ext cx="1062" cy="1062"/>
                </a:xfrm>
                <a:prstGeom prst="ellipse">
                  <a:avLst/>
                </a:prstGeom>
                <a:solidFill>
                  <a:srgbClr val="F1FD09">
                    <a:alpha val="50195"/>
                  </a:srgbClr>
                </a:solidFill>
                <a:ln w="9525">
                  <a:solidFill>
                    <a:srgbClr val="F1FD09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en-US"/>
                </a:p>
              </p:txBody>
            </p:sp>
            <p:sp>
              <p:nvSpPr>
                <p:cNvPr id="24605" name="Text Box 12"/>
                <p:cNvSpPr txBox="1">
                  <a:spLocks noChangeArrowheads="1"/>
                </p:cNvSpPr>
                <p:nvPr/>
              </p:nvSpPr>
              <p:spPr bwMode="auto">
                <a:xfrm rot="2938994">
                  <a:off x="1913" y="2217"/>
                  <a:ext cx="1091" cy="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GB">
                      <a:latin typeface="Tahoma" pitchFamily="34" charset="0"/>
                    </a:rPr>
                    <a:t>L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en-GB">
                      <a:latin typeface="Tahoma" pitchFamily="34" charset="0"/>
                    </a:rPr>
                    <a:t>scintillation</a:t>
                  </a:r>
                </a:p>
              </p:txBody>
            </p:sp>
          </p:grpSp>
        </p:grpSp>
        <p:sp>
          <p:nvSpPr>
            <p:cNvPr id="24585" name="Text Box 13"/>
            <p:cNvSpPr txBox="1">
              <a:spLocks noChangeArrowheads="1"/>
            </p:cNvSpPr>
            <p:nvPr/>
          </p:nvSpPr>
          <p:spPr bwMode="auto">
            <a:xfrm>
              <a:off x="3143" y="2168"/>
              <a:ext cx="2131" cy="4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endParaRPr lang="en-GB" b="0" dirty="0">
                <a:solidFill>
                  <a:srgbClr val="FF7C80"/>
                </a:solidFill>
                <a:latin typeface="Tahoma" pitchFamily="34" charset="0"/>
              </a:endParaRPr>
            </a:p>
            <a:p>
              <a:pPr algn="ctr">
                <a:spcBef>
                  <a:spcPct val="20000"/>
                </a:spcBef>
              </a:pPr>
              <a:r>
                <a:rPr lang="en-GB" dirty="0" err="1">
                  <a:latin typeface="Tahoma" pitchFamily="34" charset="0"/>
                </a:rPr>
                <a:t>SuperCDMS</a:t>
              </a:r>
              <a:r>
                <a:rPr lang="en-GB" dirty="0">
                  <a:latin typeface="Tahoma" pitchFamily="34" charset="0"/>
                </a:rPr>
                <a:t>, EDELWEISS</a:t>
              </a:r>
              <a:endParaRPr lang="en-GB" dirty="0">
                <a:solidFill>
                  <a:schemeClr val="folHlink"/>
                </a:solidFill>
                <a:latin typeface="Tahoma" pitchFamily="34" charset="0"/>
              </a:endParaRPr>
            </a:p>
          </p:txBody>
        </p:sp>
        <p:sp>
          <p:nvSpPr>
            <p:cNvPr id="24586" name="Text Box 14"/>
            <p:cNvSpPr txBox="1">
              <a:spLocks noChangeArrowheads="1"/>
            </p:cNvSpPr>
            <p:nvPr/>
          </p:nvSpPr>
          <p:spPr bwMode="auto">
            <a:xfrm>
              <a:off x="1251" y="3860"/>
              <a:ext cx="3150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GB" dirty="0">
                  <a:latin typeface="Tahoma" pitchFamily="34" charset="0"/>
                </a:rPr>
                <a:t>CRESST III, TESSERACT</a:t>
              </a:r>
            </a:p>
          </p:txBody>
        </p:sp>
        <p:sp>
          <p:nvSpPr>
            <p:cNvPr id="24587" name="Text Box 15"/>
            <p:cNvSpPr txBox="1">
              <a:spLocks noChangeArrowheads="1"/>
            </p:cNvSpPr>
            <p:nvPr/>
          </p:nvSpPr>
          <p:spPr bwMode="auto">
            <a:xfrm>
              <a:off x="480" y="2112"/>
              <a:ext cx="1960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GB" sz="1600" dirty="0">
                  <a:latin typeface="Tahoma" pitchFamily="34" charset="0"/>
                </a:rPr>
                <a:t>LZ, </a:t>
              </a:r>
              <a:r>
                <a:rPr lang="en-GB" sz="1600" dirty="0" err="1">
                  <a:latin typeface="Tahoma" pitchFamily="34" charset="0"/>
                </a:rPr>
                <a:t>XENONnT</a:t>
              </a:r>
              <a:r>
                <a:rPr lang="en-GB" sz="1600" dirty="0">
                  <a:latin typeface="Tahoma" pitchFamily="34" charset="0"/>
                </a:rPr>
                <a:t>, PANDAX, DARKSIDE</a:t>
              </a:r>
            </a:p>
          </p:txBody>
        </p:sp>
        <p:sp>
          <p:nvSpPr>
            <p:cNvPr id="24588" name="Text Box 16"/>
            <p:cNvSpPr txBox="1">
              <a:spLocks noChangeArrowheads="1"/>
            </p:cNvSpPr>
            <p:nvPr/>
          </p:nvSpPr>
          <p:spPr bwMode="auto">
            <a:xfrm>
              <a:off x="480" y="3456"/>
              <a:ext cx="1392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GB" dirty="0">
                  <a:latin typeface="Tahoma" pitchFamily="34" charset="0"/>
                </a:rPr>
                <a:t>DAMA, DEAP, XMASS, COSINE</a:t>
              </a:r>
            </a:p>
          </p:txBody>
        </p: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288" y="1104"/>
              <a:ext cx="2118" cy="2126"/>
              <a:chOff x="158" y="164"/>
              <a:chExt cx="2404" cy="2315"/>
            </a:xfrm>
          </p:grpSpPr>
          <p:sp>
            <p:nvSpPr>
              <p:cNvPr id="24598" name="Line 18"/>
              <p:cNvSpPr>
                <a:spLocks noChangeShapeType="1"/>
              </p:cNvSpPr>
              <p:nvPr/>
            </p:nvSpPr>
            <p:spPr bwMode="auto">
              <a:xfrm flipH="1">
                <a:off x="1791" y="1117"/>
                <a:ext cx="771" cy="13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9" name="Line 19"/>
              <p:cNvSpPr>
                <a:spLocks noChangeShapeType="1"/>
              </p:cNvSpPr>
              <p:nvPr/>
            </p:nvSpPr>
            <p:spPr bwMode="auto">
              <a:xfrm flipH="1">
                <a:off x="158" y="2479"/>
                <a:ext cx="163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0" name="Line 20"/>
              <p:cNvSpPr>
                <a:spLocks noChangeShapeType="1"/>
              </p:cNvSpPr>
              <p:nvPr/>
            </p:nvSpPr>
            <p:spPr bwMode="auto">
              <a:xfrm flipH="1" flipV="1">
                <a:off x="2200" y="164"/>
                <a:ext cx="362" cy="9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3104" y="1097"/>
              <a:ext cx="2224" cy="2125"/>
              <a:chOff x="3152" y="164"/>
              <a:chExt cx="2177" cy="2314"/>
            </a:xfrm>
          </p:grpSpPr>
          <p:sp>
            <p:nvSpPr>
              <p:cNvPr id="24595" name="Line 22"/>
              <p:cNvSpPr>
                <a:spLocks noChangeShapeType="1"/>
              </p:cNvSpPr>
              <p:nvPr/>
            </p:nvSpPr>
            <p:spPr bwMode="auto">
              <a:xfrm>
                <a:off x="3152" y="1117"/>
                <a:ext cx="771" cy="13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6" name="Line 23"/>
              <p:cNvSpPr>
                <a:spLocks noChangeShapeType="1"/>
              </p:cNvSpPr>
              <p:nvPr/>
            </p:nvSpPr>
            <p:spPr bwMode="auto">
              <a:xfrm>
                <a:off x="3923" y="2478"/>
                <a:ext cx="140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597" name="Line 24"/>
              <p:cNvSpPr>
                <a:spLocks noChangeShapeType="1"/>
              </p:cNvSpPr>
              <p:nvPr/>
            </p:nvSpPr>
            <p:spPr bwMode="auto">
              <a:xfrm flipV="1">
                <a:off x="3152" y="164"/>
                <a:ext cx="363" cy="9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4591" name="Text Box 25"/>
            <p:cNvSpPr txBox="1">
              <a:spLocks noChangeArrowheads="1"/>
            </p:cNvSpPr>
            <p:nvPr/>
          </p:nvSpPr>
          <p:spPr bwMode="auto">
            <a:xfrm>
              <a:off x="1770" y="1134"/>
              <a:ext cx="2084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20000"/>
                </a:spcBef>
              </a:pPr>
              <a:r>
                <a:rPr lang="en-GB" dirty="0">
                  <a:latin typeface="Tahoma" pitchFamily="34" charset="0"/>
                </a:rPr>
                <a:t>SENSEI</a:t>
              </a:r>
            </a:p>
          </p:txBody>
        </p:sp>
        <p:sp>
          <p:nvSpPr>
            <p:cNvPr id="24592" name="Text Box 26"/>
            <p:cNvSpPr txBox="1">
              <a:spLocks noChangeArrowheads="1"/>
            </p:cNvSpPr>
            <p:nvPr/>
          </p:nvSpPr>
          <p:spPr bwMode="auto">
            <a:xfrm>
              <a:off x="93" y="1389"/>
              <a:ext cx="2062" cy="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en-US" b="0">
                <a:latin typeface="Arial" charset="0"/>
              </a:endParaRPr>
            </a:p>
          </p:txBody>
        </p:sp>
        <p:sp>
          <p:nvSpPr>
            <p:cNvPr id="24593" name="Text Box 27"/>
            <p:cNvSpPr txBox="1">
              <a:spLocks noChangeArrowheads="1"/>
            </p:cNvSpPr>
            <p:nvPr/>
          </p:nvSpPr>
          <p:spPr bwMode="auto">
            <a:xfrm>
              <a:off x="3600" y="3537"/>
              <a:ext cx="747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/>
              <a:r>
                <a:rPr lang="en-GB" dirty="0">
                  <a:latin typeface="Tahoma" pitchFamily="34" charset="0"/>
                </a:rPr>
                <a:t>PICO</a:t>
              </a:r>
            </a:p>
          </p:txBody>
        </p:sp>
        <p:sp>
          <p:nvSpPr>
            <p:cNvPr id="24594" name="Rectangle 28"/>
            <p:cNvSpPr>
              <a:spLocks noChangeArrowheads="1"/>
            </p:cNvSpPr>
            <p:nvPr/>
          </p:nvSpPr>
          <p:spPr bwMode="auto">
            <a:xfrm>
              <a:off x="130" y="1960"/>
              <a:ext cx="1765" cy="794"/>
            </a:xfrm>
            <a:prstGeom prst="rect">
              <a:avLst/>
            </a:prstGeom>
            <a:noFill/>
            <a:ln w="9525">
              <a:noFill/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37"/>
          <p:cNvGrpSpPr/>
          <p:nvPr/>
        </p:nvGrpSpPr>
        <p:grpSpPr>
          <a:xfrm>
            <a:off x="4800600" y="-152400"/>
            <a:ext cx="4648200" cy="3569732"/>
            <a:chOff x="4800600" y="-152400"/>
            <a:chExt cx="4648200" cy="3569732"/>
          </a:xfrm>
        </p:grpSpPr>
        <p:grpSp>
          <p:nvGrpSpPr>
            <p:cNvPr id="10" name="Group 45"/>
            <p:cNvGrpSpPr>
              <a:grpSpLocks/>
            </p:cNvGrpSpPr>
            <p:nvPr/>
          </p:nvGrpSpPr>
          <p:grpSpPr bwMode="auto">
            <a:xfrm>
              <a:off x="4800600" y="-152400"/>
              <a:ext cx="4648200" cy="3378200"/>
              <a:chOff x="3120" y="0"/>
              <a:chExt cx="2832" cy="2128"/>
            </a:xfrm>
          </p:grpSpPr>
          <p:pic>
            <p:nvPicPr>
              <p:cNvPr id="24581" name="Picture 39" descr="ionization_phonon_nobeta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20" y="0"/>
                <a:ext cx="2832" cy="2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582" name="Text Box 42"/>
              <p:cNvSpPr txBox="1">
                <a:spLocks noChangeArrowheads="1"/>
              </p:cNvSpPr>
              <p:nvPr/>
            </p:nvSpPr>
            <p:spPr bwMode="auto">
              <a:xfrm rot="-1857826">
                <a:off x="4128" y="768"/>
                <a:ext cx="100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Electron Recoil</a:t>
                </a:r>
              </a:p>
            </p:txBody>
          </p:sp>
          <p:sp>
            <p:nvSpPr>
              <p:cNvPr id="24583" name="Text Box 43"/>
              <p:cNvSpPr txBox="1">
                <a:spLocks noChangeArrowheads="1"/>
              </p:cNvSpPr>
              <p:nvPr/>
            </p:nvSpPr>
            <p:spPr bwMode="auto">
              <a:xfrm rot="-776639">
                <a:off x="4656" y="1536"/>
                <a:ext cx="1008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200"/>
                  <a:t>Nuclear Recoil</a:t>
                </a: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 rot="16200000">
              <a:off x="3804166" y="1453634"/>
              <a:ext cx="2514600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Ionization Energy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62739" y="3048000"/>
              <a:ext cx="3124061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Phonon (True) Energy</a:t>
              </a:r>
            </a:p>
          </p:txBody>
        </p:sp>
      </p:grpSp>
      <p:grpSp>
        <p:nvGrpSpPr>
          <p:cNvPr id="11" name="Group 41"/>
          <p:cNvGrpSpPr/>
          <p:nvPr/>
        </p:nvGrpSpPr>
        <p:grpSpPr>
          <a:xfrm>
            <a:off x="1912316" y="2216830"/>
            <a:ext cx="4159562" cy="3124047"/>
            <a:chOff x="1914602" y="2729552"/>
            <a:chExt cx="4159562" cy="3124047"/>
          </a:xfrm>
        </p:grpSpPr>
        <p:sp>
          <p:nvSpPr>
            <p:cNvPr id="39" name="TextBox 38"/>
            <p:cNvSpPr txBox="1"/>
            <p:nvPr/>
          </p:nvSpPr>
          <p:spPr>
            <a:xfrm>
              <a:off x="3185696" y="2729552"/>
              <a:ext cx="1237322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latin typeface="Calibri" pitchFamily="34" charset="0"/>
                  <a:cs typeface="Calibri" pitchFamily="34" charset="0"/>
                </a:rPr>
                <a:t>eV</a:t>
              </a:r>
              <a:r>
                <a:rPr lang="en-US" dirty="0">
                  <a:latin typeface="Calibri" pitchFamily="34" charset="0"/>
                  <a:cs typeface="Calibri" pitchFamily="34" charset="0"/>
                </a:rPr>
                <a:t>, </a:t>
              </a:r>
              <a:r>
                <a:rPr lang="en-US" dirty="0">
                  <a:latin typeface="Calibri" pitchFamily="34" charset="0"/>
                  <a:cs typeface="Calibri" pitchFamily="34" charset="0"/>
                  <a:sym typeface="Symbol"/>
                </a:rPr>
                <a:t>=20%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2237376">
              <a:off x="1914602" y="5484267"/>
              <a:ext cx="1660276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libri" pitchFamily="34" charset="0"/>
                  <a:cs typeface="Calibri" pitchFamily="34" charset="0"/>
                </a:rPr>
                <a:t>keV, </a:t>
              </a:r>
              <a:r>
                <a:rPr lang="en-US" dirty="0">
                  <a:latin typeface="Calibri" pitchFamily="34" charset="0"/>
                  <a:cs typeface="Calibri" pitchFamily="34" charset="0"/>
                  <a:sym typeface="Symbol"/>
                </a:rPr>
                <a:t>=1-10%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9226322">
              <a:off x="4523840" y="5377923"/>
              <a:ext cx="155032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latin typeface="Calibri" pitchFamily="34" charset="0"/>
                  <a:cs typeface="Calibri" pitchFamily="34" charset="0"/>
                </a:rPr>
                <a:t>meV</a:t>
              </a:r>
              <a:r>
                <a:rPr lang="en-US" dirty="0">
                  <a:latin typeface="Calibri" pitchFamily="34" charset="0"/>
                  <a:cs typeface="Calibri" pitchFamily="34" charset="0"/>
                </a:rPr>
                <a:t>, </a:t>
              </a:r>
              <a:r>
                <a:rPr lang="en-US" dirty="0">
                  <a:latin typeface="Calibri" pitchFamily="34" charset="0"/>
                  <a:cs typeface="Calibri" pitchFamily="34" charset="0"/>
                  <a:sym typeface="Symbol"/>
                </a:rPr>
                <a:t>=100%</a:t>
              </a:r>
              <a:endParaRPr lang="en-US" dirty="0">
                <a:latin typeface="Calibri" pitchFamily="34" charset="0"/>
                <a:cs typeface="Calibri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960141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" descr="Image"/>
          <p:cNvPicPr>
            <a:picLocks noChangeAspect="1"/>
          </p:cNvPicPr>
          <p:nvPr/>
        </p:nvPicPr>
        <p:blipFill>
          <a:blip r:embed="rId2"/>
          <a:srcRect l="6845" t="3178" r="7904" b="4335"/>
          <a:stretch>
            <a:fillRect/>
          </a:stretch>
        </p:blipFill>
        <p:spPr>
          <a:xfrm>
            <a:off x="6419661" y="881138"/>
            <a:ext cx="901259" cy="1635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7" h="21587" extrusionOk="0">
                <a:moveTo>
                  <a:pt x="10358" y="0"/>
                </a:moveTo>
                <a:cubicBezTo>
                  <a:pt x="10219" y="4"/>
                  <a:pt x="10059" y="26"/>
                  <a:pt x="9880" y="64"/>
                </a:cubicBezTo>
                <a:cubicBezTo>
                  <a:pt x="9519" y="140"/>
                  <a:pt x="9428" y="237"/>
                  <a:pt x="9275" y="716"/>
                </a:cubicBezTo>
                <a:cubicBezTo>
                  <a:pt x="9096" y="1279"/>
                  <a:pt x="8733" y="1711"/>
                  <a:pt x="8432" y="1711"/>
                </a:cubicBezTo>
                <a:cubicBezTo>
                  <a:pt x="8344" y="1711"/>
                  <a:pt x="7823" y="1624"/>
                  <a:pt x="7276" y="1519"/>
                </a:cubicBezTo>
                <a:cubicBezTo>
                  <a:pt x="6429" y="1357"/>
                  <a:pt x="6214" y="1345"/>
                  <a:pt x="5797" y="1440"/>
                </a:cubicBezTo>
                <a:cubicBezTo>
                  <a:pt x="5528" y="1502"/>
                  <a:pt x="5181" y="1558"/>
                  <a:pt x="5027" y="1564"/>
                </a:cubicBezTo>
                <a:cubicBezTo>
                  <a:pt x="4486" y="1585"/>
                  <a:pt x="3058" y="2029"/>
                  <a:pt x="2812" y="2254"/>
                </a:cubicBezTo>
                <a:cubicBezTo>
                  <a:pt x="2675" y="2379"/>
                  <a:pt x="2185" y="2719"/>
                  <a:pt x="1725" y="3010"/>
                </a:cubicBezTo>
                <a:cubicBezTo>
                  <a:pt x="313" y="3904"/>
                  <a:pt x="404" y="3566"/>
                  <a:pt x="404" y="8056"/>
                </a:cubicBezTo>
                <a:cubicBezTo>
                  <a:pt x="404" y="10683"/>
                  <a:pt x="336" y="12295"/>
                  <a:pt x="208" y="12762"/>
                </a:cubicBezTo>
                <a:cubicBezTo>
                  <a:pt x="-5" y="13539"/>
                  <a:pt x="-83" y="18409"/>
                  <a:pt x="111" y="18784"/>
                </a:cubicBezTo>
                <a:cubicBezTo>
                  <a:pt x="176" y="18909"/>
                  <a:pt x="531" y="19183"/>
                  <a:pt x="901" y="19393"/>
                </a:cubicBezTo>
                <a:cubicBezTo>
                  <a:pt x="2283" y="20178"/>
                  <a:pt x="4966" y="20791"/>
                  <a:pt x="7904" y="20993"/>
                </a:cubicBezTo>
                <a:cubicBezTo>
                  <a:pt x="9292" y="21088"/>
                  <a:pt x="9521" y="21126"/>
                  <a:pt x="9661" y="21302"/>
                </a:cubicBezTo>
                <a:cubicBezTo>
                  <a:pt x="9748" y="21412"/>
                  <a:pt x="9931" y="21522"/>
                  <a:pt x="10069" y="21542"/>
                </a:cubicBezTo>
                <a:cubicBezTo>
                  <a:pt x="10283" y="21574"/>
                  <a:pt x="10548" y="21589"/>
                  <a:pt x="10781" y="21587"/>
                </a:cubicBezTo>
                <a:cubicBezTo>
                  <a:pt x="11015" y="21585"/>
                  <a:pt x="11216" y="21566"/>
                  <a:pt x="11302" y="21532"/>
                </a:cubicBezTo>
                <a:cubicBezTo>
                  <a:pt x="11392" y="21495"/>
                  <a:pt x="11549" y="21382"/>
                  <a:pt x="11648" y="21282"/>
                </a:cubicBezTo>
                <a:cubicBezTo>
                  <a:pt x="11753" y="21177"/>
                  <a:pt x="12028" y="21091"/>
                  <a:pt x="12303" y="21078"/>
                </a:cubicBezTo>
                <a:cubicBezTo>
                  <a:pt x="14696" y="20965"/>
                  <a:pt x="17107" y="20597"/>
                  <a:pt x="18643" y="20109"/>
                </a:cubicBezTo>
                <a:cubicBezTo>
                  <a:pt x="19964" y="19689"/>
                  <a:pt x="20580" y="19379"/>
                  <a:pt x="21097" y="18875"/>
                </a:cubicBezTo>
                <a:lnTo>
                  <a:pt x="21517" y="18466"/>
                </a:lnTo>
                <a:lnTo>
                  <a:pt x="21367" y="16059"/>
                </a:lnTo>
                <a:cubicBezTo>
                  <a:pt x="21286" y="14736"/>
                  <a:pt x="21147" y="13387"/>
                  <a:pt x="21055" y="13062"/>
                </a:cubicBezTo>
                <a:cubicBezTo>
                  <a:pt x="20963" y="12738"/>
                  <a:pt x="20844" y="10490"/>
                  <a:pt x="20789" y="8067"/>
                </a:cubicBezTo>
                <a:lnTo>
                  <a:pt x="20689" y="3662"/>
                </a:lnTo>
                <a:lnTo>
                  <a:pt x="19818" y="3191"/>
                </a:lnTo>
                <a:cubicBezTo>
                  <a:pt x="19339" y="2931"/>
                  <a:pt x="18426" y="2572"/>
                  <a:pt x="17788" y="2395"/>
                </a:cubicBezTo>
                <a:cubicBezTo>
                  <a:pt x="16738" y="2101"/>
                  <a:pt x="16629" y="2046"/>
                  <a:pt x="16629" y="1798"/>
                </a:cubicBezTo>
                <a:cubicBezTo>
                  <a:pt x="16629" y="1463"/>
                  <a:pt x="16188" y="1347"/>
                  <a:pt x="14915" y="1347"/>
                </a:cubicBezTo>
                <a:cubicBezTo>
                  <a:pt x="14290" y="1347"/>
                  <a:pt x="14015" y="1385"/>
                  <a:pt x="13948" y="1483"/>
                </a:cubicBezTo>
                <a:cubicBezTo>
                  <a:pt x="13892" y="1563"/>
                  <a:pt x="13644" y="1619"/>
                  <a:pt x="13351" y="1619"/>
                </a:cubicBezTo>
                <a:cubicBezTo>
                  <a:pt x="12621" y="1619"/>
                  <a:pt x="11425" y="985"/>
                  <a:pt x="11174" y="465"/>
                </a:cubicBezTo>
                <a:cubicBezTo>
                  <a:pt x="11015" y="135"/>
                  <a:pt x="10773" y="-11"/>
                  <a:pt x="10358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303" name="Shape 303"/>
          <p:cNvSpPr/>
          <p:nvPr/>
        </p:nvSpPr>
        <p:spPr>
          <a:xfrm>
            <a:off x="3273425" y="9792480"/>
            <a:ext cx="2415571" cy="1180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2600"/>
            </a:lvl1pPr>
          </a:lstStyle>
          <a:p>
            <a:r>
              <a:rPr sz="3600" b="1" dirty="0" err="1"/>
              <a:t>SuperCDMS</a:t>
            </a:r>
            <a:r>
              <a:rPr lang="en-US" sz="3600" b="1" dirty="0"/>
              <a:t>, CRESST</a:t>
            </a:r>
            <a:endParaRPr sz="3600" b="1" dirty="0"/>
          </a:p>
        </p:txBody>
      </p:sp>
      <p:pic>
        <p:nvPicPr>
          <p:cNvPr id="305" name="pasted-image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7" y="528261"/>
            <a:ext cx="4860136" cy="308005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" name="Group 9"/>
          <p:cNvGrpSpPr/>
          <p:nvPr/>
        </p:nvGrpSpPr>
        <p:grpSpPr>
          <a:xfrm>
            <a:off x="5181600" y="1230848"/>
            <a:ext cx="4222410" cy="5627152"/>
            <a:chOff x="5181600" y="1230848"/>
            <a:chExt cx="4222410" cy="5627152"/>
          </a:xfrm>
        </p:grpSpPr>
        <p:grpSp>
          <p:nvGrpSpPr>
            <p:cNvPr id="2" name="Group 1"/>
            <p:cNvGrpSpPr/>
            <p:nvPr/>
          </p:nvGrpSpPr>
          <p:grpSpPr>
            <a:xfrm>
              <a:off x="5181600" y="1230848"/>
              <a:ext cx="4222410" cy="5627152"/>
              <a:chOff x="4921591" y="1272637"/>
              <a:chExt cx="4222410" cy="5627152"/>
            </a:xfrm>
          </p:grpSpPr>
          <p:pic>
            <p:nvPicPr>
              <p:cNvPr id="301" name="pasted-image.png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921591" y="1272637"/>
                <a:ext cx="1202927" cy="1233001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304" name="pasted-image.jpg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47649" y="2514601"/>
                <a:ext cx="4196352" cy="4385188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56594" y="1846200"/>
              <a:ext cx="1987406" cy="591057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7416604" y="1098866"/>
            <a:ext cx="19874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/>
              <a:t>DarkSide</a:t>
            </a:r>
            <a:endParaRPr lang="en-US" sz="3200" b="1" dirty="0"/>
          </a:p>
        </p:txBody>
      </p:sp>
      <p:sp>
        <p:nvSpPr>
          <p:cNvPr id="300" name="Shape 300"/>
          <p:cNvSpPr>
            <a:spLocks noGrp="1"/>
          </p:cNvSpPr>
          <p:nvPr>
            <p:ph type="title"/>
          </p:nvPr>
        </p:nvSpPr>
        <p:spPr>
          <a:xfrm>
            <a:off x="134158" y="42961"/>
            <a:ext cx="8229600" cy="63976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latin typeface="AR CENA" panose="02000000000000000000" pitchFamily="2" charset="0"/>
              </a:rPr>
              <a:t>Leading Direct D</a:t>
            </a:r>
            <a:r>
              <a:rPr sz="3200" b="1" dirty="0">
                <a:latin typeface="AR CENA" panose="02000000000000000000" pitchFamily="2" charset="0"/>
              </a:rPr>
              <a:t>etection </a:t>
            </a:r>
            <a:r>
              <a:rPr lang="en-US" sz="3200" b="1" dirty="0">
                <a:latin typeface="AR CENA" panose="02000000000000000000" pitchFamily="2" charset="0"/>
              </a:rPr>
              <a:t>Experiments</a:t>
            </a:r>
            <a:endParaRPr sz="3200" b="1" dirty="0">
              <a:latin typeface="AR CENA" panose="02000000000000000000" pitchFamily="2" charset="0"/>
            </a:endParaRPr>
          </a:p>
        </p:txBody>
      </p:sp>
      <p:pic>
        <p:nvPicPr>
          <p:cNvPr id="1026" name="Picture 2" descr=" 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102" y="2884374"/>
            <a:ext cx="1825848" cy="215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38839" y="3183850"/>
            <a:ext cx="3413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Cryogenic Semiconductor Detectors: (</a:t>
            </a:r>
            <a:r>
              <a:rPr lang="en-US" b="1" dirty="0" err="1"/>
              <a:t>mK</a:t>
            </a:r>
            <a:r>
              <a:rPr lang="en-US" b="1" dirty="0"/>
              <a:t>) </a:t>
            </a:r>
            <a:r>
              <a:rPr lang="en-US" b="1" dirty="0" err="1"/>
              <a:t>SuperCDMS</a:t>
            </a:r>
            <a:r>
              <a:rPr lang="en-US" b="1" dirty="0"/>
              <a:t>, CRESST, EDELWEISS; (77K) SENSEI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6" y="4533793"/>
            <a:ext cx="2352379" cy="23242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774" y="5416472"/>
            <a:ext cx="2364347" cy="14415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1661534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SuperCDMS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58076" y="4617759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CRESST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1266" y="595257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EDELWEISS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590774" y="6456475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SENSEI</a:t>
            </a:r>
          </a:p>
        </p:txBody>
      </p:sp>
    </p:spTree>
    <p:extLst>
      <p:ext uri="{BB962C8B-B14F-4D97-AF65-F5344CB8AC3E}">
        <p14:creationId xmlns:p14="http://schemas.microsoft.com/office/powerpoint/2010/main" val="7565653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7" y="52798"/>
            <a:ext cx="4422342" cy="584799"/>
          </a:xfrm>
          <a:noFill/>
        </p:spPr>
        <p:txBody>
          <a:bodyPr>
            <a:noAutofit/>
          </a:bodyPr>
          <a:lstStyle/>
          <a:p>
            <a:r>
              <a:rPr lang="en-US" sz="2600" b="1" dirty="0">
                <a:latin typeface="AR CENA" panose="02000000000000000000" pitchFamily="2" charset="0"/>
              </a:rPr>
              <a:t>Noble Liquid Scintillators</a:t>
            </a:r>
          </a:p>
        </p:txBody>
      </p:sp>
      <p:pic>
        <p:nvPicPr>
          <p:cNvPr id="5642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/>
          <a:srcRect r="16731"/>
          <a:stretch/>
        </p:blipFill>
        <p:spPr bwMode="auto">
          <a:xfrm>
            <a:off x="0" y="3493104"/>
            <a:ext cx="88392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2834" y="1250576"/>
            <a:ext cx="4577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itchFamily="34" charset="0"/>
                <a:cs typeface="Calibri" pitchFamily="34" charset="0"/>
              </a:rPr>
              <a:t>Most noble gases can be used for detectors and such prototypes have been demonstrated to work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9DD9314-F102-364F-E28F-8C638D790BE8}"/>
              </a:ext>
            </a:extLst>
          </p:cNvPr>
          <p:cNvGrpSpPr/>
          <p:nvPr/>
        </p:nvGrpSpPr>
        <p:grpSpPr>
          <a:xfrm>
            <a:off x="4267200" y="-1629"/>
            <a:ext cx="5638801" cy="3314700"/>
            <a:chOff x="849597" y="1126000"/>
            <a:chExt cx="5932838" cy="4171191"/>
          </a:xfrm>
        </p:grpSpPr>
        <p:sp>
          <p:nvSpPr>
            <p:cNvPr id="17" name="object 3">
              <a:extLst>
                <a:ext uri="{FF2B5EF4-FFF2-40B4-BE49-F238E27FC236}">
                  <a16:creationId xmlns:a16="http://schemas.microsoft.com/office/drawing/2014/main" id="{C9EABE51-22AF-8429-E735-5789237B4721}"/>
                </a:ext>
              </a:extLst>
            </p:cNvPr>
            <p:cNvSpPr txBox="1"/>
            <p:nvPr/>
          </p:nvSpPr>
          <p:spPr>
            <a:xfrm>
              <a:off x="6667500" y="1968500"/>
              <a:ext cx="114935" cy="299720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0"/>
                </a:spcBef>
              </a:pPr>
              <a:r>
                <a:rPr sz="1800" spc="100" dirty="0">
                  <a:latin typeface="Arial"/>
                  <a:cs typeface="Arial"/>
                </a:rPr>
                <a:t>-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8" name="object 5">
              <a:extLst>
                <a:ext uri="{FF2B5EF4-FFF2-40B4-BE49-F238E27FC236}">
                  <a16:creationId xmlns:a16="http://schemas.microsoft.com/office/drawing/2014/main" id="{EC4759E8-3498-12DF-AF53-DDED65C3D0BE}"/>
                </a:ext>
              </a:extLst>
            </p:cNvPr>
            <p:cNvSpPr txBox="1"/>
            <p:nvPr/>
          </p:nvSpPr>
          <p:spPr>
            <a:xfrm>
              <a:off x="6667500" y="2611120"/>
              <a:ext cx="114935" cy="1130300"/>
            </a:xfrm>
            <a:prstGeom prst="rect">
              <a:avLst/>
            </a:prstGeom>
          </p:spPr>
          <p:txBody>
            <a:bodyPr vert="horz" wrap="square" lIns="0" tIns="10668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840"/>
                </a:spcBef>
              </a:pPr>
              <a:r>
                <a:rPr sz="1800" spc="100" dirty="0">
                  <a:latin typeface="Arial"/>
                  <a:cs typeface="Arial"/>
                </a:rPr>
                <a:t>-</a:t>
              </a:r>
              <a:endParaRPr sz="180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740"/>
                </a:spcBef>
              </a:pPr>
              <a:r>
                <a:rPr sz="1800" spc="100" dirty="0">
                  <a:latin typeface="Arial"/>
                  <a:cs typeface="Arial"/>
                </a:rPr>
                <a:t>-</a:t>
              </a:r>
              <a:endParaRPr sz="1800">
                <a:latin typeface="Arial"/>
                <a:cs typeface="Arial"/>
              </a:endParaRPr>
            </a:p>
            <a:p>
              <a:pPr marL="12700">
                <a:lnSpc>
                  <a:spcPct val="100000"/>
                </a:lnSpc>
                <a:spcBef>
                  <a:spcPts val="740"/>
                </a:spcBef>
              </a:pPr>
              <a:r>
                <a:rPr sz="1800" spc="100" dirty="0">
                  <a:latin typeface="Arial"/>
                  <a:cs typeface="Arial"/>
                </a:rPr>
                <a:t>-</a:t>
              </a:r>
              <a:endParaRPr sz="1800">
                <a:latin typeface="Arial"/>
                <a:cs typeface="Arial"/>
              </a:endParaRPr>
            </a:p>
          </p:txBody>
        </p:sp>
        <p:sp>
          <p:nvSpPr>
            <p:cNvPr id="19" name="object 6">
              <a:extLst>
                <a:ext uri="{FF2B5EF4-FFF2-40B4-BE49-F238E27FC236}">
                  <a16:creationId xmlns:a16="http://schemas.microsoft.com/office/drawing/2014/main" id="{7CA9B8A3-A67F-6D5B-AEA9-C8C4A42364F7}"/>
                </a:ext>
              </a:extLst>
            </p:cNvPr>
            <p:cNvSpPr/>
            <p:nvPr/>
          </p:nvSpPr>
          <p:spPr>
            <a:xfrm>
              <a:off x="1568551" y="1520902"/>
              <a:ext cx="4302760" cy="3417570"/>
            </a:xfrm>
            <a:custGeom>
              <a:avLst/>
              <a:gdLst/>
              <a:ahLst/>
              <a:cxnLst/>
              <a:rect l="l" t="t" r="r" b="b"/>
              <a:pathLst>
                <a:path w="4302760" h="3417570">
                  <a:moveTo>
                    <a:pt x="0" y="3417326"/>
                  </a:moveTo>
                  <a:lnTo>
                    <a:pt x="4302230" y="3417326"/>
                  </a:lnTo>
                  <a:lnTo>
                    <a:pt x="4302230" y="0"/>
                  </a:lnTo>
                  <a:lnTo>
                    <a:pt x="0" y="0"/>
                  </a:lnTo>
                  <a:lnTo>
                    <a:pt x="0" y="3417326"/>
                  </a:lnTo>
                  <a:close/>
                </a:path>
                <a:path w="4302760" h="3417570">
                  <a:moveTo>
                    <a:pt x="0" y="3417326"/>
                  </a:moveTo>
                  <a:lnTo>
                    <a:pt x="4302231" y="3417326"/>
                  </a:lnTo>
                </a:path>
                <a:path w="4302760" h="3417570">
                  <a:moveTo>
                    <a:pt x="0" y="3314806"/>
                  </a:moveTo>
                  <a:lnTo>
                    <a:pt x="0" y="3417326"/>
                  </a:lnTo>
                </a:path>
                <a:path w="4302760" h="3417570">
                  <a:moveTo>
                    <a:pt x="86044" y="3366066"/>
                  </a:moveTo>
                  <a:lnTo>
                    <a:pt x="86044" y="3417326"/>
                  </a:lnTo>
                </a:path>
                <a:path w="4302760" h="3417570">
                  <a:moveTo>
                    <a:pt x="172089" y="3366066"/>
                  </a:moveTo>
                  <a:lnTo>
                    <a:pt x="172089" y="3417326"/>
                  </a:lnTo>
                </a:path>
                <a:path w="4302760" h="3417570">
                  <a:moveTo>
                    <a:pt x="258134" y="3366066"/>
                  </a:moveTo>
                  <a:lnTo>
                    <a:pt x="258134" y="3417326"/>
                  </a:lnTo>
                </a:path>
                <a:path w="4302760" h="3417570">
                  <a:moveTo>
                    <a:pt x="344179" y="3366066"/>
                  </a:moveTo>
                  <a:lnTo>
                    <a:pt x="344179" y="3417326"/>
                  </a:lnTo>
                </a:path>
                <a:path w="4302760" h="3417570">
                  <a:moveTo>
                    <a:pt x="430221" y="3314806"/>
                  </a:moveTo>
                  <a:lnTo>
                    <a:pt x="430221" y="3417326"/>
                  </a:lnTo>
                </a:path>
                <a:path w="4302760" h="3417570">
                  <a:moveTo>
                    <a:pt x="516267" y="3366066"/>
                  </a:moveTo>
                  <a:lnTo>
                    <a:pt x="516267" y="3417326"/>
                  </a:lnTo>
                </a:path>
                <a:path w="4302760" h="3417570">
                  <a:moveTo>
                    <a:pt x="602313" y="3366066"/>
                  </a:moveTo>
                  <a:lnTo>
                    <a:pt x="602313" y="3417326"/>
                  </a:lnTo>
                </a:path>
                <a:path w="4302760" h="3417570">
                  <a:moveTo>
                    <a:pt x="688359" y="3366066"/>
                  </a:moveTo>
                  <a:lnTo>
                    <a:pt x="688359" y="3417326"/>
                  </a:lnTo>
                </a:path>
                <a:path w="4302760" h="3417570">
                  <a:moveTo>
                    <a:pt x="774404" y="3366066"/>
                  </a:moveTo>
                  <a:lnTo>
                    <a:pt x="774404" y="3417326"/>
                  </a:lnTo>
                </a:path>
                <a:path w="4302760" h="3417570">
                  <a:moveTo>
                    <a:pt x="860450" y="3314806"/>
                  </a:moveTo>
                  <a:lnTo>
                    <a:pt x="860450" y="3417326"/>
                  </a:lnTo>
                </a:path>
                <a:path w="4302760" h="3417570">
                  <a:moveTo>
                    <a:pt x="946487" y="3366066"/>
                  </a:moveTo>
                  <a:lnTo>
                    <a:pt x="946487" y="3417326"/>
                  </a:lnTo>
                </a:path>
                <a:path w="4302760" h="3417570">
                  <a:moveTo>
                    <a:pt x="1032533" y="3366066"/>
                  </a:moveTo>
                  <a:lnTo>
                    <a:pt x="1032533" y="3417326"/>
                  </a:lnTo>
                </a:path>
                <a:path w="4302760" h="3417570">
                  <a:moveTo>
                    <a:pt x="1118579" y="3366066"/>
                  </a:moveTo>
                  <a:lnTo>
                    <a:pt x="1118579" y="3417326"/>
                  </a:lnTo>
                </a:path>
                <a:path w="4302760" h="3417570">
                  <a:moveTo>
                    <a:pt x="1204625" y="3366066"/>
                  </a:moveTo>
                  <a:lnTo>
                    <a:pt x="1204625" y="3417326"/>
                  </a:lnTo>
                </a:path>
                <a:path w="4302760" h="3417570">
                  <a:moveTo>
                    <a:pt x="1290671" y="3314806"/>
                  </a:moveTo>
                  <a:lnTo>
                    <a:pt x="1290671" y="3417326"/>
                  </a:lnTo>
                </a:path>
                <a:path w="4302760" h="3417570">
                  <a:moveTo>
                    <a:pt x="1376717" y="3366066"/>
                  </a:moveTo>
                  <a:lnTo>
                    <a:pt x="1376717" y="3417326"/>
                  </a:lnTo>
                </a:path>
                <a:path w="4302760" h="3417570">
                  <a:moveTo>
                    <a:pt x="1462763" y="3366066"/>
                  </a:moveTo>
                  <a:lnTo>
                    <a:pt x="1462763" y="3417326"/>
                  </a:lnTo>
                </a:path>
                <a:path w="4302760" h="3417570">
                  <a:moveTo>
                    <a:pt x="1548808" y="3366066"/>
                  </a:moveTo>
                  <a:lnTo>
                    <a:pt x="1548808" y="3417326"/>
                  </a:lnTo>
                </a:path>
                <a:path w="4302760" h="3417570">
                  <a:moveTo>
                    <a:pt x="1634845" y="3366066"/>
                  </a:moveTo>
                  <a:lnTo>
                    <a:pt x="1634845" y="3417326"/>
                  </a:lnTo>
                </a:path>
                <a:path w="4302760" h="3417570">
                  <a:moveTo>
                    <a:pt x="1720891" y="3314806"/>
                  </a:moveTo>
                  <a:lnTo>
                    <a:pt x="1720891" y="3417326"/>
                  </a:lnTo>
                </a:path>
                <a:path w="4302760" h="3417570">
                  <a:moveTo>
                    <a:pt x="1806937" y="3366066"/>
                  </a:moveTo>
                  <a:lnTo>
                    <a:pt x="1806937" y="3417326"/>
                  </a:lnTo>
                </a:path>
                <a:path w="4302760" h="3417570">
                  <a:moveTo>
                    <a:pt x="1892983" y="3366066"/>
                  </a:moveTo>
                  <a:lnTo>
                    <a:pt x="1892983" y="3417326"/>
                  </a:lnTo>
                </a:path>
                <a:path w="4302760" h="3417570">
                  <a:moveTo>
                    <a:pt x="1979029" y="3366066"/>
                  </a:moveTo>
                  <a:lnTo>
                    <a:pt x="1979029" y="3417326"/>
                  </a:lnTo>
                </a:path>
                <a:path w="4302760" h="3417570">
                  <a:moveTo>
                    <a:pt x="2065075" y="3366066"/>
                  </a:moveTo>
                  <a:lnTo>
                    <a:pt x="2065075" y="3417326"/>
                  </a:lnTo>
                </a:path>
                <a:path w="4302760" h="3417570">
                  <a:moveTo>
                    <a:pt x="2151121" y="3314806"/>
                  </a:moveTo>
                  <a:lnTo>
                    <a:pt x="2151121" y="3417326"/>
                  </a:lnTo>
                </a:path>
                <a:path w="4302760" h="3417570">
                  <a:moveTo>
                    <a:pt x="2237157" y="3366066"/>
                  </a:moveTo>
                  <a:lnTo>
                    <a:pt x="2237157" y="3417326"/>
                  </a:lnTo>
                </a:path>
                <a:path w="4302760" h="3417570">
                  <a:moveTo>
                    <a:pt x="2323203" y="3366066"/>
                  </a:moveTo>
                  <a:lnTo>
                    <a:pt x="2323203" y="3417326"/>
                  </a:lnTo>
                </a:path>
                <a:path w="4302760" h="3417570">
                  <a:moveTo>
                    <a:pt x="2409249" y="3366066"/>
                  </a:moveTo>
                  <a:lnTo>
                    <a:pt x="2409249" y="3417326"/>
                  </a:lnTo>
                </a:path>
                <a:path w="4302760" h="3417570">
                  <a:moveTo>
                    <a:pt x="2495295" y="3366066"/>
                  </a:moveTo>
                  <a:lnTo>
                    <a:pt x="2495295" y="3417326"/>
                  </a:lnTo>
                </a:path>
                <a:path w="4302760" h="3417570">
                  <a:moveTo>
                    <a:pt x="2581341" y="3314806"/>
                  </a:moveTo>
                  <a:lnTo>
                    <a:pt x="2581341" y="3417326"/>
                  </a:lnTo>
                </a:path>
                <a:path w="4302760" h="3417570">
                  <a:moveTo>
                    <a:pt x="2667387" y="3366066"/>
                  </a:moveTo>
                  <a:lnTo>
                    <a:pt x="2667387" y="3417326"/>
                  </a:lnTo>
                </a:path>
                <a:path w="4302760" h="3417570">
                  <a:moveTo>
                    <a:pt x="2753433" y="3366066"/>
                  </a:moveTo>
                  <a:lnTo>
                    <a:pt x="2753433" y="3417326"/>
                  </a:lnTo>
                </a:path>
                <a:path w="4302760" h="3417570">
                  <a:moveTo>
                    <a:pt x="2839469" y="3366066"/>
                  </a:moveTo>
                  <a:lnTo>
                    <a:pt x="2839469" y="3417326"/>
                  </a:lnTo>
                </a:path>
                <a:path w="4302760" h="3417570">
                  <a:moveTo>
                    <a:pt x="2925515" y="3366066"/>
                  </a:moveTo>
                  <a:lnTo>
                    <a:pt x="2925515" y="3417326"/>
                  </a:lnTo>
                </a:path>
                <a:path w="4302760" h="3417570">
                  <a:moveTo>
                    <a:pt x="3011561" y="3314806"/>
                  </a:moveTo>
                  <a:lnTo>
                    <a:pt x="3011561" y="3417326"/>
                  </a:lnTo>
                </a:path>
                <a:path w="4302760" h="3417570">
                  <a:moveTo>
                    <a:pt x="3097607" y="3366066"/>
                  </a:moveTo>
                  <a:lnTo>
                    <a:pt x="3097607" y="3417326"/>
                  </a:lnTo>
                </a:path>
                <a:path w="4302760" h="3417570">
                  <a:moveTo>
                    <a:pt x="3183653" y="3366066"/>
                  </a:moveTo>
                  <a:lnTo>
                    <a:pt x="3183653" y="3417326"/>
                  </a:lnTo>
                </a:path>
                <a:path w="4302760" h="3417570">
                  <a:moveTo>
                    <a:pt x="3269699" y="3366066"/>
                  </a:moveTo>
                  <a:lnTo>
                    <a:pt x="3269699" y="3417326"/>
                  </a:lnTo>
                </a:path>
                <a:path w="4302760" h="3417570">
                  <a:moveTo>
                    <a:pt x="3355745" y="3366066"/>
                  </a:moveTo>
                  <a:lnTo>
                    <a:pt x="3355745" y="3417326"/>
                  </a:lnTo>
                </a:path>
                <a:path w="4302760" h="3417570">
                  <a:moveTo>
                    <a:pt x="3441791" y="3314806"/>
                  </a:moveTo>
                  <a:lnTo>
                    <a:pt x="3441791" y="3417326"/>
                  </a:lnTo>
                </a:path>
                <a:path w="4302760" h="3417570">
                  <a:moveTo>
                    <a:pt x="3527827" y="3366066"/>
                  </a:moveTo>
                  <a:lnTo>
                    <a:pt x="3527827" y="3417326"/>
                  </a:lnTo>
                </a:path>
                <a:path w="4302760" h="3417570">
                  <a:moveTo>
                    <a:pt x="3613873" y="3366066"/>
                  </a:moveTo>
                  <a:lnTo>
                    <a:pt x="3613873" y="3417326"/>
                  </a:lnTo>
                </a:path>
                <a:path w="4302760" h="3417570">
                  <a:moveTo>
                    <a:pt x="3699919" y="3366066"/>
                  </a:moveTo>
                  <a:lnTo>
                    <a:pt x="3699919" y="3417326"/>
                  </a:lnTo>
                </a:path>
                <a:path w="4302760" h="3417570">
                  <a:moveTo>
                    <a:pt x="3785965" y="3366066"/>
                  </a:moveTo>
                  <a:lnTo>
                    <a:pt x="3785965" y="3417326"/>
                  </a:lnTo>
                </a:path>
                <a:path w="4302760" h="3417570">
                  <a:moveTo>
                    <a:pt x="3872011" y="3314806"/>
                  </a:moveTo>
                  <a:lnTo>
                    <a:pt x="3872011" y="3417326"/>
                  </a:lnTo>
                </a:path>
                <a:path w="4302760" h="3417570">
                  <a:moveTo>
                    <a:pt x="3958057" y="3366066"/>
                  </a:moveTo>
                  <a:lnTo>
                    <a:pt x="3958057" y="3417326"/>
                  </a:lnTo>
                </a:path>
                <a:path w="4302760" h="3417570">
                  <a:moveTo>
                    <a:pt x="4044103" y="3366066"/>
                  </a:moveTo>
                  <a:lnTo>
                    <a:pt x="4044103" y="3417326"/>
                  </a:lnTo>
                </a:path>
                <a:path w="4302760" h="3417570">
                  <a:moveTo>
                    <a:pt x="4130139" y="3366066"/>
                  </a:moveTo>
                  <a:lnTo>
                    <a:pt x="4130139" y="3417326"/>
                  </a:lnTo>
                </a:path>
                <a:path w="4302760" h="3417570">
                  <a:moveTo>
                    <a:pt x="4216185" y="3366066"/>
                  </a:moveTo>
                  <a:lnTo>
                    <a:pt x="4216185" y="3417326"/>
                  </a:lnTo>
                </a:path>
                <a:path w="4302760" h="3417570">
                  <a:moveTo>
                    <a:pt x="4302231" y="3314806"/>
                  </a:moveTo>
                  <a:lnTo>
                    <a:pt x="4302231" y="3417326"/>
                  </a:lnTo>
                </a:path>
              </a:pathLst>
            </a:custGeom>
            <a:ln w="71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7">
              <a:extLst>
                <a:ext uri="{FF2B5EF4-FFF2-40B4-BE49-F238E27FC236}">
                  <a16:creationId xmlns:a16="http://schemas.microsoft.com/office/drawing/2014/main" id="{0BFC4C23-85AC-AB55-FE86-D361480E718F}"/>
                </a:ext>
              </a:extLst>
            </p:cNvPr>
            <p:cNvSpPr txBox="1"/>
            <p:nvPr/>
          </p:nvSpPr>
          <p:spPr>
            <a:xfrm>
              <a:off x="5739377" y="5163841"/>
              <a:ext cx="105410" cy="13335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700" spc="-25" dirty="0">
                  <a:latin typeface="Arial"/>
                  <a:cs typeface="Arial"/>
                </a:rPr>
                <a:t>nr</a:t>
              </a:r>
              <a:endParaRPr sz="700">
                <a:latin typeface="Arial"/>
                <a:cs typeface="Arial"/>
              </a:endParaRPr>
            </a:p>
          </p:txBody>
        </p:sp>
        <p:sp>
          <p:nvSpPr>
            <p:cNvPr id="21" name="object 8">
              <a:extLst>
                <a:ext uri="{FF2B5EF4-FFF2-40B4-BE49-F238E27FC236}">
                  <a16:creationId xmlns:a16="http://schemas.microsoft.com/office/drawing/2014/main" id="{3466F81F-10AE-BC88-9680-D73834354A48}"/>
                </a:ext>
              </a:extLst>
            </p:cNvPr>
            <p:cNvSpPr txBox="1"/>
            <p:nvPr/>
          </p:nvSpPr>
          <p:spPr>
            <a:xfrm>
              <a:off x="3796897" y="5046933"/>
              <a:ext cx="2089150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dirty="0">
                  <a:latin typeface="Arial"/>
                  <a:cs typeface="Arial"/>
                </a:rPr>
                <a:t>Nuclear</a:t>
              </a:r>
              <a:r>
                <a:rPr sz="1100" spc="45" dirty="0">
                  <a:latin typeface="Arial"/>
                  <a:cs typeface="Arial"/>
                </a:rPr>
                <a:t> </a:t>
              </a:r>
              <a:r>
                <a:rPr sz="1100" dirty="0">
                  <a:latin typeface="Arial"/>
                  <a:cs typeface="Arial"/>
                </a:rPr>
                <a:t>Recoil</a:t>
              </a:r>
              <a:r>
                <a:rPr sz="1100" spc="50" dirty="0">
                  <a:latin typeface="Arial"/>
                  <a:cs typeface="Arial"/>
                </a:rPr>
                <a:t> </a:t>
              </a:r>
              <a:r>
                <a:rPr sz="1100" dirty="0">
                  <a:latin typeface="Arial"/>
                  <a:cs typeface="Arial"/>
                </a:rPr>
                <a:t>Threshold</a:t>
              </a:r>
              <a:r>
                <a:rPr sz="1100" spc="50" dirty="0">
                  <a:latin typeface="Arial"/>
                  <a:cs typeface="Arial"/>
                </a:rPr>
                <a:t> </a:t>
              </a:r>
              <a:r>
                <a:rPr sz="1100" dirty="0">
                  <a:latin typeface="Arial"/>
                  <a:cs typeface="Arial"/>
                </a:rPr>
                <a:t>[keV</a:t>
              </a:r>
              <a:r>
                <a:rPr sz="1100" spc="409" dirty="0">
                  <a:latin typeface="Arial"/>
                  <a:cs typeface="Arial"/>
                </a:rPr>
                <a:t> </a:t>
              </a:r>
              <a:r>
                <a:rPr sz="1100" spc="-50" dirty="0">
                  <a:latin typeface="Arial"/>
                  <a:cs typeface="Arial"/>
                </a:rPr>
                <a:t>]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2" name="object 9">
              <a:extLst>
                <a:ext uri="{FF2B5EF4-FFF2-40B4-BE49-F238E27FC236}">
                  <a16:creationId xmlns:a16="http://schemas.microsoft.com/office/drawing/2014/main" id="{98CC1C45-9573-2F55-68CB-8AFB512F4AEE}"/>
                </a:ext>
              </a:extLst>
            </p:cNvPr>
            <p:cNvSpPr txBox="1"/>
            <p:nvPr/>
          </p:nvSpPr>
          <p:spPr>
            <a:xfrm>
              <a:off x="1503692" y="4921032"/>
              <a:ext cx="106045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spc="15" dirty="0">
                  <a:latin typeface="Arial"/>
                  <a:cs typeface="Arial"/>
                </a:rPr>
                <a:t>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3" name="object 10">
              <a:extLst>
                <a:ext uri="{FF2B5EF4-FFF2-40B4-BE49-F238E27FC236}">
                  <a16:creationId xmlns:a16="http://schemas.microsoft.com/office/drawing/2014/main" id="{F2ACA382-C3CF-DC97-1AB4-C8AB6D5073E4}"/>
                </a:ext>
              </a:extLst>
            </p:cNvPr>
            <p:cNvSpPr txBox="1"/>
            <p:nvPr/>
          </p:nvSpPr>
          <p:spPr>
            <a:xfrm>
              <a:off x="1953340" y="4921032"/>
              <a:ext cx="106045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spc="15" dirty="0">
                  <a:latin typeface="Arial"/>
                  <a:cs typeface="Arial"/>
                </a:rPr>
                <a:t>1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4" name="object 11">
              <a:extLst>
                <a:ext uri="{FF2B5EF4-FFF2-40B4-BE49-F238E27FC236}">
                  <a16:creationId xmlns:a16="http://schemas.microsoft.com/office/drawing/2014/main" id="{7B983AFF-72F2-7CAD-937E-01BBBF632F06}"/>
                </a:ext>
              </a:extLst>
            </p:cNvPr>
            <p:cNvSpPr txBox="1"/>
            <p:nvPr/>
          </p:nvSpPr>
          <p:spPr>
            <a:xfrm>
              <a:off x="2367013" y="4921032"/>
              <a:ext cx="106045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spc="15" dirty="0">
                  <a:latin typeface="Arial"/>
                  <a:cs typeface="Arial"/>
                </a:rPr>
                <a:t>2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5" name="object 12">
              <a:extLst>
                <a:ext uri="{FF2B5EF4-FFF2-40B4-BE49-F238E27FC236}">
                  <a16:creationId xmlns:a16="http://schemas.microsoft.com/office/drawing/2014/main" id="{A4C6B138-AD96-6FE6-781F-090F01676151}"/>
                </a:ext>
              </a:extLst>
            </p:cNvPr>
            <p:cNvSpPr txBox="1"/>
            <p:nvPr/>
          </p:nvSpPr>
          <p:spPr>
            <a:xfrm>
              <a:off x="2798676" y="4921032"/>
              <a:ext cx="106045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spc="15" dirty="0">
                  <a:latin typeface="Arial"/>
                  <a:cs typeface="Arial"/>
                </a:rPr>
                <a:t>3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6" name="object 13">
              <a:extLst>
                <a:ext uri="{FF2B5EF4-FFF2-40B4-BE49-F238E27FC236}">
                  <a16:creationId xmlns:a16="http://schemas.microsoft.com/office/drawing/2014/main" id="{C6D99AAF-848C-DE37-8406-648D8A65CE4F}"/>
                </a:ext>
              </a:extLst>
            </p:cNvPr>
            <p:cNvSpPr txBox="1"/>
            <p:nvPr/>
          </p:nvSpPr>
          <p:spPr>
            <a:xfrm>
              <a:off x="3230337" y="4921032"/>
              <a:ext cx="106045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spc="15" dirty="0">
                  <a:latin typeface="Arial"/>
                  <a:cs typeface="Arial"/>
                </a:rPr>
                <a:t>4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7" name="object 14">
              <a:extLst>
                <a:ext uri="{FF2B5EF4-FFF2-40B4-BE49-F238E27FC236}">
                  <a16:creationId xmlns:a16="http://schemas.microsoft.com/office/drawing/2014/main" id="{9BEFD0BE-661B-9350-5837-16147767C8B1}"/>
                </a:ext>
              </a:extLst>
            </p:cNvPr>
            <p:cNvSpPr txBox="1"/>
            <p:nvPr/>
          </p:nvSpPr>
          <p:spPr>
            <a:xfrm>
              <a:off x="3662000" y="4921032"/>
              <a:ext cx="106045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spc="15" dirty="0">
                  <a:latin typeface="Arial"/>
                  <a:cs typeface="Arial"/>
                </a:rPr>
                <a:t>5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8" name="object 15">
              <a:extLst>
                <a:ext uri="{FF2B5EF4-FFF2-40B4-BE49-F238E27FC236}">
                  <a16:creationId xmlns:a16="http://schemas.microsoft.com/office/drawing/2014/main" id="{92DE8490-76C0-D245-36E6-5B04659E27D6}"/>
                </a:ext>
              </a:extLst>
            </p:cNvPr>
            <p:cNvSpPr txBox="1"/>
            <p:nvPr/>
          </p:nvSpPr>
          <p:spPr>
            <a:xfrm>
              <a:off x="4084669" y="4921032"/>
              <a:ext cx="1876425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  <a:tabLst>
                  <a:tab pos="443865" algn="l"/>
                  <a:tab pos="875665" algn="l"/>
                  <a:tab pos="1307465" algn="l"/>
                  <a:tab pos="1703070" algn="l"/>
                </a:tabLst>
              </a:pPr>
              <a:r>
                <a:rPr sz="1100" spc="-50" dirty="0">
                  <a:latin typeface="Arial"/>
                  <a:cs typeface="Arial"/>
                </a:rPr>
                <a:t>6</a:t>
              </a:r>
              <a:r>
                <a:rPr sz="1100" dirty="0">
                  <a:latin typeface="Arial"/>
                  <a:cs typeface="Arial"/>
                </a:rPr>
                <a:t>	</a:t>
              </a:r>
              <a:r>
                <a:rPr sz="1100" spc="-50" dirty="0">
                  <a:latin typeface="Arial"/>
                  <a:cs typeface="Arial"/>
                </a:rPr>
                <a:t>7</a:t>
              </a:r>
              <a:r>
                <a:rPr sz="1100" dirty="0">
                  <a:latin typeface="Arial"/>
                  <a:cs typeface="Arial"/>
                </a:rPr>
                <a:t>	</a:t>
              </a:r>
              <a:r>
                <a:rPr sz="1100" spc="-50" dirty="0">
                  <a:latin typeface="Arial"/>
                  <a:cs typeface="Arial"/>
                </a:rPr>
                <a:t>8</a:t>
              </a:r>
              <a:r>
                <a:rPr sz="1100" dirty="0">
                  <a:latin typeface="Arial"/>
                  <a:cs typeface="Arial"/>
                </a:rPr>
                <a:t>	</a:t>
              </a:r>
              <a:r>
                <a:rPr sz="1100" spc="-50" dirty="0">
                  <a:latin typeface="Arial"/>
                  <a:cs typeface="Arial"/>
                </a:rPr>
                <a:t>9</a:t>
              </a:r>
              <a:r>
                <a:rPr sz="1100" dirty="0">
                  <a:latin typeface="Arial"/>
                  <a:cs typeface="Arial"/>
                </a:rPr>
                <a:t>	</a:t>
              </a:r>
              <a:r>
                <a:rPr sz="1100" spc="-25" dirty="0">
                  <a:latin typeface="Arial"/>
                  <a:cs typeface="Arial"/>
                </a:rPr>
                <a:t>10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29" name="object 16">
              <a:extLst>
                <a:ext uri="{FF2B5EF4-FFF2-40B4-BE49-F238E27FC236}">
                  <a16:creationId xmlns:a16="http://schemas.microsoft.com/office/drawing/2014/main" id="{EC62A7E2-91F9-31DB-38DE-E61F186C8453}"/>
                </a:ext>
              </a:extLst>
            </p:cNvPr>
            <p:cNvSpPr/>
            <p:nvPr/>
          </p:nvSpPr>
          <p:spPr>
            <a:xfrm>
              <a:off x="1568551" y="1520902"/>
              <a:ext cx="129539" cy="3417570"/>
            </a:xfrm>
            <a:custGeom>
              <a:avLst/>
              <a:gdLst/>
              <a:ahLst/>
              <a:cxnLst/>
              <a:rect l="l" t="t" r="r" b="b"/>
              <a:pathLst>
                <a:path w="129539" h="3417570">
                  <a:moveTo>
                    <a:pt x="0" y="3417326"/>
                  </a:moveTo>
                  <a:lnTo>
                    <a:pt x="0" y="0"/>
                  </a:lnTo>
                </a:path>
                <a:path w="129539" h="3417570">
                  <a:moveTo>
                    <a:pt x="129067" y="3417325"/>
                  </a:moveTo>
                  <a:lnTo>
                    <a:pt x="0" y="3417325"/>
                  </a:lnTo>
                </a:path>
              </a:pathLst>
            </a:custGeom>
            <a:ln w="71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17">
              <a:extLst>
                <a:ext uri="{FF2B5EF4-FFF2-40B4-BE49-F238E27FC236}">
                  <a16:creationId xmlns:a16="http://schemas.microsoft.com/office/drawing/2014/main" id="{12CA23AA-FBDC-4B72-5CFE-B4E2FFEC4AA2}"/>
                </a:ext>
              </a:extLst>
            </p:cNvPr>
            <p:cNvSpPr txBox="1"/>
            <p:nvPr/>
          </p:nvSpPr>
          <p:spPr>
            <a:xfrm>
              <a:off x="1254585" y="1500616"/>
              <a:ext cx="115570" cy="10096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785"/>
                </a:lnSpc>
              </a:pPr>
              <a:r>
                <a:rPr sz="700" spc="-25" dirty="0">
                  <a:latin typeface="Arial"/>
                  <a:cs typeface="Arial"/>
                </a:rPr>
                <a:t>th</a:t>
              </a:r>
              <a:endParaRPr sz="700">
                <a:latin typeface="Arial"/>
                <a:cs typeface="Arial"/>
              </a:endParaRPr>
            </a:p>
          </p:txBody>
        </p:sp>
        <p:sp>
          <p:nvSpPr>
            <p:cNvPr id="31" name="object 18">
              <a:extLst>
                <a:ext uri="{FF2B5EF4-FFF2-40B4-BE49-F238E27FC236}">
                  <a16:creationId xmlns:a16="http://schemas.microsoft.com/office/drawing/2014/main" id="{BC44A541-5AB3-0C68-ED47-B2D2E07C2E12}"/>
                </a:ext>
              </a:extLst>
            </p:cNvPr>
            <p:cNvSpPr txBox="1"/>
            <p:nvPr/>
          </p:nvSpPr>
          <p:spPr>
            <a:xfrm>
              <a:off x="1141092" y="1573048"/>
              <a:ext cx="169545" cy="1781810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700">
                <a:lnSpc>
                  <a:spcPts val="1190"/>
                </a:lnSpc>
              </a:pPr>
              <a:r>
                <a:rPr sz="1100" dirty="0">
                  <a:latin typeface="Arial"/>
                  <a:cs typeface="Arial"/>
                </a:rPr>
                <a:t>Rate</a:t>
              </a:r>
              <a:r>
                <a:rPr sz="1100" spc="75" dirty="0">
                  <a:latin typeface="Arial"/>
                  <a:cs typeface="Arial"/>
                </a:rPr>
                <a:t> </a:t>
              </a:r>
              <a:r>
                <a:rPr sz="1100" dirty="0">
                  <a:latin typeface="Arial"/>
                  <a:cs typeface="Arial"/>
                </a:rPr>
                <a:t>[Events/Ton/Year]</a:t>
              </a:r>
              <a:r>
                <a:rPr sz="1100" spc="80" dirty="0">
                  <a:latin typeface="Arial"/>
                  <a:cs typeface="Arial"/>
                </a:rPr>
                <a:t> </a:t>
              </a:r>
              <a:r>
                <a:rPr sz="1100" dirty="0">
                  <a:latin typeface="Arial"/>
                  <a:cs typeface="Arial"/>
                </a:rPr>
                <a:t>&gt;</a:t>
              </a:r>
              <a:r>
                <a:rPr sz="1100" spc="80" dirty="0">
                  <a:latin typeface="Arial"/>
                  <a:cs typeface="Arial"/>
                </a:rPr>
                <a:t> </a:t>
              </a:r>
              <a:r>
                <a:rPr sz="1100" spc="-50" dirty="0">
                  <a:latin typeface="Arial"/>
                  <a:cs typeface="Arial"/>
                </a:rPr>
                <a:t>E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32" name="object 19">
              <a:extLst>
                <a:ext uri="{FF2B5EF4-FFF2-40B4-BE49-F238E27FC236}">
                  <a16:creationId xmlns:a16="http://schemas.microsoft.com/office/drawing/2014/main" id="{66BA61A3-74A0-624B-2603-1380C3D370D1}"/>
                </a:ext>
              </a:extLst>
            </p:cNvPr>
            <p:cNvSpPr txBox="1"/>
            <p:nvPr/>
          </p:nvSpPr>
          <p:spPr>
            <a:xfrm>
              <a:off x="1441960" y="4839194"/>
              <a:ext cx="106045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spc="15" dirty="0">
                  <a:latin typeface="Arial"/>
                  <a:cs typeface="Arial"/>
                </a:rPr>
                <a:t>1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33" name="object 20">
              <a:extLst>
                <a:ext uri="{FF2B5EF4-FFF2-40B4-BE49-F238E27FC236}">
                  <a16:creationId xmlns:a16="http://schemas.microsoft.com/office/drawing/2014/main" id="{6DCE0C29-BD03-E0CD-5220-93534FE6FD80}"/>
                </a:ext>
              </a:extLst>
            </p:cNvPr>
            <p:cNvSpPr/>
            <p:nvPr/>
          </p:nvSpPr>
          <p:spPr>
            <a:xfrm>
              <a:off x="1568551" y="3229565"/>
              <a:ext cx="129539" cy="1451610"/>
            </a:xfrm>
            <a:custGeom>
              <a:avLst/>
              <a:gdLst/>
              <a:ahLst/>
              <a:cxnLst/>
              <a:rect l="l" t="t" r="r" b="b"/>
              <a:pathLst>
                <a:path w="129539" h="1451610">
                  <a:moveTo>
                    <a:pt x="64533" y="1451483"/>
                  </a:moveTo>
                  <a:lnTo>
                    <a:pt x="0" y="1451483"/>
                  </a:lnTo>
                </a:path>
                <a:path w="129539" h="1451610">
                  <a:moveTo>
                    <a:pt x="64533" y="1301042"/>
                  </a:moveTo>
                  <a:lnTo>
                    <a:pt x="0" y="1301042"/>
                  </a:lnTo>
                </a:path>
                <a:path w="129539" h="1451610">
                  <a:moveTo>
                    <a:pt x="64533" y="1194303"/>
                  </a:moveTo>
                  <a:lnTo>
                    <a:pt x="0" y="1194303"/>
                  </a:lnTo>
                </a:path>
                <a:path w="129539" h="1451610">
                  <a:moveTo>
                    <a:pt x="64533" y="1111511"/>
                  </a:moveTo>
                  <a:lnTo>
                    <a:pt x="0" y="1111511"/>
                  </a:lnTo>
                </a:path>
                <a:path w="129539" h="1451610">
                  <a:moveTo>
                    <a:pt x="64533" y="1043867"/>
                  </a:moveTo>
                  <a:lnTo>
                    <a:pt x="0" y="1043867"/>
                  </a:lnTo>
                </a:path>
                <a:path w="129539" h="1451610">
                  <a:moveTo>
                    <a:pt x="64533" y="986668"/>
                  </a:moveTo>
                  <a:lnTo>
                    <a:pt x="0" y="986668"/>
                  </a:lnTo>
                </a:path>
                <a:path w="129539" h="1451610">
                  <a:moveTo>
                    <a:pt x="64533" y="937123"/>
                  </a:moveTo>
                  <a:lnTo>
                    <a:pt x="0" y="937123"/>
                  </a:lnTo>
                </a:path>
                <a:path w="129539" h="1451610">
                  <a:moveTo>
                    <a:pt x="64533" y="893422"/>
                  </a:moveTo>
                  <a:lnTo>
                    <a:pt x="0" y="893422"/>
                  </a:lnTo>
                </a:path>
                <a:path w="129539" h="1451610">
                  <a:moveTo>
                    <a:pt x="129067" y="854331"/>
                  </a:moveTo>
                  <a:lnTo>
                    <a:pt x="0" y="854331"/>
                  </a:lnTo>
                </a:path>
                <a:path w="129539" h="1451610">
                  <a:moveTo>
                    <a:pt x="64533" y="597151"/>
                  </a:moveTo>
                  <a:lnTo>
                    <a:pt x="0" y="597151"/>
                  </a:lnTo>
                </a:path>
                <a:path w="129539" h="1451610">
                  <a:moveTo>
                    <a:pt x="64533" y="446716"/>
                  </a:moveTo>
                  <a:lnTo>
                    <a:pt x="0" y="446716"/>
                  </a:lnTo>
                </a:path>
                <a:path w="129539" h="1451610">
                  <a:moveTo>
                    <a:pt x="64533" y="339972"/>
                  </a:moveTo>
                  <a:lnTo>
                    <a:pt x="0" y="339972"/>
                  </a:lnTo>
                </a:path>
                <a:path w="129539" h="1451610">
                  <a:moveTo>
                    <a:pt x="64533" y="257179"/>
                  </a:moveTo>
                  <a:lnTo>
                    <a:pt x="0" y="257179"/>
                  </a:lnTo>
                </a:path>
                <a:path w="129539" h="1451610">
                  <a:moveTo>
                    <a:pt x="64533" y="189536"/>
                  </a:moveTo>
                  <a:lnTo>
                    <a:pt x="0" y="189536"/>
                  </a:lnTo>
                </a:path>
                <a:path w="129539" h="1451610">
                  <a:moveTo>
                    <a:pt x="64533" y="132336"/>
                  </a:moveTo>
                  <a:lnTo>
                    <a:pt x="0" y="132336"/>
                  </a:lnTo>
                </a:path>
                <a:path w="129539" h="1451610">
                  <a:moveTo>
                    <a:pt x="64533" y="82792"/>
                  </a:moveTo>
                  <a:lnTo>
                    <a:pt x="0" y="82792"/>
                  </a:lnTo>
                </a:path>
                <a:path w="129539" h="1451610">
                  <a:moveTo>
                    <a:pt x="64533" y="39091"/>
                  </a:moveTo>
                  <a:lnTo>
                    <a:pt x="0" y="39091"/>
                  </a:lnTo>
                </a:path>
                <a:path w="129539" h="1451610">
                  <a:moveTo>
                    <a:pt x="129067" y="0"/>
                  </a:moveTo>
                  <a:lnTo>
                    <a:pt x="0" y="0"/>
                  </a:lnTo>
                </a:path>
              </a:pathLst>
            </a:custGeom>
            <a:ln w="71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1">
              <a:extLst>
                <a:ext uri="{FF2B5EF4-FFF2-40B4-BE49-F238E27FC236}">
                  <a16:creationId xmlns:a16="http://schemas.microsoft.com/office/drawing/2014/main" id="{146958A6-059B-AFC0-DA36-BD30AA994A00}"/>
                </a:ext>
              </a:extLst>
            </p:cNvPr>
            <p:cNvSpPr txBox="1"/>
            <p:nvPr/>
          </p:nvSpPr>
          <p:spPr>
            <a:xfrm>
              <a:off x="1370017" y="3984859"/>
              <a:ext cx="185420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spc="-25" dirty="0">
                  <a:latin typeface="Arial"/>
                  <a:cs typeface="Arial"/>
                </a:rPr>
                <a:t>10</a:t>
              </a:r>
              <a:endParaRPr sz="1100">
                <a:latin typeface="Arial"/>
                <a:cs typeface="Arial"/>
              </a:endParaRPr>
            </a:p>
          </p:txBody>
        </p:sp>
        <p:sp>
          <p:nvSpPr>
            <p:cNvPr id="35" name="object 22">
              <a:extLst>
                <a:ext uri="{FF2B5EF4-FFF2-40B4-BE49-F238E27FC236}">
                  <a16:creationId xmlns:a16="http://schemas.microsoft.com/office/drawing/2014/main" id="{53F2200C-A02E-C612-C429-40937C639B20}"/>
                </a:ext>
              </a:extLst>
            </p:cNvPr>
            <p:cNvSpPr txBox="1"/>
            <p:nvPr/>
          </p:nvSpPr>
          <p:spPr>
            <a:xfrm>
              <a:off x="1271454" y="3140422"/>
              <a:ext cx="288290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38100">
                <a:lnSpc>
                  <a:spcPct val="100000"/>
                </a:lnSpc>
                <a:spcBef>
                  <a:spcPts val="130"/>
                </a:spcBef>
              </a:pPr>
              <a:r>
                <a:rPr sz="1100" spc="-25" dirty="0">
                  <a:latin typeface="Arial"/>
                  <a:cs typeface="Arial"/>
                </a:rPr>
                <a:t>10</a:t>
              </a:r>
              <a:r>
                <a:rPr sz="1050" spc="-37" baseline="43650" dirty="0">
                  <a:latin typeface="Arial"/>
                  <a:cs typeface="Arial"/>
                </a:rPr>
                <a:t>2</a:t>
              </a:r>
              <a:endParaRPr sz="1050" baseline="43650">
                <a:latin typeface="Arial"/>
                <a:cs typeface="Arial"/>
              </a:endParaRPr>
            </a:p>
          </p:txBody>
        </p:sp>
        <p:sp>
          <p:nvSpPr>
            <p:cNvPr id="36" name="object 23">
              <a:extLst>
                <a:ext uri="{FF2B5EF4-FFF2-40B4-BE49-F238E27FC236}">
                  <a16:creationId xmlns:a16="http://schemas.microsoft.com/office/drawing/2014/main" id="{B62DA208-D1FB-EF87-AA61-7FB227216D83}"/>
                </a:ext>
              </a:extLst>
            </p:cNvPr>
            <p:cNvSpPr/>
            <p:nvPr/>
          </p:nvSpPr>
          <p:spPr>
            <a:xfrm>
              <a:off x="1568551" y="2375233"/>
              <a:ext cx="129539" cy="597535"/>
            </a:xfrm>
            <a:custGeom>
              <a:avLst/>
              <a:gdLst/>
              <a:ahLst/>
              <a:cxnLst/>
              <a:rect l="l" t="t" r="r" b="b"/>
              <a:pathLst>
                <a:path w="129539" h="597535">
                  <a:moveTo>
                    <a:pt x="64533" y="597151"/>
                  </a:moveTo>
                  <a:lnTo>
                    <a:pt x="0" y="597151"/>
                  </a:lnTo>
                </a:path>
                <a:path w="129539" h="597535">
                  <a:moveTo>
                    <a:pt x="64533" y="446716"/>
                  </a:moveTo>
                  <a:lnTo>
                    <a:pt x="0" y="446716"/>
                  </a:lnTo>
                </a:path>
                <a:path w="129539" h="597535">
                  <a:moveTo>
                    <a:pt x="64533" y="339972"/>
                  </a:moveTo>
                  <a:lnTo>
                    <a:pt x="0" y="339972"/>
                  </a:lnTo>
                </a:path>
                <a:path w="129539" h="597535">
                  <a:moveTo>
                    <a:pt x="64533" y="257179"/>
                  </a:moveTo>
                  <a:lnTo>
                    <a:pt x="0" y="257179"/>
                  </a:lnTo>
                </a:path>
                <a:path w="129539" h="597535">
                  <a:moveTo>
                    <a:pt x="64533" y="189536"/>
                  </a:moveTo>
                  <a:lnTo>
                    <a:pt x="0" y="189536"/>
                  </a:lnTo>
                </a:path>
                <a:path w="129539" h="597535">
                  <a:moveTo>
                    <a:pt x="64533" y="132336"/>
                  </a:moveTo>
                  <a:lnTo>
                    <a:pt x="0" y="132336"/>
                  </a:lnTo>
                </a:path>
                <a:path w="129539" h="597535">
                  <a:moveTo>
                    <a:pt x="64533" y="82792"/>
                  </a:moveTo>
                  <a:lnTo>
                    <a:pt x="0" y="82792"/>
                  </a:lnTo>
                </a:path>
                <a:path w="129539" h="597535">
                  <a:moveTo>
                    <a:pt x="64533" y="39091"/>
                  </a:moveTo>
                  <a:lnTo>
                    <a:pt x="0" y="39091"/>
                  </a:lnTo>
                </a:path>
                <a:path w="129539" h="597535">
                  <a:moveTo>
                    <a:pt x="129067" y="0"/>
                  </a:moveTo>
                  <a:lnTo>
                    <a:pt x="0" y="0"/>
                  </a:lnTo>
                </a:path>
              </a:pathLst>
            </a:custGeom>
            <a:ln w="71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24">
              <a:extLst>
                <a:ext uri="{FF2B5EF4-FFF2-40B4-BE49-F238E27FC236}">
                  <a16:creationId xmlns:a16="http://schemas.microsoft.com/office/drawing/2014/main" id="{DB61E911-605C-C230-43D1-4A52F6344B91}"/>
                </a:ext>
              </a:extLst>
            </p:cNvPr>
            <p:cNvSpPr txBox="1"/>
            <p:nvPr/>
          </p:nvSpPr>
          <p:spPr>
            <a:xfrm>
              <a:off x="1458727" y="2259115"/>
              <a:ext cx="75565" cy="133350"/>
            </a:xfrm>
            <a:prstGeom prst="rect">
              <a:avLst/>
            </a:prstGeom>
          </p:spPr>
          <p:txBody>
            <a:bodyPr vert="horz" wrap="square" lIns="0" tIns="13335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05"/>
                </a:spcBef>
              </a:pPr>
              <a:r>
                <a:rPr sz="700" dirty="0">
                  <a:latin typeface="Arial"/>
                  <a:cs typeface="Arial"/>
                </a:rPr>
                <a:t>3</a:t>
              </a:r>
              <a:endParaRPr sz="700">
                <a:latin typeface="Arial"/>
                <a:cs typeface="Arial"/>
              </a:endParaRPr>
            </a:p>
          </p:txBody>
        </p:sp>
        <p:sp>
          <p:nvSpPr>
            <p:cNvPr id="38" name="object 25">
              <a:extLst>
                <a:ext uri="{FF2B5EF4-FFF2-40B4-BE49-F238E27FC236}">
                  <a16:creationId xmlns:a16="http://schemas.microsoft.com/office/drawing/2014/main" id="{4AD6C724-B4A3-C69D-B501-5015BF58C909}"/>
                </a:ext>
              </a:extLst>
            </p:cNvPr>
            <p:cNvSpPr txBox="1"/>
            <p:nvPr/>
          </p:nvSpPr>
          <p:spPr>
            <a:xfrm>
              <a:off x="1296854" y="2286091"/>
              <a:ext cx="185420" cy="198120"/>
            </a:xfrm>
            <a:prstGeom prst="rect">
              <a:avLst/>
            </a:prstGeom>
          </p:spPr>
          <p:txBody>
            <a:bodyPr vert="horz" wrap="square" lIns="0" tIns="1651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30"/>
                </a:spcBef>
              </a:pPr>
              <a:r>
                <a:rPr sz="1100" spc="-25" dirty="0">
                  <a:latin typeface="Arial"/>
                  <a:cs typeface="Arial"/>
                </a:rPr>
                <a:t>10</a:t>
              </a:r>
              <a:endParaRPr sz="1100">
                <a:latin typeface="Arial"/>
                <a:cs typeface="Arial"/>
              </a:endParaRPr>
            </a:p>
          </p:txBody>
        </p:sp>
        <p:grpSp>
          <p:nvGrpSpPr>
            <p:cNvPr id="39" name="object 26">
              <a:extLst>
                <a:ext uri="{FF2B5EF4-FFF2-40B4-BE49-F238E27FC236}">
                  <a16:creationId xmlns:a16="http://schemas.microsoft.com/office/drawing/2014/main" id="{7DF8E658-B81C-FC1A-2291-5C87CA712BA2}"/>
                </a:ext>
              </a:extLst>
            </p:cNvPr>
            <p:cNvGrpSpPr/>
            <p:nvPr/>
          </p:nvGrpSpPr>
          <p:grpSpPr>
            <a:xfrm>
              <a:off x="1564741" y="1502804"/>
              <a:ext cx="4198620" cy="3453765"/>
              <a:chOff x="1564741" y="1502804"/>
              <a:chExt cx="4198620" cy="3453765"/>
            </a:xfrm>
          </p:grpSpPr>
          <p:sp>
            <p:nvSpPr>
              <p:cNvPr id="43" name="object 27">
                <a:extLst>
                  <a:ext uri="{FF2B5EF4-FFF2-40B4-BE49-F238E27FC236}">
                    <a16:creationId xmlns:a16="http://schemas.microsoft.com/office/drawing/2014/main" id="{D8F8AD99-89A0-EC5B-7808-C7BF5E3D155D}"/>
                  </a:ext>
                </a:extLst>
              </p:cNvPr>
              <p:cNvSpPr/>
              <p:nvPr/>
            </p:nvSpPr>
            <p:spPr>
              <a:xfrm>
                <a:off x="1568551" y="1520902"/>
                <a:ext cx="129539" cy="597535"/>
              </a:xfrm>
              <a:custGeom>
                <a:avLst/>
                <a:gdLst/>
                <a:ahLst/>
                <a:cxnLst/>
                <a:rect l="l" t="t" r="r" b="b"/>
                <a:pathLst>
                  <a:path w="129539" h="597535">
                    <a:moveTo>
                      <a:pt x="64533" y="597151"/>
                    </a:moveTo>
                    <a:lnTo>
                      <a:pt x="0" y="597151"/>
                    </a:lnTo>
                  </a:path>
                  <a:path w="129539" h="597535">
                    <a:moveTo>
                      <a:pt x="64533" y="446716"/>
                    </a:moveTo>
                    <a:lnTo>
                      <a:pt x="0" y="446716"/>
                    </a:lnTo>
                  </a:path>
                  <a:path w="129539" h="597535">
                    <a:moveTo>
                      <a:pt x="64533" y="339972"/>
                    </a:moveTo>
                    <a:lnTo>
                      <a:pt x="0" y="339972"/>
                    </a:lnTo>
                  </a:path>
                  <a:path w="129539" h="597535">
                    <a:moveTo>
                      <a:pt x="64533" y="257179"/>
                    </a:moveTo>
                    <a:lnTo>
                      <a:pt x="0" y="257179"/>
                    </a:lnTo>
                  </a:path>
                  <a:path w="129539" h="597535">
                    <a:moveTo>
                      <a:pt x="64533" y="189536"/>
                    </a:moveTo>
                    <a:lnTo>
                      <a:pt x="0" y="189536"/>
                    </a:lnTo>
                  </a:path>
                  <a:path w="129539" h="597535">
                    <a:moveTo>
                      <a:pt x="64533" y="132336"/>
                    </a:moveTo>
                    <a:lnTo>
                      <a:pt x="0" y="132336"/>
                    </a:lnTo>
                  </a:path>
                  <a:path w="129539" h="597535">
                    <a:moveTo>
                      <a:pt x="64533" y="82792"/>
                    </a:moveTo>
                    <a:lnTo>
                      <a:pt x="0" y="82792"/>
                    </a:lnTo>
                  </a:path>
                  <a:path w="129539" h="597535">
                    <a:moveTo>
                      <a:pt x="64533" y="39091"/>
                    </a:moveTo>
                    <a:lnTo>
                      <a:pt x="0" y="39091"/>
                    </a:lnTo>
                  </a:path>
                  <a:path w="129539" h="597535">
                    <a:moveTo>
                      <a:pt x="129067" y="0"/>
                    </a:moveTo>
                    <a:lnTo>
                      <a:pt x="0" y="0"/>
                    </a:lnTo>
                  </a:path>
                </a:pathLst>
              </a:custGeom>
              <a:ln w="7114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28">
                <a:extLst>
                  <a:ext uri="{FF2B5EF4-FFF2-40B4-BE49-F238E27FC236}">
                    <a16:creationId xmlns:a16="http://schemas.microsoft.com/office/drawing/2014/main" id="{FFD154EE-27F9-A91F-D173-4BEAD5CD02EE}"/>
                  </a:ext>
                </a:extLst>
              </p:cNvPr>
              <p:cNvSpPr/>
              <p:nvPr/>
            </p:nvSpPr>
            <p:spPr>
              <a:xfrm>
                <a:off x="1979819" y="1520902"/>
                <a:ext cx="629285" cy="3417570"/>
              </a:xfrm>
              <a:custGeom>
                <a:avLst/>
                <a:gdLst/>
                <a:ahLst/>
                <a:cxnLst/>
                <a:rect l="l" t="t" r="r" b="b"/>
                <a:pathLst>
                  <a:path w="629285" h="3417570">
                    <a:moveTo>
                      <a:pt x="0" y="0"/>
                    </a:moveTo>
                    <a:lnTo>
                      <a:pt x="18952" y="58233"/>
                    </a:lnTo>
                  </a:path>
                  <a:path w="629285" h="3417570">
                    <a:moveTo>
                      <a:pt x="18952" y="58233"/>
                    </a:moveTo>
                    <a:lnTo>
                      <a:pt x="61980" y="193966"/>
                    </a:lnTo>
                    <a:lnTo>
                      <a:pt x="104998" y="333673"/>
                    </a:lnTo>
                    <a:lnTo>
                      <a:pt x="148026" y="477943"/>
                    </a:lnTo>
                    <a:lnTo>
                      <a:pt x="191044" y="627591"/>
                    </a:lnTo>
                    <a:lnTo>
                      <a:pt x="234062" y="783700"/>
                    </a:lnTo>
                    <a:lnTo>
                      <a:pt x="277090" y="947757"/>
                    </a:lnTo>
                    <a:lnTo>
                      <a:pt x="320108" y="1121765"/>
                    </a:lnTo>
                    <a:lnTo>
                      <a:pt x="363136" y="1308532"/>
                    </a:lnTo>
                    <a:lnTo>
                      <a:pt x="398765" y="1475596"/>
                    </a:lnTo>
                    <a:lnTo>
                      <a:pt x="436196" y="1667115"/>
                    </a:lnTo>
                    <a:lnTo>
                      <a:pt x="449182" y="1738543"/>
                    </a:lnTo>
                    <a:lnTo>
                      <a:pt x="476719" y="1899328"/>
                    </a:lnTo>
                    <a:lnTo>
                      <a:pt x="492200" y="1997487"/>
                    </a:lnTo>
                    <a:lnTo>
                      <a:pt x="516351" y="2162114"/>
                    </a:lnTo>
                    <a:lnTo>
                      <a:pt x="532724" y="2285591"/>
                    </a:lnTo>
                    <a:lnTo>
                      <a:pt x="555897" y="2478144"/>
                    </a:lnTo>
                    <a:lnTo>
                      <a:pt x="567043" y="2580742"/>
                    </a:lnTo>
                    <a:lnTo>
                      <a:pt x="578246" y="2696488"/>
                    </a:lnTo>
                    <a:lnTo>
                      <a:pt x="598479" y="2911995"/>
                    </a:lnTo>
                    <a:lnTo>
                      <a:pt x="605831" y="3002055"/>
                    </a:lnTo>
                    <a:lnTo>
                      <a:pt x="611399" y="3081255"/>
                    </a:lnTo>
                    <a:lnTo>
                      <a:pt x="616436" y="3163867"/>
                    </a:lnTo>
                    <a:lnTo>
                      <a:pt x="621264" y="3254843"/>
                    </a:lnTo>
                    <a:lnTo>
                      <a:pt x="627923" y="3396813"/>
                    </a:lnTo>
                    <a:lnTo>
                      <a:pt x="628806" y="3417326"/>
                    </a:lnTo>
                  </a:path>
                </a:pathLst>
              </a:custGeom>
              <a:ln w="28457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29">
                <a:extLst>
                  <a:ext uri="{FF2B5EF4-FFF2-40B4-BE49-F238E27FC236}">
                    <a16:creationId xmlns:a16="http://schemas.microsoft.com/office/drawing/2014/main" id="{4D66D26D-4EF2-4798-9F31-0238461ADAE9}"/>
                  </a:ext>
                </a:extLst>
              </p:cNvPr>
              <p:cNvSpPr/>
              <p:nvPr/>
            </p:nvSpPr>
            <p:spPr>
              <a:xfrm>
                <a:off x="2201797" y="1520902"/>
                <a:ext cx="2129155" cy="3417570"/>
              </a:xfrm>
              <a:custGeom>
                <a:avLst/>
                <a:gdLst/>
                <a:ahLst/>
                <a:cxnLst/>
                <a:rect l="l" t="t" r="r" b="b"/>
                <a:pathLst>
                  <a:path w="2129154" h="3417570">
                    <a:moveTo>
                      <a:pt x="0" y="0"/>
                    </a:moveTo>
                    <a:lnTo>
                      <a:pt x="12084" y="12094"/>
                    </a:lnTo>
                  </a:path>
                  <a:path w="2129154" h="3417570">
                    <a:moveTo>
                      <a:pt x="12084" y="12094"/>
                    </a:moveTo>
                    <a:lnTo>
                      <a:pt x="55112" y="55501"/>
                    </a:lnTo>
                    <a:lnTo>
                      <a:pt x="98130" y="99297"/>
                    </a:lnTo>
                    <a:lnTo>
                      <a:pt x="141158" y="143473"/>
                    </a:lnTo>
                    <a:lnTo>
                      <a:pt x="184176" y="188047"/>
                    </a:lnTo>
                    <a:lnTo>
                      <a:pt x="227204" y="233000"/>
                    </a:lnTo>
                    <a:lnTo>
                      <a:pt x="270222" y="278352"/>
                    </a:lnTo>
                    <a:lnTo>
                      <a:pt x="313241" y="324102"/>
                    </a:lnTo>
                    <a:lnTo>
                      <a:pt x="356268" y="370250"/>
                    </a:lnTo>
                    <a:lnTo>
                      <a:pt x="399286" y="416816"/>
                    </a:lnTo>
                    <a:lnTo>
                      <a:pt x="442314" y="463809"/>
                    </a:lnTo>
                    <a:lnTo>
                      <a:pt x="485332" y="511229"/>
                    </a:lnTo>
                    <a:lnTo>
                      <a:pt x="528360" y="559104"/>
                    </a:lnTo>
                    <a:lnTo>
                      <a:pt x="571378" y="607443"/>
                    </a:lnTo>
                    <a:lnTo>
                      <a:pt x="614397" y="656267"/>
                    </a:lnTo>
                    <a:lnTo>
                      <a:pt x="657424" y="705593"/>
                    </a:lnTo>
                    <a:lnTo>
                      <a:pt x="700443" y="755441"/>
                    </a:lnTo>
                    <a:lnTo>
                      <a:pt x="743470" y="805849"/>
                    </a:lnTo>
                    <a:lnTo>
                      <a:pt x="786488" y="856835"/>
                    </a:lnTo>
                    <a:lnTo>
                      <a:pt x="829516" y="908448"/>
                    </a:lnTo>
                    <a:lnTo>
                      <a:pt x="872534" y="960705"/>
                    </a:lnTo>
                    <a:lnTo>
                      <a:pt x="915562" y="1013655"/>
                    </a:lnTo>
                    <a:lnTo>
                      <a:pt x="958580" y="1067345"/>
                    </a:lnTo>
                    <a:lnTo>
                      <a:pt x="1001599" y="1121831"/>
                    </a:lnTo>
                    <a:lnTo>
                      <a:pt x="1044626" y="1177162"/>
                    </a:lnTo>
                    <a:lnTo>
                      <a:pt x="1087645" y="1233404"/>
                    </a:lnTo>
                    <a:lnTo>
                      <a:pt x="1130672" y="1290622"/>
                    </a:lnTo>
                    <a:lnTo>
                      <a:pt x="1173690" y="1348894"/>
                    </a:lnTo>
                    <a:lnTo>
                      <a:pt x="1216718" y="1408313"/>
                    </a:lnTo>
                    <a:lnTo>
                      <a:pt x="1259736" y="1468984"/>
                    </a:lnTo>
                    <a:lnTo>
                      <a:pt x="1302755" y="1531003"/>
                    </a:lnTo>
                    <a:lnTo>
                      <a:pt x="1345782" y="1594501"/>
                    </a:lnTo>
                    <a:lnTo>
                      <a:pt x="1388801" y="1659621"/>
                    </a:lnTo>
                    <a:lnTo>
                      <a:pt x="1431828" y="1726515"/>
                    </a:lnTo>
                    <a:lnTo>
                      <a:pt x="1474847" y="1795382"/>
                    </a:lnTo>
                    <a:lnTo>
                      <a:pt x="1517874" y="1866412"/>
                    </a:lnTo>
                    <a:lnTo>
                      <a:pt x="1560892" y="1939861"/>
                    </a:lnTo>
                    <a:lnTo>
                      <a:pt x="1603911" y="2016013"/>
                    </a:lnTo>
                    <a:lnTo>
                      <a:pt x="1646938" y="2095182"/>
                    </a:lnTo>
                    <a:lnTo>
                      <a:pt x="1689957" y="2177765"/>
                    </a:lnTo>
                    <a:lnTo>
                      <a:pt x="1732984" y="2264219"/>
                    </a:lnTo>
                    <a:lnTo>
                      <a:pt x="1776003" y="2355103"/>
                    </a:lnTo>
                    <a:lnTo>
                      <a:pt x="1819030" y="2451090"/>
                    </a:lnTo>
                    <a:lnTo>
                      <a:pt x="1862049" y="2553006"/>
                    </a:lnTo>
                    <a:lnTo>
                      <a:pt x="1905067" y="2661894"/>
                    </a:lnTo>
                    <a:lnTo>
                      <a:pt x="1948094" y="2779081"/>
                    </a:lnTo>
                    <a:lnTo>
                      <a:pt x="1991113" y="2906302"/>
                    </a:lnTo>
                    <a:lnTo>
                      <a:pt x="2034140" y="3045873"/>
                    </a:lnTo>
                    <a:lnTo>
                      <a:pt x="2067882" y="3165914"/>
                    </a:lnTo>
                    <a:lnTo>
                      <a:pt x="2106280" y="3316933"/>
                    </a:lnTo>
                    <a:lnTo>
                      <a:pt x="2120186" y="3376279"/>
                    </a:lnTo>
                    <a:lnTo>
                      <a:pt x="2129132" y="3417326"/>
                    </a:lnTo>
                  </a:path>
                </a:pathLst>
              </a:custGeom>
              <a:ln w="35571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30">
                <a:extLst>
                  <a:ext uri="{FF2B5EF4-FFF2-40B4-BE49-F238E27FC236}">
                    <a16:creationId xmlns:a16="http://schemas.microsoft.com/office/drawing/2014/main" id="{EA6E87D1-4C95-DEFD-25C2-C7D316D91851}"/>
                  </a:ext>
                </a:extLst>
              </p:cNvPr>
              <p:cNvSpPr/>
              <p:nvPr/>
            </p:nvSpPr>
            <p:spPr>
              <a:xfrm>
                <a:off x="2119261" y="1520902"/>
                <a:ext cx="1183005" cy="3417570"/>
              </a:xfrm>
              <a:custGeom>
                <a:avLst/>
                <a:gdLst/>
                <a:ahLst/>
                <a:cxnLst/>
                <a:rect l="l" t="t" r="r" b="b"/>
                <a:pathLst>
                  <a:path w="1183004" h="3417570">
                    <a:moveTo>
                      <a:pt x="0" y="0"/>
                    </a:moveTo>
                    <a:lnTo>
                      <a:pt x="8584" y="14731"/>
                    </a:lnTo>
                  </a:path>
                  <a:path w="1183004" h="3417570">
                    <a:moveTo>
                      <a:pt x="8584" y="14731"/>
                    </a:moveTo>
                    <a:lnTo>
                      <a:pt x="51602" y="89660"/>
                    </a:lnTo>
                    <a:lnTo>
                      <a:pt x="94621" y="165669"/>
                    </a:lnTo>
                    <a:lnTo>
                      <a:pt x="137648" y="242799"/>
                    </a:lnTo>
                    <a:lnTo>
                      <a:pt x="180667" y="321123"/>
                    </a:lnTo>
                    <a:lnTo>
                      <a:pt x="223694" y="400690"/>
                    </a:lnTo>
                    <a:lnTo>
                      <a:pt x="266713" y="481604"/>
                    </a:lnTo>
                    <a:lnTo>
                      <a:pt x="309740" y="563970"/>
                    </a:lnTo>
                    <a:lnTo>
                      <a:pt x="352758" y="647901"/>
                    </a:lnTo>
                    <a:lnTo>
                      <a:pt x="395777" y="733558"/>
                    </a:lnTo>
                    <a:lnTo>
                      <a:pt x="438804" y="821131"/>
                    </a:lnTo>
                    <a:lnTo>
                      <a:pt x="481823" y="910819"/>
                    </a:lnTo>
                    <a:lnTo>
                      <a:pt x="524850" y="1002898"/>
                    </a:lnTo>
                    <a:lnTo>
                      <a:pt x="567869" y="1097671"/>
                    </a:lnTo>
                    <a:lnTo>
                      <a:pt x="610896" y="1195498"/>
                    </a:lnTo>
                    <a:lnTo>
                      <a:pt x="653915" y="1296845"/>
                    </a:lnTo>
                    <a:lnTo>
                      <a:pt x="696933" y="1402233"/>
                    </a:lnTo>
                    <a:lnTo>
                      <a:pt x="739960" y="1512344"/>
                    </a:lnTo>
                    <a:lnTo>
                      <a:pt x="782979" y="1628005"/>
                    </a:lnTo>
                    <a:lnTo>
                      <a:pt x="826006" y="1750249"/>
                    </a:lnTo>
                    <a:lnTo>
                      <a:pt x="869025" y="1880413"/>
                    </a:lnTo>
                    <a:lnTo>
                      <a:pt x="912052" y="2020244"/>
                    </a:lnTo>
                    <a:lnTo>
                      <a:pt x="955071" y="2172064"/>
                    </a:lnTo>
                    <a:lnTo>
                      <a:pt x="989779" y="2305350"/>
                    </a:lnTo>
                    <a:lnTo>
                      <a:pt x="1027998" y="2466448"/>
                    </a:lnTo>
                    <a:lnTo>
                      <a:pt x="1041117" y="2526094"/>
                    </a:lnTo>
                    <a:lnTo>
                      <a:pt x="1065818" y="2644810"/>
                    </a:lnTo>
                    <a:lnTo>
                      <a:pt x="1084135" y="2740038"/>
                    </a:lnTo>
                    <a:lnTo>
                      <a:pt x="1110714" y="2889914"/>
                    </a:lnTo>
                    <a:lnTo>
                      <a:pt x="1127162" y="2992484"/>
                    </a:lnTo>
                    <a:lnTo>
                      <a:pt x="1148382" y="3136175"/>
                    </a:lnTo>
                    <a:lnTo>
                      <a:pt x="1161890" y="3236807"/>
                    </a:lnTo>
                    <a:lnTo>
                      <a:pt x="1170181" y="3304208"/>
                    </a:lnTo>
                    <a:lnTo>
                      <a:pt x="1182958" y="3417326"/>
                    </a:lnTo>
                  </a:path>
                </a:pathLst>
              </a:custGeom>
              <a:ln w="28457">
                <a:solidFill>
                  <a:srgbClr val="00FF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31">
                <a:extLst>
                  <a:ext uri="{FF2B5EF4-FFF2-40B4-BE49-F238E27FC236}">
                    <a16:creationId xmlns:a16="http://schemas.microsoft.com/office/drawing/2014/main" id="{F540D6D8-9AAB-19C6-7632-EB30D64555A8}"/>
                  </a:ext>
                </a:extLst>
              </p:cNvPr>
              <p:cNvSpPr/>
              <p:nvPr/>
            </p:nvSpPr>
            <p:spPr>
              <a:xfrm>
                <a:off x="2013323" y="1520902"/>
                <a:ext cx="3727450" cy="3417570"/>
              </a:xfrm>
              <a:custGeom>
                <a:avLst/>
                <a:gdLst/>
                <a:ahLst/>
                <a:cxnLst/>
                <a:rect l="l" t="t" r="r" b="b"/>
                <a:pathLst>
                  <a:path w="3727450" h="3417570">
                    <a:moveTo>
                      <a:pt x="0" y="0"/>
                    </a:moveTo>
                    <a:lnTo>
                      <a:pt x="28476" y="16524"/>
                    </a:lnTo>
                  </a:path>
                  <a:path w="3727450" h="3417570">
                    <a:moveTo>
                      <a:pt x="28476" y="16524"/>
                    </a:moveTo>
                    <a:lnTo>
                      <a:pt x="71494" y="41671"/>
                    </a:lnTo>
                    <a:lnTo>
                      <a:pt x="114522" y="66998"/>
                    </a:lnTo>
                    <a:lnTo>
                      <a:pt x="157540" y="92505"/>
                    </a:lnTo>
                    <a:lnTo>
                      <a:pt x="200558" y="118183"/>
                    </a:lnTo>
                    <a:lnTo>
                      <a:pt x="243586" y="144023"/>
                    </a:lnTo>
                    <a:lnTo>
                      <a:pt x="286604" y="170033"/>
                    </a:lnTo>
                    <a:lnTo>
                      <a:pt x="329632" y="196204"/>
                    </a:lnTo>
                    <a:lnTo>
                      <a:pt x="372650" y="222537"/>
                    </a:lnTo>
                    <a:lnTo>
                      <a:pt x="415678" y="249031"/>
                    </a:lnTo>
                    <a:lnTo>
                      <a:pt x="458696" y="275677"/>
                    </a:lnTo>
                    <a:lnTo>
                      <a:pt x="501714" y="302484"/>
                    </a:lnTo>
                    <a:lnTo>
                      <a:pt x="544742" y="329442"/>
                    </a:lnTo>
                    <a:lnTo>
                      <a:pt x="587760" y="356562"/>
                    </a:lnTo>
                    <a:lnTo>
                      <a:pt x="630788" y="383834"/>
                    </a:lnTo>
                    <a:lnTo>
                      <a:pt x="673806" y="411258"/>
                    </a:lnTo>
                    <a:lnTo>
                      <a:pt x="716834" y="438833"/>
                    </a:lnTo>
                    <a:lnTo>
                      <a:pt x="759852" y="466560"/>
                    </a:lnTo>
                    <a:lnTo>
                      <a:pt x="802870" y="494439"/>
                    </a:lnTo>
                    <a:lnTo>
                      <a:pt x="845898" y="522479"/>
                    </a:lnTo>
                    <a:lnTo>
                      <a:pt x="888916" y="550671"/>
                    </a:lnTo>
                    <a:lnTo>
                      <a:pt x="931944" y="579014"/>
                    </a:lnTo>
                    <a:lnTo>
                      <a:pt x="974962" y="607519"/>
                    </a:lnTo>
                    <a:lnTo>
                      <a:pt x="1017990" y="636186"/>
                    </a:lnTo>
                    <a:lnTo>
                      <a:pt x="1061008" y="665003"/>
                    </a:lnTo>
                    <a:lnTo>
                      <a:pt x="1104036" y="693983"/>
                    </a:lnTo>
                    <a:lnTo>
                      <a:pt x="1147054" y="723133"/>
                    </a:lnTo>
                    <a:lnTo>
                      <a:pt x="1190072" y="752444"/>
                    </a:lnTo>
                    <a:lnTo>
                      <a:pt x="1233100" y="781926"/>
                    </a:lnTo>
                    <a:lnTo>
                      <a:pt x="1276118" y="811578"/>
                    </a:lnTo>
                    <a:lnTo>
                      <a:pt x="1319146" y="841411"/>
                    </a:lnTo>
                    <a:lnTo>
                      <a:pt x="1362164" y="871415"/>
                    </a:lnTo>
                    <a:lnTo>
                      <a:pt x="1405192" y="901608"/>
                    </a:lnTo>
                    <a:lnTo>
                      <a:pt x="1448210" y="931982"/>
                    </a:lnTo>
                    <a:lnTo>
                      <a:pt x="1491229" y="962555"/>
                    </a:lnTo>
                    <a:lnTo>
                      <a:pt x="1534256" y="993327"/>
                    </a:lnTo>
                    <a:lnTo>
                      <a:pt x="1577274" y="1024289"/>
                    </a:lnTo>
                    <a:lnTo>
                      <a:pt x="1620302" y="1055469"/>
                    </a:lnTo>
                    <a:lnTo>
                      <a:pt x="1663320" y="1086867"/>
                    </a:lnTo>
                    <a:lnTo>
                      <a:pt x="1706348" y="1118483"/>
                    </a:lnTo>
                    <a:lnTo>
                      <a:pt x="1749366" y="1150327"/>
                    </a:lnTo>
                    <a:lnTo>
                      <a:pt x="1792385" y="1182417"/>
                    </a:lnTo>
                    <a:lnTo>
                      <a:pt x="1835412" y="1214745"/>
                    </a:lnTo>
                    <a:lnTo>
                      <a:pt x="1878431" y="1247329"/>
                    </a:lnTo>
                    <a:lnTo>
                      <a:pt x="1921458" y="1280178"/>
                    </a:lnTo>
                    <a:lnTo>
                      <a:pt x="1964477" y="1313312"/>
                    </a:lnTo>
                    <a:lnTo>
                      <a:pt x="2007504" y="1346731"/>
                    </a:lnTo>
                    <a:lnTo>
                      <a:pt x="2050522" y="1380444"/>
                    </a:lnTo>
                    <a:lnTo>
                      <a:pt x="2093541" y="1414479"/>
                    </a:lnTo>
                    <a:lnTo>
                      <a:pt x="2136568" y="1448836"/>
                    </a:lnTo>
                    <a:lnTo>
                      <a:pt x="2179587" y="1483536"/>
                    </a:lnTo>
                    <a:lnTo>
                      <a:pt x="2222614" y="1518595"/>
                    </a:lnTo>
                    <a:lnTo>
                      <a:pt x="2265633" y="1554025"/>
                    </a:lnTo>
                    <a:lnTo>
                      <a:pt x="2308660" y="1589862"/>
                    </a:lnTo>
                    <a:lnTo>
                      <a:pt x="2351679" y="1626108"/>
                    </a:lnTo>
                    <a:lnTo>
                      <a:pt x="2394697" y="1662799"/>
                    </a:lnTo>
                    <a:lnTo>
                      <a:pt x="2437724" y="1699945"/>
                    </a:lnTo>
                    <a:lnTo>
                      <a:pt x="2480743" y="1737576"/>
                    </a:lnTo>
                    <a:lnTo>
                      <a:pt x="2523770" y="1775728"/>
                    </a:lnTo>
                    <a:lnTo>
                      <a:pt x="2566789" y="1814430"/>
                    </a:lnTo>
                    <a:lnTo>
                      <a:pt x="2609816" y="1853710"/>
                    </a:lnTo>
                    <a:lnTo>
                      <a:pt x="2652835" y="1893598"/>
                    </a:lnTo>
                    <a:lnTo>
                      <a:pt x="2695862" y="1934141"/>
                    </a:lnTo>
                    <a:lnTo>
                      <a:pt x="2738881" y="1975385"/>
                    </a:lnTo>
                    <a:lnTo>
                      <a:pt x="2781899" y="2017369"/>
                    </a:lnTo>
                    <a:lnTo>
                      <a:pt x="2824926" y="2060160"/>
                    </a:lnTo>
                    <a:lnTo>
                      <a:pt x="2867945" y="2103795"/>
                    </a:lnTo>
                    <a:lnTo>
                      <a:pt x="2910972" y="2148359"/>
                    </a:lnTo>
                    <a:lnTo>
                      <a:pt x="2953991" y="2193910"/>
                    </a:lnTo>
                    <a:lnTo>
                      <a:pt x="2997018" y="2240533"/>
                    </a:lnTo>
                    <a:lnTo>
                      <a:pt x="3040037" y="2288323"/>
                    </a:lnTo>
                    <a:lnTo>
                      <a:pt x="3083055" y="2337374"/>
                    </a:lnTo>
                    <a:lnTo>
                      <a:pt x="3126083" y="2387810"/>
                    </a:lnTo>
                    <a:lnTo>
                      <a:pt x="3169101" y="2439773"/>
                    </a:lnTo>
                    <a:lnTo>
                      <a:pt x="3212128" y="2493416"/>
                    </a:lnTo>
                    <a:lnTo>
                      <a:pt x="3255147" y="2548927"/>
                    </a:lnTo>
                    <a:lnTo>
                      <a:pt x="3298174" y="2606534"/>
                    </a:lnTo>
                    <a:lnTo>
                      <a:pt x="3341193" y="2666494"/>
                    </a:lnTo>
                    <a:lnTo>
                      <a:pt x="3384211" y="2729139"/>
                    </a:lnTo>
                    <a:lnTo>
                      <a:pt x="3427239" y="2794885"/>
                    </a:lnTo>
                    <a:lnTo>
                      <a:pt x="3470257" y="2864245"/>
                    </a:lnTo>
                    <a:lnTo>
                      <a:pt x="3513285" y="2937887"/>
                    </a:lnTo>
                    <a:lnTo>
                      <a:pt x="3556303" y="3016725"/>
                    </a:lnTo>
                    <a:lnTo>
                      <a:pt x="3599330" y="3102015"/>
                    </a:lnTo>
                    <a:lnTo>
                      <a:pt x="3642349" y="3195586"/>
                    </a:lnTo>
                    <a:lnTo>
                      <a:pt x="3685376" y="3300263"/>
                    </a:lnTo>
                    <a:lnTo>
                      <a:pt x="3720370" y="3397079"/>
                    </a:lnTo>
                    <a:lnTo>
                      <a:pt x="3727228" y="3417326"/>
                    </a:lnTo>
                  </a:path>
                </a:pathLst>
              </a:custGeom>
              <a:ln w="28457">
                <a:solidFill>
                  <a:srgbClr val="FF00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32">
                <a:extLst>
                  <a:ext uri="{FF2B5EF4-FFF2-40B4-BE49-F238E27FC236}">
                    <a16:creationId xmlns:a16="http://schemas.microsoft.com/office/drawing/2014/main" id="{EB37EF57-CF79-D997-86C4-7451AC68533A}"/>
                  </a:ext>
                </a:extLst>
              </p:cNvPr>
              <p:cNvSpPr/>
              <p:nvPr/>
            </p:nvSpPr>
            <p:spPr>
              <a:xfrm>
                <a:off x="4257442" y="1606335"/>
                <a:ext cx="1506220" cy="768985"/>
              </a:xfrm>
              <a:custGeom>
                <a:avLst/>
                <a:gdLst/>
                <a:ahLst/>
                <a:cxnLst/>
                <a:rect l="l" t="t" r="r" b="b"/>
                <a:pathLst>
                  <a:path w="1506220" h="768985">
                    <a:moveTo>
                      <a:pt x="1505780" y="0"/>
                    </a:moveTo>
                    <a:lnTo>
                      <a:pt x="0" y="0"/>
                    </a:lnTo>
                    <a:lnTo>
                      <a:pt x="0" y="768898"/>
                    </a:lnTo>
                    <a:lnTo>
                      <a:pt x="1505780" y="768898"/>
                    </a:lnTo>
                    <a:lnTo>
                      <a:pt x="150578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33">
                <a:extLst>
                  <a:ext uri="{FF2B5EF4-FFF2-40B4-BE49-F238E27FC236}">
                    <a16:creationId xmlns:a16="http://schemas.microsoft.com/office/drawing/2014/main" id="{FD2AA602-7523-8D08-0EAA-68AC287EDF8F}"/>
                  </a:ext>
                </a:extLst>
              </p:cNvPr>
              <p:cNvSpPr/>
              <p:nvPr/>
            </p:nvSpPr>
            <p:spPr>
              <a:xfrm>
                <a:off x="4313911" y="1702451"/>
                <a:ext cx="2635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3525">
                    <a:moveTo>
                      <a:pt x="0" y="0"/>
                    </a:moveTo>
                    <a:lnTo>
                      <a:pt x="263516" y="0"/>
                    </a:lnTo>
                  </a:path>
                </a:pathLst>
              </a:custGeom>
              <a:ln w="28457">
                <a:solidFill>
                  <a:srgbClr val="FF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34">
                <a:extLst>
                  <a:ext uri="{FF2B5EF4-FFF2-40B4-BE49-F238E27FC236}">
                    <a16:creationId xmlns:a16="http://schemas.microsoft.com/office/drawing/2014/main" id="{027767D9-4814-F3E7-7DF7-33092A5F5350}"/>
                  </a:ext>
                </a:extLst>
              </p:cNvPr>
              <p:cNvSpPr/>
              <p:nvPr/>
            </p:nvSpPr>
            <p:spPr>
              <a:xfrm>
                <a:off x="4313911" y="1894672"/>
                <a:ext cx="2635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3525">
                    <a:moveTo>
                      <a:pt x="0" y="0"/>
                    </a:moveTo>
                    <a:lnTo>
                      <a:pt x="263516" y="0"/>
                    </a:lnTo>
                  </a:path>
                </a:pathLst>
              </a:custGeom>
              <a:ln w="28457">
                <a:solidFill>
                  <a:srgbClr val="00FF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35">
                <a:extLst>
                  <a:ext uri="{FF2B5EF4-FFF2-40B4-BE49-F238E27FC236}">
                    <a16:creationId xmlns:a16="http://schemas.microsoft.com/office/drawing/2014/main" id="{9BBB3EB5-D8F6-D218-9FA5-F46A5F547B02}"/>
                  </a:ext>
                </a:extLst>
              </p:cNvPr>
              <p:cNvSpPr/>
              <p:nvPr/>
            </p:nvSpPr>
            <p:spPr>
              <a:xfrm>
                <a:off x="4313911" y="2086893"/>
                <a:ext cx="2635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3525">
                    <a:moveTo>
                      <a:pt x="0" y="0"/>
                    </a:moveTo>
                    <a:lnTo>
                      <a:pt x="263516" y="0"/>
                    </a:lnTo>
                  </a:path>
                </a:pathLst>
              </a:custGeom>
              <a:ln w="35571">
                <a:solidFill>
                  <a:srgbClr val="0000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0" name="object 36">
              <a:extLst>
                <a:ext uri="{FF2B5EF4-FFF2-40B4-BE49-F238E27FC236}">
                  <a16:creationId xmlns:a16="http://schemas.microsoft.com/office/drawing/2014/main" id="{593CD299-49DE-8054-C99E-A997D92B4902}"/>
                </a:ext>
              </a:extLst>
            </p:cNvPr>
            <p:cNvSpPr txBox="1"/>
            <p:nvPr/>
          </p:nvSpPr>
          <p:spPr>
            <a:xfrm>
              <a:off x="4257442" y="1606331"/>
              <a:ext cx="1506220" cy="768985"/>
            </a:xfrm>
            <a:prstGeom prst="rect">
              <a:avLst/>
            </a:prstGeom>
            <a:ln w="7114">
              <a:solidFill>
                <a:srgbClr val="000000"/>
              </a:solidFill>
            </a:ln>
          </p:spPr>
          <p:txBody>
            <a:bodyPr vert="horz" wrap="square" lIns="0" tIns="1270" rIns="0" bIns="0" rtlCol="0">
              <a:spAutoFit/>
            </a:bodyPr>
            <a:lstStyle/>
            <a:p>
              <a:pPr marL="370205">
                <a:lnSpc>
                  <a:spcPct val="100000"/>
                </a:lnSpc>
                <a:spcBef>
                  <a:spcPts val="10"/>
                </a:spcBef>
              </a:pPr>
              <a:r>
                <a:rPr sz="1050" dirty="0">
                  <a:latin typeface="Arial"/>
                  <a:cs typeface="Arial"/>
                </a:rPr>
                <a:t>Xe</a:t>
              </a:r>
              <a:r>
                <a:rPr sz="1050" spc="10" dirty="0">
                  <a:latin typeface="Arial"/>
                  <a:cs typeface="Arial"/>
                </a:rPr>
                <a:t> </a:t>
              </a:r>
              <a:r>
                <a:rPr sz="1050" spc="-10" dirty="0">
                  <a:latin typeface="Arial"/>
                  <a:cs typeface="Arial"/>
                </a:rPr>
                <a:t>(A=131)</a:t>
              </a:r>
              <a:endParaRPr sz="1050">
                <a:latin typeface="Arial"/>
                <a:cs typeface="Arial"/>
              </a:endParaRPr>
            </a:p>
            <a:p>
              <a:pPr marL="370205">
                <a:lnSpc>
                  <a:spcPct val="100000"/>
                </a:lnSpc>
                <a:spcBef>
                  <a:spcPts val="229"/>
                </a:spcBef>
              </a:pPr>
              <a:r>
                <a:rPr sz="1050" dirty="0">
                  <a:latin typeface="Arial"/>
                  <a:cs typeface="Arial"/>
                </a:rPr>
                <a:t>Ge</a:t>
              </a:r>
              <a:r>
                <a:rPr sz="1050" spc="10" dirty="0">
                  <a:latin typeface="Arial"/>
                  <a:cs typeface="Arial"/>
                </a:rPr>
                <a:t> </a:t>
              </a:r>
              <a:r>
                <a:rPr sz="1050" spc="-10" dirty="0">
                  <a:latin typeface="Arial"/>
                  <a:cs typeface="Arial"/>
                </a:rPr>
                <a:t>(A=73)</a:t>
              </a:r>
              <a:endParaRPr sz="1050">
                <a:latin typeface="Arial"/>
                <a:cs typeface="Arial"/>
              </a:endParaRPr>
            </a:p>
            <a:p>
              <a:pPr marL="370205" marR="508634">
                <a:lnSpc>
                  <a:spcPct val="118000"/>
                </a:lnSpc>
                <a:spcBef>
                  <a:spcPts val="70"/>
                </a:spcBef>
              </a:pPr>
              <a:r>
                <a:rPr sz="1050" dirty="0">
                  <a:latin typeface="Arial"/>
                  <a:cs typeface="Arial"/>
                </a:rPr>
                <a:t>Ar</a:t>
              </a:r>
              <a:r>
                <a:rPr sz="1050" spc="10" dirty="0">
                  <a:latin typeface="Arial"/>
                  <a:cs typeface="Arial"/>
                </a:rPr>
                <a:t> </a:t>
              </a:r>
              <a:r>
                <a:rPr sz="1050" spc="-10" dirty="0">
                  <a:latin typeface="Arial"/>
                  <a:cs typeface="Arial"/>
                </a:rPr>
                <a:t>(A=40) </a:t>
              </a:r>
              <a:r>
                <a:rPr sz="1050" dirty="0">
                  <a:latin typeface="Arial"/>
                  <a:cs typeface="Arial"/>
                </a:rPr>
                <a:t>Ne</a:t>
              </a:r>
              <a:r>
                <a:rPr sz="1050" spc="5" dirty="0">
                  <a:latin typeface="Arial"/>
                  <a:cs typeface="Arial"/>
                </a:rPr>
                <a:t> </a:t>
              </a:r>
              <a:r>
                <a:rPr sz="1050" spc="-10" dirty="0">
                  <a:latin typeface="Arial"/>
                  <a:cs typeface="Arial"/>
                </a:rPr>
                <a:t>(A=20)</a:t>
              </a:r>
              <a:endParaRPr sz="1050">
                <a:latin typeface="Arial"/>
                <a:cs typeface="Arial"/>
              </a:endParaRPr>
            </a:p>
          </p:txBody>
        </p:sp>
        <p:sp>
          <p:nvSpPr>
            <p:cNvPr id="41" name="object 37">
              <a:extLst>
                <a:ext uri="{FF2B5EF4-FFF2-40B4-BE49-F238E27FC236}">
                  <a16:creationId xmlns:a16="http://schemas.microsoft.com/office/drawing/2014/main" id="{C0513C62-6FD0-115B-3190-7C3F775BFD58}"/>
                </a:ext>
              </a:extLst>
            </p:cNvPr>
            <p:cNvSpPr/>
            <p:nvPr/>
          </p:nvSpPr>
          <p:spPr>
            <a:xfrm>
              <a:off x="4313911" y="2279123"/>
              <a:ext cx="263525" cy="0"/>
            </a:xfrm>
            <a:custGeom>
              <a:avLst/>
              <a:gdLst/>
              <a:ahLst/>
              <a:cxnLst/>
              <a:rect l="l" t="t" r="r" b="b"/>
              <a:pathLst>
                <a:path w="263525">
                  <a:moveTo>
                    <a:pt x="0" y="0"/>
                  </a:moveTo>
                  <a:lnTo>
                    <a:pt x="263516" y="0"/>
                  </a:lnTo>
                </a:path>
              </a:pathLst>
            </a:custGeom>
            <a:ln w="28457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38">
              <a:extLst>
                <a:ext uri="{FF2B5EF4-FFF2-40B4-BE49-F238E27FC236}">
                  <a16:creationId xmlns:a16="http://schemas.microsoft.com/office/drawing/2014/main" id="{FCE0EC59-2154-4DCB-255C-E63955DAF72B}"/>
                </a:ext>
              </a:extLst>
            </p:cNvPr>
            <p:cNvSpPr txBox="1"/>
            <p:nvPr/>
          </p:nvSpPr>
          <p:spPr>
            <a:xfrm>
              <a:off x="849597" y="1126000"/>
              <a:ext cx="4456649" cy="568565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941069">
                <a:lnSpc>
                  <a:spcPts val="1530"/>
                </a:lnSpc>
                <a:spcBef>
                  <a:spcPts val="100"/>
                </a:spcBef>
                <a:tabLst>
                  <a:tab pos="1252220" algn="l"/>
                  <a:tab pos="2817495" algn="l"/>
                </a:tabLst>
              </a:pPr>
              <a:r>
                <a:rPr sz="1700" spc="-50" dirty="0">
                  <a:latin typeface="Arial"/>
                  <a:cs typeface="Arial"/>
                </a:rPr>
                <a:t>M</a:t>
              </a:r>
              <a:r>
                <a:rPr sz="1700" dirty="0">
                  <a:latin typeface="Arial"/>
                  <a:cs typeface="Arial"/>
                </a:rPr>
                <a:t>	= 5</a:t>
              </a:r>
              <a:r>
                <a:rPr sz="1700" spc="-5" dirty="0">
                  <a:latin typeface="Arial"/>
                  <a:cs typeface="Arial"/>
                </a:rPr>
                <a:t> </a:t>
              </a:r>
              <a:r>
                <a:rPr sz="1700" dirty="0">
                  <a:latin typeface="Arial"/>
                  <a:cs typeface="Arial"/>
                </a:rPr>
                <a:t>GeV/c</a:t>
              </a:r>
              <a:r>
                <a:rPr sz="1650" baseline="40404" dirty="0">
                  <a:latin typeface="Arial"/>
                  <a:cs typeface="Arial"/>
                </a:rPr>
                <a:t>2</a:t>
              </a:r>
              <a:r>
                <a:rPr sz="1700" dirty="0">
                  <a:latin typeface="Arial"/>
                  <a:cs typeface="Arial"/>
                </a:rPr>
                <a:t>,</a:t>
              </a:r>
              <a:r>
                <a:rPr sz="1700" spc="-20" dirty="0">
                  <a:latin typeface="Arial"/>
                  <a:cs typeface="Arial"/>
                </a:rPr>
                <a:t> </a:t>
              </a:r>
              <a:r>
                <a:rPr sz="1700" spc="-50" dirty="0">
                  <a:latin typeface="Symbol"/>
                  <a:cs typeface="Symbol"/>
                </a:rPr>
                <a:t></a:t>
              </a:r>
              <a:r>
                <a:rPr sz="1700" dirty="0">
                  <a:latin typeface="Times New Roman"/>
                  <a:cs typeface="Times New Roman"/>
                </a:rPr>
                <a:t>	</a:t>
              </a:r>
              <a:r>
                <a:rPr sz="1700" dirty="0">
                  <a:latin typeface="Arial"/>
                  <a:cs typeface="Arial"/>
                </a:rPr>
                <a:t>=</a:t>
              </a:r>
              <a:r>
                <a:rPr sz="1700" spc="-5" dirty="0">
                  <a:latin typeface="Arial"/>
                  <a:cs typeface="Arial"/>
                </a:rPr>
                <a:t> </a:t>
              </a:r>
              <a:r>
                <a:rPr sz="1700" spc="-10" dirty="0">
                  <a:latin typeface="Arial"/>
                  <a:cs typeface="Arial"/>
                </a:rPr>
                <a:t>1e-</a:t>
              </a:r>
              <a:r>
                <a:rPr sz="1700" dirty="0">
                  <a:latin typeface="Arial"/>
                  <a:cs typeface="Arial"/>
                </a:rPr>
                <a:t>42 </a:t>
              </a:r>
              <a:r>
                <a:rPr sz="1700" spc="-25" dirty="0">
                  <a:latin typeface="Arial"/>
                  <a:cs typeface="Arial"/>
                </a:rPr>
                <a:t>cm</a:t>
              </a:r>
              <a:r>
                <a:rPr sz="1650" spc="-37" baseline="40404" dirty="0">
                  <a:latin typeface="Arial"/>
                  <a:cs typeface="Arial"/>
                </a:rPr>
                <a:t>2</a:t>
              </a:r>
              <a:endParaRPr sz="1650" baseline="40404" dirty="0">
                <a:latin typeface="Arial"/>
                <a:cs typeface="Arial"/>
              </a:endParaRPr>
            </a:p>
            <a:p>
              <a:pPr marL="1111885">
                <a:lnSpc>
                  <a:spcPts val="810"/>
                </a:lnSpc>
                <a:tabLst>
                  <a:tab pos="2550160" algn="l"/>
                </a:tabLst>
              </a:pPr>
              <a:r>
                <a:rPr sz="1650" spc="-75" baseline="2525" dirty="0">
                  <a:latin typeface="Symbol"/>
                  <a:cs typeface="Symbol"/>
                </a:rPr>
                <a:t></a:t>
              </a:r>
              <a:r>
                <a:rPr sz="1650" baseline="2525" dirty="0">
                  <a:latin typeface="Times New Roman"/>
                  <a:cs typeface="Times New Roman"/>
                </a:rPr>
                <a:t>	</a:t>
              </a:r>
              <a:r>
                <a:rPr sz="1100" dirty="0">
                  <a:latin typeface="Symbol"/>
                  <a:cs typeface="Symbol"/>
                </a:rPr>
                <a:t></a:t>
              </a:r>
              <a:r>
                <a:rPr sz="1100" dirty="0">
                  <a:latin typeface="Arial"/>
                  <a:cs typeface="Arial"/>
                </a:rPr>
                <a:t>-</a:t>
              </a:r>
              <a:r>
                <a:rPr sz="1100" spc="-50" dirty="0">
                  <a:latin typeface="Arial"/>
                  <a:cs typeface="Arial"/>
                </a:rPr>
                <a:t>n</a:t>
              </a:r>
              <a:endParaRPr sz="1100" dirty="0">
                <a:latin typeface="Arial"/>
                <a:cs typeface="Arial"/>
              </a:endParaRPr>
            </a:p>
            <a:p>
              <a:pPr marL="50800">
                <a:lnSpc>
                  <a:spcPct val="100000"/>
                </a:lnSpc>
                <a:spcBef>
                  <a:spcPts val="95"/>
                </a:spcBef>
              </a:pPr>
              <a:r>
                <a:rPr sz="1100" spc="-25" dirty="0">
                  <a:latin typeface="Arial"/>
                  <a:cs typeface="Arial"/>
                </a:rPr>
                <a:t>10</a:t>
              </a:r>
              <a:r>
                <a:rPr sz="1050" spc="-37" baseline="43650" dirty="0">
                  <a:latin typeface="Arial"/>
                  <a:cs typeface="Arial"/>
                </a:rPr>
                <a:t>4</a:t>
              </a:r>
              <a:endParaRPr sz="1050" baseline="4365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69917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4|18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5|21.8|12.7|15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5|18.2|9.5|25.1|5.9|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0.3|18.1|12.1|13.5|15.8|12.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11677</TotalTime>
  <Words>3463</Words>
  <Application>Microsoft Office PowerPoint</Application>
  <PresentationFormat>On-screen Show (4:3)</PresentationFormat>
  <Paragraphs>656</Paragraphs>
  <Slides>54</Slides>
  <Notes>5</Notes>
  <HiddenSlides>0</HiddenSlides>
  <MMClips>1</MMClips>
  <ScaleCrop>false</ScaleCrop>
  <HeadingPairs>
    <vt:vector size="8" baseType="variant">
      <vt:variant>
        <vt:lpstr>Fonts Used</vt:lpstr>
      </vt:variant>
      <vt:variant>
        <vt:i4>24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80" baseType="lpstr">
      <vt:lpstr>MS PGothic</vt:lpstr>
      <vt:lpstr>SimSun</vt:lpstr>
      <vt:lpstr>AR CENA</vt:lpstr>
      <vt:lpstr>Arial</vt:lpstr>
      <vt:lpstr>Avenir Next Regular</vt:lpstr>
      <vt:lpstr>Bookman Old Style</vt:lpstr>
      <vt:lpstr>Calibri</vt:lpstr>
      <vt:lpstr>Cambria Math</vt:lpstr>
      <vt:lpstr>Century</vt:lpstr>
      <vt:lpstr>DIN Alternate Bold</vt:lpstr>
      <vt:lpstr>Gill Sans</vt:lpstr>
      <vt:lpstr>Helvetica</vt:lpstr>
      <vt:lpstr>Helvetica Neue</vt:lpstr>
      <vt:lpstr>Helvetica Neue Light</vt:lpstr>
      <vt:lpstr>Lucida Grande</vt:lpstr>
      <vt:lpstr>Lucida Sans</vt:lpstr>
      <vt:lpstr>Lucida Sans Typewriter</vt:lpstr>
      <vt:lpstr>Segoe UI</vt:lpstr>
      <vt:lpstr>Symbol</vt:lpstr>
      <vt:lpstr>Tahoma</vt:lpstr>
      <vt:lpstr>Times</vt:lpstr>
      <vt:lpstr>Times New Roman</vt:lpstr>
      <vt:lpstr>Trebuchet MS</vt:lpstr>
      <vt:lpstr>Verdana</vt:lpstr>
      <vt:lpstr>Office Theme</vt:lpstr>
      <vt:lpstr>Equation</vt:lpstr>
      <vt:lpstr>m</vt:lpstr>
      <vt:lpstr>The Hunt</vt:lpstr>
      <vt:lpstr>PowerPoint Presentation</vt:lpstr>
      <vt:lpstr># of researchers in this field increased by ~10 times in the last 20 years</vt:lpstr>
      <vt:lpstr>Underground Facilities</vt:lpstr>
      <vt:lpstr>PowerPoint Presentation</vt:lpstr>
      <vt:lpstr>Detector Signal</vt:lpstr>
      <vt:lpstr>Leading Direct Detection Experiments</vt:lpstr>
      <vt:lpstr>Noble Liquid Scintillators</vt:lpstr>
      <vt:lpstr>Single Phase Noble Liquid (Xe/Ar)</vt:lpstr>
      <vt:lpstr>PowerPoint Presentation</vt:lpstr>
      <vt:lpstr>Dual Phase Noble Liquid (Xenon/Ar)</vt:lpstr>
      <vt:lpstr>The LZ Detector</vt:lpstr>
      <vt:lpstr>Anticoincidence cuts with veto detectors</vt:lpstr>
      <vt:lpstr>The XENONnT Program</vt:lpstr>
      <vt:lpstr>XENONnT</vt:lpstr>
      <vt:lpstr>XENONnT</vt:lpstr>
      <vt:lpstr>Projected Sensitivities</vt:lpstr>
      <vt:lpstr>PowerPoint Presentation</vt:lpstr>
      <vt:lpstr>PandaX Limits</vt:lpstr>
      <vt:lpstr>DarkSide-50</vt:lpstr>
      <vt:lpstr>Why Underground Ar?</vt:lpstr>
      <vt:lpstr>540-day Blind Analysis Result</vt:lpstr>
      <vt:lpstr>Future Argon Program </vt:lpstr>
      <vt:lpstr>Cryogenic Detectors</vt:lpstr>
      <vt:lpstr>Cryogenic Dark Matter Search: The Big Picture</vt:lpstr>
      <vt:lpstr>Anatomy of an event</vt:lpstr>
      <vt:lpstr>Phonon Sensors</vt:lpstr>
      <vt:lpstr>Detector Technology Developed for SuperCDMS</vt:lpstr>
      <vt:lpstr>Improved SNOLAB Detectors</vt:lpstr>
      <vt:lpstr>SuperCDMS experiment design</vt:lpstr>
      <vt:lpstr>Dark Matter Searches: A broadband approach</vt:lpstr>
      <vt:lpstr>Sub-GeV Dark Matter Electron Recoils</vt:lpstr>
      <vt:lpstr>SuperCDMS installation in progress</vt:lpstr>
      <vt:lpstr>SuperCDMS installation in progress</vt:lpstr>
      <vt:lpstr>SNOLAB Upgrades to Reach Neutrino Floor</vt:lpstr>
      <vt:lpstr>Single-e sensitive HVeV Detector (gram -scale)</vt:lpstr>
      <vt:lpstr>Hybrid HV Detector</vt:lpstr>
      <vt:lpstr>Low-Threshold Ge Detector inside Fully Hermetic Ge Shielding </vt:lpstr>
      <vt:lpstr>The CRESST Experient</vt:lpstr>
      <vt:lpstr>Detector Response</vt:lpstr>
      <vt:lpstr>Exclusion limit</vt:lpstr>
      <vt:lpstr>The SENSEI Experiment</vt:lpstr>
      <vt:lpstr>Skipper-CCD</vt:lpstr>
      <vt:lpstr>2020 SENSEI Result (world leading)</vt:lpstr>
      <vt:lpstr>Nuclear Recoil Calibration</vt:lpstr>
      <vt:lpstr>Coherent Neutrino Scattering: Connection to WIMPs </vt:lpstr>
      <vt:lpstr>PowerPoint Presentation</vt:lpstr>
      <vt:lpstr>Sharp Increase in Background: Non-Ionizaiton</vt:lpstr>
      <vt:lpstr>Sharp Increase in Background: Ionizaiton</vt:lpstr>
      <vt:lpstr>Nature of the Background? ER? NR? IR leakage? Unknown effects?</vt:lpstr>
      <vt:lpstr>DM Search Beyond the Neutrino Floor?</vt:lpstr>
      <vt:lpstr>PowerPoint Presentation</vt:lpstr>
      <vt:lpstr>Conclusions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Rupak Mahapatra</dc:creator>
  <cp:lastModifiedBy>Rupak Mahapatra</cp:lastModifiedBy>
  <cp:revision>905</cp:revision>
  <dcterms:created xsi:type="dcterms:W3CDTF">2014-06-18T00:30:04Z</dcterms:created>
  <dcterms:modified xsi:type="dcterms:W3CDTF">2022-06-07T13:05:45Z</dcterms:modified>
</cp:coreProperties>
</file>