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modernComment_100_0.xml" ContentType="application/vnd.ms-powerpoint.comments+xml"/>
  <Override PartName="/ppt/notesSlides/notesSlide2.xml" ContentType="application/vnd.openxmlformats-officedocument.presentationml.notesSlide+xml"/>
  <Override PartName="/ppt/comments/modernComment_102_0.xml" ContentType="application/vnd.ms-powerpoint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1.xml" ContentType="application/inkml+xml"/>
  <Override PartName="/ppt/notesSlides/notesSlide8.xml" ContentType="application/vnd.openxmlformats-officedocument.presentationml.notesSlide+xml"/>
  <Override PartName="/ppt/comments/modernComment_164_BBE18171.xml" ContentType="application/vnd.ms-powerpoint.comment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omments/modernComment_15F_C67C8AE.xml" ContentType="application/vnd.ms-powerpoint.comment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omments/modernComment_122_0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83" r:id="rId1"/>
  </p:sldMasterIdLst>
  <p:notesMasterIdLst>
    <p:notesMasterId r:id="rId25"/>
  </p:notesMasterIdLst>
  <p:sldIdLst>
    <p:sldId id="256" r:id="rId2"/>
    <p:sldId id="258" r:id="rId3"/>
    <p:sldId id="316" r:id="rId4"/>
    <p:sldId id="330" r:id="rId5"/>
    <p:sldId id="329" r:id="rId6"/>
    <p:sldId id="332" r:id="rId7"/>
    <p:sldId id="331" r:id="rId8"/>
    <p:sldId id="352" r:id="rId9"/>
    <p:sldId id="356" r:id="rId10"/>
    <p:sldId id="359" r:id="rId11"/>
    <p:sldId id="360" r:id="rId12"/>
    <p:sldId id="362" r:id="rId13"/>
    <p:sldId id="368" r:id="rId14"/>
    <p:sldId id="366" r:id="rId15"/>
    <p:sldId id="353" r:id="rId16"/>
    <p:sldId id="351" r:id="rId17"/>
    <p:sldId id="367" r:id="rId18"/>
    <p:sldId id="363" r:id="rId19"/>
    <p:sldId id="364" r:id="rId20"/>
    <p:sldId id="365" r:id="rId21"/>
    <p:sldId id="345" r:id="rId22"/>
    <p:sldId id="369" r:id="rId23"/>
    <p:sldId id="290" r:id="rId24"/>
  </p:sldIdLst>
  <p:sldSz cx="9144000" cy="5143500" type="screen16x9"/>
  <p:notesSz cx="6858000" cy="9144000"/>
  <p:embeddedFontLst>
    <p:embeddedFont>
      <p:font typeface="Abadi" panose="020B0604020104020204" pitchFamily="34" charset="0"/>
      <p:regular r:id="rId26"/>
    </p:embeddedFont>
    <p:embeddedFont>
      <p:font typeface="Abadi Extra Light" panose="020B0204020104020204" pitchFamily="34" charset="0"/>
      <p:regular r:id="rId27"/>
    </p:embeddedFont>
    <p:embeddedFont>
      <p:font typeface="Alatsi" panose="020B0604020202020204" charset="0"/>
      <p:regular r:id="rId28"/>
      <p:bold r:id="rId29"/>
      <p:italic r:id="rId30"/>
      <p:boldItalic r:id="rId31"/>
    </p:embeddedFont>
    <p:embeddedFont>
      <p:font typeface="Amasis MT Pro" panose="02040504050005020304" pitchFamily="18" charset="0"/>
      <p:regular r:id="rId32"/>
      <p:bold r:id="rId33"/>
      <p:italic r:id="rId34"/>
      <p:boldItalic r:id="rId35"/>
    </p:embeddedFont>
    <p:embeddedFont>
      <p:font typeface="Amasis MT Pro Medium" panose="02040604050005020304" pitchFamily="18" charset="0"/>
      <p:regular r:id="rId36"/>
      <p:italic r:id="rId37"/>
    </p:embeddedFont>
    <p:embeddedFont>
      <p:font typeface="Anaheim" panose="020B0604020202020204" charset="0"/>
      <p:regular r:id="rId38"/>
    </p:embeddedFont>
    <p:embeddedFont>
      <p:font typeface="Aptos Light" panose="020B0004020202020204" pitchFamily="34" charset="0"/>
      <p:regular r:id="rId39"/>
      <p:italic r:id="rId40"/>
    </p:embeddedFont>
    <p:embeddedFont>
      <p:font typeface="Bebas Neue" panose="020B0606020202050201" pitchFamily="34" charset="0"/>
      <p:regular r:id="rId41"/>
    </p:embeddedFont>
    <p:embeddedFont>
      <p:font typeface="Cambria Math" panose="02040503050406030204" pitchFamily="18" charset="0"/>
      <p:regular r:id="rId42"/>
    </p:embeddedFont>
    <p:embeddedFont>
      <p:font typeface="Nunito" pitchFamily="2" charset="0"/>
      <p:regular r:id="rId43"/>
      <p:bold r:id="rId44"/>
      <p:italic r:id="rId45"/>
      <p:boldItalic r:id="rId46"/>
    </p:embeddedFont>
    <p:embeddedFont>
      <p:font typeface="Nunito Light" pitchFamily="2" charset="0"/>
      <p:regular r:id="rId47"/>
      <p:italic r:id="rId48"/>
    </p:embeddedFont>
    <p:embeddedFont>
      <p:font typeface="Nunito Medium" panose="020B0604020202020204" charset="0"/>
      <p:regular r:id="rId49"/>
      <p:bold r:id="rId50"/>
      <p:italic r:id="rId51"/>
      <p:boldItalic r:id="rId5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086070F-64B9-F933-E3E0-5D375C021176}" name="Luis Navarro Farias (Alumno)" initials="LN" userId="S::luis.navarrof@usm.cl::41f21f6b-801e-43fa-8273-e97d42520221" providerId="AD"/>
  <p188:author id="{15630468-EAA4-0266-37A0-0ED93047DBB6}" name="Raquel Pezoa" initials="RP" userId="S::raquel.pezoa@usm.cl::2218214f-23ac-4563-adf1-a7b0b2f7f5a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000000"/>
    <a:srgbClr val="F81B84"/>
    <a:srgbClr val="C8C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F618E0-E2BC-42C7-81EF-7AC0A749391D}" v="486" dt="2025-01-08T23:37:24.790"/>
  </p1510:revLst>
</p1510:revInfo>
</file>

<file path=ppt/tableStyles.xml><?xml version="1.0" encoding="utf-8"?>
<a:tblStyleLst xmlns:a="http://schemas.openxmlformats.org/drawingml/2006/main" def="{F02EF144-1DE5-4D73-A0ED-9FC08715E7DF}">
  <a:tblStyle styleId="{F02EF144-1DE5-4D73-A0ED-9FC08715E7D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4C6E8661-D6CE-48C4-8D31-CD8835A76E2C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89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715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9" Type="http://schemas.openxmlformats.org/officeDocument/2006/relationships/font" Target="fonts/font14.fntdata"/><Relationship Id="rId21" Type="http://schemas.openxmlformats.org/officeDocument/2006/relationships/slide" Target="slides/slide20.xml"/><Relationship Id="rId34" Type="http://schemas.openxmlformats.org/officeDocument/2006/relationships/font" Target="fonts/font9.fntdata"/><Relationship Id="rId42" Type="http://schemas.openxmlformats.org/officeDocument/2006/relationships/font" Target="fonts/font17.fntdata"/><Relationship Id="rId47" Type="http://schemas.openxmlformats.org/officeDocument/2006/relationships/font" Target="fonts/font22.fntdata"/><Relationship Id="rId50" Type="http://schemas.openxmlformats.org/officeDocument/2006/relationships/font" Target="fonts/font25.fntdata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4.fntdata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font" Target="fonts/font15.fntdata"/><Relationship Id="rId45" Type="http://schemas.openxmlformats.org/officeDocument/2006/relationships/font" Target="fonts/font20.fntdata"/><Relationship Id="rId53" Type="http://schemas.openxmlformats.org/officeDocument/2006/relationships/presProps" Target="presProps.xml"/><Relationship Id="rId58" Type="http://schemas.microsoft.com/office/2015/10/relationships/revisionInfo" Target="revisionInfo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43" Type="http://schemas.openxmlformats.org/officeDocument/2006/relationships/font" Target="fonts/font18.fntdata"/><Relationship Id="rId48" Type="http://schemas.openxmlformats.org/officeDocument/2006/relationships/font" Target="fonts/font23.fntdata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26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Relationship Id="rId46" Type="http://schemas.openxmlformats.org/officeDocument/2006/relationships/font" Target="fonts/font21.fntdata"/><Relationship Id="rId59" Type="http://schemas.microsoft.com/office/2018/10/relationships/authors" Target="authors.xml"/><Relationship Id="rId20" Type="http://schemas.openxmlformats.org/officeDocument/2006/relationships/slide" Target="slides/slide19.xml"/><Relationship Id="rId41" Type="http://schemas.openxmlformats.org/officeDocument/2006/relationships/font" Target="fonts/font16.fntdata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49" Type="http://schemas.openxmlformats.org/officeDocument/2006/relationships/font" Target="fonts/font24.fntdata"/><Relationship Id="rId57" Type="http://schemas.microsoft.com/office/2016/11/relationships/changesInfo" Target="changesInfos/changesInfo1.xml"/><Relationship Id="rId10" Type="http://schemas.openxmlformats.org/officeDocument/2006/relationships/slide" Target="slides/slide9.xml"/><Relationship Id="rId31" Type="http://schemas.openxmlformats.org/officeDocument/2006/relationships/font" Target="fonts/font6.fntdata"/><Relationship Id="rId44" Type="http://schemas.openxmlformats.org/officeDocument/2006/relationships/font" Target="fonts/font19.fntdata"/><Relationship Id="rId52" Type="http://schemas.openxmlformats.org/officeDocument/2006/relationships/font" Target="fonts/font27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is Navarro Farias (Alumno)" userId="41f21f6b-801e-43fa-8273-e97d42520221" providerId="ADAL" clId="{79F618E0-E2BC-42C7-81EF-7AC0A749391D}"/>
    <pc:docChg chg="undo redo custSel addSld delSld modSld sldOrd">
      <pc:chgData name="Luis Navarro Farias (Alumno)" userId="41f21f6b-801e-43fa-8273-e97d42520221" providerId="ADAL" clId="{79F618E0-E2BC-42C7-81EF-7AC0A749391D}" dt="2025-01-08T23:37:24.789" v="2396" actId="1076"/>
      <pc:docMkLst>
        <pc:docMk/>
      </pc:docMkLst>
      <pc:sldChg chg="addSp modSp mod">
        <pc:chgData name="Luis Navarro Farias (Alumno)" userId="41f21f6b-801e-43fa-8273-e97d42520221" providerId="ADAL" clId="{79F618E0-E2BC-42C7-81EF-7AC0A749391D}" dt="2025-01-07T03:56:19.663" v="1679" actId="20577"/>
        <pc:sldMkLst>
          <pc:docMk/>
          <pc:sldMk cId="0" sldId="256"/>
        </pc:sldMkLst>
        <pc:spChg chg="mod">
          <ac:chgData name="Luis Navarro Farias (Alumno)" userId="41f21f6b-801e-43fa-8273-e97d42520221" providerId="ADAL" clId="{79F618E0-E2BC-42C7-81EF-7AC0A749391D}" dt="2025-01-06T03:15:53.624" v="632" actId="404"/>
          <ac:spMkLst>
            <pc:docMk/>
            <pc:sldMk cId="0" sldId="256"/>
            <ac:spMk id="3" creationId="{B6AE3284-E516-0DAD-78B8-53BADF42FF82}"/>
          </ac:spMkLst>
        </pc:spChg>
        <pc:spChg chg="add mod">
          <ac:chgData name="Luis Navarro Farias (Alumno)" userId="41f21f6b-801e-43fa-8273-e97d42520221" providerId="ADAL" clId="{79F618E0-E2BC-42C7-81EF-7AC0A749391D}" dt="2025-01-07T02:56:29.569" v="1647" actId="1076"/>
          <ac:spMkLst>
            <pc:docMk/>
            <pc:sldMk cId="0" sldId="256"/>
            <ac:spMk id="7" creationId="{2FAAE6AB-9DB8-29B2-12A1-DD54F5736398}"/>
          </ac:spMkLst>
        </pc:spChg>
        <pc:spChg chg="mod">
          <ac:chgData name="Luis Navarro Farias (Alumno)" userId="41f21f6b-801e-43fa-8273-e97d42520221" providerId="ADAL" clId="{79F618E0-E2BC-42C7-81EF-7AC0A749391D}" dt="2025-01-07T03:56:19.663" v="1679" actId="20577"/>
          <ac:spMkLst>
            <pc:docMk/>
            <pc:sldMk cId="0" sldId="256"/>
            <ac:spMk id="15" creationId="{4EA03C96-2FF6-FCEE-8A11-1574AFFC34FC}"/>
          </ac:spMkLst>
        </pc:spChg>
        <pc:picChg chg="mod">
          <ac:chgData name="Luis Navarro Farias (Alumno)" userId="41f21f6b-801e-43fa-8273-e97d42520221" providerId="ADAL" clId="{79F618E0-E2BC-42C7-81EF-7AC0A749391D}" dt="2025-01-06T20:42:40.967" v="1046" actId="1076"/>
          <ac:picMkLst>
            <pc:docMk/>
            <pc:sldMk cId="0" sldId="256"/>
            <ac:picMk id="6" creationId="{70B4C114-9111-BCA0-C889-1837C7E52BA7}"/>
          </ac:picMkLst>
        </pc:picChg>
        <pc:picChg chg="mod">
          <ac:chgData name="Luis Navarro Farias (Alumno)" userId="41f21f6b-801e-43fa-8273-e97d42520221" providerId="ADAL" clId="{79F618E0-E2BC-42C7-81EF-7AC0A749391D}" dt="2025-01-06T20:42:47.064" v="1048" actId="1076"/>
          <ac:picMkLst>
            <pc:docMk/>
            <pc:sldMk cId="0" sldId="256"/>
            <ac:picMk id="18" creationId="{1872E2F7-FEC0-7A0F-3EE4-58BB9E09A1A8}"/>
          </ac:picMkLst>
        </pc:picChg>
        <pc:picChg chg="add mod">
          <ac:chgData name="Luis Navarro Farias (Alumno)" userId="41f21f6b-801e-43fa-8273-e97d42520221" providerId="ADAL" clId="{79F618E0-E2BC-42C7-81EF-7AC0A749391D}" dt="2025-01-06T20:42:39.376" v="1045" actId="1076"/>
          <ac:picMkLst>
            <pc:docMk/>
            <pc:sldMk cId="0" sldId="256"/>
            <ac:picMk id="1026" creationId="{47201D82-7BA2-F830-69E6-775263150AAC}"/>
          </ac:picMkLst>
        </pc:picChg>
      </pc:sldChg>
      <pc:sldChg chg="addSp modSp mod modCm">
        <pc:chgData name="Luis Navarro Farias (Alumno)" userId="41f21f6b-801e-43fa-8273-e97d42520221" providerId="ADAL" clId="{79F618E0-E2BC-42C7-81EF-7AC0A749391D}" dt="2025-01-08T20:03:08.446" v="2067" actId="20577"/>
        <pc:sldMkLst>
          <pc:docMk/>
          <pc:sldMk cId="0" sldId="258"/>
        </pc:sldMkLst>
        <pc:spChg chg="add mod">
          <ac:chgData name="Luis Navarro Farias (Alumno)" userId="41f21f6b-801e-43fa-8273-e97d42520221" providerId="ADAL" clId="{79F618E0-E2BC-42C7-81EF-7AC0A749391D}" dt="2025-01-06T02:59:28.314" v="15" actId="2711"/>
          <ac:spMkLst>
            <pc:docMk/>
            <pc:sldMk cId="0" sldId="258"/>
            <ac:spMk id="3" creationId="{50D003E8-A457-0E0A-7149-1E2E802B3054}"/>
          </ac:spMkLst>
        </pc:spChg>
        <pc:spChg chg="mod">
          <ac:chgData name="Luis Navarro Farias (Alumno)" userId="41f21f6b-801e-43fa-8273-e97d42520221" providerId="ADAL" clId="{79F618E0-E2BC-42C7-81EF-7AC0A749391D}" dt="2025-01-06T03:43:51.597" v="695"/>
          <ac:spMkLst>
            <pc:docMk/>
            <pc:sldMk cId="0" sldId="258"/>
            <ac:spMk id="20" creationId="{9A3C96BD-D1B3-D2BC-C19B-FCBDFCE214CE}"/>
          </ac:spMkLst>
        </pc:spChg>
        <pc:spChg chg="mod">
          <ac:chgData name="Luis Navarro Farias (Alumno)" userId="41f21f6b-801e-43fa-8273-e97d42520221" providerId="ADAL" clId="{79F618E0-E2BC-42C7-81EF-7AC0A749391D}" dt="2025-01-08T20:03:08.446" v="2067" actId="20577"/>
          <ac:spMkLst>
            <pc:docMk/>
            <pc:sldMk cId="0" sldId="258"/>
            <ac:spMk id="1384" creationId="{00000000-0000-0000-0000-000000000000}"/>
          </ac:spMkLst>
        </pc:spChg>
        <pc:spChg chg="mod">
          <ac:chgData name="Luis Navarro Farias (Alumno)" userId="41f21f6b-801e-43fa-8273-e97d42520221" providerId="ADAL" clId="{79F618E0-E2BC-42C7-81EF-7AC0A749391D}" dt="2025-01-06T23:26:47.423" v="1481" actId="20577"/>
          <ac:spMkLst>
            <pc:docMk/>
            <pc:sldMk cId="0" sldId="258"/>
            <ac:spMk id="1386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uis Navarro Farias (Alumno)" userId="41f21f6b-801e-43fa-8273-e97d42520221" providerId="ADAL" clId="{79F618E0-E2BC-42C7-81EF-7AC0A749391D}" dt="2025-01-06T23:26:47.423" v="1481" actId="20577"/>
              <pc2:cmMkLst xmlns:pc2="http://schemas.microsoft.com/office/powerpoint/2019/9/main/command">
                <pc:docMk/>
                <pc:sldMk cId="0" sldId="258"/>
                <pc2:cmMk id="{EBBFADE7-7668-4EBC-B4F6-869910198824}"/>
              </pc2:cmMkLst>
            </pc226:cmChg>
          </p:ext>
        </pc:extLst>
      </pc:sldChg>
      <pc:sldChg chg="addSp delSp modSp mod">
        <pc:chgData name="Luis Navarro Farias (Alumno)" userId="41f21f6b-801e-43fa-8273-e97d42520221" providerId="ADAL" clId="{79F618E0-E2BC-42C7-81EF-7AC0A749391D}" dt="2025-01-06T02:59:35.724" v="20" actId="20577"/>
        <pc:sldMkLst>
          <pc:docMk/>
          <pc:sldMk cId="608764453" sldId="316"/>
        </pc:sldMkLst>
        <pc:spChg chg="add mod">
          <ac:chgData name="Luis Navarro Farias (Alumno)" userId="41f21f6b-801e-43fa-8273-e97d42520221" providerId="ADAL" clId="{79F618E0-E2BC-42C7-81EF-7AC0A749391D}" dt="2025-01-06T02:59:35.724" v="20" actId="20577"/>
          <ac:spMkLst>
            <pc:docMk/>
            <pc:sldMk cId="608764453" sldId="316"/>
            <ac:spMk id="3" creationId="{1F46F721-6AED-59A0-BDAA-6B269006E244}"/>
          </ac:spMkLst>
        </pc:spChg>
      </pc:sldChg>
      <pc:sldChg chg="addSp modSp del mod">
        <pc:chgData name="Luis Navarro Farias (Alumno)" userId="41f21f6b-801e-43fa-8273-e97d42520221" providerId="ADAL" clId="{79F618E0-E2BC-42C7-81EF-7AC0A749391D}" dt="2025-01-06T03:45:31.373" v="696" actId="47"/>
        <pc:sldMkLst>
          <pc:docMk/>
          <pc:sldMk cId="3860726797" sldId="328"/>
        </pc:sldMkLst>
      </pc:sldChg>
      <pc:sldChg chg="addSp modSp mod">
        <pc:chgData name="Luis Navarro Farias (Alumno)" userId="41f21f6b-801e-43fa-8273-e97d42520221" providerId="ADAL" clId="{79F618E0-E2BC-42C7-81EF-7AC0A749391D}" dt="2025-01-08T18:43:55.323" v="1985" actId="20577"/>
        <pc:sldMkLst>
          <pc:docMk/>
          <pc:sldMk cId="2982276102" sldId="329"/>
        </pc:sldMkLst>
        <pc:spChg chg="add mod">
          <ac:chgData name="Luis Navarro Farias (Alumno)" userId="41f21f6b-801e-43fa-8273-e97d42520221" providerId="ADAL" clId="{79F618E0-E2BC-42C7-81EF-7AC0A749391D}" dt="2025-01-06T22:05:07.736" v="1054" actId="20577"/>
          <ac:spMkLst>
            <pc:docMk/>
            <pc:sldMk cId="2982276102" sldId="329"/>
            <ac:spMk id="5" creationId="{BFAF4B0B-13BA-1BBA-025C-89337CC4824F}"/>
          </ac:spMkLst>
        </pc:spChg>
        <pc:spChg chg="add mod">
          <ac:chgData name="Luis Navarro Farias (Alumno)" userId="41f21f6b-801e-43fa-8273-e97d42520221" providerId="ADAL" clId="{79F618E0-E2BC-42C7-81EF-7AC0A749391D}" dt="2025-01-08T18:43:10.004" v="1912" actId="1076"/>
          <ac:spMkLst>
            <pc:docMk/>
            <pc:sldMk cId="2982276102" sldId="329"/>
            <ac:spMk id="6" creationId="{3AAC5FF3-E4D5-A2CE-4855-B7CE5193E1F7}"/>
          </ac:spMkLst>
        </pc:spChg>
        <pc:spChg chg="add mod">
          <ac:chgData name="Luis Navarro Farias (Alumno)" userId="41f21f6b-801e-43fa-8273-e97d42520221" providerId="ADAL" clId="{79F618E0-E2BC-42C7-81EF-7AC0A749391D}" dt="2025-01-08T18:41:58.816" v="1814" actId="1036"/>
          <ac:spMkLst>
            <pc:docMk/>
            <pc:sldMk cId="2982276102" sldId="329"/>
            <ac:spMk id="7" creationId="{A70F8BF2-3C2B-7AE1-0221-2A9396D5423C}"/>
          </ac:spMkLst>
        </pc:spChg>
        <pc:spChg chg="add mod">
          <ac:chgData name="Luis Navarro Farias (Alumno)" userId="41f21f6b-801e-43fa-8273-e97d42520221" providerId="ADAL" clId="{79F618E0-E2BC-42C7-81EF-7AC0A749391D}" dt="2025-01-08T18:42:01.701" v="1815"/>
          <ac:spMkLst>
            <pc:docMk/>
            <pc:sldMk cId="2982276102" sldId="329"/>
            <ac:spMk id="8" creationId="{DACBEF28-5DB2-5E68-4202-22CFA55D32AF}"/>
          </ac:spMkLst>
        </pc:spChg>
        <pc:spChg chg="add mod">
          <ac:chgData name="Luis Navarro Farias (Alumno)" userId="41f21f6b-801e-43fa-8273-e97d42520221" providerId="ADAL" clId="{79F618E0-E2BC-42C7-81EF-7AC0A749391D}" dt="2025-01-08T18:42:13.092" v="1837" actId="1076"/>
          <ac:spMkLst>
            <pc:docMk/>
            <pc:sldMk cId="2982276102" sldId="329"/>
            <ac:spMk id="11" creationId="{0FEEE220-5C21-B7AA-5F1C-86DC977E98BC}"/>
          </ac:spMkLst>
        </pc:spChg>
        <pc:spChg chg="add mod">
          <ac:chgData name="Luis Navarro Farias (Alumno)" userId="41f21f6b-801e-43fa-8273-e97d42520221" providerId="ADAL" clId="{79F618E0-E2BC-42C7-81EF-7AC0A749391D}" dt="2025-01-08T18:42:39.660" v="1864" actId="1076"/>
          <ac:spMkLst>
            <pc:docMk/>
            <pc:sldMk cId="2982276102" sldId="329"/>
            <ac:spMk id="12" creationId="{13E77E58-4899-A90F-8D7F-B60A598AB007}"/>
          </ac:spMkLst>
        </pc:spChg>
        <pc:spChg chg="add mod">
          <ac:chgData name="Luis Navarro Farias (Alumno)" userId="41f21f6b-801e-43fa-8273-e97d42520221" providerId="ADAL" clId="{79F618E0-E2BC-42C7-81EF-7AC0A749391D}" dt="2025-01-08T18:42:51.493" v="1879" actId="20577"/>
          <ac:spMkLst>
            <pc:docMk/>
            <pc:sldMk cId="2982276102" sldId="329"/>
            <ac:spMk id="13" creationId="{FB97FE3A-E970-6330-E32D-0920A4CDE47B}"/>
          </ac:spMkLst>
        </pc:spChg>
        <pc:spChg chg="add mod">
          <ac:chgData name="Luis Navarro Farias (Alumno)" userId="41f21f6b-801e-43fa-8273-e97d42520221" providerId="ADAL" clId="{79F618E0-E2BC-42C7-81EF-7AC0A749391D}" dt="2025-01-08T18:43:01.336" v="1910" actId="20577"/>
          <ac:spMkLst>
            <pc:docMk/>
            <pc:sldMk cId="2982276102" sldId="329"/>
            <ac:spMk id="14" creationId="{51B9BB4A-547C-FA91-56E6-7EABCD6419FB}"/>
          </ac:spMkLst>
        </pc:spChg>
        <pc:spChg chg="add mod">
          <ac:chgData name="Luis Navarro Farias (Alumno)" userId="41f21f6b-801e-43fa-8273-e97d42520221" providerId="ADAL" clId="{79F618E0-E2BC-42C7-81EF-7AC0A749391D}" dt="2025-01-08T18:43:16.797" v="1937" actId="20577"/>
          <ac:spMkLst>
            <pc:docMk/>
            <pc:sldMk cId="2982276102" sldId="329"/>
            <ac:spMk id="15" creationId="{FA4A1CDE-AFFA-F1FA-19B3-82E7EBF12846}"/>
          </ac:spMkLst>
        </pc:spChg>
        <pc:spChg chg="add mod">
          <ac:chgData name="Luis Navarro Farias (Alumno)" userId="41f21f6b-801e-43fa-8273-e97d42520221" providerId="ADAL" clId="{79F618E0-E2BC-42C7-81EF-7AC0A749391D}" dt="2025-01-08T18:43:41.313" v="1966" actId="1076"/>
          <ac:spMkLst>
            <pc:docMk/>
            <pc:sldMk cId="2982276102" sldId="329"/>
            <ac:spMk id="16" creationId="{C4BB06BC-12E4-DA49-6719-DEF51B4F1722}"/>
          </ac:spMkLst>
        </pc:spChg>
        <pc:spChg chg="add mod">
          <ac:chgData name="Luis Navarro Farias (Alumno)" userId="41f21f6b-801e-43fa-8273-e97d42520221" providerId="ADAL" clId="{79F618E0-E2BC-42C7-81EF-7AC0A749391D}" dt="2025-01-08T18:43:55.323" v="1985" actId="20577"/>
          <ac:spMkLst>
            <pc:docMk/>
            <pc:sldMk cId="2982276102" sldId="329"/>
            <ac:spMk id="17" creationId="{592A7599-886F-5446-57A6-68D2974F1F4B}"/>
          </ac:spMkLst>
        </pc:spChg>
        <pc:picChg chg="mod">
          <ac:chgData name="Luis Navarro Farias (Alumno)" userId="41f21f6b-801e-43fa-8273-e97d42520221" providerId="ADAL" clId="{79F618E0-E2BC-42C7-81EF-7AC0A749391D}" dt="2025-01-08T18:43:37.969" v="1965" actId="1076"/>
          <ac:picMkLst>
            <pc:docMk/>
            <pc:sldMk cId="2982276102" sldId="329"/>
            <ac:picMk id="2" creationId="{13833DE5-4664-6673-15D4-C5BBA4C4EFA1}"/>
          </ac:picMkLst>
        </pc:picChg>
        <pc:picChg chg="mod">
          <ac:chgData name="Luis Navarro Farias (Alumno)" userId="41f21f6b-801e-43fa-8273-e97d42520221" providerId="ADAL" clId="{79F618E0-E2BC-42C7-81EF-7AC0A749391D}" dt="2025-01-08T18:40:56.007" v="1717" actId="1076"/>
          <ac:picMkLst>
            <pc:docMk/>
            <pc:sldMk cId="2982276102" sldId="329"/>
            <ac:picMk id="3" creationId="{1934E37C-76AF-D137-D52F-16BADCEA294A}"/>
          </ac:picMkLst>
        </pc:picChg>
      </pc:sldChg>
      <pc:sldChg chg="addSp modSp mod ord">
        <pc:chgData name="Luis Navarro Farias (Alumno)" userId="41f21f6b-801e-43fa-8273-e97d42520221" providerId="ADAL" clId="{79F618E0-E2BC-42C7-81EF-7AC0A749391D}" dt="2025-01-06T22:05:05.028" v="1052" actId="20577"/>
        <pc:sldMkLst>
          <pc:docMk/>
          <pc:sldMk cId="3767590377" sldId="330"/>
        </pc:sldMkLst>
        <pc:spChg chg="add mod">
          <ac:chgData name="Luis Navarro Farias (Alumno)" userId="41f21f6b-801e-43fa-8273-e97d42520221" providerId="ADAL" clId="{79F618E0-E2BC-42C7-81EF-7AC0A749391D}" dt="2025-01-06T22:05:05.028" v="1052" actId="20577"/>
          <ac:spMkLst>
            <pc:docMk/>
            <pc:sldMk cId="3767590377" sldId="330"/>
            <ac:spMk id="2" creationId="{F6DE2FE1-CA37-D95A-858E-8ADD583EA539}"/>
          </ac:spMkLst>
        </pc:spChg>
      </pc:sldChg>
      <pc:sldChg chg="addSp delSp modSp mod">
        <pc:chgData name="Luis Navarro Farias (Alumno)" userId="41f21f6b-801e-43fa-8273-e97d42520221" providerId="ADAL" clId="{79F618E0-E2BC-42C7-81EF-7AC0A749391D}" dt="2025-01-08T19:25:55.755" v="2010" actId="20577"/>
        <pc:sldMkLst>
          <pc:docMk/>
          <pc:sldMk cId="1787519338" sldId="331"/>
        </pc:sldMkLst>
        <pc:spChg chg="mod">
          <ac:chgData name="Luis Navarro Farias (Alumno)" userId="41f21f6b-801e-43fa-8273-e97d42520221" providerId="ADAL" clId="{79F618E0-E2BC-42C7-81EF-7AC0A749391D}" dt="2025-01-08T19:25:55.755" v="2010" actId="20577"/>
          <ac:spMkLst>
            <pc:docMk/>
            <pc:sldMk cId="1787519338" sldId="331"/>
            <ac:spMk id="3" creationId="{00C2313D-0732-961E-041D-9EB55AA6C94E}"/>
          </ac:spMkLst>
        </pc:spChg>
        <pc:spChg chg="mod">
          <ac:chgData name="Luis Navarro Farias (Alumno)" userId="41f21f6b-801e-43fa-8273-e97d42520221" providerId="ADAL" clId="{79F618E0-E2BC-42C7-81EF-7AC0A749391D}" dt="2025-01-06T22:21:26.673" v="1129" actId="1076"/>
          <ac:spMkLst>
            <pc:docMk/>
            <pc:sldMk cId="1787519338" sldId="331"/>
            <ac:spMk id="4" creationId="{EA0B861F-2974-9574-FD5B-463D3F64C908}"/>
          </ac:spMkLst>
        </pc:spChg>
        <pc:spChg chg="add mod">
          <ac:chgData name="Luis Navarro Farias (Alumno)" userId="41f21f6b-801e-43fa-8273-e97d42520221" providerId="ADAL" clId="{79F618E0-E2BC-42C7-81EF-7AC0A749391D}" dt="2025-01-06T04:38:36.872" v="722" actId="20577"/>
          <ac:spMkLst>
            <pc:docMk/>
            <pc:sldMk cId="1787519338" sldId="331"/>
            <ac:spMk id="6" creationId="{97E73BA6-213F-9177-437A-E32677A16E99}"/>
          </ac:spMkLst>
        </pc:spChg>
        <pc:spChg chg="add mod">
          <ac:chgData name="Luis Navarro Farias (Alumno)" userId="41f21f6b-801e-43fa-8273-e97d42520221" providerId="ADAL" clId="{79F618E0-E2BC-42C7-81EF-7AC0A749391D}" dt="2025-01-06T22:20:38.254" v="1117" actId="20577"/>
          <ac:spMkLst>
            <pc:docMk/>
            <pc:sldMk cId="1787519338" sldId="331"/>
            <ac:spMk id="8" creationId="{79F19505-9690-9E1F-FD3B-4A5D1E05EEB2}"/>
          </ac:spMkLst>
        </pc:spChg>
        <pc:spChg chg="mod">
          <ac:chgData name="Luis Navarro Farias (Alumno)" userId="41f21f6b-801e-43fa-8273-e97d42520221" providerId="ADAL" clId="{79F618E0-E2BC-42C7-81EF-7AC0A749391D}" dt="2025-01-06T22:20:48.876" v="1121" actId="1076"/>
          <ac:spMkLst>
            <pc:docMk/>
            <pc:sldMk cId="1787519338" sldId="331"/>
            <ac:spMk id="12" creationId="{43C3C2F5-5392-C9CA-6B5A-F62417BBD4C4}"/>
          </ac:spMkLst>
        </pc:spChg>
        <pc:picChg chg="mod">
          <ac:chgData name="Luis Navarro Farias (Alumno)" userId="41f21f6b-801e-43fa-8273-e97d42520221" providerId="ADAL" clId="{79F618E0-E2BC-42C7-81EF-7AC0A749391D}" dt="2025-01-06T22:21:26.673" v="1129" actId="1076"/>
          <ac:picMkLst>
            <pc:docMk/>
            <pc:sldMk cId="1787519338" sldId="331"/>
            <ac:picMk id="2" creationId="{61F53D3A-E57D-7601-BA5F-73C83B777DD6}"/>
          </ac:picMkLst>
        </pc:picChg>
        <pc:inkChg chg="mod">
          <ac:chgData name="Luis Navarro Farias (Alumno)" userId="41f21f6b-801e-43fa-8273-e97d42520221" providerId="ADAL" clId="{79F618E0-E2BC-42C7-81EF-7AC0A749391D}" dt="2025-01-06T22:21:26.673" v="1129" actId="1076"/>
          <ac:inkMkLst>
            <pc:docMk/>
            <pc:sldMk cId="1787519338" sldId="331"/>
            <ac:inkMk id="7" creationId="{74DAF8E3-1320-DC7B-E2A6-0731235E07D8}"/>
          </ac:inkMkLst>
        </pc:inkChg>
      </pc:sldChg>
      <pc:sldChg chg="addSp delSp modSp mod">
        <pc:chgData name="Luis Navarro Farias (Alumno)" userId="41f21f6b-801e-43fa-8273-e97d42520221" providerId="ADAL" clId="{79F618E0-E2BC-42C7-81EF-7AC0A749391D}" dt="2025-01-08T22:09:57.057" v="2275" actId="14100"/>
        <pc:sldMkLst>
          <pc:docMk/>
          <pc:sldMk cId="794230223" sldId="332"/>
        </pc:sldMkLst>
        <pc:spChg chg="add mod">
          <ac:chgData name="Luis Navarro Farias (Alumno)" userId="41f21f6b-801e-43fa-8273-e97d42520221" providerId="ADAL" clId="{79F618E0-E2BC-42C7-81EF-7AC0A749391D}" dt="2025-01-06T04:38:32.516" v="720" actId="20577"/>
          <ac:spMkLst>
            <pc:docMk/>
            <pc:sldMk cId="794230223" sldId="332"/>
            <ac:spMk id="2" creationId="{749CE9EE-5383-1F7E-D87F-F19E09459BAF}"/>
          </ac:spMkLst>
        </pc:spChg>
        <pc:spChg chg="mod">
          <ac:chgData name="Luis Navarro Farias (Alumno)" userId="41f21f6b-801e-43fa-8273-e97d42520221" providerId="ADAL" clId="{79F618E0-E2BC-42C7-81EF-7AC0A749391D}" dt="2025-01-06T19:17:51.924" v="807" actId="20577"/>
          <ac:spMkLst>
            <pc:docMk/>
            <pc:sldMk cId="794230223" sldId="332"/>
            <ac:spMk id="3" creationId="{00C2313D-0732-961E-041D-9EB55AA6C94E}"/>
          </ac:spMkLst>
        </pc:spChg>
        <pc:spChg chg="mod">
          <ac:chgData name="Luis Navarro Farias (Alumno)" userId="41f21f6b-801e-43fa-8273-e97d42520221" providerId="ADAL" clId="{79F618E0-E2BC-42C7-81EF-7AC0A749391D}" dt="2025-01-06T03:46:04.236" v="700" actId="20577"/>
          <ac:spMkLst>
            <pc:docMk/>
            <pc:sldMk cId="794230223" sldId="332"/>
            <ac:spMk id="5" creationId="{4BCEAB12-47B4-72B6-C893-9E65DE39422A}"/>
          </ac:spMkLst>
        </pc:spChg>
        <pc:spChg chg="add del">
          <ac:chgData name="Luis Navarro Farias (Alumno)" userId="41f21f6b-801e-43fa-8273-e97d42520221" providerId="ADAL" clId="{79F618E0-E2BC-42C7-81EF-7AC0A749391D}" dt="2025-01-06T22:04:58.437" v="1050" actId="21"/>
          <ac:spMkLst>
            <pc:docMk/>
            <pc:sldMk cId="794230223" sldId="332"/>
            <ac:spMk id="11" creationId="{AAD92672-DE79-7E4A-A223-DFFC14EFFC7E}"/>
          </ac:spMkLst>
        </pc:spChg>
        <pc:spChg chg="mod">
          <ac:chgData name="Luis Navarro Farias (Alumno)" userId="41f21f6b-801e-43fa-8273-e97d42520221" providerId="ADAL" clId="{79F618E0-E2BC-42C7-81EF-7AC0A749391D}" dt="2025-01-08T22:09:57.057" v="2275" actId="14100"/>
          <ac:spMkLst>
            <pc:docMk/>
            <pc:sldMk cId="794230223" sldId="332"/>
            <ac:spMk id="13" creationId="{E063A120-934C-3524-0BE6-A84F9D5CCEE6}"/>
          </ac:spMkLst>
        </pc:spChg>
        <pc:cxnChg chg="mod">
          <ac:chgData name="Luis Navarro Farias (Alumno)" userId="41f21f6b-801e-43fa-8273-e97d42520221" providerId="ADAL" clId="{79F618E0-E2BC-42C7-81EF-7AC0A749391D}" dt="2025-01-06T19:18:26.694" v="841" actId="14100"/>
          <ac:cxnSpMkLst>
            <pc:docMk/>
            <pc:sldMk cId="794230223" sldId="332"/>
            <ac:cxnSpMk id="17" creationId="{9EFFCE22-B153-0B83-A540-654D8381D37D}"/>
          </ac:cxnSpMkLst>
        </pc:cxnChg>
        <pc:cxnChg chg="mod">
          <ac:chgData name="Luis Navarro Farias (Alumno)" userId="41f21f6b-801e-43fa-8273-e97d42520221" providerId="ADAL" clId="{79F618E0-E2BC-42C7-81EF-7AC0A749391D}" dt="2025-01-06T19:18:29.638" v="843" actId="14100"/>
          <ac:cxnSpMkLst>
            <pc:docMk/>
            <pc:sldMk cId="794230223" sldId="332"/>
            <ac:cxnSpMk id="18" creationId="{A86FB339-1C12-E6BD-8F31-B4087F7AFACE}"/>
          </ac:cxnSpMkLst>
        </pc:cxnChg>
      </pc:sldChg>
      <pc:sldChg chg="addSp delSp modSp mod">
        <pc:chgData name="Luis Navarro Farias (Alumno)" userId="41f21f6b-801e-43fa-8273-e97d42520221" providerId="ADAL" clId="{79F618E0-E2BC-42C7-81EF-7AC0A749391D}" dt="2025-01-07T04:14:16.804" v="1686" actId="1076"/>
        <pc:sldMkLst>
          <pc:docMk/>
          <pc:sldMk cId="2779247358" sldId="345"/>
        </pc:sldMkLst>
        <pc:spChg chg="add del">
          <ac:chgData name="Luis Navarro Farias (Alumno)" userId="41f21f6b-801e-43fa-8273-e97d42520221" providerId="ADAL" clId="{79F618E0-E2BC-42C7-81EF-7AC0A749391D}" dt="2025-01-07T02:03:17.925" v="1628" actId="22"/>
          <ac:spMkLst>
            <pc:docMk/>
            <pc:sldMk cId="2779247358" sldId="345"/>
            <ac:spMk id="3" creationId="{B5347854-3542-851F-51D6-480B886F6E76}"/>
          </ac:spMkLst>
        </pc:spChg>
        <pc:spChg chg="add mod">
          <ac:chgData name="Luis Navarro Farias (Alumno)" userId="41f21f6b-801e-43fa-8273-e97d42520221" providerId="ADAL" clId="{79F618E0-E2BC-42C7-81EF-7AC0A749391D}" dt="2025-01-07T02:03:28.706" v="1635" actId="1076"/>
          <ac:spMkLst>
            <pc:docMk/>
            <pc:sldMk cId="2779247358" sldId="345"/>
            <ac:spMk id="4" creationId="{A1A763D6-7C5E-063D-13D7-73B58FD13900}"/>
          </ac:spMkLst>
        </pc:spChg>
        <pc:spChg chg="mod">
          <ac:chgData name="Luis Navarro Farias (Alumno)" userId="41f21f6b-801e-43fa-8273-e97d42520221" providerId="ADAL" clId="{79F618E0-E2BC-42C7-81EF-7AC0A749391D}" dt="2025-01-06T23:06:45.183" v="1469" actId="1076"/>
          <ac:spMkLst>
            <pc:docMk/>
            <pc:sldMk cId="2779247358" sldId="345"/>
            <ac:spMk id="26" creationId="{23299F63-9C6D-9244-219F-A06780005E79}"/>
          </ac:spMkLst>
        </pc:spChg>
        <pc:picChg chg="add mod">
          <ac:chgData name="Luis Navarro Farias (Alumno)" userId="41f21f6b-801e-43fa-8273-e97d42520221" providerId="ADAL" clId="{79F618E0-E2BC-42C7-81EF-7AC0A749391D}" dt="2025-01-07T04:14:16.804" v="1686" actId="1076"/>
          <ac:picMkLst>
            <pc:docMk/>
            <pc:sldMk cId="2779247358" sldId="345"/>
            <ac:picMk id="1026" creationId="{90ED64B3-79EE-4293-0761-979B4E994B27}"/>
          </ac:picMkLst>
        </pc:picChg>
        <pc:picChg chg="add del mod">
          <ac:chgData name="Luis Navarro Farias (Alumno)" userId="41f21f6b-801e-43fa-8273-e97d42520221" providerId="ADAL" clId="{79F618E0-E2BC-42C7-81EF-7AC0A749391D}" dt="2025-01-07T04:14:15.274" v="1685" actId="478"/>
          <ac:picMkLst>
            <pc:docMk/>
            <pc:sldMk cId="2779247358" sldId="345"/>
            <ac:picMk id="2050" creationId="{3713DDEB-5210-B14D-12B1-085F8FCA135B}"/>
          </ac:picMkLst>
        </pc:picChg>
      </pc:sldChg>
      <pc:sldChg chg="addSp modSp mod ord">
        <pc:chgData name="Luis Navarro Farias (Alumno)" userId="41f21f6b-801e-43fa-8273-e97d42520221" providerId="ADAL" clId="{79F618E0-E2BC-42C7-81EF-7AC0A749391D}" dt="2025-01-07T02:02:49.270" v="1620" actId="20577"/>
        <pc:sldMkLst>
          <pc:docMk/>
          <pc:sldMk cId="208128174" sldId="351"/>
        </pc:sldMkLst>
        <pc:spChg chg="add mod">
          <ac:chgData name="Luis Navarro Farias (Alumno)" userId="41f21f6b-801e-43fa-8273-e97d42520221" providerId="ADAL" clId="{79F618E0-E2BC-42C7-81EF-7AC0A749391D}" dt="2025-01-07T02:02:49.270" v="1620" actId="20577"/>
          <ac:spMkLst>
            <pc:docMk/>
            <pc:sldMk cId="208128174" sldId="351"/>
            <ac:spMk id="2" creationId="{17818349-43AB-C3CA-361F-67C86EF5A74D}"/>
          </ac:spMkLst>
        </pc:spChg>
        <pc:spChg chg="mod">
          <ac:chgData name="Luis Navarro Farias (Alumno)" userId="41f21f6b-801e-43fa-8273-e97d42520221" providerId="ADAL" clId="{79F618E0-E2BC-42C7-81EF-7AC0A749391D}" dt="2025-01-06T19:33:21.030" v="1023" actId="1076"/>
          <ac:spMkLst>
            <pc:docMk/>
            <pc:sldMk cId="208128174" sldId="351"/>
            <ac:spMk id="6" creationId="{367AAD35-3444-F46D-CF70-0A15946471C4}"/>
          </ac:spMkLst>
        </pc:spChg>
        <pc:spChg chg="mod">
          <ac:chgData name="Luis Navarro Farias (Alumno)" userId="41f21f6b-801e-43fa-8273-e97d42520221" providerId="ADAL" clId="{79F618E0-E2BC-42C7-81EF-7AC0A749391D}" dt="2025-01-06T22:56:52.140" v="1407" actId="120"/>
          <ac:spMkLst>
            <pc:docMk/>
            <pc:sldMk cId="208128174" sldId="351"/>
            <ac:spMk id="2190" creationId="{F274A9B4-3544-AFD1-CA27-D2829C7FE084}"/>
          </ac:spMkLst>
        </pc:spChg>
        <pc:spChg chg="mod">
          <ac:chgData name="Luis Navarro Farias (Alumno)" userId="41f21f6b-801e-43fa-8273-e97d42520221" providerId="ADAL" clId="{79F618E0-E2BC-42C7-81EF-7AC0A749391D}" dt="2025-01-06T19:33:18.802" v="1022" actId="1076"/>
          <ac:spMkLst>
            <pc:docMk/>
            <pc:sldMk cId="208128174" sldId="351"/>
            <ac:spMk id="2191" creationId="{0E2A0096-A313-197F-A5FB-7C1CBD0A06D8}"/>
          </ac:spMkLst>
        </pc:spChg>
      </pc:sldChg>
      <pc:sldChg chg="addSp delSp modSp mod">
        <pc:chgData name="Luis Navarro Farias (Alumno)" userId="41f21f6b-801e-43fa-8273-e97d42520221" providerId="ADAL" clId="{79F618E0-E2BC-42C7-81EF-7AC0A749391D}" dt="2025-01-06T04:38:40.608" v="724" actId="20577"/>
        <pc:sldMkLst>
          <pc:docMk/>
          <pc:sldMk cId="1590892347" sldId="352"/>
        </pc:sldMkLst>
        <pc:spChg chg="add mod">
          <ac:chgData name="Luis Navarro Farias (Alumno)" userId="41f21f6b-801e-43fa-8273-e97d42520221" providerId="ADAL" clId="{79F618E0-E2BC-42C7-81EF-7AC0A749391D}" dt="2025-01-06T04:38:40.608" v="724" actId="20577"/>
          <ac:spMkLst>
            <pc:docMk/>
            <pc:sldMk cId="1590892347" sldId="352"/>
            <ac:spMk id="3" creationId="{77993977-28A4-CCDA-E4F2-77164C615D30}"/>
          </ac:spMkLst>
        </pc:spChg>
      </pc:sldChg>
      <pc:sldChg chg="addSp modSp mod">
        <pc:chgData name="Luis Navarro Farias (Alumno)" userId="41f21f6b-801e-43fa-8273-e97d42520221" providerId="ADAL" clId="{79F618E0-E2BC-42C7-81EF-7AC0A749391D}" dt="2025-01-07T02:02:46.156" v="1618" actId="20577"/>
        <pc:sldMkLst>
          <pc:docMk/>
          <pc:sldMk cId="3128915498" sldId="353"/>
        </pc:sldMkLst>
        <pc:spChg chg="add mod">
          <ac:chgData name="Luis Navarro Farias (Alumno)" userId="41f21f6b-801e-43fa-8273-e97d42520221" providerId="ADAL" clId="{79F618E0-E2BC-42C7-81EF-7AC0A749391D}" dt="2025-01-07T02:02:46.156" v="1618" actId="20577"/>
          <ac:spMkLst>
            <pc:docMk/>
            <pc:sldMk cId="3128915498" sldId="353"/>
            <ac:spMk id="2" creationId="{A35566CC-42B6-7722-2E90-E7E4D9D88DD2}"/>
          </ac:spMkLst>
        </pc:spChg>
        <pc:spChg chg="mod">
          <ac:chgData name="Luis Navarro Farias (Alumno)" userId="41f21f6b-801e-43fa-8273-e97d42520221" providerId="ADAL" clId="{79F618E0-E2BC-42C7-81EF-7AC0A749391D}" dt="2025-01-06T22:06:12.628" v="1072" actId="20577"/>
          <ac:spMkLst>
            <pc:docMk/>
            <pc:sldMk cId="3128915498" sldId="353"/>
            <ac:spMk id="1916" creationId="{B1A11A47-7936-9CDC-B85B-FA0540DE89A3}"/>
          </ac:spMkLst>
        </pc:spChg>
      </pc:sldChg>
      <pc:sldChg chg="addSp modSp del mod">
        <pc:chgData name="Luis Navarro Farias (Alumno)" userId="41f21f6b-801e-43fa-8273-e97d42520221" providerId="ADAL" clId="{79F618E0-E2BC-42C7-81EF-7AC0A749391D}" dt="2025-01-06T03:17:55.166" v="691" actId="47"/>
        <pc:sldMkLst>
          <pc:docMk/>
          <pc:sldMk cId="2090350251" sldId="354"/>
        </pc:sldMkLst>
      </pc:sldChg>
      <pc:sldChg chg="addSp modSp mod">
        <pc:chgData name="Luis Navarro Farias (Alumno)" userId="41f21f6b-801e-43fa-8273-e97d42520221" providerId="ADAL" clId="{79F618E0-E2BC-42C7-81EF-7AC0A749391D}" dt="2025-01-08T22:07:57.494" v="2273" actId="1037"/>
        <pc:sldMkLst>
          <pc:docMk/>
          <pc:sldMk cId="3152118129" sldId="356"/>
        </pc:sldMkLst>
        <pc:spChg chg="mod">
          <ac:chgData name="Luis Navarro Farias (Alumno)" userId="41f21f6b-801e-43fa-8273-e97d42520221" providerId="ADAL" clId="{79F618E0-E2BC-42C7-81EF-7AC0A749391D}" dt="2025-01-08T22:07:29.401" v="2263" actId="1036"/>
          <ac:spMkLst>
            <pc:docMk/>
            <pc:sldMk cId="3152118129" sldId="356"/>
            <ac:spMk id="7" creationId="{85BDEA1D-6ECB-B6B6-2CB1-49971E419DC2}"/>
          </ac:spMkLst>
        </pc:spChg>
        <pc:spChg chg="mod">
          <ac:chgData name="Luis Navarro Farias (Alumno)" userId="41f21f6b-801e-43fa-8273-e97d42520221" providerId="ADAL" clId="{79F618E0-E2BC-42C7-81EF-7AC0A749391D}" dt="2025-01-08T22:07:29.401" v="2263" actId="1036"/>
          <ac:spMkLst>
            <pc:docMk/>
            <pc:sldMk cId="3152118129" sldId="356"/>
            <ac:spMk id="9" creationId="{92BA90FA-2B94-704D-757F-0CB3173F2BF4}"/>
          </ac:spMkLst>
        </pc:spChg>
        <pc:spChg chg="add mod">
          <ac:chgData name="Luis Navarro Farias (Alumno)" userId="41f21f6b-801e-43fa-8273-e97d42520221" providerId="ADAL" clId="{79F618E0-E2BC-42C7-81EF-7AC0A749391D}" dt="2025-01-06T04:38:44.384" v="727" actId="20577"/>
          <ac:spMkLst>
            <pc:docMk/>
            <pc:sldMk cId="3152118129" sldId="356"/>
            <ac:spMk id="10" creationId="{168BE217-29C2-A354-0F0C-A7DAA746F751}"/>
          </ac:spMkLst>
        </pc:spChg>
        <pc:spChg chg="add mod">
          <ac:chgData name="Luis Navarro Farias (Alumno)" userId="41f21f6b-801e-43fa-8273-e97d42520221" providerId="ADAL" clId="{79F618E0-E2BC-42C7-81EF-7AC0A749391D}" dt="2025-01-08T22:07:57.494" v="2273" actId="1037"/>
          <ac:spMkLst>
            <pc:docMk/>
            <pc:sldMk cId="3152118129" sldId="356"/>
            <ac:spMk id="12" creationId="{706218EC-EA19-9720-3029-C6C05E225FFD}"/>
          </ac:spMkLst>
        </pc:spChg>
        <pc:picChg chg="mod">
          <ac:chgData name="Luis Navarro Farias (Alumno)" userId="41f21f6b-801e-43fa-8273-e97d42520221" providerId="ADAL" clId="{79F618E0-E2BC-42C7-81EF-7AC0A749391D}" dt="2025-01-08T22:07:29.401" v="2263" actId="1036"/>
          <ac:picMkLst>
            <pc:docMk/>
            <pc:sldMk cId="3152118129" sldId="356"/>
            <ac:picMk id="2" creationId="{E0A6CA80-630E-78CA-B042-64C3DA8B41F5}"/>
          </ac:picMkLst>
        </pc:picChg>
        <pc:picChg chg="mod">
          <ac:chgData name="Luis Navarro Farias (Alumno)" userId="41f21f6b-801e-43fa-8273-e97d42520221" providerId="ADAL" clId="{79F618E0-E2BC-42C7-81EF-7AC0A749391D}" dt="2025-01-08T22:07:29.401" v="2263" actId="1036"/>
          <ac:picMkLst>
            <pc:docMk/>
            <pc:sldMk cId="3152118129" sldId="356"/>
            <ac:picMk id="3" creationId="{4F3E65FE-5571-6A7F-A24B-422D1DE82AEC}"/>
          </ac:picMkLst>
        </pc:picChg>
      </pc:sldChg>
      <pc:sldChg chg="addSp modSp del mod">
        <pc:chgData name="Luis Navarro Farias (Alumno)" userId="41f21f6b-801e-43fa-8273-e97d42520221" providerId="ADAL" clId="{79F618E0-E2BC-42C7-81EF-7AC0A749391D}" dt="2025-01-06T19:10:17.156" v="785" actId="47"/>
        <pc:sldMkLst>
          <pc:docMk/>
          <pc:sldMk cId="1181580702" sldId="357"/>
        </pc:sldMkLst>
      </pc:sldChg>
      <pc:sldChg chg="addSp delSp modSp mod">
        <pc:chgData name="Luis Navarro Farias (Alumno)" userId="41f21f6b-801e-43fa-8273-e97d42520221" providerId="ADAL" clId="{79F618E0-E2BC-42C7-81EF-7AC0A749391D}" dt="2025-01-06T19:19:23.239" v="886" actId="20577"/>
        <pc:sldMkLst>
          <pc:docMk/>
          <pc:sldMk cId="3597787124" sldId="359"/>
        </pc:sldMkLst>
        <pc:spChg chg="add mod">
          <ac:chgData name="Luis Navarro Farias (Alumno)" userId="41f21f6b-801e-43fa-8273-e97d42520221" providerId="ADAL" clId="{79F618E0-E2BC-42C7-81EF-7AC0A749391D}" dt="2025-01-06T04:39:10.558" v="740" actId="20577"/>
          <ac:spMkLst>
            <pc:docMk/>
            <pc:sldMk cId="3597787124" sldId="359"/>
            <ac:spMk id="2" creationId="{0D825854-F45A-D2E4-2A51-D58A2F21BF0C}"/>
          </ac:spMkLst>
        </pc:spChg>
        <pc:spChg chg="mod">
          <ac:chgData name="Luis Navarro Farias (Alumno)" userId="41f21f6b-801e-43fa-8273-e97d42520221" providerId="ADAL" clId="{79F618E0-E2BC-42C7-81EF-7AC0A749391D}" dt="2025-01-06T19:19:23.239" v="886" actId="20577"/>
          <ac:spMkLst>
            <pc:docMk/>
            <pc:sldMk cId="3597787124" sldId="359"/>
            <ac:spMk id="5" creationId="{CD5D71CF-8787-BEEB-2796-54C6F15E4E4B}"/>
          </ac:spMkLst>
        </pc:spChg>
        <pc:spChg chg="mod">
          <ac:chgData name="Luis Navarro Farias (Alumno)" userId="41f21f6b-801e-43fa-8273-e97d42520221" providerId="ADAL" clId="{79F618E0-E2BC-42C7-81EF-7AC0A749391D}" dt="2025-01-06T19:18:53.292" v="873" actId="1035"/>
          <ac:spMkLst>
            <pc:docMk/>
            <pc:sldMk cId="3597787124" sldId="359"/>
            <ac:spMk id="17" creationId="{345B8F0D-F0E5-09B3-4AAE-F8F5198B2661}"/>
          </ac:spMkLst>
        </pc:spChg>
        <pc:spChg chg="mod">
          <ac:chgData name="Luis Navarro Farias (Alumno)" userId="41f21f6b-801e-43fa-8273-e97d42520221" providerId="ADAL" clId="{79F618E0-E2BC-42C7-81EF-7AC0A749391D}" dt="2025-01-06T19:18:53.292" v="873" actId="1035"/>
          <ac:spMkLst>
            <pc:docMk/>
            <pc:sldMk cId="3597787124" sldId="359"/>
            <ac:spMk id="18" creationId="{A1B0D5CB-7718-017B-8C0C-381C6D420F06}"/>
          </ac:spMkLst>
        </pc:spChg>
        <pc:spChg chg="mod">
          <ac:chgData name="Luis Navarro Farias (Alumno)" userId="41f21f6b-801e-43fa-8273-e97d42520221" providerId="ADAL" clId="{79F618E0-E2BC-42C7-81EF-7AC0A749391D}" dt="2025-01-06T19:18:53.292" v="873" actId="1035"/>
          <ac:spMkLst>
            <pc:docMk/>
            <pc:sldMk cId="3597787124" sldId="359"/>
            <ac:spMk id="19" creationId="{A2ED06F2-2696-4E4C-D144-E37BF4182201}"/>
          </ac:spMkLst>
        </pc:spChg>
        <pc:spChg chg="mod">
          <ac:chgData name="Luis Navarro Farias (Alumno)" userId="41f21f6b-801e-43fa-8273-e97d42520221" providerId="ADAL" clId="{79F618E0-E2BC-42C7-81EF-7AC0A749391D}" dt="2025-01-06T19:18:53.292" v="873" actId="1035"/>
          <ac:spMkLst>
            <pc:docMk/>
            <pc:sldMk cId="3597787124" sldId="359"/>
            <ac:spMk id="20" creationId="{E3797584-7803-6064-76F1-25DB2E73D683}"/>
          </ac:spMkLst>
        </pc:spChg>
        <pc:picChg chg="mod">
          <ac:chgData name="Luis Navarro Farias (Alumno)" userId="41f21f6b-801e-43fa-8273-e97d42520221" providerId="ADAL" clId="{79F618E0-E2BC-42C7-81EF-7AC0A749391D}" dt="2025-01-06T19:18:53.292" v="873" actId="1035"/>
          <ac:picMkLst>
            <pc:docMk/>
            <pc:sldMk cId="3597787124" sldId="359"/>
            <ac:picMk id="9" creationId="{42B88ECC-847C-426D-AB65-54DED4F766F1}"/>
          </ac:picMkLst>
        </pc:picChg>
        <pc:picChg chg="mod">
          <ac:chgData name="Luis Navarro Farias (Alumno)" userId="41f21f6b-801e-43fa-8273-e97d42520221" providerId="ADAL" clId="{79F618E0-E2BC-42C7-81EF-7AC0A749391D}" dt="2025-01-06T19:18:53.292" v="873" actId="1035"/>
          <ac:picMkLst>
            <pc:docMk/>
            <pc:sldMk cId="3597787124" sldId="359"/>
            <ac:picMk id="11" creationId="{2C3F27E5-88D6-73FA-72C4-8AD5B3907067}"/>
          </ac:picMkLst>
        </pc:picChg>
        <pc:picChg chg="mod">
          <ac:chgData name="Luis Navarro Farias (Alumno)" userId="41f21f6b-801e-43fa-8273-e97d42520221" providerId="ADAL" clId="{79F618E0-E2BC-42C7-81EF-7AC0A749391D}" dt="2025-01-06T19:18:53.292" v="873" actId="1035"/>
          <ac:picMkLst>
            <pc:docMk/>
            <pc:sldMk cId="3597787124" sldId="359"/>
            <ac:picMk id="14" creationId="{8FD4976B-C113-B6CC-0FE6-7D21181A4498}"/>
          </ac:picMkLst>
        </pc:picChg>
        <pc:picChg chg="mod">
          <ac:chgData name="Luis Navarro Farias (Alumno)" userId="41f21f6b-801e-43fa-8273-e97d42520221" providerId="ADAL" clId="{79F618E0-E2BC-42C7-81EF-7AC0A749391D}" dt="2025-01-06T19:18:53.292" v="873" actId="1035"/>
          <ac:picMkLst>
            <pc:docMk/>
            <pc:sldMk cId="3597787124" sldId="359"/>
            <ac:picMk id="16" creationId="{AA6D6908-EC35-E85D-67B7-CCDBAFFB2CFC}"/>
          </ac:picMkLst>
        </pc:picChg>
      </pc:sldChg>
      <pc:sldChg chg="addSp delSp modSp mod">
        <pc:chgData name="Luis Navarro Farias (Alumno)" userId="41f21f6b-801e-43fa-8273-e97d42520221" providerId="ADAL" clId="{79F618E0-E2BC-42C7-81EF-7AC0A749391D}" dt="2025-01-08T20:46:58.122" v="2245" actId="1076"/>
        <pc:sldMkLst>
          <pc:docMk/>
          <pc:sldMk cId="1542900116" sldId="360"/>
        </pc:sldMkLst>
        <pc:spChg chg="mod">
          <ac:chgData name="Luis Navarro Farias (Alumno)" userId="41f21f6b-801e-43fa-8273-e97d42520221" providerId="ADAL" clId="{79F618E0-E2BC-42C7-81EF-7AC0A749391D}" dt="2025-01-08T20:46:58.122" v="2245" actId="1076"/>
          <ac:spMkLst>
            <pc:docMk/>
            <pc:sldMk cId="1542900116" sldId="360"/>
            <ac:spMk id="2" creationId="{01E33BFB-5BCD-8FE5-F68E-74A31301A4FD}"/>
          </ac:spMkLst>
        </pc:spChg>
        <pc:spChg chg="add mod">
          <ac:chgData name="Luis Navarro Farias (Alumno)" userId="41f21f6b-801e-43fa-8273-e97d42520221" providerId="ADAL" clId="{79F618E0-E2BC-42C7-81EF-7AC0A749391D}" dt="2025-01-06T22:05:17.417" v="1056" actId="20577"/>
          <ac:spMkLst>
            <pc:docMk/>
            <pc:sldMk cId="1542900116" sldId="360"/>
            <ac:spMk id="3" creationId="{439F1472-D942-745E-B258-9B975F09D51F}"/>
          </ac:spMkLst>
        </pc:spChg>
        <pc:spChg chg="mod">
          <ac:chgData name="Luis Navarro Farias (Alumno)" userId="41f21f6b-801e-43fa-8273-e97d42520221" providerId="ADAL" clId="{79F618E0-E2BC-42C7-81EF-7AC0A749391D}" dt="2025-01-08T20:44:27.829" v="2193" actId="1076"/>
          <ac:spMkLst>
            <pc:docMk/>
            <pc:sldMk cId="1542900116" sldId="360"/>
            <ac:spMk id="5" creationId="{4B5506E9-8457-731E-E505-0C848043DE0B}"/>
          </ac:spMkLst>
        </pc:spChg>
        <pc:spChg chg="mod">
          <ac:chgData name="Luis Navarro Farias (Alumno)" userId="41f21f6b-801e-43fa-8273-e97d42520221" providerId="ADAL" clId="{79F618E0-E2BC-42C7-81EF-7AC0A749391D}" dt="2025-01-06T19:22:40.589" v="924" actId="20577"/>
          <ac:spMkLst>
            <pc:docMk/>
            <pc:sldMk cId="1542900116" sldId="360"/>
            <ac:spMk id="6" creationId="{6B374EBD-6B19-09A5-77B7-DB39CAA40CE7}"/>
          </ac:spMkLst>
        </pc:spChg>
        <pc:spChg chg="add mod">
          <ac:chgData name="Luis Navarro Farias (Alumno)" userId="41f21f6b-801e-43fa-8273-e97d42520221" providerId="ADAL" clId="{79F618E0-E2BC-42C7-81EF-7AC0A749391D}" dt="2025-01-08T20:44:31.407" v="2195"/>
          <ac:spMkLst>
            <pc:docMk/>
            <pc:sldMk cId="1542900116" sldId="360"/>
            <ac:spMk id="13" creationId="{74175BD2-6212-D6B0-C1FE-A2F44C9AFF20}"/>
          </ac:spMkLst>
        </pc:spChg>
        <pc:spChg chg="add mod">
          <ac:chgData name="Luis Navarro Farias (Alumno)" userId="41f21f6b-801e-43fa-8273-e97d42520221" providerId="ADAL" clId="{79F618E0-E2BC-42C7-81EF-7AC0A749391D}" dt="2025-01-08T20:44:54.695" v="2243" actId="1076"/>
          <ac:spMkLst>
            <pc:docMk/>
            <pc:sldMk cId="1542900116" sldId="360"/>
            <ac:spMk id="14" creationId="{5838D8AC-9B0A-2036-29CD-7D5BB72137B8}"/>
          </ac:spMkLst>
        </pc:spChg>
        <pc:picChg chg="del">
          <ac:chgData name="Luis Navarro Farias (Alumno)" userId="41f21f6b-801e-43fa-8273-e97d42520221" providerId="ADAL" clId="{79F618E0-E2BC-42C7-81EF-7AC0A749391D}" dt="2025-01-08T20:17:03.830" v="2081" actId="478"/>
          <ac:picMkLst>
            <pc:docMk/>
            <pc:sldMk cId="1542900116" sldId="360"/>
            <ac:picMk id="4" creationId="{7BA80EFC-62E9-1303-9800-8015EE900203}"/>
          </ac:picMkLst>
        </pc:picChg>
        <pc:picChg chg="add mod">
          <ac:chgData name="Luis Navarro Farias (Alumno)" userId="41f21f6b-801e-43fa-8273-e97d42520221" providerId="ADAL" clId="{79F618E0-E2BC-42C7-81EF-7AC0A749391D}" dt="2025-01-08T20:46:53.066" v="2244" actId="1076"/>
          <ac:picMkLst>
            <pc:docMk/>
            <pc:sldMk cId="1542900116" sldId="360"/>
            <ac:picMk id="9" creationId="{803A51EC-8B64-BA24-0C7C-2B16A69E4AA7}"/>
          </ac:picMkLst>
        </pc:picChg>
        <pc:picChg chg="add mod">
          <ac:chgData name="Luis Navarro Farias (Alumno)" userId="41f21f6b-801e-43fa-8273-e97d42520221" providerId="ADAL" clId="{79F618E0-E2BC-42C7-81EF-7AC0A749391D}" dt="2025-01-08T20:17:10.901" v="2086" actId="1076"/>
          <ac:picMkLst>
            <pc:docMk/>
            <pc:sldMk cId="1542900116" sldId="360"/>
            <ac:picMk id="11" creationId="{4206A61C-6364-6490-55A6-1ADC296C24F1}"/>
          </ac:picMkLst>
        </pc:picChg>
        <pc:picChg chg="del">
          <ac:chgData name="Luis Navarro Farias (Alumno)" userId="41f21f6b-801e-43fa-8273-e97d42520221" providerId="ADAL" clId="{79F618E0-E2BC-42C7-81EF-7AC0A749391D}" dt="2025-01-08T20:12:46.053" v="2075" actId="478"/>
          <ac:picMkLst>
            <pc:docMk/>
            <pc:sldMk cId="1542900116" sldId="360"/>
            <ac:picMk id="2050" creationId="{96BE6984-D4FE-6DE0-D2AE-33AC2563F729}"/>
          </ac:picMkLst>
        </pc:picChg>
      </pc:sldChg>
      <pc:sldChg chg="addSp delSp modSp mod">
        <pc:chgData name="Luis Navarro Farias (Alumno)" userId="41f21f6b-801e-43fa-8273-e97d42520221" providerId="ADAL" clId="{79F618E0-E2BC-42C7-81EF-7AC0A749391D}" dt="2025-01-08T23:37:24.789" v="2396" actId="1076"/>
        <pc:sldMkLst>
          <pc:docMk/>
          <pc:sldMk cId="407186645" sldId="362"/>
        </pc:sldMkLst>
        <pc:spChg chg="mod">
          <ac:chgData name="Luis Navarro Farias (Alumno)" userId="41f21f6b-801e-43fa-8273-e97d42520221" providerId="ADAL" clId="{79F618E0-E2BC-42C7-81EF-7AC0A749391D}" dt="2025-01-06T22:33:36.735" v="1140" actId="1076"/>
          <ac:spMkLst>
            <pc:docMk/>
            <pc:sldMk cId="407186645" sldId="362"/>
            <ac:spMk id="4" creationId="{DBF75263-EBA6-3605-C936-4A0C288004E8}"/>
          </ac:spMkLst>
        </pc:spChg>
        <pc:spChg chg="mod">
          <ac:chgData name="Luis Navarro Farias (Alumno)" userId="41f21f6b-801e-43fa-8273-e97d42520221" providerId="ADAL" clId="{79F618E0-E2BC-42C7-81EF-7AC0A749391D}" dt="2025-01-06T22:33:33.258" v="1139" actId="1076"/>
          <ac:spMkLst>
            <pc:docMk/>
            <pc:sldMk cId="407186645" sldId="362"/>
            <ac:spMk id="5" creationId="{A4CA7D0E-18A4-FECC-8766-BCE44918990D}"/>
          </ac:spMkLst>
        </pc:spChg>
        <pc:spChg chg="add mod">
          <ac:chgData name="Luis Navarro Farias (Alumno)" userId="41f21f6b-801e-43fa-8273-e97d42520221" providerId="ADAL" clId="{79F618E0-E2BC-42C7-81EF-7AC0A749391D}" dt="2025-01-06T22:05:20.596" v="1058" actId="20577"/>
          <ac:spMkLst>
            <pc:docMk/>
            <pc:sldMk cId="407186645" sldId="362"/>
            <ac:spMk id="6" creationId="{B1E5CF89-CF6A-F7FA-7C3E-B4274438D326}"/>
          </ac:spMkLst>
        </pc:spChg>
        <pc:spChg chg="add mod">
          <ac:chgData name="Luis Navarro Farias (Alumno)" userId="41f21f6b-801e-43fa-8273-e97d42520221" providerId="ADAL" clId="{79F618E0-E2BC-42C7-81EF-7AC0A749391D}" dt="2025-01-08T23:36:33.710" v="2386" actId="20577"/>
          <ac:spMkLst>
            <pc:docMk/>
            <pc:sldMk cId="407186645" sldId="362"/>
            <ac:spMk id="7" creationId="{61A768E2-45CB-370A-0D22-87EFF7657C09}"/>
          </ac:spMkLst>
        </pc:spChg>
        <pc:picChg chg="del mod">
          <ac:chgData name="Luis Navarro Farias (Alumno)" userId="41f21f6b-801e-43fa-8273-e97d42520221" providerId="ADAL" clId="{79F618E0-E2BC-42C7-81EF-7AC0A749391D}" dt="2025-01-08T23:36:14.259" v="2378" actId="478"/>
          <ac:picMkLst>
            <pc:docMk/>
            <pc:sldMk cId="407186645" sldId="362"/>
            <ac:picMk id="2" creationId="{BE0701D0-2575-0631-21A6-83EC8CCB25DB}"/>
          </ac:picMkLst>
        </pc:picChg>
        <pc:picChg chg="add del mod">
          <ac:chgData name="Luis Navarro Farias (Alumno)" userId="41f21f6b-801e-43fa-8273-e97d42520221" providerId="ADAL" clId="{79F618E0-E2BC-42C7-81EF-7AC0A749391D}" dt="2025-01-08T23:35:57.671" v="2373" actId="478"/>
          <ac:picMkLst>
            <pc:docMk/>
            <pc:sldMk cId="407186645" sldId="362"/>
            <ac:picMk id="3" creationId="{A8A86A7E-EA90-02A4-7F03-4B61815D7EF1}"/>
          </ac:picMkLst>
        </pc:picChg>
        <pc:picChg chg="add mod">
          <ac:chgData name="Luis Navarro Farias (Alumno)" userId="41f21f6b-801e-43fa-8273-e97d42520221" providerId="ADAL" clId="{79F618E0-E2BC-42C7-81EF-7AC0A749391D}" dt="2025-01-08T23:36:04.319" v="2377" actId="1076"/>
          <ac:picMkLst>
            <pc:docMk/>
            <pc:sldMk cId="407186645" sldId="362"/>
            <ac:picMk id="1026" creationId="{01E21E8B-A28A-7FB9-45E6-6EC521196859}"/>
          </ac:picMkLst>
        </pc:picChg>
        <pc:picChg chg="add mod">
          <ac:chgData name="Luis Navarro Farias (Alumno)" userId="41f21f6b-801e-43fa-8273-e97d42520221" providerId="ADAL" clId="{79F618E0-E2BC-42C7-81EF-7AC0A749391D}" dt="2025-01-08T23:36:30.893" v="2384" actId="1076"/>
          <ac:picMkLst>
            <pc:docMk/>
            <pc:sldMk cId="407186645" sldId="362"/>
            <ac:picMk id="1028" creationId="{FF406E67-F8FE-C040-6060-7DC83A7A5C76}"/>
          </ac:picMkLst>
        </pc:picChg>
        <pc:picChg chg="add mod">
          <ac:chgData name="Luis Navarro Farias (Alumno)" userId="41f21f6b-801e-43fa-8273-e97d42520221" providerId="ADAL" clId="{79F618E0-E2BC-42C7-81EF-7AC0A749391D}" dt="2025-01-08T23:37:00.933" v="2390" actId="1076"/>
          <ac:picMkLst>
            <pc:docMk/>
            <pc:sldMk cId="407186645" sldId="362"/>
            <ac:picMk id="1030" creationId="{DF965E3A-7FCA-27FB-0856-994E93888598}"/>
          </ac:picMkLst>
        </pc:picChg>
        <pc:picChg chg="add mod">
          <ac:chgData name="Luis Navarro Farias (Alumno)" userId="41f21f6b-801e-43fa-8273-e97d42520221" providerId="ADAL" clId="{79F618E0-E2BC-42C7-81EF-7AC0A749391D}" dt="2025-01-08T23:37:24.789" v="2396" actId="1076"/>
          <ac:picMkLst>
            <pc:docMk/>
            <pc:sldMk cId="407186645" sldId="362"/>
            <ac:picMk id="1032" creationId="{52F99574-ACB3-3A5D-AF87-98BDFA9328B2}"/>
          </ac:picMkLst>
        </pc:picChg>
        <pc:picChg chg="del mod">
          <ac:chgData name="Luis Navarro Farias (Alumno)" userId="41f21f6b-801e-43fa-8273-e97d42520221" providerId="ADAL" clId="{79F618E0-E2BC-42C7-81EF-7AC0A749391D}" dt="2025-01-08T23:36:52.852" v="2387" actId="478"/>
          <ac:picMkLst>
            <pc:docMk/>
            <pc:sldMk cId="407186645" sldId="362"/>
            <ac:picMk id="2050" creationId="{D0D8CBEF-D6DA-514E-6F2C-311789E7C7BA}"/>
          </ac:picMkLst>
        </pc:picChg>
        <pc:picChg chg="del mod">
          <ac:chgData name="Luis Navarro Farias (Alumno)" userId="41f21f6b-801e-43fa-8273-e97d42520221" providerId="ADAL" clId="{79F618E0-E2BC-42C7-81EF-7AC0A749391D}" dt="2025-01-08T23:37:10.866" v="2391" actId="478"/>
          <ac:picMkLst>
            <pc:docMk/>
            <pc:sldMk cId="407186645" sldId="362"/>
            <ac:picMk id="2052" creationId="{E1BAF02C-4E8E-0F71-6716-BDA1F06D998A}"/>
          </ac:picMkLst>
        </pc:picChg>
      </pc:sldChg>
      <pc:sldChg chg="addSp modSp mod">
        <pc:chgData name="Luis Navarro Farias (Alumno)" userId="41f21f6b-801e-43fa-8273-e97d42520221" providerId="ADAL" clId="{79F618E0-E2BC-42C7-81EF-7AC0A749391D}" dt="2025-01-08T22:12:30.852" v="2297" actId="20577"/>
        <pc:sldMkLst>
          <pc:docMk/>
          <pc:sldMk cId="1073629956" sldId="363"/>
        </pc:sldMkLst>
        <pc:spChg chg="mod">
          <ac:chgData name="Luis Navarro Farias (Alumno)" userId="41f21f6b-801e-43fa-8273-e97d42520221" providerId="ADAL" clId="{79F618E0-E2BC-42C7-81EF-7AC0A749391D}" dt="2025-01-08T22:12:30.852" v="2297" actId="20577"/>
          <ac:spMkLst>
            <pc:docMk/>
            <pc:sldMk cId="1073629956" sldId="363"/>
            <ac:spMk id="2" creationId="{122D20B9-7131-D31D-DF8A-328091F6CA33}"/>
          </ac:spMkLst>
        </pc:spChg>
        <pc:spChg chg="add mod">
          <ac:chgData name="Luis Navarro Farias (Alumno)" userId="41f21f6b-801e-43fa-8273-e97d42520221" providerId="ADAL" clId="{79F618E0-E2BC-42C7-81EF-7AC0A749391D}" dt="2025-01-06T04:40:04.091" v="763" actId="20577"/>
          <ac:spMkLst>
            <pc:docMk/>
            <pc:sldMk cId="1073629956" sldId="363"/>
            <ac:spMk id="3" creationId="{8B61A101-D110-60FA-F94F-789301D3822C}"/>
          </ac:spMkLst>
        </pc:spChg>
        <pc:spChg chg="add mod">
          <ac:chgData name="Luis Navarro Farias (Alumno)" userId="41f21f6b-801e-43fa-8273-e97d42520221" providerId="ADAL" clId="{79F618E0-E2BC-42C7-81EF-7AC0A749391D}" dt="2025-01-06T03:14:27.929" v="586" actId="20577"/>
          <ac:spMkLst>
            <pc:docMk/>
            <pc:sldMk cId="1073629956" sldId="363"/>
            <ac:spMk id="4" creationId="{3151B4A0-3529-77B7-AAEE-B5407650A4AF}"/>
          </ac:spMkLst>
        </pc:spChg>
      </pc:sldChg>
      <pc:sldChg chg="addSp delSp modSp mod ord">
        <pc:chgData name="Luis Navarro Farias (Alumno)" userId="41f21f6b-801e-43fa-8273-e97d42520221" providerId="ADAL" clId="{79F618E0-E2BC-42C7-81EF-7AC0A749391D}" dt="2025-01-08T22:32:14.273" v="2368" actId="20578"/>
        <pc:sldMkLst>
          <pc:docMk/>
          <pc:sldMk cId="2656502564" sldId="364"/>
        </pc:sldMkLst>
        <pc:spChg chg="add mod">
          <ac:chgData name="Luis Navarro Farias (Alumno)" userId="41f21f6b-801e-43fa-8273-e97d42520221" providerId="ADAL" clId="{79F618E0-E2BC-42C7-81EF-7AC0A749391D}" dt="2025-01-06T04:40:07.313" v="765" actId="20577"/>
          <ac:spMkLst>
            <pc:docMk/>
            <pc:sldMk cId="2656502564" sldId="364"/>
            <ac:spMk id="2" creationId="{54D30DF1-1F21-7DAE-E291-E460D5A6477F}"/>
          </ac:spMkLst>
        </pc:spChg>
        <pc:spChg chg="add mod">
          <ac:chgData name="Luis Navarro Farias (Alumno)" userId="41f21f6b-801e-43fa-8273-e97d42520221" providerId="ADAL" clId="{79F618E0-E2BC-42C7-81EF-7AC0A749391D}" dt="2025-01-06T19:25:35.380" v="925" actId="20577"/>
          <ac:spMkLst>
            <pc:docMk/>
            <pc:sldMk cId="2656502564" sldId="364"/>
            <ac:spMk id="4" creationId="{CA6F2A91-DCB2-660D-FD4D-871B0D68B950}"/>
          </ac:spMkLst>
        </pc:spChg>
        <pc:spChg chg="mod">
          <ac:chgData name="Luis Navarro Farias (Alumno)" userId="41f21f6b-801e-43fa-8273-e97d42520221" providerId="ADAL" clId="{79F618E0-E2BC-42C7-81EF-7AC0A749391D}" dt="2025-01-08T22:12:35.826" v="2311" actId="20577"/>
          <ac:spMkLst>
            <pc:docMk/>
            <pc:sldMk cId="2656502564" sldId="364"/>
            <ac:spMk id="5" creationId="{F924753A-4FD1-84D8-38FD-04215BDEEBC9}"/>
          </ac:spMkLst>
        </pc:spChg>
        <pc:spChg chg="mod">
          <ac:chgData name="Luis Navarro Farias (Alumno)" userId="41f21f6b-801e-43fa-8273-e97d42520221" providerId="ADAL" clId="{79F618E0-E2BC-42C7-81EF-7AC0A749391D}" dt="2025-01-06T02:14:57.716" v="7" actId="20577"/>
          <ac:spMkLst>
            <pc:docMk/>
            <pc:sldMk cId="2656502564" sldId="364"/>
            <ac:spMk id="18" creationId="{883FDDC4-543E-383C-884B-FC7E90B6136B}"/>
          </ac:spMkLst>
        </pc:spChg>
        <pc:picChg chg="add mod">
          <ac:chgData name="Luis Navarro Farias (Alumno)" userId="41f21f6b-801e-43fa-8273-e97d42520221" providerId="ADAL" clId="{79F618E0-E2BC-42C7-81EF-7AC0A749391D}" dt="2025-01-06T02:14:55.946" v="3" actId="1076"/>
          <ac:picMkLst>
            <pc:docMk/>
            <pc:sldMk cId="2656502564" sldId="364"/>
            <ac:picMk id="3" creationId="{E41953D5-F6F4-4947-216A-C1BECA93851D}"/>
          </ac:picMkLst>
        </pc:picChg>
      </pc:sldChg>
      <pc:sldChg chg="addSp modSp mod">
        <pc:chgData name="Luis Navarro Farias (Alumno)" userId="41f21f6b-801e-43fa-8273-e97d42520221" providerId="ADAL" clId="{79F618E0-E2BC-42C7-81EF-7AC0A749391D}" dt="2025-01-08T22:13:15.313" v="2365" actId="20577"/>
        <pc:sldMkLst>
          <pc:docMk/>
          <pc:sldMk cId="100946364" sldId="365"/>
        </pc:sldMkLst>
        <pc:spChg chg="add mod">
          <ac:chgData name="Luis Navarro Farias (Alumno)" userId="41f21f6b-801e-43fa-8273-e97d42520221" providerId="ADAL" clId="{79F618E0-E2BC-42C7-81EF-7AC0A749391D}" dt="2025-01-07T02:03:15.551" v="1626" actId="20577"/>
          <ac:spMkLst>
            <pc:docMk/>
            <pc:sldMk cId="100946364" sldId="365"/>
            <ac:spMk id="2" creationId="{7BBC6ECC-5EDA-152B-6B83-5561C5DDE09D}"/>
          </ac:spMkLst>
        </pc:spChg>
        <pc:spChg chg="add mod">
          <ac:chgData name="Luis Navarro Farias (Alumno)" userId="41f21f6b-801e-43fa-8273-e97d42520221" providerId="ADAL" clId="{79F618E0-E2BC-42C7-81EF-7AC0A749391D}" dt="2025-01-08T22:13:12.340" v="2357" actId="5793"/>
          <ac:spMkLst>
            <pc:docMk/>
            <pc:sldMk cId="100946364" sldId="365"/>
            <ac:spMk id="4" creationId="{3CAF8978-5DBD-1257-4565-4E328C860457}"/>
          </ac:spMkLst>
        </pc:spChg>
        <pc:spChg chg="mod">
          <ac:chgData name="Luis Navarro Farias (Alumno)" userId="41f21f6b-801e-43fa-8273-e97d42520221" providerId="ADAL" clId="{79F618E0-E2BC-42C7-81EF-7AC0A749391D}" dt="2025-01-06T19:27:07.797" v="940" actId="1036"/>
          <ac:spMkLst>
            <pc:docMk/>
            <pc:sldMk cId="100946364" sldId="365"/>
            <ac:spMk id="7" creationId="{BA56813E-F14A-9DA9-89F2-B428C840CBCB}"/>
          </ac:spMkLst>
        </pc:spChg>
        <pc:spChg chg="mod">
          <ac:chgData name="Luis Navarro Farias (Alumno)" userId="41f21f6b-801e-43fa-8273-e97d42520221" providerId="ADAL" clId="{79F618E0-E2BC-42C7-81EF-7AC0A749391D}" dt="2025-01-06T19:27:07.797" v="940" actId="1036"/>
          <ac:spMkLst>
            <pc:docMk/>
            <pc:sldMk cId="100946364" sldId="365"/>
            <ac:spMk id="8" creationId="{7618B81F-942B-716B-7684-73E179386E5E}"/>
          </ac:spMkLst>
        </pc:spChg>
        <pc:spChg chg="add mod">
          <ac:chgData name="Luis Navarro Farias (Alumno)" userId="41f21f6b-801e-43fa-8273-e97d42520221" providerId="ADAL" clId="{79F618E0-E2BC-42C7-81EF-7AC0A749391D}" dt="2025-01-08T22:13:15.313" v="2365" actId="20577"/>
          <ac:spMkLst>
            <pc:docMk/>
            <pc:sldMk cId="100946364" sldId="365"/>
            <ac:spMk id="9" creationId="{80F459B0-548B-828C-6285-FA21FB38AB0D}"/>
          </ac:spMkLst>
        </pc:spChg>
        <pc:picChg chg="mod">
          <ac:chgData name="Luis Navarro Farias (Alumno)" userId="41f21f6b-801e-43fa-8273-e97d42520221" providerId="ADAL" clId="{79F618E0-E2BC-42C7-81EF-7AC0A749391D}" dt="2025-01-06T19:27:07.797" v="940" actId="1036"/>
          <ac:picMkLst>
            <pc:docMk/>
            <pc:sldMk cId="100946364" sldId="365"/>
            <ac:picMk id="3" creationId="{B7B5A7A1-8FD0-184E-3190-CBCF90203114}"/>
          </ac:picMkLst>
        </pc:picChg>
        <pc:picChg chg="mod">
          <ac:chgData name="Luis Navarro Farias (Alumno)" userId="41f21f6b-801e-43fa-8273-e97d42520221" providerId="ADAL" clId="{79F618E0-E2BC-42C7-81EF-7AC0A749391D}" dt="2025-01-06T19:27:07.797" v="940" actId="1036"/>
          <ac:picMkLst>
            <pc:docMk/>
            <pc:sldMk cId="100946364" sldId="365"/>
            <ac:picMk id="6" creationId="{4E64A8A5-42FD-DB4F-C11B-BA11DAB52286}"/>
          </ac:picMkLst>
        </pc:picChg>
      </pc:sldChg>
      <pc:sldChg chg="addSp modSp mod ord">
        <pc:chgData name="Luis Navarro Farias (Alumno)" userId="41f21f6b-801e-43fa-8273-e97d42520221" providerId="ADAL" clId="{79F618E0-E2BC-42C7-81EF-7AC0A749391D}" dt="2025-01-08T22:05:56.963" v="2248" actId="113"/>
        <pc:sldMkLst>
          <pc:docMk/>
          <pc:sldMk cId="2215628672" sldId="366"/>
        </pc:sldMkLst>
        <pc:spChg chg="mod">
          <ac:chgData name="Luis Navarro Farias (Alumno)" userId="41f21f6b-801e-43fa-8273-e97d42520221" providerId="ADAL" clId="{79F618E0-E2BC-42C7-81EF-7AC0A749391D}" dt="2025-01-06T22:35:53.517" v="1284" actId="1076"/>
          <ac:spMkLst>
            <pc:docMk/>
            <pc:sldMk cId="2215628672" sldId="366"/>
            <ac:spMk id="2" creationId="{9AF31003-13EE-6F54-187D-7237043961A0}"/>
          </ac:spMkLst>
        </pc:spChg>
        <pc:spChg chg="add mod">
          <ac:chgData name="Luis Navarro Farias (Alumno)" userId="41f21f6b-801e-43fa-8273-e97d42520221" providerId="ADAL" clId="{79F618E0-E2BC-42C7-81EF-7AC0A749391D}" dt="2025-01-07T02:02:42.286" v="1616" actId="20577"/>
          <ac:spMkLst>
            <pc:docMk/>
            <pc:sldMk cId="2215628672" sldId="366"/>
            <ac:spMk id="3" creationId="{FB8045C6-ACF4-ACBC-AA99-F4103F9A602F}"/>
          </ac:spMkLst>
        </pc:spChg>
        <pc:spChg chg="add mod">
          <ac:chgData name="Luis Navarro Farias (Alumno)" userId="41f21f6b-801e-43fa-8273-e97d42520221" providerId="ADAL" clId="{79F618E0-E2BC-42C7-81EF-7AC0A749391D}" dt="2025-01-06T03:14:42.822" v="591" actId="20577"/>
          <ac:spMkLst>
            <pc:docMk/>
            <pc:sldMk cId="2215628672" sldId="366"/>
            <ac:spMk id="5" creationId="{F179DA1E-1583-0D04-4904-9AF02687314A}"/>
          </ac:spMkLst>
        </pc:spChg>
        <pc:spChg chg="mod">
          <ac:chgData name="Luis Navarro Farias (Alumno)" userId="41f21f6b-801e-43fa-8273-e97d42520221" providerId="ADAL" clId="{79F618E0-E2BC-42C7-81EF-7AC0A749391D}" dt="2025-01-06T22:54:18.230" v="1403" actId="404"/>
          <ac:spMkLst>
            <pc:docMk/>
            <pc:sldMk cId="2215628672" sldId="366"/>
            <ac:spMk id="6" creationId="{03AE4CA3-6082-AFE2-3903-4288AD6FD01A}"/>
          </ac:spMkLst>
        </pc:spChg>
        <pc:spChg chg="mod">
          <ac:chgData name="Luis Navarro Farias (Alumno)" userId="41f21f6b-801e-43fa-8273-e97d42520221" providerId="ADAL" clId="{79F618E0-E2BC-42C7-81EF-7AC0A749391D}" dt="2025-01-06T22:54:13.222" v="1394" actId="404"/>
          <ac:spMkLst>
            <pc:docMk/>
            <pc:sldMk cId="2215628672" sldId="366"/>
            <ac:spMk id="7" creationId="{6D0AF53C-FC31-1991-C950-84CFEF13D0D4}"/>
          </ac:spMkLst>
        </pc:spChg>
        <pc:spChg chg="add mod">
          <ac:chgData name="Luis Navarro Farias (Alumno)" userId="41f21f6b-801e-43fa-8273-e97d42520221" providerId="ADAL" clId="{79F618E0-E2BC-42C7-81EF-7AC0A749391D}" dt="2025-01-08T22:05:56.963" v="2248" actId="113"/>
          <ac:spMkLst>
            <pc:docMk/>
            <pc:sldMk cId="2215628672" sldId="366"/>
            <ac:spMk id="8" creationId="{1B103B69-B388-6B3F-DB8B-CF310361A5A5}"/>
          </ac:spMkLst>
        </pc:spChg>
        <pc:picChg chg="mod">
          <ac:chgData name="Luis Navarro Farias (Alumno)" userId="41f21f6b-801e-43fa-8273-e97d42520221" providerId="ADAL" clId="{79F618E0-E2BC-42C7-81EF-7AC0A749391D}" dt="2025-01-06T22:37:18.260" v="1286" actId="1076"/>
          <ac:picMkLst>
            <pc:docMk/>
            <pc:sldMk cId="2215628672" sldId="366"/>
            <ac:picMk id="4" creationId="{06598E81-DFCB-2B2F-4637-3D8FDD8D9130}"/>
          </ac:picMkLst>
        </pc:picChg>
      </pc:sldChg>
      <pc:sldChg chg="addSp modSp mod">
        <pc:chgData name="Luis Navarro Farias (Alumno)" userId="41f21f6b-801e-43fa-8273-e97d42520221" providerId="ADAL" clId="{79F618E0-E2BC-42C7-81EF-7AC0A749391D}" dt="2025-01-06T14:48:23.147" v="784" actId="20577"/>
        <pc:sldMkLst>
          <pc:docMk/>
          <pc:sldMk cId="4206774485" sldId="367"/>
        </pc:sldMkLst>
        <pc:spChg chg="add mod">
          <ac:chgData name="Luis Navarro Farias (Alumno)" userId="41f21f6b-801e-43fa-8273-e97d42520221" providerId="ADAL" clId="{79F618E0-E2BC-42C7-81EF-7AC0A749391D}" dt="2025-01-06T04:39:44.462" v="755" actId="20577"/>
          <ac:spMkLst>
            <pc:docMk/>
            <pc:sldMk cId="4206774485" sldId="367"/>
            <ac:spMk id="2" creationId="{379CF665-FE82-69AF-23B9-DB4B8670692E}"/>
          </ac:spMkLst>
        </pc:spChg>
        <pc:spChg chg="add mod">
          <ac:chgData name="Luis Navarro Farias (Alumno)" userId="41f21f6b-801e-43fa-8273-e97d42520221" providerId="ADAL" clId="{79F618E0-E2BC-42C7-81EF-7AC0A749391D}" dt="2025-01-06T14:48:23.147" v="784" actId="20577"/>
          <ac:spMkLst>
            <pc:docMk/>
            <pc:sldMk cId="4206774485" sldId="367"/>
            <ac:spMk id="3" creationId="{E9977265-D648-BE06-867A-9563B32AF642}"/>
          </ac:spMkLst>
        </pc:spChg>
      </pc:sldChg>
      <pc:sldChg chg="addSp delSp modSp new mod ord">
        <pc:chgData name="Luis Navarro Farias (Alumno)" userId="41f21f6b-801e-43fa-8273-e97d42520221" providerId="ADAL" clId="{79F618E0-E2BC-42C7-81EF-7AC0A749391D}" dt="2025-01-08T22:11:35.080" v="2280" actId="1076"/>
        <pc:sldMkLst>
          <pc:docMk/>
          <pc:sldMk cId="2654324783" sldId="368"/>
        </pc:sldMkLst>
        <pc:spChg chg="add mod">
          <ac:chgData name="Luis Navarro Farias (Alumno)" userId="41f21f6b-801e-43fa-8273-e97d42520221" providerId="ADAL" clId="{79F618E0-E2BC-42C7-81EF-7AC0A749391D}" dt="2025-01-06T03:17:12.508" v="688" actId="20577"/>
          <ac:spMkLst>
            <pc:docMk/>
            <pc:sldMk cId="2654324783" sldId="368"/>
            <ac:spMk id="6" creationId="{8009E39F-D154-C1D5-3263-82752A145676}"/>
          </ac:spMkLst>
        </pc:spChg>
        <pc:spChg chg="add mod">
          <ac:chgData name="Luis Navarro Farias (Alumno)" userId="41f21f6b-801e-43fa-8273-e97d42520221" providerId="ADAL" clId="{79F618E0-E2BC-42C7-81EF-7AC0A749391D}" dt="2025-01-06T03:10:27.700" v="427" actId="1076"/>
          <ac:spMkLst>
            <pc:docMk/>
            <pc:sldMk cId="2654324783" sldId="368"/>
            <ac:spMk id="11" creationId="{BD1AAAB8-9EE8-8664-6345-56E1D1F60147}"/>
          </ac:spMkLst>
        </pc:spChg>
        <pc:spChg chg="add mod">
          <ac:chgData name="Luis Navarro Farias (Alumno)" userId="41f21f6b-801e-43fa-8273-e97d42520221" providerId="ADAL" clId="{79F618E0-E2BC-42C7-81EF-7AC0A749391D}" dt="2025-01-06T03:14:38.064" v="590" actId="20577"/>
          <ac:spMkLst>
            <pc:docMk/>
            <pc:sldMk cId="2654324783" sldId="368"/>
            <ac:spMk id="12" creationId="{981CCA27-B7A9-05D2-EE29-AFF2C39FDBBA}"/>
          </ac:spMkLst>
        </pc:spChg>
        <pc:spChg chg="add mod">
          <ac:chgData name="Luis Navarro Farias (Alumno)" userId="41f21f6b-801e-43fa-8273-e97d42520221" providerId="ADAL" clId="{79F618E0-E2BC-42C7-81EF-7AC0A749391D}" dt="2025-01-07T02:02:39.622" v="1614" actId="20577"/>
          <ac:spMkLst>
            <pc:docMk/>
            <pc:sldMk cId="2654324783" sldId="368"/>
            <ac:spMk id="13" creationId="{F6EC65A7-21FB-E810-74D9-126D9065EEFF}"/>
          </ac:spMkLst>
        </pc:spChg>
        <pc:picChg chg="add mod">
          <ac:chgData name="Luis Navarro Farias (Alumno)" userId="41f21f6b-801e-43fa-8273-e97d42520221" providerId="ADAL" clId="{79F618E0-E2BC-42C7-81EF-7AC0A749391D}" dt="2025-01-06T03:11:35.327" v="510" actId="1076"/>
          <ac:picMkLst>
            <pc:docMk/>
            <pc:sldMk cId="2654324783" sldId="368"/>
            <ac:picMk id="8" creationId="{0CDB0A2B-062F-B8A6-8485-3A0BB84B9AE3}"/>
          </ac:picMkLst>
        </pc:picChg>
        <pc:picChg chg="add mod modCrop">
          <ac:chgData name="Luis Navarro Farias (Alumno)" userId="41f21f6b-801e-43fa-8273-e97d42520221" providerId="ADAL" clId="{79F618E0-E2BC-42C7-81EF-7AC0A749391D}" dt="2025-01-08T22:11:35.080" v="2280" actId="1076"/>
          <ac:picMkLst>
            <pc:docMk/>
            <pc:sldMk cId="2654324783" sldId="368"/>
            <ac:picMk id="10" creationId="{F22B95D3-1815-3108-E700-174A00E4DF17}"/>
          </ac:picMkLst>
        </pc:picChg>
      </pc:sldChg>
      <pc:sldChg chg="addSp delSp modSp add mod">
        <pc:chgData name="Luis Navarro Farias (Alumno)" userId="41f21f6b-801e-43fa-8273-e97d42520221" providerId="ADAL" clId="{79F618E0-E2BC-42C7-81EF-7AC0A749391D}" dt="2025-01-07T02:03:43.895" v="1646" actId="20577"/>
        <pc:sldMkLst>
          <pc:docMk/>
          <pc:sldMk cId="3691079770" sldId="369"/>
        </pc:sldMkLst>
        <pc:spChg chg="add del mod">
          <ac:chgData name="Luis Navarro Farias (Alumno)" userId="41f21f6b-801e-43fa-8273-e97d42520221" providerId="ADAL" clId="{79F618E0-E2BC-42C7-81EF-7AC0A749391D}" dt="2025-01-07T02:03:37.469" v="1643" actId="478"/>
          <ac:spMkLst>
            <pc:docMk/>
            <pc:sldMk cId="3691079770" sldId="369"/>
            <ac:spMk id="2" creationId="{8DA8E503-9932-B009-4A5C-FEDAEB5B36CF}"/>
          </ac:spMkLst>
        </pc:spChg>
        <pc:spChg chg="add mod">
          <ac:chgData name="Luis Navarro Farias (Alumno)" userId="41f21f6b-801e-43fa-8273-e97d42520221" providerId="ADAL" clId="{79F618E0-E2BC-42C7-81EF-7AC0A749391D}" dt="2025-01-07T02:03:43.895" v="1646" actId="20577"/>
          <ac:spMkLst>
            <pc:docMk/>
            <pc:sldMk cId="3691079770" sldId="369"/>
            <ac:spMk id="3" creationId="{572967E4-B64F-AFBD-0E7F-08F171095B3C}"/>
          </ac:spMkLst>
        </pc:spChg>
        <pc:spChg chg="mod">
          <ac:chgData name="Luis Navarro Farias (Alumno)" userId="41f21f6b-801e-43fa-8273-e97d42520221" providerId="ADAL" clId="{79F618E0-E2BC-42C7-81EF-7AC0A749391D}" dt="2025-01-06T23:06:29.839" v="1422" actId="1076"/>
          <ac:spMkLst>
            <pc:docMk/>
            <pc:sldMk cId="3691079770" sldId="369"/>
            <ac:spMk id="26" creationId="{57461D9F-A869-AEC2-4CAE-05864699785B}"/>
          </ac:spMkLst>
        </pc:spChg>
        <pc:picChg chg="mod">
          <ac:chgData name="Luis Navarro Farias (Alumno)" userId="41f21f6b-801e-43fa-8273-e97d42520221" providerId="ADAL" clId="{79F618E0-E2BC-42C7-81EF-7AC0A749391D}" dt="2025-01-06T23:06:29.839" v="1422" actId="1076"/>
          <ac:picMkLst>
            <pc:docMk/>
            <pc:sldMk cId="3691079770" sldId="369"/>
            <ac:picMk id="2050" creationId="{59ABCF1A-AB0D-98E7-0BD6-161248EFFACD}"/>
          </ac:picMkLst>
        </pc:picChg>
        <pc:picChg chg="add mod">
          <ac:chgData name="Luis Navarro Farias (Alumno)" userId="41f21f6b-801e-43fa-8273-e97d42520221" providerId="ADAL" clId="{79F618E0-E2BC-42C7-81EF-7AC0A749391D}" dt="2025-01-06T23:06:29.839" v="1422" actId="1076"/>
          <ac:picMkLst>
            <pc:docMk/>
            <pc:sldMk cId="3691079770" sldId="369"/>
            <ac:picMk id="3074" creationId="{F98ADDE5-EA3A-5398-CB0C-4AAFE3D67B5D}"/>
          </ac:picMkLst>
        </pc:picChg>
        <pc:picChg chg="add mod">
          <ac:chgData name="Luis Navarro Farias (Alumno)" userId="41f21f6b-801e-43fa-8273-e97d42520221" providerId="ADAL" clId="{79F618E0-E2BC-42C7-81EF-7AC0A749391D}" dt="2025-01-06T23:06:29.839" v="1422" actId="1076"/>
          <ac:picMkLst>
            <pc:docMk/>
            <pc:sldMk cId="3691079770" sldId="369"/>
            <ac:picMk id="3076" creationId="{21CF8DD0-9A41-A419-F071-B071D2C38476}"/>
          </ac:picMkLst>
        </pc:picChg>
      </pc:sldChg>
    </pc:docChg>
  </pc:docChgLst>
</pc:chgInfo>
</file>

<file path=ppt/comments/modernComment_100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05BE8E33-9F9A-4DCF-BC01-3802D9228105}" authorId="{15630468-EAA4-0266-37A0-0ED93047DBB6}" created="2025-01-02T23:25:47.09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56"/>
      <ac:spMk id="10" creationId="{8D05DCD5-1D7B-2E6A-D951-C5A6288DFA54}"/>
      <ac:txMk cp="0" len="6">
        <ac:context len="27" hash="2614083894"/>
      </ac:txMk>
    </ac:txMkLst>
    <p188:pos x="3382818" y="484909"/>
    <p188:replyLst>
      <p188:reply id="{D07AC940-3723-49CC-9D25-16A26625CEEB}" authorId="{15630468-EAA4-0266-37A0-0ED93047DBB6}" created="2025-01-05T02:00:43.760">
        <p188:txBody>
          <a:bodyPr/>
          <a:lstStyle/>
          <a:p>
            <a:r>
              <a:rPr lang="es-ES"/>
              <a:t>Hay que agregar detallados, como el nombre de la conferencia</a:t>
            </a:r>
          </a:p>
        </p188:txBody>
      </p188:reply>
    </p188:replyLst>
    <p188:txBody>
      <a:bodyPr/>
      <a:lstStyle/>
      <a:p>
        <a:r>
          <a:rPr lang="es-ES"/>
          <a:t>Hay que agregar logos de UTFSM y CCTVal</a:t>
        </a:r>
      </a:p>
    </p188:txBody>
  </p188:cm>
</p188:cmLst>
</file>

<file path=ppt/comments/modernComment_102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BBFADE7-7668-4EBC-B4F6-869910198824}" authorId="{15630468-EAA4-0266-37A0-0ED93047DBB6}" created="2025-01-02T23:26:11.029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58"/>
      <ac:spMk id="1386" creationId="{00000000-0000-0000-0000-000000000000}"/>
      <ac:txMk cp="1">
        <ac:context len="53" hash="1722189677"/>
      </ac:txMk>
    </ac:txMkLst>
    <p188:pos x="2187863" y="750454"/>
    <p188:txBody>
      <a:bodyPr/>
      <a:lstStyle/>
      <a:p>
        <a:r>
          <a:rPr lang="es-ES"/>
          <a:t>Este texto está muy largo</a:t>
        </a:r>
      </a:p>
    </p188:txBody>
    <p188:extLst>
      <p:ext xmlns:p="http://schemas.openxmlformats.org/presentationml/2006/main" uri="{57CB4572-C831-44C2-8A1C-0ADB6CCDFE69}">
        <p223:reactions xmlns:p223="http://schemas.microsoft.com/office/powerpoint/2022/03/main">
          <p223:rxn type="👍">
            <p223:instance time="2025-01-05T01:57:45.420" authorId="{15630468-EAA4-0266-37A0-0ED93047DBB6}"/>
          </p223:rxn>
        </p223:reactions>
      </p:ext>
    </p188:extLst>
  </p188:cm>
</p188:cmLst>
</file>

<file path=ppt/comments/modernComment_122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A54D28C-5070-4189-B884-D211E00C31EF}" authorId="{15630468-EAA4-0266-37A0-0ED93047DBB6}" created="2025-01-05T02:00:01.976">
    <pc:sldMkLst xmlns:pc="http://schemas.microsoft.com/office/powerpoint/2013/main/command">
      <pc:docMk/>
      <pc:sldMk cId="0" sldId="290"/>
    </pc:sldMkLst>
    <p188:txBody>
      <a:bodyPr/>
      <a:lstStyle/>
      <a:p>
        <a:r>
          <a:rPr lang="es-ES"/>
          <a:t>Agregar los mismos agradecimientos del póster, abajo en un cuado de texto pequeño</a:t>
        </a:r>
      </a:p>
    </p188:txBody>
  </p188:cm>
</p188:cmLst>
</file>

<file path=ppt/comments/modernComment_15F_C67C8A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EFC688E-18B8-407F-A102-01C7121CB882}" authorId="{15630468-EAA4-0266-37A0-0ED93047DBB6}" created="2025-01-05T01:59:24.427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08128174" sldId="351"/>
      <ac:spMk id="8" creationId="{4AA2C7F1-C3DC-DF71-9466-9B1746BAD612}"/>
      <ac:txMk cp="8" len="8">
        <ac:context len="17" hash="3212803666"/>
      </ac:txMk>
    </ac:txMkLst>
    <p188:pos x="2286000" y="248708"/>
    <p188:txBody>
      <a:bodyPr/>
      <a:lstStyle/>
      <a:p>
        <a:r>
          <a:rPr lang="es-ES"/>
          <a:t>Creo que hay que agregar una slide de las técnicas usadas que sería LSTM ;)</a:t>
        </a:r>
      </a:p>
    </p188:txBody>
  </p188:cm>
</p188:cmLst>
</file>

<file path=ppt/comments/modernComment_164_BBE18171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0EBBF389-EF23-4CED-9E00-620845996194}" authorId="{15630468-EAA4-0266-37A0-0ED93047DBB6}" created="2025-01-02T23:27:15.049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152118129" sldId="356"/>
      <ac:spMk id="6" creationId="{717EEF55-4F9B-6EFD-D7F9-2F133DBEC846}"/>
      <ac:txMk cp="102" len="4">
        <ac:context len="107" hash="203959698"/>
      </ac:txMk>
    </ac:txMkLst>
    <p188:pos x="375227" y="404090"/>
    <p188:txBody>
      <a:bodyPr/>
      <a:lstStyle/>
      <a:p>
        <a:r>
          <a:rPr lang="es-ES"/>
          <a:t>acá en las imágenes indicar cual es protón y cuál es foton</a:t>
        </a:r>
      </a:p>
    </p188:txBody>
    <p188:extLst>
      <p:ext xmlns:p="http://schemas.openxmlformats.org/presentationml/2006/main" uri="{57CB4572-C831-44C2-8A1C-0ADB6CCDFE69}">
        <p223:reactions xmlns:p223="http://schemas.microsoft.com/office/powerpoint/2022/03/main">
          <p223:rxn type="👍">
            <p223:instance time="2025-01-05T01:58:03.296" authorId="{15630468-EAA4-0266-37A0-0ED93047DBB6}"/>
          </p223:rxn>
        </p223:reactions>
      </p:ext>
    </p188:extLst>
  </p188:cm>
</p188:cmLst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5-05T23:11:37.22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5550 6920 0 0 0,'0'4'0'0'0,"0"6"0"0"0,0 4 0 0 0,0 5 0 0 0,0 3 0 0 0,0 2 0 0 0,0 5 0 0 0,0 1 0 0 0,0 0 0 0 0,0-1 0 0 0,0-1 0 0 0,0 3 0 0 0,0-1 0 0 0,0 0 0 0 0,0-2 0 0 0,0-1 0 0 0,0-1 0 0 0,0-2 0 0 0,0 1 0 0 0,0-1 0 0 0,0-1 0 0 0,0 1 0 0 0,0 0 0 0 0,0 0 0 0 0,0 0 0 0 0,0 0 0 0 0,0 0 0 0 0,0 0 0 0 0,-4-4 0 0 0,-1-2 0 0 0,0-7 0 0 0,1-10 0 0 0,1-9 0 0 0,1-8 0 0 0,1-5 0 0 0,0-2 0 0 0,1-3 0 0 0,1 0 0 0 0,-1 0 0 0 0,0 1 0 0 0,0 0 0 0 0,0 0 0 0 0,0 0 0 0 0,0 1 0 0 0,0 0 0 0 0,0-4 0 0 0,0-1 0 0 0,0-5 0 0 0,0 1 0 0 0,0 1 0 0 0,0 2 0 0 0,0 2 0 0 0,0 1 0 0 0,0 2 0 0 0,0 1 0 0 0,0 0 0 0 0,4 0 0 0 0,2 1 0 0 0,-1 7 0 0 0,-1 12 0 0 0,-1 9 0 0 0,-1 9 0 0 0,-1 6 0 0 0,-1 3 0 0 0,1 2 0 0 0,-2 2 0 0 0,1-1 0 0 0,0-1 0 0 0,0 1 0 0 0,0-1 0 0 0,-1-1 0 0 0,1 0 0 0 0,0 0 0 0 0,0 0 0 0 0,0 0 0 0 0,0 0 0 0 0,0 0 0 0 0,0 4 0 0 0,0 2 0 0 0,0-1 0 0 0,0-1 0 0 0,0-1 0 0 0,0-1 0 0 0,0-1 0 0 0,0 0 0 0 0,0-1 0 0 0,0 0 0 0 0,0 0 0 0 0,5-5 0 0 0,4-4 0 0 0,6-6 0 0 0,4-4 0 0 0,3-3 0 0 0,1-2 0 0 0,2 0 0 0 0,0-1 0 0 0,0 0 0 0 0,0 0 0 0 0,0 0 0 0 0,-1 1 0 0 0,1 0 0 0 0,-1-1 0 0 0,0 5 0 0 0,0 2 0 0 0,0-1 0 0 0,0 4 0 0 0,0-1 0 0 0,0-1 0 0 0,0 2 0 0 0,0 0 0 0 0,0-2 0 0 0,0 2 0 0 0,0 0 0 0 0,0-2 0 0 0,0-3 0 0 0,0 4 0 0 0,0-1 0 0 0,0-2 0 0 0,-4 4 0 0 0,-1-1 0 0 0,0-2 0 0 0,1-1 0 0 0,1-2 0 0 0,1-1 0 0 0,1-2 0 0 0,1 1 0 0 0,0-2 0 0 0,0 1 0 0 0,0 0 0 0 0,1-1 0 0 0,-1 5 0 0 0,0 2 0 0 0,4-1 0 0 0,2-1 0 0 0,-1-1 0 0 0,-1 3 0 0 0,-1 0 0 0 0,-1 0 0 0 0,-1-2 0 0 0,0-1 0 0 0,-1-2 0 0 0,0 0 0 0 0,-1 3 0 0 0,1 2 0 0 0,0-1 0 0 0,0-1 0 0 0,0-2 0 0 0,0 0 0 0 0,0 3 0 0 0,0 1 0 0 0,0-1 0 0 0,0-1 0 0 0,0-1 0 0 0,0-2 0 0 0,0 4 0 0 0,0 1 0 0 0,0-1 0 0 0,0-1 0 0 0,1-1 0 0 0,-1-2 0 0 0,0 4 0 0 0,0 1 0 0 0,0-1 0 0 0,0-1 0 0 0,0-1 0 0 0,0-2 0 0 0,-4 4 0 0 0,-2 1 0 0 0,1-1 0 0 0,1-1 0 0 0,1-1 0 0 0,1-2 0 0 0,-3 4 0 0 0,0 1 0 0 0,0-1 0 0 0,1-1 0 0 0,1-1 0 0 0,1 2 0 0 0,2 2 0 0 0,-1-2 0 0 0,2-1 0 0 0,-5 3 0 0 0,-1 0 0 0 0,0-1 0 0 0,1-1 0 0 0,1 1 0 0 0,1 2 0 0 0,1-3 0 0 0,1 0 0 0 0,0 2 0 0 0,0 0 0 0 0,1-1 0 0 0,-1-2 0 0 0,0-1 0 0 0,0-2 0 0 0,0 0 0 0 0,-4 3 0 0 0,-1 1 0 0 0,0 0 0 0 0,-3 3 0 0 0,-1 0 0 0 0,2-1 0 0 0,-2 2 0 0 0,0 0 0 0 0,2-2 0 0 0,2-2 0 0 0,2-2 0 0 0,-2 3 0 0 0,-1 0 0 0 0,0-1 0 0 0,3-1 0 0 0,0 3 0 0 0,2 0 0 0 0,0-1 0 0 0,-3 2 0 0 0,-6-4 0 0 0,-8-7 0 0 0,-6-6 0 0 0,-3-7 0 0 0,-5 0 0 0 0,-1-6 0 0 0,1-3 0 0 0,-2-1 0 0 0,1-1 0 0 0,1 1 0 0 0,2 0 0 0 0,3 1 0 0 0,1 0 0 0 0,-2 0 0 0 0,-2 1 0 0 0,1 0 0 0 0,2 0 0 0 0,0 0 0 0 0,-3 4 0 0 0,0 2 0 0 0,1-1 0 0 0,1-1 0 0 0,1-1 0 0 0,1-1 0 0 0,2-1 0 0 0,-1-1 0 0 0,1 0 0 0 0,1 0 0 0 0,-1 0 0 0 0,0-1 0 0 0,0 1 0 0 0,0 0 0 0 0,1 0 0 0 0,-1 0 0 0 0,0 0 0 0 0,0 0 0 0 0,0 0 0 0 0,0 0 0 0 0,0 0 0 0 0,0-1 0 0 0,0 1 0 0 0,4 4 0 0 0,1 2 0 0 0,0-1 0 0 0,-1-1 0 0 0,-1-1 0 0 0,-1-1 0 0 0,-1-1 0 0 0,0-1 0 0 0,-1 0 0 0 0,-9 4 0 0 0,-6 5 0 0 0,-1 2 0 0 0,-2 2 0 0 0,-2 3 0 0 0,-1 4 0 0 0,-2 1 0 0 0,0 2 0 0 0,-2 2 0 0 0,1-1 0 0 0,0 1 0 0 0,-1-5 0 0 0,1-1 0 0 0,0 0 0 0 0,-1 1 0 0 0,1 2 0 0 0,0 0 0 0 0,0 1 0 0 0,0 0 0 0 0,4-3 0 0 0,2-1 0 0 0,-1 0 0 0 0,-1 1 0 0 0,-1 1 0 0 0,-1 1 0 0 0,-1 2 0 0 0,3-5 0 0 0,1 0 0 0 0,0 0 0 0 0,-1 1 0 0 0,-1 1 0 0 0,-1 1 0 0 0,-2 1 0 0 0,1-3 0 0 0,-1-1 0 0 0,-1 0 0 0 0,1 1 0 0 0,0 1 0 0 0,-1 1 0 0 0,1 1 0 0 0,0 1 0 0 0,0-4 0 0 0,0-1 0 0 0,0 0 0 0 0,0 1 0 0 0,0 1 0 0 0,0 1 0 0 0,0 1 0 0 0,0 1 0 0 0,0-4 0 0 0,0-1 0 0 0,0 0 0 0 0,0 1 0 0 0,-1 1 0 0 0,1 1 0 0 0,0 1 0 0 0,0 1 0 0 0,0 0 0 0 0,0 0 0 0 0,0 0 0 0 0,0 1 0 0 0,0-1 0 0 0,-4 0 0 0 0,-6 0 0 0 0,0 0 0 0 0,-8-4 0 0 0,0-2 0 0 0,-1 1 0 0 0,2 1 0 0 0,0 1 0 0 0,4 1 0 0 0,7-3 0 0 0,5-1 0 0 0,-2 1 0 0 0,0 1 0 0 0,1-3 0 0 0,0 0 0 0 0,-4 1 0 0 0,0 2 0 0 0,1-3 0 0 0,-4 0 0 0 0,1 1 0 0 0,1 2 0 0 0,2 1 0 0 0,1 1 0 0 0,7-3 0 0 0,1 0 0 0 0,1 0 0 0 0,0 1 0 0 0,-2-3 0 0 0,-1 0 0 0 0,-1 1 0 0 0,0 2 0 0 0,-1 1 0 0 0,0 1 0 0 0,0 1 0 0 0,-1 1 0 0 0,1 0 0 0 0,0 1 0 0 0,0-1 0 0 0,0 0 0 0 0,0 0 0 0 0,-1 1 0 0 0,1-1 0 0 0,0 0 0 0 0,0 0 0 0 0,0 0 0 0 0,0 0 0 0 0,4 4 0 0 0,2 1 0 0 0,-1 0 0 0 0,-1 0 0 0 0,-1-2 0 0 0,3 2 0 0 0,4 6 0 0 0,5 4 0 0 0,4 4 0 0 0,3 3 0 0 0,1 1 0 0 0,2 2 0 0 0,-1 0 0 0 0,5-5 0 0 0,2 0 0 0 0,-2-1 0 0 0,0 2 0 0 0,2 0 0 0 0,1 1 0 0 0,-2 1 0 0 0,-2 1 0 0 0,4-4 0 0 0,-1-1 0 0 0,-1 0 0 0 0,2 1 0 0 0,0 1 0 0 0,-1 1 0 0 0,2-3 0 0 0,-1 0 0 0 0,-1 0 0 0 0,2-4 0 0 0,0 1 0 0 0,1-3 0 0 0,1 1 0 0 0,1-2 0 0 0,-1 0 0 0 0,2-1 0 0 0,3-2 0 0 0,2-4 0 0 0,3-1 0 0 0,-3-7 0 0 0,-4-6 0 0 0,0-6 0 0 0,-3-4 0 0 0,1-4 0 0 0,-2-1 0 0 0,-2-1 0 0 0,2 0 0 0 0,-2-1 0 0 0,-1 1 0 0 0,1 5 0 0 0,1 1 0 0 0,1 0 0 0 0,0-1 0 0 0,3-1 0 0 0,2-2 0 0 0,3 0 0 0 0,3 4 0 0 0,1 4 0 0 0,2 6 0 0 0,-4-1 0 0 0,0 3 0 0 0,-1 1 0 0 0,1 2 0 0 0,2 2 0 0 0,-8 1 0 0 0,-10 1 0 0 0,-9 0 0 0 0,-9 1 0 0 0,-6-1 0 0 0,-3 1 0 0 0,-6-1 0 0 0,-2 0 0 0 0,-5 0 0 0 0,-7 0 0 0 0,-6 0 0 0 0,3 0 0 0 0,-1 0 0 0 0,5 0 0 0 0,5-4 0 0 0,5-1 0 0 0,12-1 0 0 0,13 2 0 0 0,16 1 0 0 0,15 1 0 0 0,16 1 0 0 0,13 1 0 0 0,5 0 0 0 0,2 0 0 0 0,3 0 0 0 0,-2 5 0 0 0,-3 0 0 0 0,-6 1 0 0 0,-9-2 0 0 0,-8-1 0 0 0,-9 3 0 0 0,-13 0 0 0 0,-13 0 0 0 0,-11-2 0 0 0,-8-1 0 0 0,-4-1 0 0 0,-6-2 0 0 0,-7 0 0 0 0,-6 0 0 0 0,-3 0 0 0 0,-2 0 0 0 0,-2 0 0 0 0,-1-1 0 0 0,1 1 0 0 0,0-4 0 0 0,4-1 0 0 0,6-1 0 0 0,5 2 0 0 0,9-3 0 0 0,12 0 0 0 0,13 1 0 0 0,10 1 0 0 0,8 2 0 0 0,5 2 0 0 0,6 0 0 0 0,3 1 0 0 0,4 0 0 0 0,4 0 0 0 0,-1 0 0 0 0,-3 1 0 0 0,-3-1 0 0 0,-3 0 0 0 0,-3 0 0 0 0,-2 0 0 0 0,-9 0 0 0 0,-12-4 0 0 0,-10-1 0 0 0,-8-1 0 0 0,-6 2 0 0 0,-4-3 0 0 0,-2 0 0 0 0,0 1 0 0 0,4-3 0 0 0,2 1 0 0 0,-1 1 0 0 0,5-2 0 0 0,8 0 0 0 0,10 2 0 0 0,8 2 0 0 0,7 2 0 0 0,9 2 0 0 0,8 0 0 0 0,2 1 0 0 0,0 0 0 0 0,-3 1 0 0 0,-7 3 0 0 0,-8 6 0 0 0,-11 5 0 0 0,-10 0 0 0 0,-10-3 0 0 0,-6 2 0 0 0,-8-3 0 0 0,-4 1 0 0 0,0-1 0 0 0,-4 2 0 0 0,1-2 0 0 0,2 1 0 0 0,1 0 0 0 0,8 0 0 0 0,6 4 0 0 0,11-2 0 0 0,10-3 0 0 0,9 1 0 0 0,6-2 0 0 0,4-3 0 0 0,2 2 0 0 0,1 0 0 0 0,0-3 0 0 0,0-1 0 0 0,0 1 0 0 0,-2 1 0 0 0,1 3 0 0 0,-5 4 0 0 0,-9-1 0 0 0,-12 2 0 0 0,-8-2 0 0 0,-8-3 0 0 0,-9-3 0 0 0,-4-3 0 0 0,-1 2 0 0 0,1 0 0 0 0,9-1 0 0 0,13-1 0 0 0,11 2 0 0 0,14 1 0 0 0,8 3 0 0 0,8 3 0 0 0,10 5 0 0 0,7 2 0 0 0,2 3 0 0 0,1 1 0 0 0,-5-4 0 0 0,-10 0 0 0 0,-7-5 0 0 0,-10 0 0 0 0,-12-2 0 0 0,-11-5 0 0 0,-11-2 0 0 0,-5-3 0 0 0,-6-2 0 0 0,-5-1 0 0 0,-3 0 0 0 0,-4-1 0 0 0,1 0 0 0 0,-3 1 0 0 0,1 0 0 0 0,4-1 0 0 0,2 1 0 0 0,3 0 0 0 0,2 0 0 0 0,9-4 0 0 0,12-1 0 0 0,11-1 0 0 0,9 2 0 0 0,9 1 0 0 0,5 1 0 0 0,10 1 0 0 0,7 1 0 0 0,-1 4 0 0 0,-4 2 0 0 0,-5-1 0 0 0,-4 0 0 0 0,-7 2 0 0 0,-13 0 0 0 0,-12 0 0 0 0,-10-3 0 0 0,-8-1 0 0 0,-5-1 0 0 0,-6-1 0 0 0,-2-5 0 0 0,-5-2 0 0 0,-4 1 0 0 0,1 0 0 0 0,2-2 0 0 0,4-1 0 0 0,4 2 0 0 0,2 1 0 0 0,10 2 0 0 0,12 2 0 0 0,15 0 0 0 0,14 1 0 0 0,11 0 0 0 0,12 4 0 0 0,6 2 0 0 0,2-1 0 0 0,0 4 0 0 0,-5-1 0 0 0,-7 0 0 0 0,-7 1 0 0 0,-5 0 0 0 0,-9 2 0 0 0,-11-1 0 0 0,-12-1 0 0 0,-14-4 0 0 0,-8-1 0 0 0,-5-2 0 0 0,-6-2 0 0 0,0 0 0 0 0,-4-4 0 0 0,-11-6 0 0 0,-1-1 0 0 0,-1 1 0 0 0,4-1 0 0 0,7 0 0 0 0,5 3 0 0 0,9-2 0 0 0,5 2 0 0 0,10 1 0 0 0,11 2 0 0 0,10 2 0 0 0,6 2 0 0 0,6 0 0 0 0,11 1 0 0 0,3 1 0 0 0,1-1 0 0 0,-7 5 0 0 0,-4 0 0 0 0,-10 1 0 0 0,-13-2 0 0 0,-10-1 0 0 0,-8-1 0 0 0,-6-1 0 0 0,-8-1 0 0 0,-6 0 0 0 0,-2-4 0 0 0,-3-2 0 0 0,2 1 0 0 0,2 1 0 0 0,4-4 0 0 0,4 1 0 0 0,1 1 0 0 0,2 1 0 0 0,1 2 0 0 0,5-3 0 0 0,1 0 0 0 0,0 1 0 0 0,7 1 0 0 0,9 1 0 0 0,9 2 0 0 0,8 0 0 0 0,5 1 0 0 0,8 4 0 0 0,2 2 0 0 0,1-1 0 0 0,-1 4 0 0 0,-1-1 0 0 0,-2-1 0 0 0,-5 3 0 0 0,-3-1 0 0 0,0-2 0 0 0,-3 2 0 0 0,-1-1 0 0 0,-2 3 0 0 0,-8-1 0 0 0,-9-1 0 0 0,-7-4 0 0 0,-7-1 0 0 0,-4-2 0 0 0,-2-2 0 0 0,-1 0 0 0 0,-1-4 0 0 0,0-2 0 0 0,9 0 0 0 0,11 2 0 0 0,11 1 0 0 0,9 1 0 0 0,5 1 0 0 0,5 0 0 0 0,5 1 0 0 0,3 0 0 0 0,3 1 0 0 0,1-1 0 0 0,1 4 0 0 0,0 2 0 0 0,-4-1 0 0 0,-2 3 0 0 0,-3 1 0 0 0,2-2 0 0 0,0-2 0 0 0,-1 2 0 0 0,-1 1 0 0 0,-1-2 0 0 0,-2 2 0 0 0,0 0 0 0 0,-1-1 0 0 0,0-2 0 0 0,-1-2 0 0 0,1 2 0 0 0,0 2 0 0 0,0-2 0 0 0,0-1 0 0 0,0-2 0 0 0,0 4 0 0 0,0 0 0 0 0,0-1 0 0 0,0-1 0 0 0,0-1 0 0 0,0 3 0 0 0,0 0 0 0 0,0-1 0 0 0,0 0 0 0 0,0-3 0 0 0,1 0 0 0 0,-1-1 0 0 0,0-1 0 0 0,0 4 0 0 0,0 1 0 0 0,0 0 0 0 0,0-1 0 0 0,0-1 0 0 0,0-2 0 0 0,-4 4 0 0 0,-1 1 0 0 0,-1-1 0 0 0,2-1 0 0 0,1-1 0 0 0,-88-9 0 0 0,-38-4 0 0 0,-5-5 0 0 0,13 1 0 0 0,18 3 0 0 0,19 3 0 0 0,15 3 0 0 0,11-2 0 0 0,8 0 0 0 0,4 2 0 0 0,1 1 0 0 0,1 2 0 0 0,-1 1 0 0 0,-1 0 0 0 0,0 1 0 0 0,-1 0 0 0 0,-1 1 0 0 0,0-1 0 0 0,0-4 0 0 0,0-1 0 0 0,0 0 0 0 0,0 1 0 0 0,-1 1 0 0 0,1 1 0 0 0,0 1 0 0 0,4-4 0 0 0,2 0 0 0 0,-1 0 0 0 0,-1 1 0 0 0,-1 1 0 0 0,3-3 0 0 0,0 0 0 0 0,0 1 0 0 0,-2 0 0 0 0,-2 3 0 0 0,0-4 0 0 0,-1 0 0 0 0,-1 0 0 0 0,0 2 0 0 0,3-2 0 0 0,3-2 0 0 0,-2 3 0 0 0,0 0 0 0 0,-1 2 0 0 0,-1-2 0 0 0,-1-2 0 0 0,-1 2 0 0 0,0 1 0 0 0,4-3 0 0 0,1 0 0 0 0,0 1 0 0 0,3-2 0 0 0,8 0 0 0 0,10 1 0 0 0,9 2 0 0 0,6 2 0 0 0,5 1 0 0 0,2 1 0 0 0,5 1 0 0 0,3 1 0 0 0,3-1 0 0 0,0 0 0 0 0,2 1 0 0 0,-1-1 0 0 0,-2-4 0 0 0,-4-1 0 0 0,-2-1 0 0 0,-2-2 0 0 0,-1 0 0 0 0,-5-3 0 0 0,-2 0 0 0 0,-4-2 0 0 0,-4-2 0 0 0,-4-4 0 0 0,-3-2 0 0 0,-6 3 0 0 0,-2-1 0 0 0,-5 0 0 0 0,-1-1 0 0 0,-2 2 0 0 0,1 1 0 0 0,-2 3 0 0 0,2 0 0 0 0,3-2 0 0 0,-1 1 0 0 0,0 0 0 0 0,-1-1 0 0 0,-3-3 0 0 0,-3 2 0 0 0,0 0 0 0 0,1 2 0 0 0,-3 1 0 0 0,-1 2 0 0 0,-2-1 0 0 0,0 2 0 0 0,2-2 0 0 0,1 2 0 0 0,4-1 0 0 0,0 0 0 0 0,-1 0 0 0 0,-2 1 0 0 0,2-2 0 0 0,8 2 0 0 0,9 2 0 0 0,8 3 0 0 0,8 3 0 0 0,4 1 0 0 0,3 1 0 0 0,5 2 0 0 0,3-1 0 0 0,3 5 0 0 0,4 1 0 0 0,4-1 0 0 0,2 4 0 0 0,3-1 0 0 0,4 3 0 0 0,-2 0 0 0 0,-1-2 0 0 0,-1 1 0 0 0,-1 3 0 0 0,4 0 0 0 0,2-3 0 0 0,0 1 0 0 0,-1-1 0 0 0,-1 2 0 0 0,-1-2 0 0 0,3-2 0 0 0,1 2 0 0 0,-5-1 0 0 0,-2-2 0 0 0,-1-3 0 0 0,-5 3 0 0 0,0 0 0 0 0,0-1 0 0 0,-2-2 0 0 0,0 3 0 0 0,2 0 0 0 0,6-2 0 0 0,-1 0 0 0 0,0-3 0 0 0,0 0 0 0 0,1 3 0 0 0,0 0 0 0 0,-3 0 0 0 0,-6-1 0 0 0,0 3 0 0 0,-4 0 0 0 0,-2-1 0 0 0,-3-2 0 0 0,-3 3 0 0 0,-1 1 0 0 0,-1-3 0 0 0,-5 4 0 0 0,-1-1 0 0 0,1-1 0 0 0,0 2 0 0 0,2-1 0 0 0,1-1 0 0 0,-3 2 0 0 0,-1 0 0 0 0,1-3 0 0 0,-3 3 0 0 0,-8 0 0 0 0,-10-2 0 0 0,-13-3 0 0 0,-15-1 0 0 0,-12-1 0 0 0,-14-6 0 0 0,-15-1 0 0 0,-11-5 0 0 0,-4 0 0 0 0,0-2 0 0 0,7 0 0 0 0,4 3 0 0 0,8-2 0 0 0,5 2 0 0 0,7 1 0 0 0,3 3 0 0 0,-1 2 0 0 0,9-2 0 0 0,2-1 0 0 0,2 1 0 0 0,-2 1 0 0 0,-1 2 0 0 0,2-4 0 0 0,1 0 0 0 0,-2 1 0 0 0,2 1 0 0 0,0 1 0 0 0,3 1 0 0 0,3 1 0 0 0,4-3 0 0 0,2-1 0 0 0,3 0 0 0 0,9 1 0 0 0,11 5 0 0 0,11 3 0 0 0,13 0 0 0 0,31 4 0 0 0,11 5 0 0 0,13 4 0 0 0,4-1 0 0 0,7 1 0 0 0,5 1 0 0 0,-2 3 0 0 0,-2-3 0 0 0,-8-1 0 0 0,-5 2 0 0 0,-7-3 0 0 0,-6 0 0 0 0,-5-3 0 0 0,-4 1 0 0 0,-7-3 0 0 0,-6-2 0 0 0,-6 1 0 0 0,-4-1 0 0 0,-3-3 0 0 0,-6 3 0 0 0,-9-1 0 0 0,-12-2 0 0 0,-8-1 0 0 0,-12-2 0 0 0,-14-2 0 0 0,-17 0 0 0 0,-12-5 0 0 0,-11-6 0 0 0,-9-5 0 0 0,-11-5 0 0 0,-1-2 0 0 0,4-2 0 0 0,5 0 0 0 0,5-2 0 0 0,5 1 0 0 0,7 0 0 0 0,8 5 0 0 0,6 1 0 0 0,5 4 0 0 0,7 0 0 0 0,7 3 0 0 0,6 0 0 0 0,4-3 0 0 0,3 2 0 0 0,-3 2 0 0 0,4 0 0 0 0,2 1 0 0 0,0-2 0 0 0,0 2 0 0 0,0 2 0 0 0,7 2 0 0 0,11 3 0 0 0,14 6 0 0 0,17 6 0 0 0,17 10 0 0 0,17 5 0 0 0,15 8 0 0 0,6 6 0 0 0,2 0 0 0 0,3 3 0 0 0,-1-2 0 0 0,-3 0 0 0 0,-12-1 0 0 0,-9-9 0 0 0,-12-4 0 0 0,-5-2 0 0 0,-7-2 0 0 0,-6 1 0 0 0,1-4 0 0 0,-7-1 0 0 0,-2-4 0 0 0,-2 1 0 0 0,-1-2 0 0 0,1-4 0 0 0,-4 2 0 0 0,0-2 0 0 0,-8-1 0 0 0,-10-3 0 0 0,-8-1 0 0 0,-12-2 0 0 0,-10-1 0 0 0,-13-4 0 0 0,-15-6 0 0 0,3-5 0 0 0,-2 0 0 0 0,-4-2 0 0 0,-4-2 0 0 0,2 3 0 0 0,3-1 0 0 0,3-1 0 0 0,3 2 0 0 0,4 1 0 0 0,5 1 0 0 0,6 0 0 0 0,6 3 0 0 0,5 2 0 0 0,6-1 0 0 0,4 1 0 0 0,0 3 0 0 0,3-3 0 0 0,1 1 0 0 0,-2 2 0 0 0,-2 1 0 0 0,1-2 0 0 0,1 0 0 0 0,2-3 0 0 0,0 1 0 0 0,-3 1 0 0 0,3-2 0 0 0,-1 1 0 0 0,-2 2 0 0 0,2-2 0 0 0,-1 0 0 0 0,-1 3 0 0 0,-2-3 0 0 0,-2 0 0 0 0,-2-1 0 0 0,0-1 0 0 0,-1 3 0 0 0,-1 3 0 0 0,5-3 0 0 0,1 1 0 0 0,0 1 0 0 0,-1-2 0 0 0,-2-1 0 0 0,0 3 0 0 0,-1 1 0 0 0,-1-2 0 0 0,0 0 0 0 0,0 1 0 0 0,8 2 0 0 0,11 1 0 0 0,14 2 0 0 0,6 4 0 0 0,29 7 0 0 0,15 0 0 0 0,10 0 0 0 0,5 2 0 0 0,7-2 0 0 0,2 2 0 0 0,-6 4 0 0 0,-3-2 0 0 0,-6 1 0 0 0,-6-2 0 0 0,-6 1 0 0 0,-4 2 0 0 0,-3-1 0 0 0,-1 0 0 0 0,-5 2 0 0 0,-2 2 0 0 0,1-2 0 0 0,1 1 0 0 0,-3 0 0 0 0,1 2 0 0 0,-3-3 0 0 0,-4 0 0 0 0,-4-3 0 0 0,-2 1 0 0 0,-3-3 0 0 0,-1 1 0 0 0,0-2 0 0 0,-1-3 0 0 0,1-2 0 0 0,-1 1 0 0 0,1 0 0 0 0,-1-1 0 0 0,1 2 0 0 0,4-1 0 0 0,2 4 0 0 0,-1-1 0 0 0,-1 2 0 0 0,-1 0 0 0 0,-5 1 0 0 0,-2-2 0 0 0,-5 2 0 0 0,-9-1 0 0 0,-9-4 0 0 0,-13-2 0 0 0,-15-2 0 0 0,-16-2 0 0 0,-11-2 0 0 0,-12 0 0 0 0,-7-1 0 0 0,2 1 0 0 0,1-1 0 0 0,1-3 0 0 0,4-2 0 0 0,3-3 0 0 0,7-1 0 0 0,7-2 0 0 0,7 0 0 0 0,3-1 0 0 0,5 1 0 0 0,5-1 0 0 0,3-3 0 0 0,3 2 0 0 0,6-1 0 0 0,2 2 0 0 0,4-1 0 0 0,8 2 0 0 0,10 3 0 0 0,12 7 0 0 0,12 4 0 0 0,13 6 0 0 0,12 1 0 0 0,9 3 0 0 0,2 5 0 0 0,3 2 0 0 0,-2 2 0 0 0,0 3 0 0 0,-2-4 0 0 0,-5-1 0 0 0,-7-4 0 0 0,-5 1 0 0 0,-5-4 0 0 0,-6 1 0 0 0,-5-2 0 0 0,-4-3 0 0 0,3 2 0 0 0,0-2 0 0 0,-1-1 0 0 0,3 1 0 0 0,0 0 0 0 0,0 3 0 0 0,-2-1 0 0 0,-2-2 0 0 0,-2-2 0 0 0,-4 1 0 0 0,-2 1 0 0 0,0-2 0 0 0,0-2 0 0 0,2-2 0 0 0,1 0 0 0 0,-3 2 0 0 0,-1 2 0 0 0,1-1 0 0 0,1-1 0 0 0,1-2 0 0 0,-3 4 0 0 0,0 0 0 0 0,1 0 0 0 0,1-2 0 0 0,1-1 0 0 0,1 2 0 0 0,2 2 0 0 0,0-2 0 0 0,0-1 0 0 0,0-1 0 0 0,0-2 0 0 0,1 0 0 0 0,-9-1 0 0 0,-11 0 0 0 0,-10-4 0 0 0,-9-2 0 0 0,-6 1 0 0 0,1-4 0 0 0,-1 1 0 0 0,-1-3 0 0 0,7 0 0 0 0,10 2 0 0 0,10 3 0 0 0,8 3 0 0 0,10 1 0 0 0,5 1 0 0 0,1 1 0 0 0,0 0 0 0 0,-1 1 0 0 0,-1-1 0 0 0,-2 0 0 0 0,-5 5 0 0 0,-2 0 0 0 0,0 1 0 0 0,1 2 0 0 0,0 0 0 0 0,2-1 0 0 0,1-1 0 0 0,1-3 0 0 0,-8-1 0 0 0,-11-1 0 0 0,-15-1 0 0 0,-9 0 0 0 0,-5-1 0 0 0,-4 1 0 0 0,0-1 0 0 0,0 1 0 0 0,1 0 0 0 0,1 4 0 0 0,9 2 0 0 0,11-1 0 0 0,7 3 0 0 0,7 0 0 0 0,7-1 0 0 0,0 3 0 0 0,2-1 0 0 0,-1 2 0 0 0,-1-1 0 0 0,-6-2 0 0 0,0-2 0 0 0,2-2 0 0 0,3-2 0 0 0,3-2 0 0 0,-5 0 0 0 0,-8 0 0 0 0,-10 0 0 0 0,-7-1 0 0 0,-7 1 0 0 0,-2-5 0 0 0,-3 0 0 0 0,-5-1 0 0 0,-1 2 0 0 0,0 1 0 0 0,2-3 0 0 0,1 0 0 0 0,1-4 0 0 0,2 1 0 0 0,1 1 0 0 0,4-2 0 0 0,1 1 0 0 0,1 1 0 0 0,-2 3 0 0 0,3-2 0 0 0,1 0 0 0 0,-2 1 0 0 0,-1 2 0 0 0,-2-2 0 0 0,-2-1 0 0 0,0 1 0 0 0,-1 2 0 0 0,0-3 0 0 0,-1 0 0 0 0,1 1 0 0 0,0 2 0 0 0,4-3 0 0 0,1 0 0 0 0,0 1 0 0 0,-1 2 0 0 0,3-3 0 0 0,0 0 0 0 0,-1 1 0 0 0,-1 2 0 0 0,-2 1 0 0 0,-2-3 0 0 0,0 0 0 0 0,-1 1 0 0 0,0-3 0 0 0,0-1 0 0 0,-1 3 0 0 0,1-3 0 0 0,0 0 0 0 0,0 2 0 0 0,-1 2 0 0 0,5-2 0 0 0,2 0 0 0 0,-1 1 0 0 0,3-2 0 0 0,9-4 0 0 0,17 0 0 0 0,11 2 0 0 0,15 2 0 0 0,9 4 0 0 0,9 1 0 0 0,4 2 0 0 0,0 1 0 0 0,2 0 0 0 0,0 1 0 0 0,-3-1 0 0 0,-7 1 0 0 0,-7-1 0 0 0,-8 0 0 0 0,-5 1 0 0 0,-4-1 0 0 0,-2 0 0 0 0,-1 0 0 0 0,0 0 0 0 0,-1 0 0 0 0,1-1 0 0 0,0 1 0 0 0,1 0 0 0 0,-4 5 0 0 0,-2 0 0 0 0,1 0 0 0 0,1-1 0 0 0,1-1 0 0 0,1-1 0 0 0,-3 3 0 0 0,0 1 0 0 0,0-1 0 0 0,1-1 0 0 0,1 3 0 0 0,1 0 0 0 0,2-1 0 0 0,-1-1 0 0 0,-3 2 0 0 0,-1 0 0 0 0,-4 3 0 0 0,0-1 0 0 0,-3 4 0 0 0,1-2 0 0 0,-3-7 0 0 0,-1-7 0 0 0,-4-8 0 0 0,-2-6 0 0 0,-1-4 0 0 0,-2-3 0 0 0,0-1 0 0 0,-1 0 0 0 0,1-1 0 0 0,-1 1 0 0 0,1 0 0 0 0,-5 4 0 0 0,0 2 0 0 0,0 0 0 0 0,-4 3 0 0 0,1 1 0 0 0,-3 2 0 0 0,0 0 0 0 0,-1 1 0 0 0,-4 0 0 0 0,-2 1 0 0 0,-3 2 0 0 0,-2 4 0 0 0,-1 1 0 0 0,0 3 0 0 0,-1 0 0 0 0,1 2 0 0 0,-1-1 0 0 0,1 1 0 0 0,-1-1 0 0 0,1 1 0 0 0,0-1 0 0 0,0 0 0 0 0,0 0 0 0 0,0 0 0 0 0,0 0 0 0 0,0 0 0 0 0,0 0 0 0 0,0 0 0 0 0,0 0 0 0 0,0 0 0 0 0,0 0 0 0 0,0 0 0 0 0,-1 0 0 0 0,1 0 0 0 0,0 0 0 0 0,0 0 0 0 0,0 0 0 0 0,0 0 0 0 0,0 0 0 0 0,-4 0 0 0 0,-1 0 0 0 0,-1 0 0 0 0,2 0 0 0 0,1 0 0 0 0,1 0 0 0 0,1 0 0 0 0,1 0 0 0 0,0 0 0 0 0,0 0 0 0 0,0 0 0 0 0,8 0 0 0 0,11 0 0 0 0,11 0 0 0 0,8 0 0 0 0,10 0 0 0 0,9 0 0 0 0,7 0 0 0 0,5-4 0 0 0,3-2 0 0 0,1 1 0 0 0,-3 1 0 0 0,-1-3 0 0 0,-5 0 0 0 0,-5 1 0 0 0,-3 1 0 0 0,-5 2 0 0 0,-1 1 0 0 0,-2-3 0 0 0,-1 0 0 0 0,0 0 0 0 0,0 1 0 0 0,1 1 0 0 0,-1 2 0 0 0,-3-4 0 0 0,-2-1 0 0 0,1 1 0 0 0,1 1 0 0 0,1 1 0 0 0,1 2 0 0 0,1-4 0 0 0,1-1 0 0 0,0 1 0 0 0,0 1 0 0 0,1 1 0 0 0,-1-2 0 0 0,0-2 0 0 0,0 2 0 0 0,0 1 0 0 0,-8 1 0 0 0,-11 1 0 0 0,-10 2 0 0 0,-9-1 0 0 0,-5 1 0 0 0,-5 1 0 0 0,-9-5 0 0 0,-4-1 0 0 0,0 0 0 0 0,3 1 0 0 0,3 1 0 0 0,2-3 0 0 0,3-1 0 0 0,1 2 0 0 0,0 1 0 0 0,2-3 0 0 0,-1 0 0 0 0,1 1 0 0 0,3-3 0 0 0,2 1 0 0 0,-1-3 0 0 0,0 1 0 0 0,-2 1 0 0 0,-2 0 0 0 0,0-1 0 0 0,0 3 0 0 0,3-2 0 0 0,1 1 0 0 0,8 1 0 0 0,10 2 0 0 0,9 3 0 0 0,7 0 0 0 0,6 2 0 0 0,3 4 0 0 0,1 1 0 0 0,1 1 0 0 0,0-2 0 0 0,0 0 0 0 0,-1-2 0 0 0,-5 3 0 0 0,-1 1 0 0 0,0-1 0 0 0,1-1 0 0 0,1-1 0 0 0,1-2 0 0 0,1 4 0 0 0,1 1 0 0 0,0-1 0 0 0,0-1 0 0 0,0-1 0 0 0,1-2 0 0 0,-1 0 0 0 0,0-1 0 0 0,0 5 0 0 0,0 0 0 0 0,0 0 0 0 0,1-1 0 0 0,-1-2 0 0 0,0 0 0 0 0,0-1 0 0 0,-4 4 0 0 0,-6 4 0 0 0,-9 2 0 0 0,-5 2 0 0 0,-3 3 0 0 0,-5-1 0 0 0,-1 2 0 0 0,1 1 0 0 0,2 2 0 0 0,-2 1 0 0 0,0 2 0 0 0,1 1 0 0 0,3 0 0 0 0,1 0 0 0 0,1 1 0 0 0,2-1 0 0 0,0 0 0 0 0,0 0 0 0 0,0 1 0 0 0,1-1 0 0 0,-1 0 0 0 0,0 0 0 0 0,0 0 0 0 0,0 0 0 0 0,0 0 0 0 0,0 0 0 0 0,0 0 0 0 0,0 0 0 0 0,4-4 0 0 0,2-1 0 0 0,-1 0 0 0 0,-1 0 0 0 0,-1 3 0 0 0,-1 0 0 0 0,-1 1 0 0 0,-1 0 0 0 0,4-3 0 0 0,2-9 0 0 0,-1-11 0 0 0,-1-9 0 0 0,-2-8 0 0 0,0-4 0 0 0,-1-3 0 0 0,-1-2 0 0 0,0-4 0 0 0,0-2 0 0 0,0 1 0 0 0,0 2 0 0 0,0 1 0 0 0,-1 2 0 0 0,1 1 0 0 0,0 1 0 0 0,0 0 0 0 0,0 0 0 0 0,0 0 0 0 0,0 0 0 0 0,0 1 0 0 0,0-1 0 0 0,0 8 0 0 0,0 11 0 0 0,0 10 0 0 0,0 9 0 0 0,0 6 0 0 0,0 3 0 0 0,0 2 0 0 0,0 2 0 0 0,0-1 0 0 0,0-1 0 0 0,0 1 0 0 0,0-1 0 0 0,0-1 0 0 0,0 0 0 0 0,0 1 0 0 0,0-1 0 0 0,0 0 0 0 0,0-1 0 0 0,0 1 0 0 0,0 0 0 0 0,0-8 0 0 0,-4-11 0 0 0,-1-10 0 0 0,-5-9 0 0 0,1-10 0 0 0,-3-4 0 0 0,-4-3 0 0 0,1 1 0 0 0,0 5 0 0 0,1 2 0 0 0,0 6 0 0 0,-2 2 0 0 0,-3 2 0 0 0,-2 1 0 0 0,-1 1 0 0 0,-2 3 0 0 0,0 3 0 0 0,0 2 0 0 0,-1 2 0 0 0,1 1 0 0 0,-5 0 0 0 0,0 1 0 0 0,-9-1 0 0 0,-5 1 0 0 0,0-1 0 0 0,-1 0 0 0 0,4 0 0 0 0,0 1 0 0 0,2-1 0 0 0,4 0 0 0 0,0 0 0 0 0,-3 0 0 0 0,1-1 0 0 0,2 1 0 0 0,-1 0 0 0 0,2 0 0 0 0,-3 0 0 0 0,2 0 0 0 0,2 0 0 0 0,2 0 0 0 0,3 0 0 0 0,1 0 0 0 0,1 0 0 0 0,1 0 0 0 0,1 0 0 0 0,-1 0 0 0 0,0 0 0 0 0,1 0 0 0 0,-1 0 0 0 0,0 0 0 0 0,0 0 0 0 0,0 0 0 0 0,0 0 0 0 0,0 0 0 0 0,8 0 0 0 0,11 0 0 0 0,10 0 0 0 0,9 0 0 0 0,6 0 0 0 0,3 0 0 0 0,7 5 0 0 0,9 4 0 0 0,8 6 0 0 0,-2 0 0 0 0,1 1 0 0 0,-3-2 0 0 0,-6 2 0 0 0,-4-4 0 0 0,-4 2 0 0 0,-3-2 0 0 0,-2-4 0 0 0,-5 2 0 0 0,-1-1 0 0 0,0 2 0 0 0,1-1 0 0 0,2-2 0 0 0,-4 1 0 0 0,-7 0 0 0 0,-11-2 0 0 0,-9-2 0 0 0,-10-2 0 0 0,-7-2 0 0 0,-6 0 0 0 0,-7-1 0 0 0,-3-1 0 0 0,-8-3 0 0 0,-3-6 0 0 0,0-1 0 0 0,0-3 0 0 0,6 2 0 0 0,7-3 0 0 0,6 3 0 0 0,9-2 0 0 0,5 3 0 0 0,6-3 0 0 0,1 3 0 0 0,8 2 0 0 0,8 4 0 0 0,8 1 0 0 0,7 3 0 0 0,8 0 0 0 0,9 5 0 0 0,6 2 0 0 0,0 4 0 0 0,2 0 0 0 0,2-1 0 0 0,-2-3 0 0 0,-1 2 0 0 0,-2 0 0 0 0,-5-2 0 0 0,-3 3 0 0 0,-4-1 0 0 0,-1-1 0 0 0,-2-3 0 0 0,0-1 0 0 0,-1-1 0 0 0,-8-6 0 0 0,-10-1 0 0 0,-11-5 0 0 0,-12-8 0 0 0,-12-5 0 0 0,-4-3 0 0 0,-9-2 0 0 0,-9-3 0 0 0,-4-1 0 0 0,-5-3 0 0 0,4 4 0 0 0,7 4 0 0 0,5 1 0 0 0,5 7 0 0 0,6 1 0 0 0,4 0 0 0 0,7-1 0 0 0,4 3 0 0 0,1-1 0 0 0,-1 0 0 0 0,7 2 0 0 0,10 3 0 0 0,9 4 0 0 0,12 8 0 0 0,14 3 0 0 0,11 2 0 0 0,5 4 0 0 0,11 0 0 0 0,0 3 0 0 0,1 3 0 0 0,-5 0 0 0 0,-9-4 0 0 0,-7-3 0 0 0,-7 1 0 0 0,-5-1 0 0 0,-3-1 0 0 0,-10-3 0 0 0,-11-2 0 0 0,-15-5 0 0 0,-14-6 0 0 0,-11-1 0 0 0,-7-4 0 0 0,-8-3 0 0 0,-5 1 0 0 0,-12-5 0 0 0,1 2 0 0 0,7-1 0 0 0,7 3 0 0 0,7 1 0 0 0,8 3 0 0 0,6 3 0 0 0,5 4 0 0 0,2-1 0 0 0,2 0 0 0 0,1 2 0 0 0,-1 1 0 0 0,-4 2 0 0 0,-1-4 0 0 0,-1 1 0 0 0,1 0 0 0 0,2 1 0 0 0,0-3 0 0 0,1 0 0 0 0,0 1 0 0 0,1 2 0 0 0,4-3 0 0 0,2-1 0 0 0,-1 3 0 0 0,-1 0 0 0 0,8 2 0 0 0,8 2 0 0 0,11 0 0 0 0,11 5 0 0 0,15 2 0 0 0,15 3 0 0 0,11 5 0 0 0,15 4 0 0 0,17 7 0 0 0,8 4 0 0 0,1-4 0 0 0,-10-2 0 0 0,-7 0 0 0 0,-10-4 0 0 0,-9-2 0 0 0,-11-3 0 0 0,-11-1 0 0 0,-8-1 0 0 0,-6-4 0 0 0,-7 1 0 0 0,-4 0 0 0 0,-9-3 0 0 0,-9-1 0 0 0,-9-3 0 0 0,-7 0 0 0 0,-5-6 0 0 0,-2-2 0 0 0,-10-3 0 0 0,-7-5 0 0 0,-4-5 0 0 0,-4-2 0 0 0,3-2 0 0 0,2-1 0 0 0,3 3 0 0 0,9 2 0 0 0,6 3 0 0 0,3 1 0 0 0,6-1 0 0 0,9 2 0 0 0,11 3 0 0 0,8 4 0 0 0,7 3 0 0 0,5 2 0 0 0,5 1 0 0 0,12 2 0 0 0,10-1 0 0 0,6 1 0 0 0,0 0 0 0 0,4-1 0 0 0,0-4 0 0 0,-7-1 0 0 0,-3 0 0 0 0,-7 1 0 0 0,-7 1 0 0 0,-4 1 0 0 0,-5 1 0 0 0,-10 1 0 0 0,-13-1 0 0 0,-10 2 0 0 0,-9-1 0 0 0,-10 0 0 0 0,-9 0 0 0 0,-3-4 0 0 0,-2-1 0 0 0,0 0 0 0 0,-1-3 0 0 0,-2-1 0 0 0,2-2 0 0 0,0 0 0 0 0,2-1 0 0 0,4 0 0 0 0,4 3 0 0 0,2 3 0 0 0,10 2 0 0 0,13 2 0 0 0,15 2 0 0 0,14 0 0 0 0,11 0 0 0 0,8 1 0 0 0,5-1 0 0 0,2 1 0 0 0,5-1 0 0 0,1 0 0 0 0,0 0 0 0 0,-2 0 0 0 0,-6 0 0 0 0,-7 0 0 0 0,-6 0 0 0 0,-6 4 0 0 0,-11 2 0 0 0,-13-1 0 0 0,-11-1 0 0 0,-13-1 0 0 0,-8-1 0 0 0,-6-1 0 0 0,-7-1 0 0 0,-9 0 0 0 0,-3 0 0 0 0,-2 0 0 0 0,4-4 0 0 0,3-2 0 0 0,5 1 0 0 0,6 0 0 0 0,13 2 0 0 0,14 2 0 0 0,13 0 0 0 0,14 0 0 0 0,12 5 0 0 0,14 6 0 0 0,6 5 0 0 0,4 4 0 0 0,1-1 0 0 0,-1 0 0 0 0,-2 2 0 0 0,-1 1 0 0 0,-5-3 0 0 0,-7 0 0 0 0,-5-4 0 0 0,-1 1 0 0 0,-1 1 0 0 0,-3-2 0 0 0,-2 1 0 0 0,-1-2 0 0 0,-1 0 0 0 0,-1-1 0 0 0,-5 1 0 0 0,0-2 0 0 0,-5 1 0 0 0,0 0 0 0 0,-2 0 0 0 0,0-1 0 0 0,-1 2 0 0 0,1 3 0 0 0,-1 2 0 0 0,1-2 0 0 0,-1 1 0 0 0,-2 1 0 0 0,1-2 0 0 0,-1 1 0 0 0,2 0 0 0 0,3 3 0 0 0,-1 1 0 0 0,2-3 0 0 0,-2 0 0 0 0,-3 1 0 0 0,-3 1 0 0 0,1-3 0 0 0,-1 0 0 0 0,-1 1 0 0 0,-2 2 0 0 0,2-3 0 0 0,1 0 0 0 0,-2 1 0 0 0,0 2 0 0 0,1-3 0 0 0,1 0 0 0 0,-1 2 0 0 0,-2 0 0 0 0,3-2 0 0 0,0 0 0 0 0,3 2 0 0 0,0 0 0 0 0,2 3 0 0 0,-1 0 0 0 0,-2-7 0 0 0,-3-10 0 0 0,-2-10 0 0 0,-2-8 0 0 0,-1-7 0 0 0,-1-3 0 0 0,-1-2 0 0 0,1-1 0 0 0,-1 0 0 0 0,1 0 0 0 0,0 1 0 0 0,-1 0 0 0 0,1 0 0 0 0,0 1 0 0 0,0 4 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" name="Google Shape;1361;g1e111c84b4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2" name="Google Shape;1362;g1e111c84b4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s-ES"/>
              <a:t>Hay que agregar logo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6">
          <a:extLst>
            <a:ext uri="{FF2B5EF4-FFF2-40B4-BE49-F238E27FC236}">
              <a16:creationId xmlns:a16="http://schemas.microsoft.com/office/drawing/2014/main" id="{7E32737F-C8D6-4DA9-2DEC-AC656C25FB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7" name="Google Shape;2187;g54dda1946d_6_322:notes">
            <a:extLst>
              <a:ext uri="{FF2B5EF4-FFF2-40B4-BE49-F238E27FC236}">
                <a16:creationId xmlns:a16="http://schemas.microsoft.com/office/drawing/2014/main" id="{EBD943E5-ECF5-A1A9-99E8-9C5DA71D2C9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8" name="Google Shape;2188;g54dda1946d_6_322:notes">
            <a:extLst>
              <a:ext uri="{FF2B5EF4-FFF2-40B4-BE49-F238E27FC236}">
                <a16:creationId xmlns:a16="http://schemas.microsoft.com/office/drawing/2014/main" id="{F7C0DB2A-75FE-46D8-05C5-7A853593C3E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49413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4">
          <a:extLst>
            <a:ext uri="{FF2B5EF4-FFF2-40B4-BE49-F238E27FC236}">
              <a16:creationId xmlns:a16="http://schemas.microsoft.com/office/drawing/2014/main" id="{36DC1FA8-AF78-21FA-FDBF-E1BEF1DCA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5" name="Google Shape;1905;g54dda1946d_6_308:notes">
            <a:extLst>
              <a:ext uri="{FF2B5EF4-FFF2-40B4-BE49-F238E27FC236}">
                <a16:creationId xmlns:a16="http://schemas.microsoft.com/office/drawing/2014/main" id="{C78BF08A-6AC5-2FE0-582B-3BF6D40A8C3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6" name="Google Shape;1906;g54dda1946d_6_308:notes">
            <a:extLst>
              <a:ext uri="{FF2B5EF4-FFF2-40B4-BE49-F238E27FC236}">
                <a16:creationId xmlns:a16="http://schemas.microsoft.com/office/drawing/2014/main" id="{84954C3B-9429-68CB-8899-3BC9FF729CD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440485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4">
          <a:extLst>
            <a:ext uri="{FF2B5EF4-FFF2-40B4-BE49-F238E27FC236}">
              <a16:creationId xmlns:a16="http://schemas.microsoft.com/office/drawing/2014/main" id="{AD9B8174-FD42-EB93-BE67-C8C6D7624C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5" name="Google Shape;1905;g54dda1946d_6_308:notes">
            <a:extLst>
              <a:ext uri="{FF2B5EF4-FFF2-40B4-BE49-F238E27FC236}">
                <a16:creationId xmlns:a16="http://schemas.microsoft.com/office/drawing/2014/main" id="{B8D4856C-2691-CE70-2E83-5192B7E2B92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6" name="Google Shape;1906;g54dda1946d_6_308:notes">
            <a:extLst>
              <a:ext uri="{FF2B5EF4-FFF2-40B4-BE49-F238E27FC236}">
                <a16:creationId xmlns:a16="http://schemas.microsoft.com/office/drawing/2014/main" id="{1A30D8BB-D8A3-CB1F-6E4B-CD16634C1DD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02215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0" name="Google Shape;4610;g135e18421cc_13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1" name="Google Shape;4611;g135e18421cc_13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9" name="Google Shape;1379;g1e111c84b4b_0_4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0" name="Google Shape;1380;g1e111c84b4b_0_4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i="1">
              <a:solidFill>
                <a:srgbClr val="595959"/>
              </a:solidFill>
              <a:latin typeface="Anaheim"/>
              <a:ea typeface="Anaheim"/>
              <a:cs typeface="Anaheim"/>
              <a:sym typeface="Anahei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4">
          <a:extLst>
            <a:ext uri="{FF2B5EF4-FFF2-40B4-BE49-F238E27FC236}">
              <a16:creationId xmlns:a16="http://schemas.microsoft.com/office/drawing/2014/main" id="{B8285646-EB72-A21D-ED47-40B941843F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5" name="Google Shape;1905;g54dda1946d_6_308:notes">
            <a:extLst>
              <a:ext uri="{FF2B5EF4-FFF2-40B4-BE49-F238E27FC236}">
                <a16:creationId xmlns:a16="http://schemas.microsoft.com/office/drawing/2014/main" id="{A45892C1-C9BF-F675-27B6-DBE23D80C3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6" name="Google Shape;1906;g54dda1946d_6_308:notes">
            <a:extLst>
              <a:ext uri="{FF2B5EF4-FFF2-40B4-BE49-F238E27FC236}">
                <a16:creationId xmlns:a16="http://schemas.microsoft.com/office/drawing/2014/main" id="{489FA0E2-132D-7C60-6AC2-63DD61E7D85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19907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4">
          <a:extLst>
            <a:ext uri="{FF2B5EF4-FFF2-40B4-BE49-F238E27FC236}">
              <a16:creationId xmlns:a16="http://schemas.microsoft.com/office/drawing/2014/main" id="{36DC1FA8-AF78-21FA-FDBF-E1BEF1DCA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5" name="Google Shape;1905;g54dda1946d_6_308:notes">
            <a:extLst>
              <a:ext uri="{FF2B5EF4-FFF2-40B4-BE49-F238E27FC236}">
                <a16:creationId xmlns:a16="http://schemas.microsoft.com/office/drawing/2014/main" id="{C78BF08A-6AC5-2FE0-582B-3BF6D40A8C3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6" name="Google Shape;1906;g54dda1946d_6_308:notes">
            <a:extLst>
              <a:ext uri="{FF2B5EF4-FFF2-40B4-BE49-F238E27FC236}">
                <a16:creationId xmlns:a16="http://schemas.microsoft.com/office/drawing/2014/main" id="{84954C3B-9429-68CB-8899-3BC9FF729CD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35914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4">
          <a:extLst>
            <a:ext uri="{FF2B5EF4-FFF2-40B4-BE49-F238E27FC236}">
              <a16:creationId xmlns:a16="http://schemas.microsoft.com/office/drawing/2014/main" id="{36DC1FA8-AF78-21FA-FDBF-E1BEF1DCA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5" name="Google Shape;1905;g54dda1946d_6_308:notes">
            <a:extLst>
              <a:ext uri="{FF2B5EF4-FFF2-40B4-BE49-F238E27FC236}">
                <a16:creationId xmlns:a16="http://schemas.microsoft.com/office/drawing/2014/main" id="{C78BF08A-6AC5-2FE0-582B-3BF6D40A8C3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6" name="Google Shape;1906;g54dda1946d_6_308:notes">
            <a:extLst>
              <a:ext uri="{FF2B5EF4-FFF2-40B4-BE49-F238E27FC236}">
                <a16:creationId xmlns:a16="http://schemas.microsoft.com/office/drawing/2014/main" id="{84954C3B-9429-68CB-8899-3BC9FF729CD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40809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4">
          <a:extLst>
            <a:ext uri="{FF2B5EF4-FFF2-40B4-BE49-F238E27FC236}">
              <a16:creationId xmlns:a16="http://schemas.microsoft.com/office/drawing/2014/main" id="{36DC1FA8-AF78-21FA-FDBF-E1BEF1DCA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5" name="Google Shape;1905;g54dda1946d_6_308:notes">
            <a:extLst>
              <a:ext uri="{FF2B5EF4-FFF2-40B4-BE49-F238E27FC236}">
                <a16:creationId xmlns:a16="http://schemas.microsoft.com/office/drawing/2014/main" id="{C78BF08A-6AC5-2FE0-582B-3BF6D40A8C3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6" name="Google Shape;1906;g54dda1946d_6_308:notes">
            <a:extLst>
              <a:ext uri="{FF2B5EF4-FFF2-40B4-BE49-F238E27FC236}">
                <a16:creationId xmlns:a16="http://schemas.microsoft.com/office/drawing/2014/main" id="{84954C3B-9429-68CB-8899-3BC9FF729CD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033988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4">
          <a:extLst>
            <a:ext uri="{FF2B5EF4-FFF2-40B4-BE49-F238E27FC236}">
              <a16:creationId xmlns:a16="http://schemas.microsoft.com/office/drawing/2014/main" id="{36DC1FA8-AF78-21FA-FDBF-E1BEF1DCA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5" name="Google Shape;1905;g54dda1946d_6_308:notes">
            <a:extLst>
              <a:ext uri="{FF2B5EF4-FFF2-40B4-BE49-F238E27FC236}">
                <a16:creationId xmlns:a16="http://schemas.microsoft.com/office/drawing/2014/main" id="{C78BF08A-6AC5-2FE0-582B-3BF6D40A8C3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6" name="Google Shape;1906;g54dda1946d_6_308:notes">
            <a:extLst>
              <a:ext uri="{FF2B5EF4-FFF2-40B4-BE49-F238E27FC236}">
                <a16:creationId xmlns:a16="http://schemas.microsoft.com/office/drawing/2014/main" id="{84954C3B-9429-68CB-8899-3BC9FF729CD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805226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4">
          <a:extLst>
            <a:ext uri="{FF2B5EF4-FFF2-40B4-BE49-F238E27FC236}">
              <a16:creationId xmlns:a16="http://schemas.microsoft.com/office/drawing/2014/main" id="{0C689BD7-34EC-2D43-0BAB-69279A6221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5" name="Google Shape;1905;g54dda1946d_6_308:notes">
            <a:extLst>
              <a:ext uri="{FF2B5EF4-FFF2-40B4-BE49-F238E27FC236}">
                <a16:creationId xmlns:a16="http://schemas.microsoft.com/office/drawing/2014/main" id="{6F406AEA-31CA-4E56-0E2C-82925C5E353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6" name="Google Shape;1906;g54dda1946d_6_308:notes">
            <a:extLst>
              <a:ext uri="{FF2B5EF4-FFF2-40B4-BE49-F238E27FC236}">
                <a16:creationId xmlns:a16="http://schemas.microsoft.com/office/drawing/2014/main" id="{7FABF444-1B1B-5948-AC5E-6DEF9A714E6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786224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4">
          <a:extLst>
            <a:ext uri="{FF2B5EF4-FFF2-40B4-BE49-F238E27FC236}">
              <a16:creationId xmlns:a16="http://schemas.microsoft.com/office/drawing/2014/main" id="{2A4D8A23-1BF6-3844-63A8-2978E53BE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5" name="Google Shape;1905;g54dda1946d_6_308:notes">
            <a:extLst>
              <a:ext uri="{FF2B5EF4-FFF2-40B4-BE49-F238E27FC236}">
                <a16:creationId xmlns:a16="http://schemas.microsoft.com/office/drawing/2014/main" id="{C5C051CB-BEBB-CE6B-3077-EF532C12FBF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6" name="Google Shape;1906;g54dda1946d_6_308:notes">
            <a:extLst>
              <a:ext uri="{FF2B5EF4-FFF2-40B4-BE49-F238E27FC236}">
                <a16:creationId xmlns:a16="http://schemas.microsoft.com/office/drawing/2014/main" id="{0C7D0E5C-811B-D676-8DBD-B5A2EE5EEDA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3857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s://bit.ly/3A1uf1Q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830950" y="936800"/>
            <a:ext cx="6095400" cy="187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830950" y="2814350"/>
            <a:ext cx="45288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8594989" y="2814039"/>
            <a:ext cx="10503" cy="8434"/>
          </a:xfrm>
          <a:custGeom>
            <a:avLst/>
            <a:gdLst/>
            <a:ahLst/>
            <a:cxnLst/>
            <a:rect l="l" t="t" r="r" b="b"/>
            <a:pathLst>
              <a:path w="132" h="106" extrusionOk="0">
                <a:moveTo>
                  <a:pt x="1" y="1"/>
                </a:moveTo>
                <a:cubicBezTo>
                  <a:pt x="45" y="35"/>
                  <a:pt x="89" y="70"/>
                  <a:pt x="131" y="105"/>
                </a:cubicBezTo>
                <a:cubicBezTo>
                  <a:pt x="89" y="68"/>
                  <a:pt x="45" y="35"/>
                  <a:pt x="1" y="1"/>
                </a:cubicBezTo>
                <a:close/>
              </a:path>
            </a:pathLst>
          </a:custGeom>
          <a:solidFill>
            <a:srgbClr val="90A1E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1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7" name="Google Shape;1327;p34"/>
          <p:cNvSpPr/>
          <p:nvPr/>
        </p:nvSpPr>
        <p:spPr>
          <a:xfrm>
            <a:off x="7362400" y="4667975"/>
            <a:ext cx="644872" cy="716012"/>
          </a:xfrm>
          <a:custGeom>
            <a:avLst/>
            <a:gdLst/>
            <a:ahLst/>
            <a:cxnLst/>
            <a:rect l="l" t="t" r="r" b="b"/>
            <a:pathLst>
              <a:path w="13008" h="14443" extrusionOk="0">
                <a:moveTo>
                  <a:pt x="7243" y="1429"/>
                </a:moveTo>
                <a:cubicBezTo>
                  <a:pt x="7252" y="1435"/>
                  <a:pt x="7257" y="1436"/>
                  <a:pt x="7264" y="1441"/>
                </a:cubicBezTo>
                <a:cubicBezTo>
                  <a:pt x="7751" y="1734"/>
                  <a:pt x="8393" y="2127"/>
                  <a:pt x="9033" y="2523"/>
                </a:cubicBezTo>
                <a:cubicBezTo>
                  <a:pt x="9670" y="2918"/>
                  <a:pt x="10308" y="3318"/>
                  <a:pt x="10788" y="3625"/>
                </a:cubicBezTo>
                <a:cubicBezTo>
                  <a:pt x="10901" y="3698"/>
                  <a:pt x="11004" y="3765"/>
                  <a:pt x="11100" y="3825"/>
                </a:cubicBezTo>
                <a:cubicBezTo>
                  <a:pt x="11035" y="4059"/>
                  <a:pt x="11068" y="4308"/>
                  <a:pt x="11188" y="4517"/>
                </a:cubicBezTo>
                <a:cubicBezTo>
                  <a:pt x="11272" y="4663"/>
                  <a:pt x="11396" y="4782"/>
                  <a:pt x="11545" y="4862"/>
                </a:cubicBezTo>
                <a:cubicBezTo>
                  <a:pt x="11545" y="4928"/>
                  <a:pt x="11546" y="4966"/>
                  <a:pt x="11548" y="5038"/>
                </a:cubicBezTo>
                <a:cubicBezTo>
                  <a:pt x="11555" y="5638"/>
                  <a:pt x="11558" y="6430"/>
                  <a:pt x="11558" y="7221"/>
                </a:cubicBezTo>
                <a:cubicBezTo>
                  <a:pt x="11558" y="8013"/>
                  <a:pt x="11555" y="8805"/>
                  <a:pt x="11548" y="9405"/>
                </a:cubicBezTo>
                <a:cubicBezTo>
                  <a:pt x="11546" y="9477"/>
                  <a:pt x="11545" y="9515"/>
                  <a:pt x="11545" y="9581"/>
                </a:cubicBezTo>
                <a:cubicBezTo>
                  <a:pt x="11396" y="9661"/>
                  <a:pt x="11272" y="9780"/>
                  <a:pt x="11188" y="9926"/>
                </a:cubicBezTo>
                <a:cubicBezTo>
                  <a:pt x="11068" y="10135"/>
                  <a:pt x="11035" y="10384"/>
                  <a:pt x="11099" y="10617"/>
                </a:cubicBezTo>
                <a:cubicBezTo>
                  <a:pt x="11004" y="10679"/>
                  <a:pt x="10901" y="10745"/>
                  <a:pt x="10788" y="10818"/>
                </a:cubicBezTo>
                <a:cubicBezTo>
                  <a:pt x="10308" y="11125"/>
                  <a:pt x="9670" y="11524"/>
                  <a:pt x="9033" y="11920"/>
                </a:cubicBezTo>
                <a:cubicBezTo>
                  <a:pt x="8393" y="12316"/>
                  <a:pt x="7751" y="12708"/>
                  <a:pt x="7264" y="13001"/>
                </a:cubicBezTo>
                <a:cubicBezTo>
                  <a:pt x="7257" y="13005"/>
                  <a:pt x="7251" y="13010"/>
                  <a:pt x="7243" y="13014"/>
                </a:cubicBezTo>
                <a:cubicBezTo>
                  <a:pt x="7074" y="12774"/>
                  <a:pt x="6799" y="12631"/>
                  <a:pt x="6504" y="12631"/>
                </a:cubicBezTo>
                <a:cubicBezTo>
                  <a:pt x="6210" y="12631"/>
                  <a:pt x="5934" y="12774"/>
                  <a:pt x="5765" y="13014"/>
                </a:cubicBezTo>
                <a:lnTo>
                  <a:pt x="5744" y="13001"/>
                </a:lnTo>
                <a:cubicBezTo>
                  <a:pt x="5257" y="12708"/>
                  <a:pt x="4616" y="12316"/>
                  <a:pt x="3977" y="11920"/>
                </a:cubicBezTo>
                <a:cubicBezTo>
                  <a:pt x="3338" y="11524"/>
                  <a:pt x="2702" y="11125"/>
                  <a:pt x="2222" y="10818"/>
                </a:cubicBezTo>
                <a:cubicBezTo>
                  <a:pt x="2107" y="10745"/>
                  <a:pt x="2004" y="10679"/>
                  <a:pt x="1909" y="10617"/>
                </a:cubicBezTo>
                <a:cubicBezTo>
                  <a:pt x="1973" y="10384"/>
                  <a:pt x="1940" y="10135"/>
                  <a:pt x="1820" y="9926"/>
                </a:cubicBezTo>
                <a:cubicBezTo>
                  <a:pt x="1736" y="9780"/>
                  <a:pt x="1612" y="9661"/>
                  <a:pt x="1465" y="9581"/>
                </a:cubicBezTo>
                <a:cubicBezTo>
                  <a:pt x="1463" y="9515"/>
                  <a:pt x="1462" y="9477"/>
                  <a:pt x="1460" y="9405"/>
                </a:cubicBezTo>
                <a:cubicBezTo>
                  <a:pt x="1453" y="8805"/>
                  <a:pt x="1450" y="8013"/>
                  <a:pt x="1450" y="7222"/>
                </a:cubicBezTo>
                <a:cubicBezTo>
                  <a:pt x="1450" y="6430"/>
                  <a:pt x="1453" y="5638"/>
                  <a:pt x="1460" y="5038"/>
                </a:cubicBezTo>
                <a:cubicBezTo>
                  <a:pt x="1462" y="4966"/>
                  <a:pt x="1463" y="4928"/>
                  <a:pt x="1465" y="4862"/>
                </a:cubicBezTo>
                <a:cubicBezTo>
                  <a:pt x="1612" y="4782"/>
                  <a:pt x="1736" y="4663"/>
                  <a:pt x="1820" y="4517"/>
                </a:cubicBezTo>
                <a:cubicBezTo>
                  <a:pt x="1940" y="4308"/>
                  <a:pt x="1973" y="4059"/>
                  <a:pt x="1909" y="3825"/>
                </a:cubicBezTo>
                <a:cubicBezTo>
                  <a:pt x="2004" y="3765"/>
                  <a:pt x="2107" y="3698"/>
                  <a:pt x="2222" y="3625"/>
                </a:cubicBezTo>
                <a:cubicBezTo>
                  <a:pt x="2702" y="3318"/>
                  <a:pt x="3338" y="2918"/>
                  <a:pt x="3977" y="2523"/>
                </a:cubicBezTo>
                <a:cubicBezTo>
                  <a:pt x="4616" y="2127"/>
                  <a:pt x="5257" y="1734"/>
                  <a:pt x="5744" y="1441"/>
                </a:cubicBezTo>
                <a:cubicBezTo>
                  <a:pt x="5753" y="1436"/>
                  <a:pt x="5756" y="1435"/>
                  <a:pt x="5765" y="1429"/>
                </a:cubicBezTo>
                <a:cubicBezTo>
                  <a:pt x="5934" y="1669"/>
                  <a:pt x="6211" y="1812"/>
                  <a:pt x="6504" y="1812"/>
                </a:cubicBezTo>
                <a:cubicBezTo>
                  <a:pt x="6799" y="1812"/>
                  <a:pt x="7074" y="1669"/>
                  <a:pt x="7243" y="1429"/>
                </a:cubicBezTo>
                <a:close/>
                <a:moveTo>
                  <a:pt x="6504" y="1"/>
                </a:moveTo>
                <a:cubicBezTo>
                  <a:pt x="6003" y="1"/>
                  <a:pt x="5598" y="407"/>
                  <a:pt x="5598" y="906"/>
                </a:cubicBezTo>
                <a:cubicBezTo>
                  <a:pt x="5598" y="952"/>
                  <a:pt x="5601" y="998"/>
                  <a:pt x="5609" y="1043"/>
                </a:cubicBezTo>
                <a:cubicBezTo>
                  <a:pt x="5590" y="1055"/>
                  <a:pt x="5573" y="1064"/>
                  <a:pt x="5553" y="1076"/>
                </a:cubicBezTo>
                <a:cubicBezTo>
                  <a:pt x="5062" y="1370"/>
                  <a:pt x="4422" y="1763"/>
                  <a:pt x="3781" y="2159"/>
                </a:cubicBezTo>
                <a:cubicBezTo>
                  <a:pt x="3142" y="2556"/>
                  <a:pt x="2503" y="2956"/>
                  <a:pt x="2021" y="3264"/>
                </a:cubicBezTo>
                <a:cubicBezTo>
                  <a:pt x="1908" y="3336"/>
                  <a:pt x="1806" y="3402"/>
                  <a:pt x="1712" y="3463"/>
                </a:cubicBezTo>
                <a:cubicBezTo>
                  <a:pt x="1649" y="3391"/>
                  <a:pt x="1572" y="3329"/>
                  <a:pt x="1488" y="3280"/>
                </a:cubicBezTo>
                <a:cubicBezTo>
                  <a:pt x="1346" y="3198"/>
                  <a:pt x="1190" y="3159"/>
                  <a:pt x="1037" y="3159"/>
                </a:cubicBezTo>
                <a:cubicBezTo>
                  <a:pt x="724" y="3159"/>
                  <a:pt x="419" y="3321"/>
                  <a:pt x="251" y="3611"/>
                </a:cubicBezTo>
                <a:cubicBezTo>
                  <a:pt x="1" y="4044"/>
                  <a:pt x="150" y="4598"/>
                  <a:pt x="583" y="4848"/>
                </a:cubicBezTo>
                <a:cubicBezTo>
                  <a:pt x="720" y="4928"/>
                  <a:pt x="876" y="4970"/>
                  <a:pt x="1034" y="4970"/>
                </a:cubicBezTo>
                <a:cubicBezTo>
                  <a:pt x="1046" y="4970"/>
                  <a:pt x="1059" y="4970"/>
                  <a:pt x="1072" y="4969"/>
                </a:cubicBezTo>
                <a:lnTo>
                  <a:pt x="1072" y="4969"/>
                </a:lnTo>
                <a:cubicBezTo>
                  <a:pt x="1072" y="4994"/>
                  <a:pt x="1070" y="5006"/>
                  <a:pt x="1070" y="5033"/>
                </a:cubicBezTo>
                <a:cubicBezTo>
                  <a:pt x="1063" y="5635"/>
                  <a:pt x="1060" y="6429"/>
                  <a:pt x="1060" y="7222"/>
                </a:cubicBezTo>
                <a:cubicBezTo>
                  <a:pt x="1060" y="8015"/>
                  <a:pt x="1063" y="8808"/>
                  <a:pt x="1070" y="9411"/>
                </a:cubicBezTo>
                <a:cubicBezTo>
                  <a:pt x="1070" y="9437"/>
                  <a:pt x="1072" y="9449"/>
                  <a:pt x="1072" y="9474"/>
                </a:cubicBezTo>
                <a:cubicBezTo>
                  <a:pt x="1061" y="9474"/>
                  <a:pt x="1050" y="9473"/>
                  <a:pt x="1039" y="9473"/>
                </a:cubicBezTo>
                <a:cubicBezTo>
                  <a:pt x="880" y="9473"/>
                  <a:pt x="722" y="9515"/>
                  <a:pt x="583" y="9595"/>
                </a:cubicBezTo>
                <a:cubicBezTo>
                  <a:pt x="150" y="9845"/>
                  <a:pt x="1" y="10399"/>
                  <a:pt x="251" y="10832"/>
                </a:cubicBezTo>
                <a:cubicBezTo>
                  <a:pt x="419" y="11122"/>
                  <a:pt x="724" y="11285"/>
                  <a:pt x="1037" y="11285"/>
                </a:cubicBezTo>
                <a:cubicBezTo>
                  <a:pt x="1190" y="11285"/>
                  <a:pt x="1346" y="11246"/>
                  <a:pt x="1488" y="11163"/>
                </a:cubicBezTo>
                <a:cubicBezTo>
                  <a:pt x="1572" y="11114"/>
                  <a:pt x="1649" y="11053"/>
                  <a:pt x="1712" y="10980"/>
                </a:cubicBezTo>
                <a:cubicBezTo>
                  <a:pt x="1806" y="11041"/>
                  <a:pt x="1908" y="11107"/>
                  <a:pt x="2021" y="11179"/>
                </a:cubicBezTo>
                <a:cubicBezTo>
                  <a:pt x="2503" y="11487"/>
                  <a:pt x="3141" y="11888"/>
                  <a:pt x="3781" y="12284"/>
                </a:cubicBezTo>
                <a:cubicBezTo>
                  <a:pt x="4420" y="12680"/>
                  <a:pt x="5062" y="13073"/>
                  <a:pt x="5553" y="13368"/>
                </a:cubicBezTo>
                <a:cubicBezTo>
                  <a:pt x="5573" y="13381"/>
                  <a:pt x="5590" y="13390"/>
                  <a:pt x="5609" y="13401"/>
                </a:cubicBezTo>
                <a:cubicBezTo>
                  <a:pt x="5601" y="13446"/>
                  <a:pt x="5598" y="13491"/>
                  <a:pt x="5598" y="13537"/>
                </a:cubicBezTo>
                <a:cubicBezTo>
                  <a:pt x="5598" y="14036"/>
                  <a:pt x="6003" y="14443"/>
                  <a:pt x="6504" y="14443"/>
                </a:cubicBezTo>
                <a:cubicBezTo>
                  <a:pt x="7005" y="14443"/>
                  <a:pt x="7410" y="14038"/>
                  <a:pt x="7410" y="13537"/>
                </a:cubicBezTo>
                <a:cubicBezTo>
                  <a:pt x="7410" y="13491"/>
                  <a:pt x="7407" y="13446"/>
                  <a:pt x="7399" y="13401"/>
                </a:cubicBezTo>
                <a:cubicBezTo>
                  <a:pt x="7420" y="13390"/>
                  <a:pt x="7435" y="13381"/>
                  <a:pt x="7455" y="13369"/>
                </a:cubicBezTo>
                <a:cubicBezTo>
                  <a:pt x="7946" y="13075"/>
                  <a:pt x="8586" y="12680"/>
                  <a:pt x="9227" y="12284"/>
                </a:cubicBezTo>
                <a:cubicBezTo>
                  <a:pt x="9866" y="11888"/>
                  <a:pt x="10505" y="11487"/>
                  <a:pt x="10988" y="11179"/>
                </a:cubicBezTo>
                <a:cubicBezTo>
                  <a:pt x="11100" y="11107"/>
                  <a:pt x="11202" y="11041"/>
                  <a:pt x="11296" y="10980"/>
                </a:cubicBezTo>
                <a:cubicBezTo>
                  <a:pt x="11361" y="11053"/>
                  <a:pt x="11436" y="11114"/>
                  <a:pt x="11520" y="11163"/>
                </a:cubicBezTo>
                <a:cubicBezTo>
                  <a:pt x="11662" y="11246"/>
                  <a:pt x="11818" y="11285"/>
                  <a:pt x="11972" y="11285"/>
                </a:cubicBezTo>
                <a:cubicBezTo>
                  <a:pt x="12285" y="11285"/>
                  <a:pt x="12590" y="11122"/>
                  <a:pt x="12757" y="10832"/>
                </a:cubicBezTo>
                <a:cubicBezTo>
                  <a:pt x="13007" y="10399"/>
                  <a:pt x="12858" y="9845"/>
                  <a:pt x="12425" y="9595"/>
                </a:cubicBezTo>
                <a:cubicBezTo>
                  <a:pt x="12287" y="9515"/>
                  <a:pt x="12129" y="9473"/>
                  <a:pt x="11969" y="9473"/>
                </a:cubicBezTo>
                <a:cubicBezTo>
                  <a:pt x="11958" y="9473"/>
                  <a:pt x="11947" y="9474"/>
                  <a:pt x="11937" y="9474"/>
                </a:cubicBezTo>
                <a:cubicBezTo>
                  <a:pt x="11938" y="9449"/>
                  <a:pt x="11938" y="9437"/>
                  <a:pt x="11938" y="9411"/>
                </a:cubicBezTo>
                <a:cubicBezTo>
                  <a:pt x="11945" y="8808"/>
                  <a:pt x="11950" y="8015"/>
                  <a:pt x="11950" y="7222"/>
                </a:cubicBezTo>
                <a:cubicBezTo>
                  <a:pt x="11950" y="6429"/>
                  <a:pt x="11945" y="5636"/>
                  <a:pt x="11938" y="5033"/>
                </a:cubicBezTo>
                <a:cubicBezTo>
                  <a:pt x="11938" y="5008"/>
                  <a:pt x="11938" y="4994"/>
                  <a:pt x="11937" y="4969"/>
                </a:cubicBezTo>
                <a:lnTo>
                  <a:pt x="11937" y="4969"/>
                </a:lnTo>
                <a:cubicBezTo>
                  <a:pt x="11949" y="4970"/>
                  <a:pt x="11962" y="4970"/>
                  <a:pt x="11975" y="4970"/>
                </a:cubicBezTo>
                <a:cubicBezTo>
                  <a:pt x="12134" y="4970"/>
                  <a:pt x="12289" y="4928"/>
                  <a:pt x="12425" y="4848"/>
                </a:cubicBezTo>
                <a:cubicBezTo>
                  <a:pt x="12858" y="4598"/>
                  <a:pt x="13007" y="4044"/>
                  <a:pt x="12757" y="3611"/>
                </a:cubicBezTo>
                <a:cubicBezTo>
                  <a:pt x="12589" y="3321"/>
                  <a:pt x="12284" y="3159"/>
                  <a:pt x="11972" y="3159"/>
                </a:cubicBezTo>
                <a:cubicBezTo>
                  <a:pt x="11818" y="3159"/>
                  <a:pt x="11662" y="3198"/>
                  <a:pt x="11520" y="3280"/>
                </a:cubicBezTo>
                <a:cubicBezTo>
                  <a:pt x="11436" y="3329"/>
                  <a:pt x="11361" y="3391"/>
                  <a:pt x="11296" y="3463"/>
                </a:cubicBezTo>
                <a:cubicBezTo>
                  <a:pt x="11202" y="3402"/>
                  <a:pt x="11100" y="3336"/>
                  <a:pt x="10987" y="3265"/>
                </a:cubicBezTo>
                <a:cubicBezTo>
                  <a:pt x="10505" y="2956"/>
                  <a:pt x="9866" y="2557"/>
                  <a:pt x="9227" y="2159"/>
                </a:cubicBezTo>
                <a:cubicBezTo>
                  <a:pt x="8586" y="1763"/>
                  <a:pt x="7946" y="1370"/>
                  <a:pt x="7455" y="1076"/>
                </a:cubicBezTo>
                <a:cubicBezTo>
                  <a:pt x="7435" y="1064"/>
                  <a:pt x="7419" y="1055"/>
                  <a:pt x="7399" y="1043"/>
                </a:cubicBezTo>
                <a:cubicBezTo>
                  <a:pt x="7407" y="998"/>
                  <a:pt x="7410" y="953"/>
                  <a:pt x="7410" y="908"/>
                </a:cubicBezTo>
                <a:cubicBezTo>
                  <a:pt x="7410" y="407"/>
                  <a:pt x="7005" y="1"/>
                  <a:pt x="6504" y="1"/>
                </a:cubicBezTo>
                <a:close/>
              </a:path>
            </a:pathLst>
          </a:custGeom>
          <a:solidFill>
            <a:srgbClr val="342776">
              <a:alpha val="144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8" name="Google Shape;1328;p34"/>
          <p:cNvSpPr/>
          <p:nvPr/>
        </p:nvSpPr>
        <p:spPr>
          <a:xfrm>
            <a:off x="6907200" y="4772025"/>
            <a:ext cx="110400" cy="1104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9" name="Google Shape;1329;p34"/>
          <p:cNvSpPr/>
          <p:nvPr/>
        </p:nvSpPr>
        <p:spPr>
          <a:xfrm>
            <a:off x="8666500" y="3963800"/>
            <a:ext cx="70800" cy="70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0" name="Google Shape;1330;p34"/>
          <p:cNvSpPr/>
          <p:nvPr/>
        </p:nvSpPr>
        <p:spPr>
          <a:xfrm>
            <a:off x="527100" y="1058387"/>
            <a:ext cx="70800" cy="70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1" name="Google Shape;1331;p34"/>
          <p:cNvSpPr/>
          <p:nvPr/>
        </p:nvSpPr>
        <p:spPr>
          <a:xfrm>
            <a:off x="924863" y="251500"/>
            <a:ext cx="110400" cy="1104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2" name="Google Shape;1332;p34"/>
          <p:cNvSpPr/>
          <p:nvPr/>
        </p:nvSpPr>
        <p:spPr>
          <a:xfrm rot="2458793">
            <a:off x="8789048" y="1086334"/>
            <a:ext cx="644852" cy="715990"/>
          </a:xfrm>
          <a:custGeom>
            <a:avLst/>
            <a:gdLst/>
            <a:ahLst/>
            <a:cxnLst/>
            <a:rect l="l" t="t" r="r" b="b"/>
            <a:pathLst>
              <a:path w="13008" h="14443" extrusionOk="0">
                <a:moveTo>
                  <a:pt x="7243" y="1429"/>
                </a:moveTo>
                <a:cubicBezTo>
                  <a:pt x="7252" y="1435"/>
                  <a:pt x="7257" y="1436"/>
                  <a:pt x="7264" y="1441"/>
                </a:cubicBezTo>
                <a:cubicBezTo>
                  <a:pt x="7751" y="1734"/>
                  <a:pt x="8393" y="2127"/>
                  <a:pt x="9033" y="2523"/>
                </a:cubicBezTo>
                <a:cubicBezTo>
                  <a:pt x="9670" y="2918"/>
                  <a:pt x="10308" y="3318"/>
                  <a:pt x="10788" y="3625"/>
                </a:cubicBezTo>
                <a:cubicBezTo>
                  <a:pt x="10901" y="3698"/>
                  <a:pt x="11004" y="3765"/>
                  <a:pt x="11100" y="3825"/>
                </a:cubicBezTo>
                <a:cubicBezTo>
                  <a:pt x="11035" y="4059"/>
                  <a:pt x="11068" y="4308"/>
                  <a:pt x="11188" y="4517"/>
                </a:cubicBezTo>
                <a:cubicBezTo>
                  <a:pt x="11272" y="4663"/>
                  <a:pt x="11396" y="4782"/>
                  <a:pt x="11545" y="4862"/>
                </a:cubicBezTo>
                <a:cubicBezTo>
                  <a:pt x="11545" y="4928"/>
                  <a:pt x="11546" y="4966"/>
                  <a:pt x="11548" y="5038"/>
                </a:cubicBezTo>
                <a:cubicBezTo>
                  <a:pt x="11555" y="5638"/>
                  <a:pt x="11558" y="6430"/>
                  <a:pt x="11558" y="7221"/>
                </a:cubicBezTo>
                <a:cubicBezTo>
                  <a:pt x="11558" y="8013"/>
                  <a:pt x="11555" y="8805"/>
                  <a:pt x="11548" y="9405"/>
                </a:cubicBezTo>
                <a:cubicBezTo>
                  <a:pt x="11546" y="9477"/>
                  <a:pt x="11545" y="9515"/>
                  <a:pt x="11545" y="9581"/>
                </a:cubicBezTo>
                <a:cubicBezTo>
                  <a:pt x="11396" y="9661"/>
                  <a:pt x="11272" y="9780"/>
                  <a:pt x="11188" y="9926"/>
                </a:cubicBezTo>
                <a:cubicBezTo>
                  <a:pt x="11068" y="10135"/>
                  <a:pt x="11035" y="10384"/>
                  <a:pt x="11099" y="10617"/>
                </a:cubicBezTo>
                <a:cubicBezTo>
                  <a:pt x="11004" y="10679"/>
                  <a:pt x="10901" y="10745"/>
                  <a:pt x="10788" y="10818"/>
                </a:cubicBezTo>
                <a:cubicBezTo>
                  <a:pt x="10308" y="11125"/>
                  <a:pt x="9670" y="11524"/>
                  <a:pt x="9033" y="11920"/>
                </a:cubicBezTo>
                <a:cubicBezTo>
                  <a:pt x="8393" y="12316"/>
                  <a:pt x="7751" y="12708"/>
                  <a:pt x="7264" y="13001"/>
                </a:cubicBezTo>
                <a:cubicBezTo>
                  <a:pt x="7257" y="13005"/>
                  <a:pt x="7251" y="13010"/>
                  <a:pt x="7243" y="13014"/>
                </a:cubicBezTo>
                <a:cubicBezTo>
                  <a:pt x="7074" y="12774"/>
                  <a:pt x="6799" y="12631"/>
                  <a:pt x="6504" y="12631"/>
                </a:cubicBezTo>
                <a:cubicBezTo>
                  <a:pt x="6210" y="12631"/>
                  <a:pt x="5934" y="12774"/>
                  <a:pt x="5765" y="13014"/>
                </a:cubicBezTo>
                <a:lnTo>
                  <a:pt x="5744" y="13001"/>
                </a:lnTo>
                <a:cubicBezTo>
                  <a:pt x="5257" y="12708"/>
                  <a:pt x="4616" y="12316"/>
                  <a:pt x="3977" y="11920"/>
                </a:cubicBezTo>
                <a:cubicBezTo>
                  <a:pt x="3338" y="11524"/>
                  <a:pt x="2702" y="11125"/>
                  <a:pt x="2222" y="10818"/>
                </a:cubicBezTo>
                <a:cubicBezTo>
                  <a:pt x="2107" y="10745"/>
                  <a:pt x="2004" y="10679"/>
                  <a:pt x="1909" y="10617"/>
                </a:cubicBezTo>
                <a:cubicBezTo>
                  <a:pt x="1973" y="10384"/>
                  <a:pt x="1940" y="10135"/>
                  <a:pt x="1820" y="9926"/>
                </a:cubicBezTo>
                <a:cubicBezTo>
                  <a:pt x="1736" y="9780"/>
                  <a:pt x="1612" y="9661"/>
                  <a:pt x="1465" y="9581"/>
                </a:cubicBezTo>
                <a:cubicBezTo>
                  <a:pt x="1463" y="9515"/>
                  <a:pt x="1462" y="9477"/>
                  <a:pt x="1460" y="9405"/>
                </a:cubicBezTo>
                <a:cubicBezTo>
                  <a:pt x="1453" y="8805"/>
                  <a:pt x="1450" y="8013"/>
                  <a:pt x="1450" y="7222"/>
                </a:cubicBezTo>
                <a:cubicBezTo>
                  <a:pt x="1450" y="6430"/>
                  <a:pt x="1453" y="5638"/>
                  <a:pt x="1460" y="5038"/>
                </a:cubicBezTo>
                <a:cubicBezTo>
                  <a:pt x="1462" y="4966"/>
                  <a:pt x="1463" y="4928"/>
                  <a:pt x="1465" y="4862"/>
                </a:cubicBezTo>
                <a:cubicBezTo>
                  <a:pt x="1612" y="4782"/>
                  <a:pt x="1736" y="4663"/>
                  <a:pt x="1820" y="4517"/>
                </a:cubicBezTo>
                <a:cubicBezTo>
                  <a:pt x="1940" y="4308"/>
                  <a:pt x="1973" y="4059"/>
                  <a:pt x="1909" y="3825"/>
                </a:cubicBezTo>
                <a:cubicBezTo>
                  <a:pt x="2004" y="3765"/>
                  <a:pt x="2107" y="3698"/>
                  <a:pt x="2222" y="3625"/>
                </a:cubicBezTo>
                <a:cubicBezTo>
                  <a:pt x="2702" y="3318"/>
                  <a:pt x="3338" y="2918"/>
                  <a:pt x="3977" y="2523"/>
                </a:cubicBezTo>
                <a:cubicBezTo>
                  <a:pt x="4616" y="2127"/>
                  <a:pt x="5257" y="1734"/>
                  <a:pt x="5744" y="1441"/>
                </a:cubicBezTo>
                <a:cubicBezTo>
                  <a:pt x="5753" y="1436"/>
                  <a:pt x="5756" y="1435"/>
                  <a:pt x="5765" y="1429"/>
                </a:cubicBezTo>
                <a:cubicBezTo>
                  <a:pt x="5934" y="1669"/>
                  <a:pt x="6211" y="1812"/>
                  <a:pt x="6504" y="1812"/>
                </a:cubicBezTo>
                <a:cubicBezTo>
                  <a:pt x="6799" y="1812"/>
                  <a:pt x="7074" y="1669"/>
                  <a:pt x="7243" y="1429"/>
                </a:cubicBezTo>
                <a:close/>
                <a:moveTo>
                  <a:pt x="6504" y="1"/>
                </a:moveTo>
                <a:cubicBezTo>
                  <a:pt x="6003" y="1"/>
                  <a:pt x="5598" y="407"/>
                  <a:pt x="5598" y="906"/>
                </a:cubicBezTo>
                <a:cubicBezTo>
                  <a:pt x="5598" y="952"/>
                  <a:pt x="5601" y="998"/>
                  <a:pt x="5609" y="1043"/>
                </a:cubicBezTo>
                <a:cubicBezTo>
                  <a:pt x="5590" y="1055"/>
                  <a:pt x="5573" y="1064"/>
                  <a:pt x="5553" y="1076"/>
                </a:cubicBezTo>
                <a:cubicBezTo>
                  <a:pt x="5062" y="1370"/>
                  <a:pt x="4422" y="1763"/>
                  <a:pt x="3781" y="2159"/>
                </a:cubicBezTo>
                <a:cubicBezTo>
                  <a:pt x="3142" y="2556"/>
                  <a:pt x="2503" y="2956"/>
                  <a:pt x="2021" y="3264"/>
                </a:cubicBezTo>
                <a:cubicBezTo>
                  <a:pt x="1908" y="3336"/>
                  <a:pt x="1806" y="3402"/>
                  <a:pt x="1712" y="3463"/>
                </a:cubicBezTo>
                <a:cubicBezTo>
                  <a:pt x="1649" y="3391"/>
                  <a:pt x="1572" y="3329"/>
                  <a:pt x="1488" y="3280"/>
                </a:cubicBezTo>
                <a:cubicBezTo>
                  <a:pt x="1346" y="3198"/>
                  <a:pt x="1190" y="3159"/>
                  <a:pt x="1037" y="3159"/>
                </a:cubicBezTo>
                <a:cubicBezTo>
                  <a:pt x="724" y="3159"/>
                  <a:pt x="419" y="3321"/>
                  <a:pt x="251" y="3611"/>
                </a:cubicBezTo>
                <a:cubicBezTo>
                  <a:pt x="1" y="4044"/>
                  <a:pt x="150" y="4598"/>
                  <a:pt x="583" y="4848"/>
                </a:cubicBezTo>
                <a:cubicBezTo>
                  <a:pt x="720" y="4928"/>
                  <a:pt x="876" y="4970"/>
                  <a:pt x="1034" y="4970"/>
                </a:cubicBezTo>
                <a:cubicBezTo>
                  <a:pt x="1046" y="4970"/>
                  <a:pt x="1059" y="4970"/>
                  <a:pt x="1072" y="4969"/>
                </a:cubicBezTo>
                <a:lnTo>
                  <a:pt x="1072" y="4969"/>
                </a:lnTo>
                <a:cubicBezTo>
                  <a:pt x="1072" y="4994"/>
                  <a:pt x="1070" y="5006"/>
                  <a:pt x="1070" y="5033"/>
                </a:cubicBezTo>
                <a:cubicBezTo>
                  <a:pt x="1063" y="5635"/>
                  <a:pt x="1060" y="6429"/>
                  <a:pt x="1060" y="7222"/>
                </a:cubicBezTo>
                <a:cubicBezTo>
                  <a:pt x="1060" y="8015"/>
                  <a:pt x="1063" y="8808"/>
                  <a:pt x="1070" y="9411"/>
                </a:cubicBezTo>
                <a:cubicBezTo>
                  <a:pt x="1070" y="9437"/>
                  <a:pt x="1072" y="9449"/>
                  <a:pt x="1072" y="9474"/>
                </a:cubicBezTo>
                <a:cubicBezTo>
                  <a:pt x="1061" y="9474"/>
                  <a:pt x="1050" y="9473"/>
                  <a:pt x="1039" y="9473"/>
                </a:cubicBezTo>
                <a:cubicBezTo>
                  <a:pt x="880" y="9473"/>
                  <a:pt x="722" y="9515"/>
                  <a:pt x="583" y="9595"/>
                </a:cubicBezTo>
                <a:cubicBezTo>
                  <a:pt x="150" y="9845"/>
                  <a:pt x="1" y="10399"/>
                  <a:pt x="251" y="10832"/>
                </a:cubicBezTo>
                <a:cubicBezTo>
                  <a:pt x="419" y="11122"/>
                  <a:pt x="724" y="11285"/>
                  <a:pt x="1037" y="11285"/>
                </a:cubicBezTo>
                <a:cubicBezTo>
                  <a:pt x="1190" y="11285"/>
                  <a:pt x="1346" y="11246"/>
                  <a:pt x="1488" y="11163"/>
                </a:cubicBezTo>
                <a:cubicBezTo>
                  <a:pt x="1572" y="11114"/>
                  <a:pt x="1649" y="11053"/>
                  <a:pt x="1712" y="10980"/>
                </a:cubicBezTo>
                <a:cubicBezTo>
                  <a:pt x="1806" y="11041"/>
                  <a:pt x="1908" y="11107"/>
                  <a:pt x="2021" y="11179"/>
                </a:cubicBezTo>
                <a:cubicBezTo>
                  <a:pt x="2503" y="11487"/>
                  <a:pt x="3141" y="11888"/>
                  <a:pt x="3781" y="12284"/>
                </a:cubicBezTo>
                <a:cubicBezTo>
                  <a:pt x="4420" y="12680"/>
                  <a:pt x="5062" y="13073"/>
                  <a:pt x="5553" y="13368"/>
                </a:cubicBezTo>
                <a:cubicBezTo>
                  <a:pt x="5573" y="13381"/>
                  <a:pt x="5590" y="13390"/>
                  <a:pt x="5609" y="13401"/>
                </a:cubicBezTo>
                <a:cubicBezTo>
                  <a:pt x="5601" y="13446"/>
                  <a:pt x="5598" y="13491"/>
                  <a:pt x="5598" y="13537"/>
                </a:cubicBezTo>
                <a:cubicBezTo>
                  <a:pt x="5598" y="14036"/>
                  <a:pt x="6003" y="14443"/>
                  <a:pt x="6504" y="14443"/>
                </a:cubicBezTo>
                <a:cubicBezTo>
                  <a:pt x="7005" y="14443"/>
                  <a:pt x="7410" y="14038"/>
                  <a:pt x="7410" y="13537"/>
                </a:cubicBezTo>
                <a:cubicBezTo>
                  <a:pt x="7410" y="13491"/>
                  <a:pt x="7407" y="13446"/>
                  <a:pt x="7399" y="13401"/>
                </a:cubicBezTo>
                <a:cubicBezTo>
                  <a:pt x="7420" y="13390"/>
                  <a:pt x="7435" y="13381"/>
                  <a:pt x="7455" y="13369"/>
                </a:cubicBezTo>
                <a:cubicBezTo>
                  <a:pt x="7946" y="13075"/>
                  <a:pt x="8586" y="12680"/>
                  <a:pt x="9227" y="12284"/>
                </a:cubicBezTo>
                <a:cubicBezTo>
                  <a:pt x="9866" y="11888"/>
                  <a:pt x="10505" y="11487"/>
                  <a:pt x="10988" y="11179"/>
                </a:cubicBezTo>
                <a:cubicBezTo>
                  <a:pt x="11100" y="11107"/>
                  <a:pt x="11202" y="11041"/>
                  <a:pt x="11296" y="10980"/>
                </a:cubicBezTo>
                <a:cubicBezTo>
                  <a:pt x="11361" y="11053"/>
                  <a:pt x="11436" y="11114"/>
                  <a:pt x="11520" y="11163"/>
                </a:cubicBezTo>
                <a:cubicBezTo>
                  <a:pt x="11662" y="11246"/>
                  <a:pt x="11818" y="11285"/>
                  <a:pt x="11972" y="11285"/>
                </a:cubicBezTo>
                <a:cubicBezTo>
                  <a:pt x="12285" y="11285"/>
                  <a:pt x="12590" y="11122"/>
                  <a:pt x="12757" y="10832"/>
                </a:cubicBezTo>
                <a:cubicBezTo>
                  <a:pt x="13007" y="10399"/>
                  <a:pt x="12858" y="9845"/>
                  <a:pt x="12425" y="9595"/>
                </a:cubicBezTo>
                <a:cubicBezTo>
                  <a:pt x="12287" y="9515"/>
                  <a:pt x="12129" y="9473"/>
                  <a:pt x="11969" y="9473"/>
                </a:cubicBezTo>
                <a:cubicBezTo>
                  <a:pt x="11958" y="9473"/>
                  <a:pt x="11947" y="9474"/>
                  <a:pt x="11937" y="9474"/>
                </a:cubicBezTo>
                <a:cubicBezTo>
                  <a:pt x="11938" y="9449"/>
                  <a:pt x="11938" y="9437"/>
                  <a:pt x="11938" y="9411"/>
                </a:cubicBezTo>
                <a:cubicBezTo>
                  <a:pt x="11945" y="8808"/>
                  <a:pt x="11950" y="8015"/>
                  <a:pt x="11950" y="7222"/>
                </a:cubicBezTo>
                <a:cubicBezTo>
                  <a:pt x="11950" y="6429"/>
                  <a:pt x="11945" y="5636"/>
                  <a:pt x="11938" y="5033"/>
                </a:cubicBezTo>
                <a:cubicBezTo>
                  <a:pt x="11938" y="5008"/>
                  <a:pt x="11938" y="4994"/>
                  <a:pt x="11937" y="4969"/>
                </a:cubicBezTo>
                <a:lnTo>
                  <a:pt x="11937" y="4969"/>
                </a:lnTo>
                <a:cubicBezTo>
                  <a:pt x="11949" y="4970"/>
                  <a:pt x="11962" y="4970"/>
                  <a:pt x="11975" y="4970"/>
                </a:cubicBezTo>
                <a:cubicBezTo>
                  <a:pt x="12134" y="4970"/>
                  <a:pt x="12289" y="4928"/>
                  <a:pt x="12425" y="4848"/>
                </a:cubicBezTo>
                <a:cubicBezTo>
                  <a:pt x="12858" y="4598"/>
                  <a:pt x="13007" y="4044"/>
                  <a:pt x="12757" y="3611"/>
                </a:cubicBezTo>
                <a:cubicBezTo>
                  <a:pt x="12589" y="3321"/>
                  <a:pt x="12284" y="3159"/>
                  <a:pt x="11972" y="3159"/>
                </a:cubicBezTo>
                <a:cubicBezTo>
                  <a:pt x="11818" y="3159"/>
                  <a:pt x="11662" y="3198"/>
                  <a:pt x="11520" y="3280"/>
                </a:cubicBezTo>
                <a:cubicBezTo>
                  <a:pt x="11436" y="3329"/>
                  <a:pt x="11361" y="3391"/>
                  <a:pt x="11296" y="3463"/>
                </a:cubicBezTo>
                <a:cubicBezTo>
                  <a:pt x="11202" y="3402"/>
                  <a:pt x="11100" y="3336"/>
                  <a:pt x="10987" y="3265"/>
                </a:cubicBezTo>
                <a:cubicBezTo>
                  <a:pt x="10505" y="2956"/>
                  <a:pt x="9866" y="2557"/>
                  <a:pt x="9227" y="2159"/>
                </a:cubicBezTo>
                <a:cubicBezTo>
                  <a:pt x="8586" y="1763"/>
                  <a:pt x="7946" y="1370"/>
                  <a:pt x="7455" y="1076"/>
                </a:cubicBezTo>
                <a:cubicBezTo>
                  <a:pt x="7435" y="1064"/>
                  <a:pt x="7419" y="1055"/>
                  <a:pt x="7399" y="1043"/>
                </a:cubicBezTo>
                <a:cubicBezTo>
                  <a:pt x="7407" y="998"/>
                  <a:pt x="7410" y="953"/>
                  <a:pt x="7410" y="908"/>
                </a:cubicBezTo>
                <a:cubicBezTo>
                  <a:pt x="7410" y="407"/>
                  <a:pt x="7005" y="1"/>
                  <a:pt x="6504" y="1"/>
                </a:cubicBezTo>
                <a:close/>
              </a:path>
            </a:pathLst>
          </a:custGeom>
          <a:solidFill>
            <a:srgbClr val="342776">
              <a:alpha val="144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3" name="Google Shape;1333;p34"/>
          <p:cNvSpPr/>
          <p:nvPr/>
        </p:nvSpPr>
        <p:spPr>
          <a:xfrm>
            <a:off x="1328425" y="-236987"/>
            <a:ext cx="539377" cy="598879"/>
          </a:xfrm>
          <a:custGeom>
            <a:avLst/>
            <a:gdLst/>
            <a:ahLst/>
            <a:cxnLst/>
            <a:rect l="l" t="t" r="r" b="b"/>
            <a:pathLst>
              <a:path w="13008" h="14443" extrusionOk="0">
                <a:moveTo>
                  <a:pt x="7243" y="1429"/>
                </a:moveTo>
                <a:cubicBezTo>
                  <a:pt x="7252" y="1435"/>
                  <a:pt x="7257" y="1436"/>
                  <a:pt x="7264" y="1441"/>
                </a:cubicBezTo>
                <a:cubicBezTo>
                  <a:pt x="7751" y="1734"/>
                  <a:pt x="8393" y="2127"/>
                  <a:pt x="9033" y="2523"/>
                </a:cubicBezTo>
                <a:cubicBezTo>
                  <a:pt x="9670" y="2918"/>
                  <a:pt x="10308" y="3318"/>
                  <a:pt x="10788" y="3625"/>
                </a:cubicBezTo>
                <a:cubicBezTo>
                  <a:pt x="10901" y="3698"/>
                  <a:pt x="11004" y="3765"/>
                  <a:pt x="11100" y="3825"/>
                </a:cubicBezTo>
                <a:cubicBezTo>
                  <a:pt x="11035" y="4059"/>
                  <a:pt x="11068" y="4308"/>
                  <a:pt x="11188" y="4517"/>
                </a:cubicBezTo>
                <a:cubicBezTo>
                  <a:pt x="11272" y="4663"/>
                  <a:pt x="11396" y="4782"/>
                  <a:pt x="11545" y="4862"/>
                </a:cubicBezTo>
                <a:cubicBezTo>
                  <a:pt x="11545" y="4928"/>
                  <a:pt x="11546" y="4966"/>
                  <a:pt x="11548" y="5038"/>
                </a:cubicBezTo>
                <a:cubicBezTo>
                  <a:pt x="11555" y="5638"/>
                  <a:pt x="11558" y="6430"/>
                  <a:pt x="11558" y="7221"/>
                </a:cubicBezTo>
                <a:cubicBezTo>
                  <a:pt x="11558" y="8013"/>
                  <a:pt x="11555" y="8805"/>
                  <a:pt x="11548" y="9405"/>
                </a:cubicBezTo>
                <a:cubicBezTo>
                  <a:pt x="11546" y="9477"/>
                  <a:pt x="11545" y="9515"/>
                  <a:pt x="11545" y="9581"/>
                </a:cubicBezTo>
                <a:cubicBezTo>
                  <a:pt x="11396" y="9661"/>
                  <a:pt x="11272" y="9780"/>
                  <a:pt x="11188" y="9926"/>
                </a:cubicBezTo>
                <a:cubicBezTo>
                  <a:pt x="11068" y="10135"/>
                  <a:pt x="11035" y="10384"/>
                  <a:pt x="11099" y="10617"/>
                </a:cubicBezTo>
                <a:cubicBezTo>
                  <a:pt x="11004" y="10679"/>
                  <a:pt x="10901" y="10745"/>
                  <a:pt x="10788" y="10818"/>
                </a:cubicBezTo>
                <a:cubicBezTo>
                  <a:pt x="10308" y="11125"/>
                  <a:pt x="9670" y="11524"/>
                  <a:pt x="9033" y="11920"/>
                </a:cubicBezTo>
                <a:cubicBezTo>
                  <a:pt x="8393" y="12316"/>
                  <a:pt x="7751" y="12708"/>
                  <a:pt x="7264" y="13001"/>
                </a:cubicBezTo>
                <a:cubicBezTo>
                  <a:pt x="7257" y="13005"/>
                  <a:pt x="7251" y="13010"/>
                  <a:pt x="7243" y="13014"/>
                </a:cubicBezTo>
                <a:cubicBezTo>
                  <a:pt x="7074" y="12774"/>
                  <a:pt x="6799" y="12631"/>
                  <a:pt x="6504" y="12631"/>
                </a:cubicBezTo>
                <a:cubicBezTo>
                  <a:pt x="6210" y="12631"/>
                  <a:pt x="5934" y="12774"/>
                  <a:pt x="5765" y="13014"/>
                </a:cubicBezTo>
                <a:lnTo>
                  <a:pt x="5744" y="13001"/>
                </a:lnTo>
                <a:cubicBezTo>
                  <a:pt x="5257" y="12708"/>
                  <a:pt x="4616" y="12316"/>
                  <a:pt x="3977" y="11920"/>
                </a:cubicBezTo>
                <a:cubicBezTo>
                  <a:pt x="3338" y="11524"/>
                  <a:pt x="2702" y="11125"/>
                  <a:pt x="2222" y="10818"/>
                </a:cubicBezTo>
                <a:cubicBezTo>
                  <a:pt x="2107" y="10745"/>
                  <a:pt x="2004" y="10679"/>
                  <a:pt x="1909" y="10617"/>
                </a:cubicBezTo>
                <a:cubicBezTo>
                  <a:pt x="1973" y="10384"/>
                  <a:pt x="1940" y="10135"/>
                  <a:pt x="1820" y="9926"/>
                </a:cubicBezTo>
                <a:cubicBezTo>
                  <a:pt x="1736" y="9780"/>
                  <a:pt x="1612" y="9661"/>
                  <a:pt x="1465" y="9581"/>
                </a:cubicBezTo>
                <a:cubicBezTo>
                  <a:pt x="1463" y="9515"/>
                  <a:pt x="1462" y="9477"/>
                  <a:pt x="1460" y="9405"/>
                </a:cubicBezTo>
                <a:cubicBezTo>
                  <a:pt x="1453" y="8805"/>
                  <a:pt x="1450" y="8013"/>
                  <a:pt x="1450" y="7222"/>
                </a:cubicBezTo>
                <a:cubicBezTo>
                  <a:pt x="1450" y="6430"/>
                  <a:pt x="1453" y="5638"/>
                  <a:pt x="1460" y="5038"/>
                </a:cubicBezTo>
                <a:cubicBezTo>
                  <a:pt x="1462" y="4966"/>
                  <a:pt x="1463" y="4928"/>
                  <a:pt x="1465" y="4862"/>
                </a:cubicBezTo>
                <a:cubicBezTo>
                  <a:pt x="1612" y="4782"/>
                  <a:pt x="1736" y="4663"/>
                  <a:pt x="1820" y="4517"/>
                </a:cubicBezTo>
                <a:cubicBezTo>
                  <a:pt x="1940" y="4308"/>
                  <a:pt x="1973" y="4059"/>
                  <a:pt x="1909" y="3825"/>
                </a:cubicBezTo>
                <a:cubicBezTo>
                  <a:pt x="2004" y="3765"/>
                  <a:pt x="2107" y="3698"/>
                  <a:pt x="2222" y="3625"/>
                </a:cubicBezTo>
                <a:cubicBezTo>
                  <a:pt x="2702" y="3318"/>
                  <a:pt x="3338" y="2918"/>
                  <a:pt x="3977" y="2523"/>
                </a:cubicBezTo>
                <a:cubicBezTo>
                  <a:pt x="4616" y="2127"/>
                  <a:pt x="5257" y="1734"/>
                  <a:pt x="5744" y="1441"/>
                </a:cubicBezTo>
                <a:cubicBezTo>
                  <a:pt x="5753" y="1436"/>
                  <a:pt x="5756" y="1435"/>
                  <a:pt x="5765" y="1429"/>
                </a:cubicBezTo>
                <a:cubicBezTo>
                  <a:pt x="5934" y="1669"/>
                  <a:pt x="6211" y="1812"/>
                  <a:pt x="6504" y="1812"/>
                </a:cubicBezTo>
                <a:cubicBezTo>
                  <a:pt x="6799" y="1812"/>
                  <a:pt x="7074" y="1669"/>
                  <a:pt x="7243" y="1429"/>
                </a:cubicBezTo>
                <a:close/>
                <a:moveTo>
                  <a:pt x="6504" y="1"/>
                </a:moveTo>
                <a:cubicBezTo>
                  <a:pt x="6003" y="1"/>
                  <a:pt x="5598" y="407"/>
                  <a:pt x="5598" y="906"/>
                </a:cubicBezTo>
                <a:cubicBezTo>
                  <a:pt x="5598" y="952"/>
                  <a:pt x="5601" y="998"/>
                  <a:pt x="5609" y="1043"/>
                </a:cubicBezTo>
                <a:cubicBezTo>
                  <a:pt x="5590" y="1055"/>
                  <a:pt x="5573" y="1064"/>
                  <a:pt x="5553" y="1076"/>
                </a:cubicBezTo>
                <a:cubicBezTo>
                  <a:pt x="5062" y="1370"/>
                  <a:pt x="4422" y="1763"/>
                  <a:pt x="3781" y="2159"/>
                </a:cubicBezTo>
                <a:cubicBezTo>
                  <a:pt x="3142" y="2556"/>
                  <a:pt x="2503" y="2956"/>
                  <a:pt x="2021" y="3264"/>
                </a:cubicBezTo>
                <a:cubicBezTo>
                  <a:pt x="1908" y="3336"/>
                  <a:pt x="1806" y="3402"/>
                  <a:pt x="1712" y="3463"/>
                </a:cubicBezTo>
                <a:cubicBezTo>
                  <a:pt x="1649" y="3391"/>
                  <a:pt x="1572" y="3329"/>
                  <a:pt x="1488" y="3280"/>
                </a:cubicBezTo>
                <a:cubicBezTo>
                  <a:pt x="1346" y="3198"/>
                  <a:pt x="1190" y="3159"/>
                  <a:pt x="1037" y="3159"/>
                </a:cubicBezTo>
                <a:cubicBezTo>
                  <a:pt x="724" y="3159"/>
                  <a:pt x="419" y="3321"/>
                  <a:pt x="251" y="3611"/>
                </a:cubicBezTo>
                <a:cubicBezTo>
                  <a:pt x="1" y="4044"/>
                  <a:pt x="150" y="4598"/>
                  <a:pt x="583" y="4848"/>
                </a:cubicBezTo>
                <a:cubicBezTo>
                  <a:pt x="720" y="4928"/>
                  <a:pt x="876" y="4970"/>
                  <a:pt x="1034" y="4970"/>
                </a:cubicBezTo>
                <a:cubicBezTo>
                  <a:pt x="1046" y="4970"/>
                  <a:pt x="1059" y="4970"/>
                  <a:pt x="1072" y="4969"/>
                </a:cubicBezTo>
                <a:lnTo>
                  <a:pt x="1072" y="4969"/>
                </a:lnTo>
                <a:cubicBezTo>
                  <a:pt x="1072" y="4994"/>
                  <a:pt x="1070" y="5006"/>
                  <a:pt x="1070" y="5033"/>
                </a:cubicBezTo>
                <a:cubicBezTo>
                  <a:pt x="1063" y="5635"/>
                  <a:pt x="1060" y="6429"/>
                  <a:pt x="1060" y="7222"/>
                </a:cubicBezTo>
                <a:cubicBezTo>
                  <a:pt x="1060" y="8015"/>
                  <a:pt x="1063" y="8808"/>
                  <a:pt x="1070" y="9411"/>
                </a:cubicBezTo>
                <a:cubicBezTo>
                  <a:pt x="1070" y="9437"/>
                  <a:pt x="1072" y="9449"/>
                  <a:pt x="1072" y="9474"/>
                </a:cubicBezTo>
                <a:cubicBezTo>
                  <a:pt x="1061" y="9474"/>
                  <a:pt x="1050" y="9473"/>
                  <a:pt x="1039" y="9473"/>
                </a:cubicBezTo>
                <a:cubicBezTo>
                  <a:pt x="880" y="9473"/>
                  <a:pt x="722" y="9515"/>
                  <a:pt x="583" y="9595"/>
                </a:cubicBezTo>
                <a:cubicBezTo>
                  <a:pt x="150" y="9845"/>
                  <a:pt x="1" y="10399"/>
                  <a:pt x="251" y="10832"/>
                </a:cubicBezTo>
                <a:cubicBezTo>
                  <a:pt x="419" y="11122"/>
                  <a:pt x="724" y="11285"/>
                  <a:pt x="1037" y="11285"/>
                </a:cubicBezTo>
                <a:cubicBezTo>
                  <a:pt x="1190" y="11285"/>
                  <a:pt x="1346" y="11246"/>
                  <a:pt x="1488" y="11163"/>
                </a:cubicBezTo>
                <a:cubicBezTo>
                  <a:pt x="1572" y="11114"/>
                  <a:pt x="1649" y="11053"/>
                  <a:pt x="1712" y="10980"/>
                </a:cubicBezTo>
                <a:cubicBezTo>
                  <a:pt x="1806" y="11041"/>
                  <a:pt x="1908" y="11107"/>
                  <a:pt x="2021" y="11179"/>
                </a:cubicBezTo>
                <a:cubicBezTo>
                  <a:pt x="2503" y="11487"/>
                  <a:pt x="3141" y="11888"/>
                  <a:pt x="3781" y="12284"/>
                </a:cubicBezTo>
                <a:cubicBezTo>
                  <a:pt x="4420" y="12680"/>
                  <a:pt x="5062" y="13073"/>
                  <a:pt x="5553" y="13368"/>
                </a:cubicBezTo>
                <a:cubicBezTo>
                  <a:pt x="5573" y="13381"/>
                  <a:pt x="5590" y="13390"/>
                  <a:pt x="5609" y="13401"/>
                </a:cubicBezTo>
                <a:cubicBezTo>
                  <a:pt x="5601" y="13446"/>
                  <a:pt x="5598" y="13491"/>
                  <a:pt x="5598" y="13537"/>
                </a:cubicBezTo>
                <a:cubicBezTo>
                  <a:pt x="5598" y="14036"/>
                  <a:pt x="6003" y="14443"/>
                  <a:pt x="6504" y="14443"/>
                </a:cubicBezTo>
                <a:cubicBezTo>
                  <a:pt x="7005" y="14443"/>
                  <a:pt x="7410" y="14038"/>
                  <a:pt x="7410" y="13537"/>
                </a:cubicBezTo>
                <a:cubicBezTo>
                  <a:pt x="7410" y="13491"/>
                  <a:pt x="7407" y="13446"/>
                  <a:pt x="7399" y="13401"/>
                </a:cubicBezTo>
                <a:cubicBezTo>
                  <a:pt x="7420" y="13390"/>
                  <a:pt x="7435" y="13381"/>
                  <a:pt x="7455" y="13369"/>
                </a:cubicBezTo>
                <a:cubicBezTo>
                  <a:pt x="7946" y="13075"/>
                  <a:pt x="8586" y="12680"/>
                  <a:pt x="9227" y="12284"/>
                </a:cubicBezTo>
                <a:cubicBezTo>
                  <a:pt x="9866" y="11888"/>
                  <a:pt x="10505" y="11487"/>
                  <a:pt x="10988" y="11179"/>
                </a:cubicBezTo>
                <a:cubicBezTo>
                  <a:pt x="11100" y="11107"/>
                  <a:pt x="11202" y="11041"/>
                  <a:pt x="11296" y="10980"/>
                </a:cubicBezTo>
                <a:cubicBezTo>
                  <a:pt x="11361" y="11053"/>
                  <a:pt x="11436" y="11114"/>
                  <a:pt x="11520" y="11163"/>
                </a:cubicBezTo>
                <a:cubicBezTo>
                  <a:pt x="11662" y="11246"/>
                  <a:pt x="11818" y="11285"/>
                  <a:pt x="11972" y="11285"/>
                </a:cubicBezTo>
                <a:cubicBezTo>
                  <a:pt x="12285" y="11285"/>
                  <a:pt x="12590" y="11122"/>
                  <a:pt x="12757" y="10832"/>
                </a:cubicBezTo>
                <a:cubicBezTo>
                  <a:pt x="13007" y="10399"/>
                  <a:pt x="12858" y="9845"/>
                  <a:pt x="12425" y="9595"/>
                </a:cubicBezTo>
                <a:cubicBezTo>
                  <a:pt x="12287" y="9515"/>
                  <a:pt x="12129" y="9473"/>
                  <a:pt x="11969" y="9473"/>
                </a:cubicBezTo>
                <a:cubicBezTo>
                  <a:pt x="11958" y="9473"/>
                  <a:pt x="11947" y="9474"/>
                  <a:pt x="11937" y="9474"/>
                </a:cubicBezTo>
                <a:cubicBezTo>
                  <a:pt x="11938" y="9449"/>
                  <a:pt x="11938" y="9437"/>
                  <a:pt x="11938" y="9411"/>
                </a:cubicBezTo>
                <a:cubicBezTo>
                  <a:pt x="11945" y="8808"/>
                  <a:pt x="11950" y="8015"/>
                  <a:pt x="11950" y="7222"/>
                </a:cubicBezTo>
                <a:cubicBezTo>
                  <a:pt x="11950" y="6429"/>
                  <a:pt x="11945" y="5636"/>
                  <a:pt x="11938" y="5033"/>
                </a:cubicBezTo>
                <a:cubicBezTo>
                  <a:pt x="11938" y="5008"/>
                  <a:pt x="11938" y="4994"/>
                  <a:pt x="11937" y="4969"/>
                </a:cubicBezTo>
                <a:lnTo>
                  <a:pt x="11937" y="4969"/>
                </a:lnTo>
                <a:cubicBezTo>
                  <a:pt x="11949" y="4970"/>
                  <a:pt x="11962" y="4970"/>
                  <a:pt x="11975" y="4970"/>
                </a:cubicBezTo>
                <a:cubicBezTo>
                  <a:pt x="12134" y="4970"/>
                  <a:pt x="12289" y="4928"/>
                  <a:pt x="12425" y="4848"/>
                </a:cubicBezTo>
                <a:cubicBezTo>
                  <a:pt x="12858" y="4598"/>
                  <a:pt x="13007" y="4044"/>
                  <a:pt x="12757" y="3611"/>
                </a:cubicBezTo>
                <a:cubicBezTo>
                  <a:pt x="12589" y="3321"/>
                  <a:pt x="12284" y="3159"/>
                  <a:pt x="11972" y="3159"/>
                </a:cubicBezTo>
                <a:cubicBezTo>
                  <a:pt x="11818" y="3159"/>
                  <a:pt x="11662" y="3198"/>
                  <a:pt x="11520" y="3280"/>
                </a:cubicBezTo>
                <a:cubicBezTo>
                  <a:pt x="11436" y="3329"/>
                  <a:pt x="11361" y="3391"/>
                  <a:pt x="11296" y="3463"/>
                </a:cubicBezTo>
                <a:cubicBezTo>
                  <a:pt x="11202" y="3402"/>
                  <a:pt x="11100" y="3336"/>
                  <a:pt x="10987" y="3265"/>
                </a:cubicBezTo>
                <a:cubicBezTo>
                  <a:pt x="10505" y="2956"/>
                  <a:pt x="9866" y="2557"/>
                  <a:pt x="9227" y="2159"/>
                </a:cubicBezTo>
                <a:cubicBezTo>
                  <a:pt x="8586" y="1763"/>
                  <a:pt x="7946" y="1370"/>
                  <a:pt x="7455" y="1076"/>
                </a:cubicBezTo>
                <a:cubicBezTo>
                  <a:pt x="7435" y="1064"/>
                  <a:pt x="7419" y="1055"/>
                  <a:pt x="7399" y="1043"/>
                </a:cubicBezTo>
                <a:cubicBezTo>
                  <a:pt x="7407" y="998"/>
                  <a:pt x="7410" y="953"/>
                  <a:pt x="7410" y="908"/>
                </a:cubicBezTo>
                <a:cubicBezTo>
                  <a:pt x="7410" y="407"/>
                  <a:pt x="7005" y="1"/>
                  <a:pt x="6504" y="1"/>
                </a:cubicBezTo>
                <a:close/>
              </a:path>
            </a:pathLst>
          </a:custGeom>
          <a:solidFill>
            <a:srgbClr val="342776">
              <a:alpha val="144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4" name="Google Shape;1334;p34"/>
          <p:cNvSpPr/>
          <p:nvPr/>
        </p:nvSpPr>
        <p:spPr>
          <a:xfrm>
            <a:off x="8242800" y="-408250"/>
            <a:ext cx="1183858" cy="1314457"/>
          </a:xfrm>
          <a:custGeom>
            <a:avLst/>
            <a:gdLst/>
            <a:ahLst/>
            <a:cxnLst/>
            <a:rect l="l" t="t" r="r" b="b"/>
            <a:pathLst>
              <a:path w="13008" h="14443" extrusionOk="0">
                <a:moveTo>
                  <a:pt x="7243" y="1429"/>
                </a:moveTo>
                <a:cubicBezTo>
                  <a:pt x="7252" y="1435"/>
                  <a:pt x="7257" y="1436"/>
                  <a:pt x="7264" y="1441"/>
                </a:cubicBezTo>
                <a:cubicBezTo>
                  <a:pt x="7751" y="1734"/>
                  <a:pt x="8393" y="2127"/>
                  <a:pt x="9033" y="2523"/>
                </a:cubicBezTo>
                <a:cubicBezTo>
                  <a:pt x="9670" y="2918"/>
                  <a:pt x="10308" y="3318"/>
                  <a:pt x="10788" y="3625"/>
                </a:cubicBezTo>
                <a:cubicBezTo>
                  <a:pt x="10901" y="3698"/>
                  <a:pt x="11004" y="3765"/>
                  <a:pt x="11100" y="3825"/>
                </a:cubicBezTo>
                <a:cubicBezTo>
                  <a:pt x="11035" y="4059"/>
                  <a:pt x="11068" y="4308"/>
                  <a:pt x="11188" y="4517"/>
                </a:cubicBezTo>
                <a:cubicBezTo>
                  <a:pt x="11272" y="4663"/>
                  <a:pt x="11396" y="4782"/>
                  <a:pt x="11545" y="4862"/>
                </a:cubicBezTo>
                <a:cubicBezTo>
                  <a:pt x="11545" y="4928"/>
                  <a:pt x="11546" y="4966"/>
                  <a:pt x="11548" y="5038"/>
                </a:cubicBezTo>
                <a:cubicBezTo>
                  <a:pt x="11555" y="5638"/>
                  <a:pt x="11558" y="6430"/>
                  <a:pt x="11558" y="7221"/>
                </a:cubicBezTo>
                <a:cubicBezTo>
                  <a:pt x="11558" y="8013"/>
                  <a:pt x="11555" y="8805"/>
                  <a:pt x="11548" y="9405"/>
                </a:cubicBezTo>
                <a:cubicBezTo>
                  <a:pt x="11546" y="9477"/>
                  <a:pt x="11545" y="9515"/>
                  <a:pt x="11545" y="9581"/>
                </a:cubicBezTo>
                <a:cubicBezTo>
                  <a:pt x="11396" y="9661"/>
                  <a:pt x="11272" y="9780"/>
                  <a:pt x="11188" y="9926"/>
                </a:cubicBezTo>
                <a:cubicBezTo>
                  <a:pt x="11068" y="10135"/>
                  <a:pt x="11035" y="10384"/>
                  <a:pt x="11099" y="10617"/>
                </a:cubicBezTo>
                <a:cubicBezTo>
                  <a:pt x="11004" y="10679"/>
                  <a:pt x="10901" y="10745"/>
                  <a:pt x="10788" y="10818"/>
                </a:cubicBezTo>
                <a:cubicBezTo>
                  <a:pt x="10308" y="11125"/>
                  <a:pt x="9670" y="11524"/>
                  <a:pt x="9033" y="11920"/>
                </a:cubicBezTo>
                <a:cubicBezTo>
                  <a:pt x="8393" y="12316"/>
                  <a:pt x="7751" y="12708"/>
                  <a:pt x="7264" y="13001"/>
                </a:cubicBezTo>
                <a:cubicBezTo>
                  <a:pt x="7257" y="13005"/>
                  <a:pt x="7251" y="13010"/>
                  <a:pt x="7243" y="13014"/>
                </a:cubicBezTo>
                <a:cubicBezTo>
                  <a:pt x="7074" y="12774"/>
                  <a:pt x="6799" y="12631"/>
                  <a:pt x="6504" y="12631"/>
                </a:cubicBezTo>
                <a:cubicBezTo>
                  <a:pt x="6210" y="12631"/>
                  <a:pt x="5934" y="12774"/>
                  <a:pt x="5765" y="13014"/>
                </a:cubicBezTo>
                <a:lnTo>
                  <a:pt x="5744" y="13001"/>
                </a:lnTo>
                <a:cubicBezTo>
                  <a:pt x="5257" y="12708"/>
                  <a:pt x="4616" y="12316"/>
                  <a:pt x="3977" y="11920"/>
                </a:cubicBezTo>
                <a:cubicBezTo>
                  <a:pt x="3338" y="11524"/>
                  <a:pt x="2702" y="11125"/>
                  <a:pt x="2222" y="10818"/>
                </a:cubicBezTo>
                <a:cubicBezTo>
                  <a:pt x="2107" y="10745"/>
                  <a:pt x="2004" y="10679"/>
                  <a:pt x="1909" y="10617"/>
                </a:cubicBezTo>
                <a:cubicBezTo>
                  <a:pt x="1973" y="10384"/>
                  <a:pt x="1940" y="10135"/>
                  <a:pt x="1820" y="9926"/>
                </a:cubicBezTo>
                <a:cubicBezTo>
                  <a:pt x="1736" y="9780"/>
                  <a:pt x="1612" y="9661"/>
                  <a:pt x="1465" y="9581"/>
                </a:cubicBezTo>
                <a:cubicBezTo>
                  <a:pt x="1463" y="9515"/>
                  <a:pt x="1462" y="9477"/>
                  <a:pt x="1460" y="9405"/>
                </a:cubicBezTo>
                <a:cubicBezTo>
                  <a:pt x="1453" y="8805"/>
                  <a:pt x="1450" y="8013"/>
                  <a:pt x="1450" y="7222"/>
                </a:cubicBezTo>
                <a:cubicBezTo>
                  <a:pt x="1450" y="6430"/>
                  <a:pt x="1453" y="5638"/>
                  <a:pt x="1460" y="5038"/>
                </a:cubicBezTo>
                <a:cubicBezTo>
                  <a:pt x="1462" y="4966"/>
                  <a:pt x="1463" y="4928"/>
                  <a:pt x="1465" y="4862"/>
                </a:cubicBezTo>
                <a:cubicBezTo>
                  <a:pt x="1612" y="4782"/>
                  <a:pt x="1736" y="4663"/>
                  <a:pt x="1820" y="4517"/>
                </a:cubicBezTo>
                <a:cubicBezTo>
                  <a:pt x="1940" y="4308"/>
                  <a:pt x="1973" y="4059"/>
                  <a:pt x="1909" y="3825"/>
                </a:cubicBezTo>
                <a:cubicBezTo>
                  <a:pt x="2004" y="3765"/>
                  <a:pt x="2107" y="3698"/>
                  <a:pt x="2222" y="3625"/>
                </a:cubicBezTo>
                <a:cubicBezTo>
                  <a:pt x="2702" y="3318"/>
                  <a:pt x="3338" y="2918"/>
                  <a:pt x="3977" y="2523"/>
                </a:cubicBezTo>
                <a:cubicBezTo>
                  <a:pt x="4616" y="2127"/>
                  <a:pt x="5257" y="1734"/>
                  <a:pt x="5744" y="1441"/>
                </a:cubicBezTo>
                <a:cubicBezTo>
                  <a:pt x="5753" y="1436"/>
                  <a:pt x="5756" y="1435"/>
                  <a:pt x="5765" y="1429"/>
                </a:cubicBezTo>
                <a:cubicBezTo>
                  <a:pt x="5934" y="1669"/>
                  <a:pt x="6211" y="1812"/>
                  <a:pt x="6504" y="1812"/>
                </a:cubicBezTo>
                <a:cubicBezTo>
                  <a:pt x="6799" y="1812"/>
                  <a:pt x="7074" y="1669"/>
                  <a:pt x="7243" y="1429"/>
                </a:cubicBezTo>
                <a:close/>
                <a:moveTo>
                  <a:pt x="6504" y="1"/>
                </a:moveTo>
                <a:cubicBezTo>
                  <a:pt x="6003" y="1"/>
                  <a:pt x="5598" y="407"/>
                  <a:pt x="5598" y="906"/>
                </a:cubicBezTo>
                <a:cubicBezTo>
                  <a:pt x="5598" y="952"/>
                  <a:pt x="5601" y="998"/>
                  <a:pt x="5609" y="1043"/>
                </a:cubicBezTo>
                <a:cubicBezTo>
                  <a:pt x="5590" y="1055"/>
                  <a:pt x="5573" y="1064"/>
                  <a:pt x="5553" y="1076"/>
                </a:cubicBezTo>
                <a:cubicBezTo>
                  <a:pt x="5062" y="1370"/>
                  <a:pt x="4422" y="1763"/>
                  <a:pt x="3781" y="2159"/>
                </a:cubicBezTo>
                <a:cubicBezTo>
                  <a:pt x="3142" y="2556"/>
                  <a:pt x="2503" y="2956"/>
                  <a:pt x="2021" y="3264"/>
                </a:cubicBezTo>
                <a:cubicBezTo>
                  <a:pt x="1908" y="3336"/>
                  <a:pt x="1806" y="3402"/>
                  <a:pt x="1712" y="3463"/>
                </a:cubicBezTo>
                <a:cubicBezTo>
                  <a:pt x="1649" y="3391"/>
                  <a:pt x="1572" y="3329"/>
                  <a:pt x="1488" y="3280"/>
                </a:cubicBezTo>
                <a:cubicBezTo>
                  <a:pt x="1346" y="3198"/>
                  <a:pt x="1190" y="3159"/>
                  <a:pt x="1037" y="3159"/>
                </a:cubicBezTo>
                <a:cubicBezTo>
                  <a:pt x="724" y="3159"/>
                  <a:pt x="419" y="3321"/>
                  <a:pt x="251" y="3611"/>
                </a:cubicBezTo>
                <a:cubicBezTo>
                  <a:pt x="1" y="4044"/>
                  <a:pt x="150" y="4598"/>
                  <a:pt x="583" y="4848"/>
                </a:cubicBezTo>
                <a:cubicBezTo>
                  <a:pt x="720" y="4928"/>
                  <a:pt x="876" y="4970"/>
                  <a:pt x="1034" y="4970"/>
                </a:cubicBezTo>
                <a:cubicBezTo>
                  <a:pt x="1046" y="4970"/>
                  <a:pt x="1059" y="4970"/>
                  <a:pt x="1072" y="4969"/>
                </a:cubicBezTo>
                <a:lnTo>
                  <a:pt x="1072" y="4969"/>
                </a:lnTo>
                <a:cubicBezTo>
                  <a:pt x="1072" y="4994"/>
                  <a:pt x="1070" y="5006"/>
                  <a:pt x="1070" y="5033"/>
                </a:cubicBezTo>
                <a:cubicBezTo>
                  <a:pt x="1063" y="5635"/>
                  <a:pt x="1060" y="6429"/>
                  <a:pt x="1060" y="7222"/>
                </a:cubicBezTo>
                <a:cubicBezTo>
                  <a:pt x="1060" y="8015"/>
                  <a:pt x="1063" y="8808"/>
                  <a:pt x="1070" y="9411"/>
                </a:cubicBezTo>
                <a:cubicBezTo>
                  <a:pt x="1070" y="9437"/>
                  <a:pt x="1072" y="9449"/>
                  <a:pt x="1072" y="9474"/>
                </a:cubicBezTo>
                <a:cubicBezTo>
                  <a:pt x="1061" y="9474"/>
                  <a:pt x="1050" y="9473"/>
                  <a:pt x="1039" y="9473"/>
                </a:cubicBezTo>
                <a:cubicBezTo>
                  <a:pt x="880" y="9473"/>
                  <a:pt x="722" y="9515"/>
                  <a:pt x="583" y="9595"/>
                </a:cubicBezTo>
                <a:cubicBezTo>
                  <a:pt x="150" y="9845"/>
                  <a:pt x="1" y="10399"/>
                  <a:pt x="251" y="10832"/>
                </a:cubicBezTo>
                <a:cubicBezTo>
                  <a:pt x="419" y="11122"/>
                  <a:pt x="724" y="11285"/>
                  <a:pt x="1037" y="11285"/>
                </a:cubicBezTo>
                <a:cubicBezTo>
                  <a:pt x="1190" y="11285"/>
                  <a:pt x="1346" y="11246"/>
                  <a:pt x="1488" y="11163"/>
                </a:cubicBezTo>
                <a:cubicBezTo>
                  <a:pt x="1572" y="11114"/>
                  <a:pt x="1649" y="11053"/>
                  <a:pt x="1712" y="10980"/>
                </a:cubicBezTo>
                <a:cubicBezTo>
                  <a:pt x="1806" y="11041"/>
                  <a:pt x="1908" y="11107"/>
                  <a:pt x="2021" y="11179"/>
                </a:cubicBezTo>
                <a:cubicBezTo>
                  <a:pt x="2503" y="11487"/>
                  <a:pt x="3141" y="11888"/>
                  <a:pt x="3781" y="12284"/>
                </a:cubicBezTo>
                <a:cubicBezTo>
                  <a:pt x="4420" y="12680"/>
                  <a:pt x="5062" y="13073"/>
                  <a:pt x="5553" y="13368"/>
                </a:cubicBezTo>
                <a:cubicBezTo>
                  <a:pt x="5573" y="13381"/>
                  <a:pt x="5590" y="13390"/>
                  <a:pt x="5609" y="13401"/>
                </a:cubicBezTo>
                <a:cubicBezTo>
                  <a:pt x="5601" y="13446"/>
                  <a:pt x="5598" y="13491"/>
                  <a:pt x="5598" y="13537"/>
                </a:cubicBezTo>
                <a:cubicBezTo>
                  <a:pt x="5598" y="14036"/>
                  <a:pt x="6003" y="14443"/>
                  <a:pt x="6504" y="14443"/>
                </a:cubicBezTo>
                <a:cubicBezTo>
                  <a:pt x="7005" y="14443"/>
                  <a:pt x="7410" y="14038"/>
                  <a:pt x="7410" y="13537"/>
                </a:cubicBezTo>
                <a:cubicBezTo>
                  <a:pt x="7410" y="13491"/>
                  <a:pt x="7407" y="13446"/>
                  <a:pt x="7399" y="13401"/>
                </a:cubicBezTo>
                <a:cubicBezTo>
                  <a:pt x="7420" y="13390"/>
                  <a:pt x="7435" y="13381"/>
                  <a:pt x="7455" y="13369"/>
                </a:cubicBezTo>
                <a:cubicBezTo>
                  <a:pt x="7946" y="13075"/>
                  <a:pt x="8586" y="12680"/>
                  <a:pt x="9227" y="12284"/>
                </a:cubicBezTo>
                <a:cubicBezTo>
                  <a:pt x="9866" y="11888"/>
                  <a:pt x="10505" y="11487"/>
                  <a:pt x="10988" y="11179"/>
                </a:cubicBezTo>
                <a:cubicBezTo>
                  <a:pt x="11100" y="11107"/>
                  <a:pt x="11202" y="11041"/>
                  <a:pt x="11296" y="10980"/>
                </a:cubicBezTo>
                <a:cubicBezTo>
                  <a:pt x="11361" y="11053"/>
                  <a:pt x="11436" y="11114"/>
                  <a:pt x="11520" y="11163"/>
                </a:cubicBezTo>
                <a:cubicBezTo>
                  <a:pt x="11662" y="11246"/>
                  <a:pt x="11818" y="11285"/>
                  <a:pt x="11972" y="11285"/>
                </a:cubicBezTo>
                <a:cubicBezTo>
                  <a:pt x="12285" y="11285"/>
                  <a:pt x="12590" y="11122"/>
                  <a:pt x="12757" y="10832"/>
                </a:cubicBezTo>
                <a:cubicBezTo>
                  <a:pt x="13007" y="10399"/>
                  <a:pt x="12858" y="9845"/>
                  <a:pt x="12425" y="9595"/>
                </a:cubicBezTo>
                <a:cubicBezTo>
                  <a:pt x="12287" y="9515"/>
                  <a:pt x="12129" y="9473"/>
                  <a:pt x="11969" y="9473"/>
                </a:cubicBezTo>
                <a:cubicBezTo>
                  <a:pt x="11958" y="9473"/>
                  <a:pt x="11947" y="9474"/>
                  <a:pt x="11937" y="9474"/>
                </a:cubicBezTo>
                <a:cubicBezTo>
                  <a:pt x="11938" y="9449"/>
                  <a:pt x="11938" y="9437"/>
                  <a:pt x="11938" y="9411"/>
                </a:cubicBezTo>
                <a:cubicBezTo>
                  <a:pt x="11945" y="8808"/>
                  <a:pt x="11950" y="8015"/>
                  <a:pt x="11950" y="7222"/>
                </a:cubicBezTo>
                <a:cubicBezTo>
                  <a:pt x="11950" y="6429"/>
                  <a:pt x="11945" y="5636"/>
                  <a:pt x="11938" y="5033"/>
                </a:cubicBezTo>
                <a:cubicBezTo>
                  <a:pt x="11938" y="5008"/>
                  <a:pt x="11938" y="4994"/>
                  <a:pt x="11937" y="4969"/>
                </a:cubicBezTo>
                <a:lnTo>
                  <a:pt x="11937" y="4969"/>
                </a:lnTo>
                <a:cubicBezTo>
                  <a:pt x="11949" y="4970"/>
                  <a:pt x="11962" y="4970"/>
                  <a:pt x="11975" y="4970"/>
                </a:cubicBezTo>
                <a:cubicBezTo>
                  <a:pt x="12134" y="4970"/>
                  <a:pt x="12289" y="4928"/>
                  <a:pt x="12425" y="4848"/>
                </a:cubicBezTo>
                <a:cubicBezTo>
                  <a:pt x="12858" y="4598"/>
                  <a:pt x="13007" y="4044"/>
                  <a:pt x="12757" y="3611"/>
                </a:cubicBezTo>
                <a:cubicBezTo>
                  <a:pt x="12589" y="3321"/>
                  <a:pt x="12284" y="3159"/>
                  <a:pt x="11972" y="3159"/>
                </a:cubicBezTo>
                <a:cubicBezTo>
                  <a:pt x="11818" y="3159"/>
                  <a:pt x="11662" y="3198"/>
                  <a:pt x="11520" y="3280"/>
                </a:cubicBezTo>
                <a:cubicBezTo>
                  <a:pt x="11436" y="3329"/>
                  <a:pt x="11361" y="3391"/>
                  <a:pt x="11296" y="3463"/>
                </a:cubicBezTo>
                <a:cubicBezTo>
                  <a:pt x="11202" y="3402"/>
                  <a:pt x="11100" y="3336"/>
                  <a:pt x="10987" y="3265"/>
                </a:cubicBezTo>
                <a:cubicBezTo>
                  <a:pt x="10505" y="2956"/>
                  <a:pt x="9866" y="2557"/>
                  <a:pt x="9227" y="2159"/>
                </a:cubicBezTo>
                <a:cubicBezTo>
                  <a:pt x="8586" y="1763"/>
                  <a:pt x="7946" y="1370"/>
                  <a:pt x="7455" y="1076"/>
                </a:cubicBezTo>
                <a:cubicBezTo>
                  <a:pt x="7435" y="1064"/>
                  <a:pt x="7419" y="1055"/>
                  <a:pt x="7399" y="1043"/>
                </a:cubicBezTo>
                <a:cubicBezTo>
                  <a:pt x="7407" y="998"/>
                  <a:pt x="7410" y="953"/>
                  <a:pt x="7410" y="908"/>
                </a:cubicBezTo>
                <a:cubicBezTo>
                  <a:pt x="7410" y="407"/>
                  <a:pt x="7005" y="1"/>
                  <a:pt x="6504" y="1"/>
                </a:cubicBezTo>
                <a:close/>
              </a:path>
            </a:pathLst>
          </a:custGeom>
          <a:solidFill>
            <a:srgbClr val="342776">
              <a:alpha val="141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5" name="Google Shape;1335;p34"/>
          <p:cNvSpPr/>
          <p:nvPr/>
        </p:nvSpPr>
        <p:spPr>
          <a:xfrm>
            <a:off x="-192287" y="1953988"/>
            <a:ext cx="359313" cy="398952"/>
          </a:xfrm>
          <a:custGeom>
            <a:avLst/>
            <a:gdLst/>
            <a:ahLst/>
            <a:cxnLst/>
            <a:rect l="l" t="t" r="r" b="b"/>
            <a:pathLst>
              <a:path w="13008" h="14443" extrusionOk="0">
                <a:moveTo>
                  <a:pt x="7243" y="1429"/>
                </a:moveTo>
                <a:cubicBezTo>
                  <a:pt x="7252" y="1435"/>
                  <a:pt x="7257" y="1436"/>
                  <a:pt x="7264" y="1441"/>
                </a:cubicBezTo>
                <a:cubicBezTo>
                  <a:pt x="7751" y="1734"/>
                  <a:pt x="8393" y="2127"/>
                  <a:pt x="9033" y="2523"/>
                </a:cubicBezTo>
                <a:cubicBezTo>
                  <a:pt x="9670" y="2918"/>
                  <a:pt x="10308" y="3318"/>
                  <a:pt x="10788" y="3625"/>
                </a:cubicBezTo>
                <a:cubicBezTo>
                  <a:pt x="10901" y="3698"/>
                  <a:pt x="11004" y="3765"/>
                  <a:pt x="11100" y="3825"/>
                </a:cubicBezTo>
                <a:cubicBezTo>
                  <a:pt x="11035" y="4059"/>
                  <a:pt x="11068" y="4308"/>
                  <a:pt x="11188" y="4517"/>
                </a:cubicBezTo>
                <a:cubicBezTo>
                  <a:pt x="11272" y="4663"/>
                  <a:pt x="11396" y="4782"/>
                  <a:pt x="11545" y="4862"/>
                </a:cubicBezTo>
                <a:cubicBezTo>
                  <a:pt x="11545" y="4928"/>
                  <a:pt x="11546" y="4966"/>
                  <a:pt x="11548" y="5038"/>
                </a:cubicBezTo>
                <a:cubicBezTo>
                  <a:pt x="11555" y="5638"/>
                  <a:pt x="11558" y="6430"/>
                  <a:pt x="11558" y="7221"/>
                </a:cubicBezTo>
                <a:cubicBezTo>
                  <a:pt x="11558" y="8013"/>
                  <a:pt x="11555" y="8805"/>
                  <a:pt x="11548" y="9405"/>
                </a:cubicBezTo>
                <a:cubicBezTo>
                  <a:pt x="11546" y="9477"/>
                  <a:pt x="11545" y="9515"/>
                  <a:pt x="11545" y="9581"/>
                </a:cubicBezTo>
                <a:cubicBezTo>
                  <a:pt x="11396" y="9661"/>
                  <a:pt x="11272" y="9780"/>
                  <a:pt x="11188" y="9926"/>
                </a:cubicBezTo>
                <a:cubicBezTo>
                  <a:pt x="11068" y="10135"/>
                  <a:pt x="11035" y="10384"/>
                  <a:pt x="11099" y="10617"/>
                </a:cubicBezTo>
                <a:cubicBezTo>
                  <a:pt x="11004" y="10679"/>
                  <a:pt x="10901" y="10745"/>
                  <a:pt x="10788" y="10818"/>
                </a:cubicBezTo>
                <a:cubicBezTo>
                  <a:pt x="10308" y="11125"/>
                  <a:pt x="9670" y="11524"/>
                  <a:pt x="9033" y="11920"/>
                </a:cubicBezTo>
                <a:cubicBezTo>
                  <a:pt x="8393" y="12316"/>
                  <a:pt x="7751" y="12708"/>
                  <a:pt x="7264" y="13001"/>
                </a:cubicBezTo>
                <a:cubicBezTo>
                  <a:pt x="7257" y="13005"/>
                  <a:pt x="7251" y="13010"/>
                  <a:pt x="7243" y="13014"/>
                </a:cubicBezTo>
                <a:cubicBezTo>
                  <a:pt x="7074" y="12774"/>
                  <a:pt x="6799" y="12631"/>
                  <a:pt x="6504" y="12631"/>
                </a:cubicBezTo>
                <a:cubicBezTo>
                  <a:pt x="6210" y="12631"/>
                  <a:pt x="5934" y="12774"/>
                  <a:pt x="5765" y="13014"/>
                </a:cubicBezTo>
                <a:lnTo>
                  <a:pt x="5744" y="13001"/>
                </a:lnTo>
                <a:cubicBezTo>
                  <a:pt x="5257" y="12708"/>
                  <a:pt x="4616" y="12316"/>
                  <a:pt x="3977" y="11920"/>
                </a:cubicBezTo>
                <a:cubicBezTo>
                  <a:pt x="3338" y="11524"/>
                  <a:pt x="2702" y="11125"/>
                  <a:pt x="2222" y="10818"/>
                </a:cubicBezTo>
                <a:cubicBezTo>
                  <a:pt x="2107" y="10745"/>
                  <a:pt x="2004" y="10679"/>
                  <a:pt x="1909" y="10617"/>
                </a:cubicBezTo>
                <a:cubicBezTo>
                  <a:pt x="1973" y="10384"/>
                  <a:pt x="1940" y="10135"/>
                  <a:pt x="1820" y="9926"/>
                </a:cubicBezTo>
                <a:cubicBezTo>
                  <a:pt x="1736" y="9780"/>
                  <a:pt x="1612" y="9661"/>
                  <a:pt x="1465" y="9581"/>
                </a:cubicBezTo>
                <a:cubicBezTo>
                  <a:pt x="1463" y="9515"/>
                  <a:pt x="1462" y="9477"/>
                  <a:pt x="1460" y="9405"/>
                </a:cubicBezTo>
                <a:cubicBezTo>
                  <a:pt x="1453" y="8805"/>
                  <a:pt x="1450" y="8013"/>
                  <a:pt x="1450" y="7222"/>
                </a:cubicBezTo>
                <a:cubicBezTo>
                  <a:pt x="1450" y="6430"/>
                  <a:pt x="1453" y="5638"/>
                  <a:pt x="1460" y="5038"/>
                </a:cubicBezTo>
                <a:cubicBezTo>
                  <a:pt x="1462" y="4966"/>
                  <a:pt x="1463" y="4928"/>
                  <a:pt x="1465" y="4862"/>
                </a:cubicBezTo>
                <a:cubicBezTo>
                  <a:pt x="1612" y="4782"/>
                  <a:pt x="1736" y="4663"/>
                  <a:pt x="1820" y="4517"/>
                </a:cubicBezTo>
                <a:cubicBezTo>
                  <a:pt x="1940" y="4308"/>
                  <a:pt x="1973" y="4059"/>
                  <a:pt x="1909" y="3825"/>
                </a:cubicBezTo>
                <a:cubicBezTo>
                  <a:pt x="2004" y="3765"/>
                  <a:pt x="2107" y="3698"/>
                  <a:pt x="2222" y="3625"/>
                </a:cubicBezTo>
                <a:cubicBezTo>
                  <a:pt x="2702" y="3318"/>
                  <a:pt x="3338" y="2918"/>
                  <a:pt x="3977" y="2523"/>
                </a:cubicBezTo>
                <a:cubicBezTo>
                  <a:pt x="4616" y="2127"/>
                  <a:pt x="5257" y="1734"/>
                  <a:pt x="5744" y="1441"/>
                </a:cubicBezTo>
                <a:cubicBezTo>
                  <a:pt x="5753" y="1436"/>
                  <a:pt x="5756" y="1435"/>
                  <a:pt x="5765" y="1429"/>
                </a:cubicBezTo>
                <a:cubicBezTo>
                  <a:pt x="5934" y="1669"/>
                  <a:pt x="6211" y="1812"/>
                  <a:pt x="6504" y="1812"/>
                </a:cubicBezTo>
                <a:cubicBezTo>
                  <a:pt x="6799" y="1812"/>
                  <a:pt x="7074" y="1669"/>
                  <a:pt x="7243" y="1429"/>
                </a:cubicBezTo>
                <a:close/>
                <a:moveTo>
                  <a:pt x="6504" y="1"/>
                </a:moveTo>
                <a:cubicBezTo>
                  <a:pt x="6003" y="1"/>
                  <a:pt x="5598" y="407"/>
                  <a:pt x="5598" y="906"/>
                </a:cubicBezTo>
                <a:cubicBezTo>
                  <a:pt x="5598" y="952"/>
                  <a:pt x="5601" y="998"/>
                  <a:pt x="5609" y="1043"/>
                </a:cubicBezTo>
                <a:cubicBezTo>
                  <a:pt x="5590" y="1055"/>
                  <a:pt x="5573" y="1064"/>
                  <a:pt x="5553" y="1076"/>
                </a:cubicBezTo>
                <a:cubicBezTo>
                  <a:pt x="5062" y="1370"/>
                  <a:pt x="4422" y="1763"/>
                  <a:pt x="3781" y="2159"/>
                </a:cubicBezTo>
                <a:cubicBezTo>
                  <a:pt x="3142" y="2556"/>
                  <a:pt x="2503" y="2956"/>
                  <a:pt x="2021" y="3264"/>
                </a:cubicBezTo>
                <a:cubicBezTo>
                  <a:pt x="1908" y="3336"/>
                  <a:pt x="1806" y="3402"/>
                  <a:pt x="1712" y="3463"/>
                </a:cubicBezTo>
                <a:cubicBezTo>
                  <a:pt x="1649" y="3391"/>
                  <a:pt x="1572" y="3329"/>
                  <a:pt x="1488" y="3280"/>
                </a:cubicBezTo>
                <a:cubicBezTo>
                  <a:pt x="1346" y="3198"/>
                  <a:pt x="1190" y="3159"/>
                  <a:pt x="1037" y="3159"/>
                </a:cubicBezTo>
                <a:cubicBezTo>
                  <a:pt x="724" y="3159"/>
                  <a:pt x="419" y="3321"/>
                  <a:pt x="251" y="3611"/>
                </a:cubicBezTo>
                <a:cubicBezTo>
                  <a:pt x="1" y="4044"/>
                  <a:pt x="150" y="4598"/>
                  <a:pt x="583" y="4848"/>
                </a:cubicBezTo>
                <a:cubicBezTo>
                  <a:pt x="720" y="4928"/>
                  <a:pt x="876" y="4970"/>
                  <a:pt x="1034" y="4970"/>
                </a:cubicBezTo>
                <a:cubicBezTo>
                  <a:pt x="1046" y="4970"/>
                  <a:pt x="1059" y="4970"/>
                  <a:pt x="1072" y="4969"/>
                </a:cubicBezTo>
                <a:lnTo>
                  <a:pt x="1072" y="4969"/>
                </a:lnTo>
                <a:cubicBezTo>
                  <a:pt x="1072" y="4994"/>
                  <a:pt x="1070" y="5006"/>
                  <a:pt x="1070" y="5033"/>
                </a:cubicBezTo>
                <a:cubicBezTo>
                  <a:pt x="1063" y="5635"/>
                  <a:pt x="1060" y="6429"/>
                  <a:pt x="1060" y="7222"/>
                </a:cubicBezTo>
                <a:cubicBezTo>
                  <a:pt x="1060" y="8015"/>
                  <a:pt x="1063" y="8808"/>
                  <a:pt x="1070" y="9411"/>
                </a:cubicBezTo>
                <a:cubicBezTo>
                  <a:pt x="1070" y="9437"/>
                  <a:pt x="1072" y="9449"/>
                  <a:pt x="1072" y="9474"/>
                </a:cubicBezTo>
                <a:cubicBezTo>
                  <a:pt x="1061" y="9474"/>
                  <a:pt x="1050" y="9473"/>
                  <a:pt x="1039" y="9473"/>
                </a:cubicBezTo>
                <a:cubicBezTo>
                  <a:pt x="880" y="9473"/>
                  <a:pt x="722" y="9515"/>
                  <a:pt x="583" y="9595"/>
                </a:cubicBezTo>
                <a:cubicBezTo>
                  <a:pt x="150" y="9845"/>
                  <a:pt x="1" y="10399"/>
                  <a:pt x="251" y="10832"/>
                </a:cubicBezTo>
                <a:cubicBezTo>
                  <a:pt x="419" y="11122"/>
                  <a:pt x="724" y="11285"/>
                  <a:pt x="1037" y="11285"/>
                </a:cubicBezTo>
                <a:cubicBezTo>
                  <a:pt x="1190" y="11285"/>
                  <a:pt x="1346" y="11246"/>
                  <a:pt x="1488" y="11163"/>
                </a:cubicBezTo>
                <a:cubicBezTo>
                  <a:pt x="1572" y="11114"/>
                  <a:pt x="1649" y="11053"/>
                  <a:pt x="1712" y="10980"/>
                </a:cubicBezTo>
                <a:cubicBezTo>
                  <a:pt x="1806" y="11041"/>
                  <a:pt x="1908" y="11107"/>
                  <a:pt x="2021" y="11179"/>
                </a:cubicBezTo>
                <a:cubicBezTo>
                  <a:pt x="2503" y="11487"/>
                  <a:pt x="3141" y="11888"/>
                  <a:pt x="3781" y="12284"/>
                </a:cubicBezTo>
                <a:cubicBezTo>
                  <a:pt x="4420" y="12680"/>
                  <a:pt x="5062" y="13073"/>
                  <a:pt x="5553" y="13368"/>
                </a:cubicBezTo>
                <a:cubicBezTo>
                  <a:pt x="5573" y="13381"/>
                  <a:pt x="5590" y="13390"/>
                  <a:pt x="5609" y="13401"/>
                </a:cubicBezTo>
                <a:cubicBezTo>
                  <a:pt x="5601" y="13446"/>
                  <a:pt x="5598" y="13491"/>
                  <a:pt x="5598" y="13537"/>
                </a:cubicBezTo>
                <a:cubicBezTo>
                  <a:pt x="5598" y="14036"/>
                  <a:pt x="6003" y="14443"/>
                  <a:pt x="6504" y="14443"/>
                </a:cubicBezTo>
                <a:cubicBezTo>
                  <a:pt x="7005" y="14443"/>
                  <a:pt x="7410" y="14038"/>
                  <a:pt x="7410" y="13537"/>
                </a:cubicBezTo>
                <a:cubicBezTo>
                  <a:pt x="7410" y="13491"/>
                  <a:pt x="7407" y="13446"/>
                  <a:pt x="7399" y="13401"/>
                </a:cubicBezTo>
                <a:cubicBezTo>
                  <a:pt x="7420" y="13390"/>
                  <a:pt x="7435" y="13381"/>
                  <a:pt x="7455" y="13369"/>
                </a:cubicBezTo>
                <a:cubicBezTo>
                  <a:pt x="7946" y="13075"/>
                  <a:pt x="8586" y="12680"/>
                  <a:pt x="9227" y="12284"/>
                </a:cubicBezTo>
                <a:cubicBezTo>
                  <a:pt x="9866" y="11888"/>
                  <a:pt x="10505" y="11487"/>
                  <a:pt x="10988" y="11179"/>
                </a:cubicBezTo>
                <a:cubicBezTo>
                  <a:pt x="11100" y="11107"/>
                  <a:pt x="11202" y="11041"/>
                  <a:pt x="11296" y="10980"/>
                </a:cubicBezTo>
                <a:cubicBezTo>
                  <a:pt x="11361" y="11053"/>
                  <a:pt x="11436" y="11114"/>
                  <a:pt x="11520" y="11163"/>
                </a:cubicBezTo>
                <a:cubicBezTo>
                  <a:pt x="11662" y="11246"/>
                  <a:pt x="11818" y="11285"/>
                  <a:pt x="11972" y="11285"/>
                </a:cubicBezTo>
                <a:cubicBezTo>
                  <a:pt x="12285" y="11285"/>
                  <a:pt x="12590" y="11122"/>
                  <a:pt x="12757" y="10832"/>
                </a:cubicBezTo>
                <a:cubicBezTo>
                  <a:pt x="13007" y="10399"/>
                  <a:pt x="12858" y="9845"/>
                  <a:pt x="12425" y="9595"/>
                </a:cubicBezTo>
                <a:cubicBezTo>
                  <a:pt x="12287" y="9515"/>
                  <a:pt x="12129" y="9473"/>
                  <a:pt x="11969" y="9473"/>
                </a:cubicBezTo>
                <a:cubicBezTo>
                  <a:pt x="11958" y="9473"/>
                  <a:pt x="11947" y="9474"/>
                  <a:pt x="11937" y="9474"/>
                </a:cubicBezTo>
                <a:cubicBezTo>
                  <a:pt x="11938" y="9449"/>
                  <a:pt x="11938" y="9437"/>
                  <a:pt x="11938" y="9411"/>
                </a:cubicBezTo>
                <a:cubicBezTo>
                  <a:pt x="11945" y="8808"/>
                  <a:pt x="11950" y="8015"/>
                  <a:pt x="11950" y="7222"/>
                </a:cubicBezTo>
                <a:cubicBezTo>
                  <a:pt x="11950" y="6429"/>
                  <a:pt x="11945" y="5636"/>
                  <a:pt x="11938" y="5033"/>
                </a:cubicBezTo>
                <a:cubicBezTo>
                  <a:pt x="11938" y="5008"/>
                  <a:pt x="11938" y="4994"/>
                  <a:pt x="11937" y="4969"/>
                </a:cubicBezTo>
                <a:lnTo>
                  <a:pt x="11937" y="4969"/>
                </a:lnTo>
                <a:cubicBezTo>
                  <a:pt x="11949" y="4970"/>
                  <a:pt x="11962" y="4970"/>
                  <a:pt x="11975" y="4970"/>
                </a:cubicBezTo>
                <a:cubicBezTo>
                  <a:pt x="12134" y="4970"/>
                  <a:pt x="12289" y="4928"/>
                  <a:pt x="12425" y="4848"/>
                </a:cubicBezTo>
                <a:cubicBezTo>
                  <a:pt x="12858" y="4598"/>
                  <a:pt x="13007" y="4044"/>
                  <a:pt x="12757" y="3611"/>
                </a:cubicBezTo>
                <a:cubicBezTo>
                  <a:pt x="12589" y="3321"/>
                  <a:pt x="12284" y="3159"/>
                  <a:pt x="11972" y="3159"/>
                </a:cubicBezTo>
                <a:cubicBezTo>
                  <a:pt x="11818" y="3159"/>
                  <a:pt x="11662" y="3198"/>
                  <a:pt x="11520" y="3280"/>
                </a:cubicBezTo>
                <a:cubicBezTo>
                  <a:pt x="11436" y="3329"/>
                  <a:pt x="11361" y="3391"/>
                  <a:pt x="11296" y="3463"/>
                </a:cubicBezTo>
                <a:cubicBezTo>
                  <a:pt x="11202" y="3402"/>
                  <a:pt x="11100" y="3336"/>
                  <a:pt x="10987" y="3265"/>
                </a:cubicBezTo>
                <a:cubicBezTo>
                  <a:pt x="10505" y="2956"/>
                  <a:pt x="9866" y="2557"/>
                  <a:pt x="9227" y="2159"/>
                </a:cubicBezTo>
                <a:cubicBezTo>
                  <a:pt x="8586" y="1763"/>
                  <a:pt x="7946" y="1370"/>
                  <a:pt x="7455" y="1076"/>
                </a:cubicBezTo>
                <a:cubicBezTo>
                  <a:pt x="7435" y="1064"/>
                  <a:pt x="7419" y="1055"/>
                  <a:pt x="7399" y="1043"/>
                </a:cubicBezTo>
                <a:cubicBezTo>
                  <a:pt x="7407" y="998"/>
                  <a:pt x="7410" y="953"/>
                  <a:pt x="7410" y="908"/>
                </a:cubicBezTo>
                <a:cubicBezTo>
                  <a:pt x="7410" y="407"/>
                  <a:pt x="7005" y="1"/>
                  <a:pt x="6504" y="1"/>
                </a:cubicBezTo>
                <a:close/>
              </a:path>
            </a:pathLst>
          </a:custGeom>
          <a:solidFill>
            <a:srgbClr val="342776">
              <a:alpha val="141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36" name="Google Shape;1336;p34"/>
          <p:cNvGrpSpPr/>
          <p:nvPr/>
        </p:nvGrpSpPr>
        <p:grpSpPr>
          <a:xfrm>
            <a:off x="-526525" y="-236987"/>
            <a:ext cx="1239746" cy="1239671"/>
            <a:chOff x="-526525" y="-236987"/>
            <a:chExt cx="1239746" cy="1239671"/>
          </a:xfrm>
        </p:grpSpPr>
        <p:sp>
          <p:nvSpPr>
            <p:cNvPr id="1337" name="Google Shape;1337;p34"/>
            <p:cNvSpPr/>
            <p:nvPr/>
          </p:nvSpPr>
          <p:spPr>
            <a:xfrm>
              <a:off x="-526525" y="-236987"/>
              <a:ext cx="1239671" cy="1239671"/>
            </a:xfrm>
            <a:custGeom>
              <a:avLst/>
              <a:gdLst/>
              <a:ahLst/>
              <a:cxnLst/>
              <a:rect l="l" t="t" r="r" b="b"/>
              <a:pathLst>
                <a:path w="16587" h="16587" extrusionOk="0">
                  <a:moveTo>
                    <a:pt x="14158" y="2430"/>
                  </a:moveTo>
                  <a:cubicBezTo>
                    <a:pt x="15713" y="3985"/>
                    <a:pt x="16586" y="6094"/>
                    <a:pt x="16586" y="8294"/>
                  </a:cubicBezTo>
                  <a:cubicBezTo>
                    <a:pt x="16586" y="10492"/>
                    <a:pt x="15713" y="12603"/>
                    <a:pt x="14158" y="14158"/>
                  </a:cubicBezTo>
                  <a:cubicBezTo>
                    <a:pt x="12603" y="15713"/>
                    <a:pt x="10493" y="16586"/>
                    <a:pt x="8294" y="16586"/>
                  </a:cubicBezTo>
                  <a:cubicBezTo>
                    <a:pt x="6094" y="16586"/>
                    <a:pt x="3985" y="15713"/>
                    <a:pt x="2430" y="14158"/>
                  </a:cubicBezTo>
                  <a:cubicBezTo>
                    <a:pt x="875" y="12603"/>
                    <a:pt x="0" y="10492"/>
                    <a:pt x="0" y="8294"/>
                  </a:cubicBezTo>
                  <a:cubicBezTo>
                    <a:pt x="0" y="6094"/>
                    <a:pt x="875" y="3985"/>
                    <a:pt x="2430" y="2430"/>
                  </a:cubicBezTo>
                  <a:cubicBezTo>
                    <a:pt x="3985" y="875"/>
                    <a:pt x="6094" y="0"/>
                    <a:pt x="8294" y="0"/>
                  </a:cubicBezTo>
                  <a:cubicBezTo>
                    <a:pt x="10493" y="0"/>
                    <a:pt x="12603" y="875"/>
                    <a:pt x="14158" y="2430"/>
                  </a:cubicBezTo>
                  <a:close/>
                </a:path>
              </a:pathLst>
            </a:custGeom>
            <a:solidFill>
              <a:srgbClr val="F7F1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34"/>
            <p:cNvSpPr/>
            <p:nvPr/>
          </p:nvSpPr>
          <p:spPr>
            <a:xfrm>
              <a:off x="-526450" y="-236987"/>
              <a:ext cx="1239671" cy="1239671"/>
            </a:xfrm>
            <a:custGeom>
              <a:avLst/>
              <a:gdLst/>
              <a:ahLst/>
              <a:cxnLst/>
              <a:rect l="l" t="t" r="r" b="b"/>
              <a:pathLst>
                <a:path w="16587" h="16587" extrusionOk="0">
                  <a:moveTo>
                    <a:pt x="425" y="7394"/>
                  </a:moveTo>
                  <a:cubicBezTo>
                    <a:pt x="412" y="7515"/>
                    <a:pt x="401" y="7635"/>
                    <a:pt x="393" y="7753"/>
                  </a:cubicBezTo>
                  <a:cubicBezTo>
                    <a:pt x="401" y="7633"/>
                    <a:pt x="411" y="7513"/>
                    <a:pt x="425" y="7394"/>
                  </a:cubicBezTo>
                  <a:close/>
                  <a:moveTo>
                    <a:pt x="385" y="7890"/>
                  </a:moveTo>
                  <a:lnTo>
                    <a:pt x="385" y="7890"/>
                  </a:lnTo>
                  <a:cubicBezTo>
                    <a:pt x="382" y="7946"/>
                    <a:pt x="379" y="8001"/>
                    <a:pt x="378" y="8055"/>
                  </a:cubicBezTo>
                  <a:cubicBezTo>
                    <a:pt x="379" y="8000"/>
                    <a:pt x="382" y="7946"/>
                    <a:pt x="385" y="7890"/>
                  </a:cubicBezTo>
                  <a:close/>
                  <a:moveTo>
                    <a:pt x="8293" y="374"/>
                  </a:moveTo>
                  <a:cubicBezTo>
                    <a:pt x="12668" y="374"/>
                    <a:pt x="16213" y="3919"/>
                    <a:pt x="16213" y="8292"/>
                  </a:cubicBezTo>
                  <a:cubicBezTo>
                    <a:pt x="16213" y="8293"/>
                    <a:pt x="16213" y="8293"/>
                    <a:pt x="16213" y="8293"/>
                  </a:cubicBezTo>
                  <a:lnTo>
                    <a:pt x="16213" y="8293"/>
                  </a:lnTo>
                  <a:cubicBezTo>
                    <a:pt x="16213" y="7987"/>
                    <a:pt x="16195" y="7682"/>
                    <a:pt x="16160" y="7379"/>
                  </a:cubicBezTo>
                  <a:cubicBezTo>
                    <a:pt x="15697" y="11373"/>
                    <a:pt x="12315" y="14386"/>
                    <a:pt x="8293" y="14386"/>
                  </a:cubicBezTo>
                  <a:cubicBezTo>
                    <a:pt x="4273" y="14386"/>
                    <a:pt x="891" y="11373"/>
                    <a:pt x="426" y="7380"/>
                  </a:cubicBezTo>
                  <a:lnTo>
                    <a:pt x="426" y="7380"/>
                  </a:lnTo>
                  <a:cubicBezTo>
                    <a:pt x="879" y="3436"/>
                    <a:pt x="4228" y="374"/>
                    <a:pt x="8293" y="374"/>
                  </a:cubicBezTo>
                  <a:close/>
                  <a:moveTo>
                    <a:pt x="373" y="8294"/>
                  </a:moveTo>
                  <a:cubicBezTo>
                    <a:pt x="375" y="12668"/>
                    <a:pt x="3919" y="16212"/>
                    <a:pt x="8293" y="16212"/>
                  </a:cubicBezTo>
                  <a:cubicBezTo>
                    <a:pt x="3919" y="16212"/>
                    <a:pt x="373" y="12668"/>
                    <a:pt x="373" y="8294"/>
                  </a:cubicBezTo>
                  <a:close/>
                  <a:moveTo>
                    <a:pt x="15388" y="11817"/>
                  </a:moveTo>
                  <a:cubicBezTo>
                    <a:pt x="14091" y="14422"/>
                    <a:pt x="11402" y="16212"/>
                    <a:pt x="8293" y="16212"/>
                  </a:cubicBezTo>
                  <a:cubicBezTo>
                    <a:pt x="11401" y="16212"/>
                    <a:pt x="14091" y="14422"/>
                    <a:pt x="15388" y="11817"/>
                  </a:cubicBezTo>
                  <a:close/>
                  <a:moveTo>
                    <a:pt x="8293" y="0"/>
                  </a:moveTo>
                  <a:cubicBezTo>
                    <a:pt x="3713" y="0"/>
                    <a:pt x="1" y="3712"/>
                    <a:pt x="1" y="8294"/>
                  </a:cubicBezTo>
                  <a:cubicBezTo>
                    <a:pt x="1" y="12874"/>
                    <a:pt x="3713" y="16586"/>
                    <a:pt x="8293" y="16586"/>
                  </a:cubicBezTo>
                  <a:cubicBezTo>
                    <a:pt x="12874" y="16586"/>
                    <a:pt x="16587" y="12874"/>
                    <a:pt x="16587" y="8294"/>
                  </a:cubicBezTo>
                  <a:cubicBezTo>
                    <a:pt x="16587" y="3712"/>
                    <a:pt x="12874" y="0"/>
                    <a:pt x="8293" y="0"/>
                  </a:cubicBezTo>
                  <a:close/>
                </a:path>
              </a:pathLst>
            </a:custGeom>
            <a:solidFill>
              <a:srgbClr val="2555EC">
                <a:alpha val="679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34"/>
            <p:cNvSpPr/>
            <p:nvPr/>
          </p:nvSpPr>
          <p:spPr>
            <a:xfrm>
              <a:off x="-498573" y="-209036"/>
              <a:ext cx="1183842" cy="1183767"/>
            </a:xfrm>
            <a:custGeom>
              <a:avLst/>
              <a:gdLst/>
              <a:ahLst/>
              <a:cxnLst/>
              <a:rect l="l" t="t" r="r" b="b"/>
              <a:pathLst>
                <a:path w="15840" h="15839" extrusionOk="0">
                  <a:moveTo>
                    <a:pt x="7920" y="1034"/>
                  </a:moveTo>
                  <a:cubicBezTo>
                    <a:pt x="10765" y="1034"/>
                    <a:pt x="13208" y="2763"/>
                    <a:pt x="14258" y="5226"/>
                  </a:cubicBezTo>
                  <a:lnTo>
                    <a:pt x="13674" y="5226"/>
                  </a:lnTo>
                  <a:cubicBezTo>
                    <a:pt x="12662" y="3065"/>
                    <a:pt x="10468" y="1570"/>
                    <a:pt x="7920" y="1570"/>
                  </a:cubicBezTo>
                  <a:cubicBezTo>
                    <a:pt x="5374" y="1570"/>
                    <a:pt x="3180" y="3065"/>
                    <a:pt x="2168" y="5226"/>
                  </a:cubicBezTo>
                  <a:lnTo>
                    <a:pt x="1583" y="5226"/>
                  </a:lnTo>
                  <a:cubicBezTo>
                    <a:pt x="2633" y="2763"/>
                    <a:pt x="5076" y="1034"/>
                    <a:pt x="7920" y="1034"/>
                  </a:cubicBezTo>
                  <a:close/>
                  <a:moveTo>
                    <a:pt x="32" y="7215"/>
                  </a:moveTo>
                  <a:cubicBezTo>
                    <a:pt x="27" y="7270"/>
                    <a:pt x="23" y="7325"/>
                    <a:pt x="20" y="7379"/>
                  </a:cubicBezTo>
                  <a:cubicBezTo>
                    <a:pt x="23" y="7324"/>
                    <a:pt x="28" y="7270"/>
                    <a:pt x="32" y="7215"/>
                  </a:cubicBezTo>
                  <a:close/>
                  <a:moveTo>
                    <a:pt x="7920" y="5134"/>
                  </a:moveTo>
                  <a:cubicBezTo>
                    <a:pt x="9269" y="5134"/>
                    <a:pt x="10393" y="6092"/>
                    <a:pt x="10649" y="7365"/>
                  </a:cubicBezTo>
                  <a:lnTo>
                    <a:pt x="10650" y="7368"/>
                  </a:lnTo>
                  <a:cubicBezTo>
                    <a:pt x="10655" y="7391"/>
                    <a:pt x="10659" y="7415"/>
                    <a:pt x="10664" y="7438"/>
                  </a:cubicBezTo>
                  <a:cubicBezTo>
                    <a:pt x="10664" y="7441"/>
                    <a:pt x="10664" y="7444"/>
                    <a:pt x="10665" y="7446"/>
                  </a:cubicBezTo>
                  <a:cubicBezTo>
                    <a:pt x="10668" y="7471"/>
                    <a:pt x="10672" y="7496"/>
                    <a:pt x="10677" y="7522"/>
                  </a:cubicBezTo>
                  <a:cubicBezTo>
                    <a:pt x="10677" y="7525"/>
                    <a:pt x="10677" y="7528"/>
                    <a:pt x="10678" y="7531"/>
                  </a:cubicBezTo>
                  <a:cubicBezTo>
                    <a:pt x="10681" y="7559"/>
                    <a:pt x="10686" y="7588"/>
                    <a:pt x="10689" y="7616"/>
                  </a:cubicBezTo>
                  <a:cubicBezTo>
                    <a:pt x="10689" y="7619"/>
                    <a:pt x="10689" y="7622"/>
                    <a:pt x="10690" y="7625"/>
                  </a:cubicBezTo>
                  <a:cubicBezTo>
                    <a:pt x="10693" y="7658"/>
                    <a:pt x="10696" y="7692"/>
                    <a:pt x="10699" y="7725"/>
                  </a:cubicBezTo>
                  <a:cubicBezTo>
                    <a:pt x="10699" y="7725"/>
                    <a:pt x="10699" y="7727"/>
                    <a:pt x="10699" y="7727"/>
                  </a:cubicBezTo>
                  <a:cubicBezTo>
                    <a:pt x="10700" y="7748"/>
                    <a:pt x="10702" y="7768"/>
                    <a:pt x="10702" y="7789"/>
                  </a:cubicBezTo>
                  <a:cubicBezTo>
                    <a:pt x="10702" y="7792"/>
                    <a:pt x="10702" y="7796"/>
                    <a:pt x="10702" y="7799"/>
                  </a:cubicBezTo>
                  <a:cubicBezTo>
                    <a:pt x="10703" y="7817"/>
                    <a:pt x="10703" y="7836"/>
                    <a:pt x="10705" y="7854"/>
                  </a:cubicBezTo>
                  <a:cubicBezTo>
                    <a:pt x="10705" y="7858"/>
                    <a:pt x="10705" y="7862"/>
                    <a:pt x="10705" y="7865"/>
                  </a:cubicBezTo>
                  <a:cubicBezTo>
                    <a:pt x="10705" y="7883"/>
                    <a:pt x="10705" y="7901"/>
                    <a:pt x="10705" y="7918"/>
                  </a:cubicBezTo>
                  <a:cubicBezTo>
                    <a:pt x="10705" y="9457"/>
                    <a:pt x="9459" y="10705"/>
                    <a:pt x="7920" y="10705"/>
                  </a:cubicBezTo>
                  <a:cubicBezTo>
                    <a:pt x="6386" y="10705"/>
                    <a:pt x="5141" y="9463"/>
                    <a:pt x="5135" y="7930"/>
                  </a:cubicBezTo>
                  <a:cubicBezTo>
                    <a:pt x="5135" y="7926"/>
                    <a:pt x="5135" y="7923"/>
                    <a:pt x="5135" y="7920"/>
                  </a:cubicBezTo>
                  <a:lnTo>
                    <a:pt x="5135" y="7918"/>
                  </a:lnTo>
                  <a:cubicBezTo>
                    <a:pt x="5135" y="7896"/>
                    <a:pt x="5137" y="7874"/>
                    <a:pt x="5137" y="7852"/>
                  </a:cubicBezTo>
                  <a:cubicBezTo>
                    <a:pt x="5137" y="7840"/>
                    <a:pt x="5137" y="7829"/>
                    <a:pt x="5138" y="7818"/>
                  </a:cubicBezTo>
                  <a:cubicBezTo>
                    <a:pt x="5138" y="7806"/>
                    <a:pt x="5138" y="7796"/>
                    <a:pt x="5140" y="7786"/>
                  </a:cubicBezTo>
                  <a:cubicBezTo>
                    <a:pt x="5140" y="7770"/>
                    <a:pt x="5141" y="7755"/>
                    <a:pt x="5141" y="7739"/>
                  </a:cubicBezTo>
                  <a:lnTo>
                    <a:pt x="5143" y="7721"/>
                  </a:lnTo>
                  <a:cubicBezTo>
                    <a:pt x="5144" y="7702"/>
                    <a:pt x="5146" y="7684"/>
                    <a:pt x="5147" y="7665"/>
                  </a:cubicBezTo>
                  <a:lnTo>
                    <a:pt x="5149" y="7659"/>
                  </a:lnTo>
                  <a:cubicBezTo>
                    <a:pt x="5152" y="7628"/>
                    <a:pt x="5155" y="7599"/>
                    <a:pt x="5159" y="7568"/>
                  </a:cubicBezTo>
                  <a:cubicBezTo>
                    <a:pt x="5159" y="7565"/>
                    <a:pt x="5159" y="7562"/>
                    <a:pt x="5159" y="7559"/>
                  </a:cubicBezTo>
                  <a:cubicBezTo>
                    <a:pt x="5163" y="7533"/>
                    <a:pt x="5166" y="7506"/>
                    <a:pt x="5171" y="7480"/>
                  </a:cubicBezTo>
                  <a:cubicBezTo>
                    <a:pt x="5172" y="7477"/>
                    <a:pt x="5172" y="7474"/>
                    <a:pt x="5172" y="7471"/>
                  </a:cubicBezTo>
                  <a:cubicBezTo>
                    <a:pt x="5177" y="7447"/>
                    <a:pt x="5181" y="7424"/>
                    <a:pt x="5185" y="7400"/>
                  </a:cubicBezTo>
                  <a:cubicBezTo>
                    <a:pt x="5185" y="7399"/>
                    <a:pt x="5185" y="7397"/>
                    <a:pt x="5185" y="7396"/>
                  </a:cubicBezTo>
                  <a:cubicBezTo>
                    <a:pt x="5190" y="7373"/>
                    <a:pt x="5194" y="7351"/>
                    <a:pt x="5199" y="7329"/>
                  </a:cubicBezTo>
                  <a:cubicBezTo>
                    <a:pt x="5200" y="7328"/>
                    <a:pt x="5200" y="7326"/>
                    <a:pt x="5200" y="7325"/>
                  </a:cubicBezTo>
                  <a:cubicBezTo>
                    <a:pt x="5205" y="7303"/>
                    <a:pt x="5210" y="7281"/>
                    <a:pt x="5216" y="7259"/>
                  </a:cubicBezTo>
                  <a:cubicBezTo>
                    <a:pt x="5216" y="7257"/>
                    <a:pt x="5216" y="7257"/>
                    <a:pt x="5216" y="7256"/>
                  </a:cubicBezTo>
                  <a:cubicBezTo>
                    <a:pt x="5222" y="7229"/>
                    <a:pt x="5230" y="7203"/>
                    <a:pt x="5237" y="7178"/>
                  </a:cubicBezTo>
                  <a:cubicBezTo>
                    <a:pt x="5238" y="7172"/>
                    <a:pt x="5240" y="7167"/>
                    <a:pt x="5241" y="7161"/>
                  </a:cubicBezTo>
                  <a:cubicBezTo>
                    <a:pt x="5249" y="7135"/>
                    <a:pt x="5256" y="7108"/>
                    <a:pt x="5265" y="7083"/>
                  </a:cubicBezTo>
                  <a:cubicBezTo>
                    <a:pt x="5265" y="7082"/>
                    <a:pt x="5265" y="7080"/>
                    <a:pt x="5266" y="7079"/>
                  </a:cubicBezTo>
                  <a:cubicBezTo>
                    <a:pt x="5274" y="7054"/>
                    <a:pt x="5283" y="7029"/>
                    <a:pt x="5290" y="7004"/>
                  </a:cubicBezTo>
                  <a:cubicBezTo>
                    <a:pt x="5293" y="6999"/>
                    <a:pt x="5294" y="6995"/>
                    <a:pt x="5296" y="6991"/>
                  </a:cubicBezTo>
                  <a:cubicBezTo>
                    <a:pt x="5305" y="6964"/>
                    <a:pt x="5314" y="6939"/>
                    <a:pt x="5324" y="6914"/>
                  </a:cubicBezTo>
                  <a:cubicBezTo>
                    <a:pt x="5324" y="6913"/>
                    <a:pt x="5324" y="6911"/>
                    <a:pt x="5325" y="6910"/>
                  </a:cubicBezTo>
                  <a:lnTo>
                    <a:pt x="5325" y="6911"/>
                  </a:lnTo>
                  <a:cubicBezTo>
                    <a:pt x="5729" y="5871"/>
                    <a:pt x="6739" y="5134"/>
                    <a:pt x="7920" y="5134"/>
                  </a:cubicBezTo>
                  <a:close/>
                  <a:moveTo>
                    <a:pt x="7920" y="0"/>
                  </a:moveTo>
                  <a:cubicBezTo>
                    <a:pt x="3855" y="0"/>
                    <a:pt x="506" y="3062"/>
                    <a:pt x="53" y="7006"/>
                  </a:cubicBezTo>
                  <a:lnTo>
                    <a:pt x="53" y="7006"/>
                  </a:lnTo>
                  <a:cubicBezTo>
                    <a:pt x="53" y="7006"/>
                    <a:pt x="53" y="7006"/>
                    <a:pt x="53" y="7005"/>
                  </a:cubicBezTo>
                  <a:cubicBezTo>
                    <a:pt x="45" y="7076"/>
                    <a:pt x="38" y="7145"/>
                    <a:pt x="32" y="7215"/>
                  </a:cubicBezTo>
                  <a:lnTo>
                    <a:pt x="32" y="7215"/>
                  </a:lnTo>
                  <a:cubicBezTo>
                    <a:pt x="38" y="7145"/>
                    <a:pt x="45" y="7075"/>
                    <a:pt x="53" y="7006"/>
                  </a:cubicBezTo>
                  <a:lnTo>
                    <a:pt x="53" y="7006"/>
                  </a:lnTo>
                  <a:cubicBezTo>
                    <a:pt x="518" y="10999"/>
                    <a:pt x="3900" y="14012"/>
                    <a:pt x="7920" y="14012"/>
                  </a:cubicBezTo>
                  <a:cubicBezTo>
                    <a:pt x="11942" y="14012"/>
                    <a:pt x="15323" y="10999"/>
                    <a:pt x="15787" y="7005"/>
                  </a:cubicBezTo>
                  <a:cubicBezTo>
                    <a:pt x="15822" y="7308"/>
                    <a:pt x="15840" y="7612"/>
                    <a:pt x="15840" y="7915"/>
                  </a:cubicBezTo>
                  <a:lnTo>
                    <a:pt x="15840" y="7915"/>
                  </a:lnTo>
                  <a:cubicBezTo>
                    <a:pt x="15838" y="3543"/>
                    <a:pt x="12294" y="0"/>
                    <a:pt x="7920" y="0"/>
                  </a:cubicBezTo>
                  <a:close/>
                  <a:moveTo>
                    <a:pt x="0" y="7936"/>
                  </a:moveTo>
                  <a:cubicBezTo>
                    <a:pt x="10" y="12303"/>
                    <a:pt x="3552" y="15838"/>
                    <a:pt x="7920" y="15838"/>
                  </a:cubicBezTo>
                  <a:cubicBezTo>
                    <a:pt x="3552" y="15838"/>
                    <a:pt x="10" y="12302"/>
                    <a:pt x="0" y="7936"/>
                  </a:cubicBezTo>
                  <a:close/>
                  <a:moveTo>
                    <a:pt x="15840" y="7937"/>
                  </a:moveTo>
                  <a:cubicBezTo>
                    <a:pt x="15830" y="12302"/>
                    <a:pt x="12287" y="15838"/>
                    <a:pt x="7920" y="15838"/>
                  </a:cubicBezTo>
                  <a:cubicBezTo>
                    <a:pt x="12287" y="15838"/>
                    <a:pt x="15830" y="12304"/>
                    <a:pt x="15840" y="793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34"/>
            <p:cNvSpPr/>
            <p:nvPr/>
          </p:nvSpPr>
          <p:spPr>
            <a:xfrm>
              <a:off x="-498274" y="352693"/>
              <a:ext cx="673" cy="12406"/>
            </a:xfrm>
            <a:custGeom>
              <a:avLst/>
              <a:gdLst/>
              <a:ahLst/>
              <a:cxnLst/>
              <a:rect l="l" t="t" r="r" b="b"/>
              <a:pathLst>
                <a:path w="9" h="166" extrusionOk="0">
                  <a:moveTo>
                    <a:pt x="8" y="0"/>
                  </a:moveTo>
                  <a:cubicBezTo>
                    <a:pt x="5" y="56"/>
                    <a:pt x="2" y="110"/>
                    <a:pt x="1" y="165"/>
                  </a:cubicBezTo>
                  <a:cubicBezTo>
                    <a:pt x="2" y="111"/>
                    <a:pt x="5" y="56"/>
                    <a:pt x="8" y="0"/>
                  </a:cubicBezTo>
                  <a:close/>
                </a:path>
              </a:pathLst>
            </a:custGeom>
            <a:solidFill>
              <a:srgbClr val="73B8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34"/>
            <p:cNvSpPr/>
            <p:nvPr/>
          </p:nvSpPr>
          <p:spPr>
            <a:xfrm>
              <a:off x="-380263" y="-131831"/>
              <a:ext cx="947373" cy="313449"/>
            </a:xfrm>
            <a:custGeom>
              <a:avLst/>
              <a:gdLst/>
              <a:ahLst/>
              <a:cxnLst/>
              <a:rect l="l" t="t" r="r" b="b"/>
              <a:pathLst>
                <a:path w="12676" h="4194" extrusionOk="0">
                  <a:moveTo>
                    <a:pt x="6339" y="1"/>
                  </a:moveTo>
                  <a:cubicBezTo>
                    <a:pt x="3493" y="1"/>
                    <a:pt x="1050" y="1730"/>
                    <a:pt x="0" y="4193"/>
                  </a:cubicBezTo>
                  <a:lnTo>
                    <a:pt x="585" y="4193"/>
                  </a:lnTo>
                  <a:cubicBezTo>
                    <a:pt x="1597" y="2032"/>
                    <a:pt x="3791" y="537"/>
                    <a:pt x="6339" y="537"/>
                  </a:cubicBezTo>
                  <a:cubicBezTo>
                    <a:pt x="8885" y="537"/>
                    <a:pt x="11079" y="2032"/>
                    <a:pt x="12091" y="4193"/>
                  </a:cubicBezTo>
                  <a:lnTo>
                    <a:pt x="12675" y="4193"/>
                  </a:lnTo>
                  <a:cubicBezTo>
                    <a:pt x="11625" y="1730"/>
                    <a:pt x="9182" y="1"/>
                    <a:pt x="633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1342;p34"/>
            <p:cNvSpPr/>
            <p:nvPr/>
          </p:nvSpPr>
          <p:spPr>
            <a:xfrm>
              <a:off x="-100594" y="174743"/>
              <a:ext cx="397902" cy="265542"/>
            </a:xfrm>
            <a:custGeom>
              <a:avLst/>
              <a:gdLst/>
              <a:ahLst/>
              <a:cxnLst/>
              <a:rect l="l" t="t" r="r" b="b"/>
              <a:pathLst>
                <a:path w="5324" h="3553" extrusionOk="0">
                  <a:moveTo>
                    <a:pt x="1957" y="537"/>
                  </a:moveTo>
                  <a:cubicBezTo>
                    <a:pt x="2421" y="537"/>
                    <a:pt x="2843" y="784"/>
                    <a:pt x="2785" y="1219"/>
                  </a:cubicBezTo>
                  <a:cubicBezTo>
                    <a:pt x="2738" y="1567"/>
                    <a:pt x="1990" y="1563"/>
                    <a:pt x="1725" y="1639"/>
                  </a:cubicBezTo>
                  <a:cubicBezTo>
                    <a:pt x="1590" y="1678"/>
                    <a:pt x="1357" y="1782"/>
                    <a:pt x="1174" y="1782"/>
                  </a:cubicBezTo>
                  <a:cubicBezTo>
                    <a:pt x="1012" y="1782"/>
                    <a:pt x="890" y="1701"/>
                    <a:pt x="907" y="1424"/>
                  </a:cubicBezTo>
                  <a:cubicBezTo>
                    <a:pt x="927" y="1131"/>
                    <a:pt x="1109" y="847"/>
                    <a:pt x="1329" y="701"/>
                  </a:cubicBezTo>
                  <a:cubicBezTo>
                    <a:pt x="1518" y="590"/>
                    <a:pt x="1742" y="537"/>
                    <a:pt x="1957" y="537"/>
                  </a:cubicBezTo>
                  <a:close/>
                  <a:moveTo>
                    <a:pt x="2595" y="0"/>
                  </a:moveTo>
                  <a:cubicBezTo>
                    <a:pt x="1414" y="0"/>
                    <a:pt x="404" y="736"/>
                    <a:pt x="0" y="1776"/>
                  </a:cubicBezTo>
                  <a:cubicBezTo>
                    <a:pt x="416" y="2847"/>
                    <a:pt x="1446" y="3552"/>
                    <a:pt x="2595" y="3552"/>
                  </a:cubicBezTo>
                  <a:cubicBezTo>
                    <a:pt x="3744" y="3552"/>
                    <a:pt x="4775" y="2847"/>
                    <a:pt x="5191" y="1776"/>
                  </a:cubicBezTo>
                  <a:lnTo>
                    <a:pt x="5191" y="1776"/>
                  </a:lnTo>
                  <a:cubicBezTo>
                    <a:pt x="5248" y="1922"/>
                    <a:pt x="5292" y="2073"/>
                    <a:pt x="5324" y="2230"/>
                  </a:cubicBezTo>
                  <a:cubicBezTo>
                    <a:pt x="5293" y="2075"/>
                    <a:pt x="5249" y="1923"/>
                    <a:pt x="5191" y="1776"/>
                  </a:cubicBezTo>
                  <a:cubicBezTo>
                    <a:pt x="5191" y="1776"/>
                    <a:pt x="5191" y="1776"/>
                    <a:pt x="5191" y="1776"/>
                  </a:cubicBezTo>
                  <a:lnTo>
                    <a:pt x="5191" y="1776"/>
                  </a:lnTo>
                  <a:cubicBezTo>
                    <a:pt x="4788" y="737"/>
                    <a:pt x="3778" y="0"/>
                    <a:pt x="25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34"/>
            <p:cNvSpPr/>
            <p:nvPr/>
          </p:nvSpPr>
          <p:spPr>
            <a:xfrm>
              <a:off x="-114720" y="378777"/>
              <a:ext cx="416213" cy="212255"/>
            </a:xfrm>
            <a:custGeom>
              <a:avLst/>
              <a:gdLst/>
              <a:ahLst/>
              <a:cxnLst/>
              <a:rect l="l" t="t" r="r" b="b"/>
              <a:pathLst>
                <a:path w="5569" h="2840" extrusionOk="0">
                  <a:moveTo>
                    <a:pt x="5569" y="55"/>
                  </a:moveTo>
                  <a:cubicBezTo>
                    <a:pt x="5569" y="1592"/>
                    <a:pt x="4323" y="2840"/>
                    <a:pt x="2784" y="2840"/>
                  </a:cubicBezTo>
                  <a:cubicBezTo>
                    <a:pt x="1251" y="2840"/>
                    <a:pt x="7" y="1598"/>
                    <a:pt x="1" y="65"/>
                  </a:cubicBezTo>
                  <a:cubicBezTo>
                    <a:pt x="7" y="1598"/>
                    <a:pt x="1251" y="2840"/>
                    <a:pt x="2784" y="2840"/>
                  </a:cubicBezTo>
                  <a:cubicBezTo>
                    <a:pt x="4323" y="2840"/>
                    <a:pt x="5569" y="1592"/>
                    <a:pt x="5569" y="55"/>
                  </a:cubicBezTo>
                  <a:cubicBezTo>
                    <a:pt x="5569" y="36"/>
                    <a:pt x="5569" y="18"/>
                    <a:pt x="5569" y="0"/>
                  </a:cubicBezTo>
                  <a:cubicBezTo>
                    <a:pt x="5569" y="18"/>
                    <a:pt x="5569" y="36"/>
                    <a:pt x="5569" y="55"/>
                  </a:cubicBezTo>
                  <a:close/>
                </a:path>
              </a:pathLst>
            </a:custGeom>
            <a:solidFill>
              <a:srgbClr val="EECC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34"/>
            <p:cNvSpPr/>
            <p:nvPr/>
          </p:nvSpPr>
          <p:spPr>
            <a:xfrm>
              <a:off x="-114720" y="307477"/>
              <a:ext cx="416213" cy="283554"/>
            </a:xfrm>
            <a:custGeom>
              <a:avLst/>
              <a:gdLst/>
              <a:ahLst/>
              <a:cxnLst/>
              <a:rect l="l" t="t" r="r" b="b"/>
              <a:pathLst>
                <a:path w="5569" h="3794" extrusionOk="0">
                  <a:moveTo>
                    <a:pt x="189" y="0"/>
                  </a:moveTo>
                  <a:cubicBezTo>
                    <a:pt x="189" y="0"/>
                    <a:pt x="188" y="2"/>
                    <a:pt x="188" y="3"/>
                  </a:cubicBezTo>
                  <a:cubicBezTo>
                    <a:pt x="178" y="28"/>
                    <a:pt x="169" y="53"/>
                    <a:pt x="160" y="80"/>
                  </a:cubicBezTo>
                  <a:cubicBezTo>
                    <a:pt x="158" y="84"/>
                    <a:pt x="157" y="88"/>
                    <a:pt x="155" y="93"/>
                  </a:cubicBezTo>
                  <a:cubicBezTo>
                    <a:pt x="147" y="118"/>
                    <a:pt x="138" y="143"/>
                    <a:pt x="130" y="168"/>
                  </a:cubicBezTo>
                  <a:cubicBezTo>
                    <a:pt x="129" y="169"/>
                    <a:pt x="129" y="171"/>
                    <a:pt x="129" y="172"/>
                  </a:cubicBezTo>
                  <a:cubicBezTo>
                    <a:pt x="120" y="197"/>
                    <a:pt x="113" y="224"/>
                    <a:pt x="105" y="250"/>
                  </a:cubicBezTo>
                  <a:cubicBezTo>
                    <a:pt x="104" y="256"/>
                    <a:pt x="102" y="261"/>
                    <a:pt x="101" y="267"/>
                  </a:cubicBezTo>
                  <a:cubicBezTo>
                    <a:pt x="94" y="293"/>
                    <a:pt x="86" y="320"/>
                    <a:pt x="80" y="346"/>
                  </a:cubicBezTo>
                  <a:cubicBezTo>
                    <a:pt x="80" y="346"/>
                    <a:pt x="80" y="346"/>
                    <a:pt x="80" y="348"/>
                  </a:cubicBezTo>
                  <a:cubicBezTo>
                    <a:pt x="74" y="370"/>
                    <a:pt x="69" y="392"/>
                    <a:pt x="64" y="414"/>
                  </a:cubicBezTo>
                  <a:cubicBezTo>
                    <a:pt x="64" y="415"/>
                    <a:pt x="64" y="417"/>
                    <a:pt x="64" y="418"/>
                  </a:cubicBezTo>
                  <a:cubicBezTo>
                    <a:pt x="58" y="440"/>
                    <a:pt x="54" y="462"/>
                    <a:pt x="49" y="485"/>
                  </a:cubicBezTo>
                  <a:cubicBezTo>
                    <a:pt x="49" y="486"/>
                    <a:pt x="49" y="488"/>
                    <a:pt x="49" y="489"/>
                  </a:cubicBezTo>
                  <a:cubicBezTo>
                    <a:pt x="45" y="513"/>
                    <a:pt x="41" y="536"/>
                    <a:pt x="36" y="560"/>
                  </a:cubicBezTo>
                  <a:cubicBezTo>
                    <a:pt x="36" y="563"/>
                    <a:pt x="36" y="566"/>
                    <a:pt x="35" y="569"/>
                  </a:cubicBezTo>
                  <a:cubicBezTo>
                    <a:pt x="32" y="595"/>
                    <a:pt x="27" y="622"/>
                    <a:pt x="24" y="648"/>
                  </a:cubicBezTo>
                  <a:cubicBezTo>
                    <a:pt x="23" y="651"/>
                    <a:pt x="23" y="654"/>
                    <a:pt x="23" y="657"/>
                  </a:cubicBezTo>
                  <a:cubicBezTo>
                    <a:pt x="19" y="688"/>
                    <a:pt x="16" y="717"/>
                    <a:pt x="13" y="748"/>
                  </a:cubicBezTo>
                  <a:lnTo>
                    <a:pt x="13" y="754"/>
                  </a:lnTo>
                  <a:cubicBezTo>
                    <a:pt x="10" y="773"/>
                    <a:pt x="8" y="791"/>
                    <a:pt x="7" y="810"/>
                  </a:cubicBezTo>
                  <a:lnTo>
                    <a:pt x="7" y="828"/>
                  </a:lnTo>
                  <a:cubicBezTo>
                    <a:pt x="5" y="844"/>
                    <a:pt x="4" y="859"/>
                    <a:pt x="4" y="875"/>
                  </a:cubicBezTo>
                  <a:cubicBezTo>
                    <a:pt x="2" y="885"/>
                    <a:pt x="2" y="895"/>
                    <a:pt x="2" y="907"/>
                  </a:cubicBezTo>
                  <a:cubicBezTo>
                    <a:pt x="2" y="918"/>
                    <a:pt x="1" y="929"/>
                    <a:pt x="1" y="941"/>
                  </a:cubicBezTo>
                  <a:cubicBezTo>
                    <a:pt x="1" y="963"/>
                    <a:pt x="1" y="985"/>
                    <a:pt x="1" y="1007"/>
                  </a:cubicBezTo>
                  <a:lnTo>
                    <a:pt x="1" y="1009"/>
                  </a:lnTo>
                  <a:cubicBezTo>
                    <a:pt x="1" y="1012"/>
                    <a:pt x="1" y="1015"/>
                    <a:pt x="1" y="1019"/>
                  </a:cubicBezTo>
                  <a:cubicBezTo>
                    <a:pt x="5" y="2552"/>
                    <a:pt x="1251" y="3794"/>
                    <a:pt x="2784" y="3794"/>
                  </a:cubicBezTo>
                  <a:cubicBezTo>
                    <a:pt x="4323" y="3794"/>
                    <a:pt x="5569" y="2546"/>
                    <a:pt x="5569" y="1009"/>
                  </a:cubicBezTo>
                  <a:cubicBezTo>
                    <a:pt x="5569" y="990"/>
                    <a:pt x="5569" y="972"/>
                    <a:pt x="5569" y="954"/>
                  </a:cubicBezTo>
                  <a:cubicBezTo>
                    <a:pt x="5569" y="951"/>
                    <a:pt x="5569" y="947"/>
                    <a:pt x="5569" y="943"/>
                  </a:cubicBezTo>
                  <a:cubicBezTo>
                    <a:pt x="5569" y="925"/>
                    <a:pt x="5567" y="907"/>
                    <a:pt x="5567" y="888"/>
                  </a:cubicBezTo>
                  <a:cubicBezTo>
                    <a:pt x="5566" y="885"/>
                    <a:pt x="5566" y="881"/>
                    <a:pt x="5566" y="878"/>
                  </a:cubicBezTo>
                  <a:cubicBezTo>
                    <a:pt x="5566" y="857"/>
                    <a:pt x="5564" y="837"/>
                    <a:pt x="5563" y="816"/>
                  </a:cubicBezTo>
                  <a:cubicBezTo>
                    <a:pt x="5563" y="816"/>
                    <a:pt x="5563" y="814"/>
                    <a:pt x="5563" y="814"/>
                  </a:cubicBezTo>
                  <a:cubicBezTo>
                    <a:pt x="5560" y="781"/>
                    <a:pt x="5557" y="748"/>
                    <a:pt x="5554" y="714"/>
                  </a:cubicBezTo>
                  <a:cubicBezTo>
                    <a:pt x="5554" y="711"/>
                    <a:pt x="5553" y="708"/>
                    <a:pt x="5553" y="705"/>
                  </a:cubicBezTo>
                  <a:cubicBezTo>
                    <a:pt x="5550" y="677"/>
                    <a:pt x="5547" y="648"/>
                    <a:pt x="5542" y="620"/>
                  </a:cubicBezTo>
                  <a:cubicBezTo>
                    <a:pt x="5542" y="617"/>
                    <a:pt x="5541" y="614"/>
                    <a:pt x="5541" y="611"/>
                  </a:cubicBezTo>
                  <a:cubicBezTo>
                    <a:pt x="5536" y="586"/>
                    <a:pt x="5533" y="560"/>
                    <a:pt x="5529" y="535"/>
                  </a:cubicBezTo>
                  <a:cubicBezTo>
                    <a:pt x="5529" y="533"/>
                    <a:pt x="5528" y="530"/>
                    <a:pt x="5528" y="529"/>
                  </a:cubicBezTo>
                  <a:cubicBezTo>
                    <a:pt x="5523" y="504"/>
                    <a:pt x="5519" y="480"/>
                    <a:pt x="5514" y="457"/>
                  </a:cubicBezTo>
                  <a:lnTo>
                    <a:pt x="5514" y="454"/>
                  </a:lnTo>
                  <a:cubicBezTo>
                    <a:pt x="5482" y="299"/>
                    <a:pt x="5438" y="147"/>
                    <a:pt x="5380" y="0"/>
                  </a:cubicBezTo>
                  <a:cubicBezTo>
                    <a:pt x="4965" y="1071"/>
                    <a:pt x="3934" y="1776"/>
                    <a:pt x="2786" y="1776"/>
                  </a:cubicBezTo>
                  <a:cubicBezTo>
                    <a:pt x="1637" y="1776"/>
                    <a:pt x="605" y="1071"/>
                    <a:pt x="189" y="0"/>
                  </a:cubicBezTo>
                  <a:close/>
                </a:path>
              </a:pathLst>
            </a:custGeom>
            <a:solidFill>
              <a:srgbClr val="3EB9FD">
                <a:alpha val="729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1345;p34"/>
            <p:cNvSpPr/>
            <p:nvPr/>
          </p:nvSpPr>
          <p:spPr>
            <a:xfrm>
              <a:off x="-34153" y="214877"/>
              <a:ext cx="146037" cy="93123"/>
            </a:xfrm>
            <a:custGeom>
              <a:avLst/>
              <a:gdLst/>
              <a:ahLst/>
              <a:cxnLst/>
              <a:rect l="l" t="t" r="r" b="b"/>
              <a:pathLst>
                <a:path w="1954" h="1246" extrusionOk="0">
                  <a:moveTo>
                    <a:pt x="1068" y="0"/>
                  </a:moveTo>
                  <a:cubicBezTo>
                    <a:pt x="853" y="0"/>
                    <a:pt x="629" y="53"/>
                    <a:pt x="440" y="164"/>
                  </a:cubicBezTo>
                  <a:cubicBezTo>
                    <a:pt x="220" y="308"/>
                    <a:pt x="38" y="594"/>
                    <a:pt x="18" y="887"/>
                  </a:cubicBezTo>
                  <a:cubicBezTo>
                    <a:pt x="1" y="1164"/>
                    <a:pt x="123" y="1245"/>
                    <a:pt x="285" y="1245"/>
                  </a:cubicBezTo>
                  <a:cubicBezTo>
                    <a:pt x="468" y="1245"/>
                    <a:pt x="701" y="1141"/>
                    <a:pt x="836" y="1102"/>
                  </a:cubicBezTo>
                  <a:cubicBezTo>
                    <a:pt x="1101" y="1026"/>
                    <a:pt x="1849" y="1030"/>
                    <a:pt x="1896" y="682"/>
                  </a:cubicBezTo>
                  <a:cubicBezTo>
                    <a:pt x="1954" y="247"/>
                    <a:pt x="1532" y="0"/>
                    <a:pt x="1068" y="0"/>
                  </a:cubicBezTo>
                  <a:close/>
                </a:path>
              </a:pathLst>
            </a:custGeom>
            <a:solidFill>
              <a:srgbClr val="FFFFFF">
                <a:alpha val="776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46" name="Google Shape;1346;p34"/>
          <p:cNvSpPr/>
          <p:nvPr/>
        </p:nvSpPr>
        <p:spPr>
          <a:xfrm>
            <a:off x="82375" y="4171963"/>
            <a:ext cx="359313" cy="398952"/>
          </a:xfrm>
          <a:custGeom>
            <a:avLst/>
            <a:gdLst/>
            <a:ahLst/>
            <a:cxnLst/>
            <a:rect l="l" t="t" r="r" b="b"/>
            <a:pathLst>
              <a:path w="13008" h="14443" extrusionOk="0">
                <a:moveTo>
                  <a:pt x="7243" y="1429"/>
                </a:moveTo>
                <a:cubicBezTo>
                  <a:pt x="7252" y="1435"/>
                  <a:pt x="7257" y="1436"/>
                  <a:pt x="7264" y="1441"/>
                </a:cubicBezTo>
                <a:cubicBezTo>
                  <a:pt x="7751" y="1734"/>
                  <a:pt x="8393" y="2127"/>
                  <a:pt x="9033" y="2523"/>
                </a:cubicBezTo>
                <a:cubicBezTo>
                  <a:pt x="9670" y="2918"/>
                  <a:pt x="10308" y="3318"/>
                  <a:pt x="10788" y="3625"/>
                </a:cubicBezTo>
                <a:cubicBezTo>
                  <a:pt x="10901" y="3698"/>
                  <a:pt x="11004" y="3765"/>
                  <a:pt x="11100" y="3825"/>
                </a:cubicBezTo>
                <a:cubicBezTo>
                  <a:pt x="11035" y="4059"/>
                  <a:pt x="11068" y="4308"/>
                  <a:pt x="11188" y="4517"/>
                </a:cubicBezTo>
                <a:cubicBezTo>
                  <a:pt x="11272" y="4663"/>
                  <a:pt x="11396" y="4782"/>
                  <a:pt x="11545" y="4862"/>
                </a:cubicBezTo>
                <a:cubicBezTo>
                  <a:pt x="11545" y="4928"/>
                  <a:pt x="11546" y="4966"/>
                  <a:pt x="11548" y="5038"/>
                </a:cubicBezTo>
                <a:cubicBezTo>
                  <a:pt x="11555" y="5638"/>
                  <a:pt x="11558" y="6430"/>
                  <a:pt x="11558" y="7221"/>
                </a:cubicBezTo>
                <a:cubicBezTo>
                  <a:pt x="11558" y="8013"/>
                  <a:pt x="11555" y="8805"/>
                  <a:pt x="11548" y="9405"/>
                </a:cubicBezTo>
                <a:cubicBezTo>
                  <a:pt x="11546" y="9477"/>
                  <a:pt x="11545" y="9515"/>
                  <a:pt x="11545" y="9581"/>
                </a:cubicBezTo>
                <a:cubicBezTo>
                  <a:pt x="11396" y="9661"/>
                  <a:pt x="11272" y="9780"/>
                  <a:pt x="11188" y="9926"/>
                </a:cubicBezTo>
                <a:cubicBezTo>
                  <a:pt x="11068" y="10135"/>
                  <a:pt x="11035" y="10384"/>
                  <a:pt x="11099" y="10617"/>
                </a:cubicBezTo>
                <a:cubicBezTo>
                  <a:pt x="11004" y="10679"/>
                  <a:pt x="10901" y="10745"/>
                  <a:pt x="10788" y="10818"/>
                </a:cubicBezTo>
                <a:cubicBezTo>
                  <a:pt x="10308" y="11125"/>
                  <a:pt x="9670" y="11524"/>
                  <a:pt x="9033" y="11920"/>
                </a:cubicBezTo>
                <a:cubicBezTo>
                  <a:pt x="8393" y="12316"/>
                  <a:pt x="7751" y="12708"/>
                  <a:pt x="7264" y="13001"/>
                </a:cubicBezTo>
                <a:cubicBezTo>
                  <a:pt x="7257" y="13005"/>
                  <a:pt x="7251" y="13010"/>
                  <a:pt x="7243" y="13014"/>
                </a:cubicBezTo>
                <a:cubicBezTo>
                  <a:pt x="7074" y="12774"/>
                  <a:pt x="6799" y="12631"/>
                  <a:pt x="6504" y="12631"/>
                </a:cubicBezTo>
                <a:cubicBezTo>
                  <a:pt x="6210" y="12631"/>
                  <a:pt x="5934" y="12774"/>
                  <a:pt x="5765" y="13014"/>
                </a:cubicBezTo>
                <a:lnTo>
                  <a:pt x="5744" y="13001"/>
                </a:lnTo>
                <a:cubicBezTo>
                  <a:pt x="5257" y="12708"/>
                  <a:pt x="4616" y="12316"/>
                  <a:pt x="3977" y="11920"/>
                </a:cubicBezTo>
                <a:cubicBezTo>
                  <a:pt x="3338" y="11524"/>
                  <a:pt x="2702" y="11125"/>
                  <a:pt x="2222" y="10818"/>
                </a:cubicBezTo>
                <a:cubicBezTo>
                  <a:pt x="2107" y="10745"/>
                  <a:pt x="2004" y="10679"/>
                  <a:pt x="1909" y="10617"/>
                </a:cubicBezTo>
                <a:cubicBezTo>
                  <a:pt x="1973" y="10384"/>
                  <a:pt x="1940" y="10135"/>
                  <a:pt x="1820" y="9926"/>
                </a:cubicBezTo>
                <a:cubicBezTo>
                  <a:pt x="1736" y="9780"/>
                  <a:pt x="1612" y="9661"/>
                  <a:pt x="1465" y="9581"/>
                </a:cubicBezTo>
                <a:cubicBezTo>
                  <a:pt x="1463" y="9515"/>
                  <a:pt x="1462" y="9477"/>
                  <a:pt x="1460" y="9405"/>
                </a:cubicBezTo>
                <a:cubicBezTo>
                  <a:pt x="1453" y="8805"/>
                  <a:pt x="1450" y="8013"/>
                  <a:pt x="1450" y="7222"/>
                </a:cubicBezTo>
                <a:cubicBezTo>
                  <a:pt x="1450" y="6430"/>
                  <a:pt x="1453" y="5638"/>
                  <a:pt x="1460" y="5038"/>
                </a:cubicBezTo>
                <a:cubicBezTo>
                  <a:pt x="1462" y="4966"/>
                  <a:pt x="1463" y="4928"/>
                  <a:pt x="1465" y="4862"/>
                </a:cubicBezTo>
                <a:cubicBezTo>
                  <a:pt x="1612" y="4782"/>
                  <a:pt x="1736" y="4663"/>
                  <a:pt x="1820" y="4517"/>
                </a:cubicBezTo>
                <a:cubicBezTo>
                  <a:pt x="1940" y="4308"/>
                  <a:pt x="1973" y="4059"/>
                  <a:pt x="1909" y="3825"/>
                </a:cubicBezTo>
                <a:cubicBezTo>
                  <a:pt x="2004" y="3765"/>
                  <a:pt x="2107" y="3698"/>
                  <a:pt x="2222" y="3625"/>
                </a:cubicBezTo>
                <a:cubicBezTo>
                  <a:pt x="2702" y="3318"/>
                  <a:pt x="3338" y="2918"/>
                  <a:pt x="3977" y="2523"/>
                </a:cubicBezTo>
                <a:cubicBezTo>
                  <a:pt x="4616" y="2127"/>
                  <a:pt x="5257" y="1734"/>
                  <a:pt x="5744" y="1441"/>
                </a:cubicBezTo>
                <a:cubicBezTo>
                  <a:pt x="5753" y="1436"/>
                  <a:pt x="5756" y="1435"/>
                  <a:pt x="5765" y="1429"/>
                </a:cubicBezTo>
                <a:cubicBezTo>
                  <a:pt x="5934" y="1669"/>
                  <a:pt x="6211" y="1812"/>
                  <a:pt x="6504" y="1812"/>
                </a:cubicBezTo>
                <a:cubicBezTo>
                  <a:pt x="6799" y="1812"/>
                  <a:pt x="7074" y="1669"/>
                  <a:pt x="7243" y="1429"/>
                </a:cubicBezTo>
                <a:close/>
                <a:moveTo>
                  <a:pt x="6504" y="1"/>
                </a:moveTo>
                <a:cubicBezTo>
                  <a:pt x="6003" y="1"/>
                  <a:pt x="5598" y="407"/>
                  <a:pt x="5598" y="906"/>
                </a:cubicBezTo>
                <a:cubicBezTo>
                  <a:pt x="5598" y="952"/>
                  <a:pt x="5601" y="998"/>
                  <a:pt x="5609" y="1043"/>
                </a:cubicBezTo>
                <a:cubicBezTo>
                  <a:pt x="5590" y="1055"/>
                  <a:pt x="5573" y="1064"/>
                  <a:pt x="5553" y="1076"/>
                </a:cubicBezTo>
                <a:cubicBezTo>
                  <a:pt x="5062" y="1370"/>
                  <a:pt x="4422" y="1763"/>
                  <a:pt x="3781" y="2159"/>
                </a:cubicBezTo>
                <a:cubicBezTo>
                  <a:pt x="3142" y="2556"/>
                  <a:pt x="2503" y="2956"/>
                  <a:pt x="2021" y="3264"/>
                </a:cubicBezTo>
                <a:cubicBezTo>
                  <a:pt x="1908" y="3336"/>
                  <a:pt x="1806" y="3402"/>
                  <a:pt x="1712" y="3463"/>
                </a:cubicBezTo>
                <a:cubicBezTo>
                  <a:pt x="1649" y="3391"/>
                  <a:pt x="1572" y="3329"/>
                  <a:pt x="1488" y="3280"/>
                </a:cubicBezTo>
                <a:cubicBezTo>
                  <a:pt x="1346" y="3198"/>
                  <a:pt x="1190" y="3159"/>
                  <a:pt x="1037" y="3159"/>
                </a:cubicBezTo>
                <a:cubicBezTo>
                  <a:pt x="724" y="3159"/>
                  <a:pt x="419" y="3321"/>
                  <a:pt x="251" y="3611"/>
                </a:cubicBezTo>
                <a:cubicBezTo>
                  <a:pt x="1" y="4044"/>
                  <a:pt x="150" y="4598"/>
                  <a:pt x="583" y="4848"/>
                </a:cubicBezTo>
                <a:cubicBezTo>
                  <a:pt x="720" y="4928"/>
                  <a:pt x="876" y="4970"/>
                  <a:pt x="1034" y="4970"/>
                </a:cubicBezTo>
                <a:cubicBezTo>
                  <a:pt x="1046" y="4970"/>
                  <a:pt x="1059" y="4970"/>
                  <a:pt x="1072" y="4969"/>
                </a:cubicBezTo>
                <a:lnTo>
                  <a:pt x="1072" y="4969"/>
                </a:lnTo>
                <a:cubicBezTo>
                  <a:pt x="1072" y="4994"/>
                  <a:pt x="1070" y="5006"/>
                  <a:pt x="1070" y="5033"/>
                </a:cubicBezTo>
                <a:cubicBezTo>
                  <a:pt x="1063" y="5635"/>
                  <a:pt x="1060" y="6429"/>
                  <a:pt x="1060" y="7222"/>
                </a:cubicBezTo>
                <a:cubicBezTo>
                  <a:pt x="1060" y="8015"/>
                  <a:pt x="1063" y="8808"/>
                  <a:pt x="1070" y="9411"/>
                </a:cubicBezTo>
                <a:cubicBezTo>
                  <a:pt x="1070" y="9437"/>
                  <a:pt x="1072" y="9449"/>
                  <a:pt x="1072" y="9474"/>
                </a:cubicBezTo>
                <a:cubicBezTo>
                  <a:pt x="1061" y="9474"/>
                  <a:pt x="1050" y="9473"/>
                  <a:pt x="1039" y="9473"/>
                </a:cubicBezTo>
                <a:cubicBezTo>
                  <a:pt x="880" y="9473"/>
                  <a:pt x="722" y="9515"/>
                  <a:pt x="583" y="9595"/>
                </a:cubicBezTo>
                <a:cubicBezTo>
                  <a:pt x="150" y="9845"/>
                  <a:pt x="1" y="10399"/>
                  <a:pt x="251" y="10832"/>
                </a:cubicBezTo>
                <a:cubicBezTo>
                  <a:pt x="419" y="11122"/>
                  <a:pt x="724" y="11285"/>
                  <a:pt x="1037" y="11285"/>
                </a:cubicBezTo>
                <a:cubicBezTo>
                  <a:pt x="1190" y="11285"/>
                  <a:pt x="1346" y="11246"/>
                  <a:pt x="1488" y="11163"/>
                </a:cubicBezTo>
                <a:cubicBezTo>
                  <a:pt x="1572" y="11114"/>
                  <a:pt x="1649" y="11053"/>
                  <a:pt x="1712" y="10980"/>
                </a:cubicBezTo>
                <a:cubicBezTo>
                  <a:pt x="1806" y="11041"/>
                  <a:pt x="1908" y="11107"/>
                  <a:pt x="2021" y="11179"/>
                </a:cubicBezTo>
                <a:cubicBezTo>
                  <a:pt x="2503" y="11487"/>
                  <a:pt x="3141" y="11888"/>
                  <a:pt x="3781" y="12284"/>
                </a:cubicBezTo>
                <a:cubicBezTo>
                  <a:pt x="4420" y="12680"/>
                  <a:pt x="5062" y="13073"/>
                  <a:pt x="5553" y="13368"/>
                </a:cubicBezTo>
                <a:cubicBezTo>
                  <a:pt x="5573" y="13381"/>
                  <a:pt x="5590" y="13390"/>
                  <a:pt x="5609" y="13401"/>
                </a:cubicBezTo>
                <a:cubicBezTo>
                  <a:pt x="5601" y="13446"/>
                  <a:pt x="5598" y="13491"/>
                  <a:pt x="5598" y="13537"/>
                </a:cubicBezTo>
                <a:cubicBezTo>
                  <a:pt x="5598" y="14036"/>
                  <a:pt x="6003" y="14443"/>
                  <a:pt x="6504" y="14443"/>
                </a:cubicBezTo>
                <a:cubicBezTo>
                  <a:pt x="7005" y="14443"/>
                  <a:pt x="7410" y="14038"/>
                  <a:pt x="7410" y="13537"/>
                </a:cubicBezTo>
                <a:cubicBezTo>
                  <a:pt x="7410" y="13491"/>
                  <a:pt x="7407" y="13446"/>
                  <a:pt x="7399" y="13401"/>
                </a:cubicBezTo>
                <a:cubicBezTo>
                  <a:pt x="7420" y="13390"/>
                  <a:pt x="7435" y="13381"/>
                  <a:pt x="7455" y="13369"/>
                </a:cubicBezTo>
                <a:cubicBezTo>
                  <a:pt x="7946" y="13075"/>
                  <a:pt x="8586" y="12680"/>
                  <a:pt x="9227" y="12284"/>
                </a:cubicBezTo>
                <a:cubicBezTo>
                  <a:pt x="9866" y="11888"/>
                  <a:pt x="10505" y="11487"/>
                  <a:pt x="10988" y="11179"/>
                </a:cubicBezTo>
                <a:cubicBezTo>
                  <a:pt x="11100" y="11107"/>
                  <a:pt x="11202" y="11041"/>
                  <a:pt x="11296" y="10980"/>
                </a:cubicBezTo>
                <a:cubicBezTo>
                  <a:pt x="11361" y="11053"/>
                  <a:pt x="11436" y="11114"/>
                  <a:pt x="11520" y="11163"/>
                </a:cubicBezTo>
                <a:cubicBezTo>
                  <a:pt x="11662" y="11246"/>
                  <a:pt x="11818" y="11285"/>
                  <a:pt x="11972" y="11285"/>
                </a:cubicBezTo>
                <a:cubicBezTo>
                  <a:pt x="12285" y="11285"/>
                  <a:pt x="12590" y="11122"/>
                  <a:pt x="12757" y="10832"/>
                </a:cubicBezTo>
                <a:cubicBezTo>
                  <a:pt x="13007" y="10399"/>
                  <a:pt x="12858" y="9845"/>
                  <a:pt x="12425" y="9595"/>
                </a:cubicBezTo>
                <a:cubicBezTo>
                  <a:pt x="12287" y="9515"/>
                  <a:pt x="12129" y="9473"/>
                  <a:pt x="11969" y="9473"/>
                </a:cubicBezTo>
                <a:cubicBezTo>
                  <a:pt x="11958" y="9473"/>
                  <a:pt x="11947" y="9474"/>
                  <a:pt x="11937" y="9474"/>
                </a:cubicBezTo>
                <a:cubicBezTo>
                  <a:pt x="11938" y="9449"/>
                  <a:pt x="11938" y="9437"/>
                  <a:pt x="11938" y="9411"/>
                </a:cubicBezTo>
                <a:cubicBezTo>
                  <a:pt x="11945" y="8808"/>
                  <a:pt x="11950" y="8015"/>
                  <a:pt x="11950" y="7222"/>
                </a:cubicBezTo>
                <a:cubicBezTo>
                  <a:pt x="11950" y="6429"/>
                  <a:pt x="11945" y="5636"/>
                  <a:pt x="11938" y="5033"/>
                </a:cubicBezTo>
                <a:cubicBezTo>
                  <a:pt x="11938" y="5008"/>
                  <a:pt x="11938" y="4994"/>
                  <a:pt x="11937" y="4969"/>
                </a:cubicBezTo>
                <a:lnTo>
                  <a:pt x="11937" y="4969"/>
                </a:lnTo>
                <a:cubicBezTo>
                  <a:pt x="11949" y="4970"/>
                  <a:pt x="11962" y="4970"/>
                  <a:pt x="11975" y="4970"/>
                </a:cubicBezTo>
                <a:cubicBezTo>
                  <a:pt x="12134" y="4970"/>
                  <a:pt x="12289" y="4928"/>
                  <a:pt x="12425" y="4848"/>
                </a:cubicBezTo>
                <a:cubicBezTo>
                  <a:pt x="12858" y="4598"/>
                  <a:pt x="13007" y="4044"/>
                  <a:pt x="12757" y="3611"/>
                </a:cubicBezTo>
                <a:cubicBezTo>
                  <a:pt x="12589" y="3321"/>
                  <a:pt x="12284" y="3159"/>
                  <a:pt x="11972" y="3159"/>
                </a:cubicBezTo>
                <a:cubicBezTo>
                  <a:pt x="11818" y="3159"/>
                  <a:pt x="11662" y="3198"/>
                  <a:pt x="11520" y="3280"/>
                </a:cubicBezTo>
                <a:cubicBezTo>
                  <a:pt x="11436" y="3329"/>
                  <a:pt x="11361" y="3391"/>
                  <a:pt x="11296" y="3463"/>
                </a:cubicBezTo>
                <a:cubicBezTo>
                  <a:pt x="11202" y="3402"/>
                  <a:pt x="11100" y="3336"/>
                  <a:pt x="10987" y="3265"/>
                </a:cubicBezTo>
                <a:cubicBezTo>
                  <a:pt x="10505" y="2956"/>
                  <a:pt x="9866" y="2557"/>
                  <a:pt x="9227" y="2159"/>
                </a:cubicBezTo>
                <a:cubicBezTo>
                  <a:pt x="8586" y="1763"/>
                  <a:pt x="7946" y="1370"/>
                  <a:pt x="7455" y="1076"/>
                </a:cubicBezTo>
                <a:cubicBezTo>
                  <a:pt x="7435" y="1064"/>
                  <a:pt x="7419" y="1055"/>
                  <a:pt x="7399" y="1043"/>
                </a:cubicBezTo>
                <a:cubicBezTo>
                  <a:pt x="7407" y="998"/>
                  <a:pt x="7410" y="953"/>
                  <a:pt x="7410" y="908"/>
                </a:cubicBezTo>
                <a:cubicBezTo>
                  <a:pt x="7410" y="407"/>
                  <a:pt x="7005" y="1"/>
                  <a:pt x="6504" y="1"/>
                </a:cubicBezTo>
                <a:close/>
              </a:path>
            </a:pathLst>
          </a:custGeom>
          <a:solidFill>
            <a:srgbClr val="342776">
              <a:alpha val="141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7" name="Google Shape;1347;p34"/>
          <p:cNvSpPr/>
          <p:nvPr/>
        </p:nvSpPr>
        <p:spPr>
          <a:xfrm rot="3442610">
            <a:off x="52364" y="4496814"/>
            <a:ext cx="1183870" cy="1314470"/>
          </a:xfrm>
          <a:custGeom>
            <a:avLst/>
            <a:gdLst/>
            <a:ahLst/>
            <a:cxnLst/>
            <a:rect l="l" t="t" r="r" b="b"/>
            <a:pathLst>
              <a:path w="13008" h="14443" extrusionOk="0">
                <a:moveTo>
                  <a:pt x="7243" y="1429"/>
                </a:moveTo>
                <a:cubicBezTo>
                  <a:pt x="7252" y="1435"/>
                  <a:pt x="7257" y="1436"/>
                  <a:pt x="7264" y="1441"/>
                </a:cubicBezTo>
                <a:cubicBezTo>
                  <a:pt x="7751" y="1734"/>
                  <a:pt x="8393" y="2127"/>
                  <a:pt x="9033" y="2523"/>
                </a:cubicBezTo>
                <a:cubicBezTo>
                  <a:pt x="9670" y="2918"/>
                  <a:pt x="10308" y="3318"/>
                  <a:pt x="10788" y="3625"/>
                </a:cubicBezTo>
                <a:cubicBezTo>
                  <a:pt x="10901" y="3698"/>
                  <a:pt x="11004" y="3765"/>
                  <a:pt x="11100" y="3825"/>
                </a:cubicBezTo>
                <a:cubicBezTo>
                  <a:pt x="11035" y="4059"/>
                  <a:pt x="11068" y="4308"/>
                  <a:pt x="11188" y="4517"/>
                </a:cubicBezTo>
                <a:cubicBezTo>
                  <a:pt x="11272" y="4663"/>
                  <a:pt x="11396" y="4782"/>
                  <a:pt x="11545" y="4862"/>
                </a:cubicBezTo>
                <a:cubicBezTo>
                  <a:pt x="11545" y="4928"/>
                  <a:pt x="11546" y="4966"/>
                  <a:pt x="11548" y="5038"/>
                </a:cubicBezTo>
                <a:cubicBezTo>
                  <a:pt x="11555" y="5638"/>
                  <a:pt x="11558" y="6430"/>
                  <a:pt x="11558" y="7221"/>
                </a:cubicBezTo>
                <a:cubicBezTo>
                  <a:pt x="11558" y="8013"/>
                  <a:pt x="11555" y="8805"/>
                  <a:pt x="11548" y="9405"/>
                </a:cubicBezTo>
                <a:cubicBezTo>
                  <a:pt x="11546" y="9477"/>
                  <a:pt x="11545" y="9515"/>
                  <a:pt x="11545" y="9581"/>
                </a:cubicBezTo>
                <a:cubicBezTo>
                  <a:pt x="11396" y="9661"/>
                  <a:pt x="11272" y="9780"/>
                  <a:pt x="11188" y="9926"/>
                </a:cubicBezTo>
                <a:cubicBezTo>
                  <a:pt x="11068" y="10135"/>
                  <a:pt x="11035" y="10384"/>
                  <a:pt x="11099" y="10617"/>
                </a:cubicBezTo>
                <a:cubicBezTo>
                  <a:pt x="11004" y="10679"/>
                  <a:pt x="10901" y="10745"/>
                  <a:pt x="10788" y="10818"/>
                </a:cubicBezTo>
                <a:cubicBezTo>
                  <a:pt x="10308" y="11125"/>
                  <a:pt x="9670" y="11524"/>
                  <a:pt x="9033" y="11920"/>
                </a:cubicBezTo>
                <a:cubicBezTo>
                  <a:pt x="8393" y="12316"/>
                  <a:pt x="7751" y="12708"/>
                  <a:pt x="7264" y="13001"/>
                </a:cubicBezTo>
                <a:cubicBezTo>
                  <a:pt x="7257" y="13005"/>
                  <a:pt x="7251" y="13010"/>
                  <a:pt x="7243" y="13014"/>
                </a:cubicBezTo>
                <a:cubicBezTo>
                  <a:pt x="7074" y="12774"/>
                  <a:pt x="6799" y="12631"/>
                  <a:pt x="6504" y="12631"/>
                </a:cubicBezTo>
                <a:cubicBezTo>
                  <a:pt x="6210" y="12631"/>
                  <a:pt x="5934" y="12774"/>
                  <a:pt x="5765" y="13014"/>
                </a:cubicBezTo>
                <a:lnTo>
                  <a:pt x="5744" y="13001"/>
                </a:lnTo>
                <a:cubicBezTo>
                  <a:pt x="5257" y="12708"/>
                  <a:pt x="4616" y="12316"/>
                  <a:pt x="3977" y="11920"/>
                </a:cubicBezTo>
                <a:cubicBezTo>
                  <a:pt x="3338" y="11524"/>
                  <a:pt x="2702" y="11125"/>
                  <a:pt x="2222" y="10818"/>
                </a:cubicBezTo>
                <a:cubicBezTo>
                  <a:pt x="2107" y="10745"/>
                  <a:pt x="2004" y="10679"/>
                  <a:pt x="1909" y="10617"/>
                </a:cubicBezTo>
                <a:cubicBezTo>
                  <a:pt x="1973" y="10384"/>
                  <a:pt x="1940" y="10135"/>
                  <a:pt x="1820" y="9926"/>
                </a:cubicBezTo>
                <a:cubicBezTo>
                  <a:pt x="1736" y="9780"/>
                  <a:pt x="1612" y="9661"/>
                  <a:pt x="1465" y="9581"/>
                </a:cubicBezTo>
                <a:cubicBezTo>
                  <a:pt x="1463" y="9515"/>
                  <a:pt x="1462" y="9477"/>
                  <a:pt x="1460" y="9405"/>
                </a:cubicBezTo>
                <a:cubicBezTo>
                  <a:pt x="1453" y="8805"/>
                  <a:pt x="1450" y="8013"/>
                  <a:pt x="1450" y="7222"/>
                </a:cubicBezTo>
                <a:cubicBezTo>
                  <a:pt x="1450" y="6430"/>
                  <a:pt x="1453" y="5638"/>
                  <a:pt x="1460" y="5038"/>
                </a:cubicBezTo>
                <a:cubicBezTo>
                  <a:pt x="1462" y="4966"/>
                  <a:pt x="1463" y="4928"/>
                  <a:pt x="1465" y="4862"/>
                </a:cubicBezTo>
                <a:cubicBezTo>
                  <a:pt x="1612" y="4782"/>
                  <a:pt x="1736" y="4663"/>
                  <a:pt x="1820" y="4517"/>
                </a:cubicBezTo>
                <a:cubicBezTo>
                  <a:pt x="1940" y="4308"/>
                  <a:pt x="1973" y="4059"/>
                  <a:pt x="1909" y="3825"/>
                </a:cubicBezTo>
                <a:cubicBezTo>
                  <a:pt x="2004" y="3765"/>
                  <a:pt x="2107" y="3698"/>
                  <a:pt x="2222" y="3625"/>
                </a:cubicBezTo>
                <a:cubicBezTo>
                  <a:pt x="2702" y="3318"/>
                  <a:pt x="3338" y="2918"/>
                  <a:pt x="3977" y="2523"/>
                </a:cubicBezTo>
                <a:cubicBezTo>
                  <a:pt x="4616" y="2127"/>
                  <a:pt x="5257" y="1734"/>
                  <a:pt x="5744" y="1441"/>
                </a:cubicBezTo>
                <a:cubicBezTo>
                  <a:pt x="5753" y="1436"/>
                  <a:pt x="5756" y="1435"/>
                  <a:pt x="5765" y="1429"/>
                </a:cubicBezTo>
                <a:cubicBezTo>
                  <a:pt x="5934" y="1669"/>
                  <a:pt x="6211" y="1812"/>
                  <a:pt x="6504" y="1812"/>
                </a:cubicBezTo>
                <a:cubicBezTo>
                  <a:pt x="6799" y="1812"/>
                  <a:pt x="7074" y="1669"/>
                  <a:pt x="7243" y="1429"/>
                </a:cubicBezTo>
                <a:close/>
                <a:moveTo>
                  <a:pt x="6504" y="1"/>
                </a:moveTo>
                <a:cubicBezTo>
                  <a:pt x="6003" y="1"/>
                  <a:pt x="5598" y="407"/>
                  <a:pt x="5598" y="906"/>
                </a:cubicBezTo>
                <a:cubicBezTo>
                  <a:pt x="5598" y="952"/>
                  <a:pt x="5601" y="998"/>
                  <a:pt x="5609" y="1043"/>
                </a:cubicBezTo>
                <a:cubicBezTo>
                  <a:pt x="5590" y="1055"/>
                  <a:pt x="5573" y="1064"/>
                  <a:pt x="5553" y="1076"/>
                </a:cubicBezTo>
                <a:cubicBezTo>
                  <a:pt x="5062" y="1370"/>
                  <a:pt x="4422" y="1763"/>
                  <a:pt x="3781" y="2159"/>
                </a:cubicBezTo>
                <a:cubicBezTo>
                  <a:pt x="3142" y="2556"/>
                  <a:pt x="2503" y="2956"/>
                  <a:pt x="2021" y="3264"/>
                </a:cubicBezTo>
                <a:cubicBezTo>
                  <a:pt x="1908" y="3336"/>
                  <a:pt x="1806" y="3402"/>
                  <a:pt x="1712" y="3463"/>
                </a:cubicBezTo>
                <a:cubicBezTo>
                  <a:pt x="1649" y="3391"/>
                  <a:pt x="1572" y="3329"/>
                  <a:pt x="1488" y="3280"/>
                </a:cubicBezTo>
                <a:cubicBezTo>
                  <a:pt x="1346" y="3198"/>
                  <a:pt x="1190" y="3159"/>
                  <a:pt x="1037" y="3159"/>
                </a:cubicBezTo>
                <a:cubicBezTo>
                  <a:pt x="724" y="3159"/>
                  <a:pt x="419" y="3321"/>
                  <a:pt x="251" y="3611"/>
                </a:cubicBezTo>
                <a:cubicBezTo>
                  <a:pt x="1" y="4044"/>
                  <a:pt x="150" y="4598"/>
                  <a:pt x="583" y="4848"/>
                </a:cubicBezTo>
                <a:cubicBezTo>
                  <a:pt x="720" y="4928"/>
                  <a:pt x="876" y="4970"/>
                  <a:pt x="1034" y="4970"/>
                </a:cubicBezTo>
                <a:cubicBezTo>
                  <a:pt x="1046" y="4970"/>
                  <a:pt x="1059" y="4970"/>
                  <a:pt x="1072" y="4969"/>
                </a:cubicBezTo>
                <a:lnTo>
                  <a:pt x="1072" y="4969"/>
                </a:lnTo>
                <a:cubicBezTo>
                  <a:pt x="1072" y="4994"/>
                  <a:pt x="1070" y="5006"/>
                  <a:pt x="1070" y="5033"/>
                </a:cubicBezTo>
                <a:cubicBezTo>
                  <a:pt x="1063" y="5635"/>
                  <a:pt x="1060" y="6429"/>
                  <a:pt x="1060" y="7222"/>
                </a:cubicBezTo>
                <a:cubicBezTo>
                  <a:pt x="1060" y="8015"/>
                  <a:pt x="1063" y="8808"/>
                  <a:pt x="1070" y="9411"/>
                </a:cubicBezTo>
                <a:cubicBezTo>
                  <a:pt x="1070" y="9437"/>
                  <a:pt x="1072" y="9449"/>
                  <a:pt x="1072" y="9474"/>
                </a:cubicBezTo>
                <a:cubicBezTo>
                  <a:pt x="1061" y="9474"/>
                  <a:pt x="1050" y="9473"/>
                  <a:pt x="1039" y="9473"/>
                </a:cubicBezTo>
                <a:cubicBezTo>
                  <a:pt x="880" y="9473"/>
                  <a:pt x="722" y="9515"/>
                  <a:pt x="583" y="9595"/>
                </a:cubicBezTo>
                <a:cubicBezTo>
                  <a:pt x="150" y="9845"/>
                  <a:pt x="1" y="10399"/>
                  <a:pt x="251" y="10832"/>
                </a:cubicBezTo>
                <a:cubicBezTo>
                  <a:pt x="419" y="11122"/>
                  <a:pt x="724" y="11285"/>
                  <a:pt x="1037" y="11285"/>
                </a:cubicBezTo>
                <a:cubicBezTo>
                  <a:pt x="1190" y="11285"/>
                  <a:pt x="1346" y="11246"/>
                  <a:pt x="1488" y="11163"/>
                </a:cubicBezTo>
                <a:cubicBezTo>
                  <a:pt x="1572" y="11114"/>
                  <a:pt x="1649" y="11053"/>
                  <a:pt x="1712" y="10980"/>
                </a:cubicBezTo>
                <a:cubicBezTo>
                  <a:pt x="1806" y="11041"/>
                  <a:pt x="1908" y="11107"/>
                  <a:pt x="2021" y="11179"/>
                </a:cubicBezTo>
                <a:cubicBezTo>
                  <a:pt x="2503" y="11487"/>
                  <a:pt x="3141" y="11888"/>
                  <a:pt x="3781" y="12284"/>
                </a:cubicBezTo>
                <a:cubicBezTo>
                  <a:pt x="4420" y="12680"/>
                  <a:pt x="5062" y="13073"/>
                  <a:pt x="5553" y="13368"/>
                </a:cubicBezTo>
                <a:cubicBezTo>
                  <a:pt x="5573" y="13381"/>
                  <a:pt x="5590" y="13390"/>
                  <a:pt x="5609" y="13401"/>
                </a:cubicBezTo>
                <a:cubicBezTo>
                  <a:pt x="5601" y="13446"/>
                  <a:pt x="5598" y="13491"/>
                  <a:pt x="5598" y="13537"/>
                </a:cubicBezTo>
                <a:cubicBezTo>
                  <a:pt x="5598" y="14036"/>
                  <a:pt x="6003" y="14443"/>
                  <a:pt x="6504" y="14443"/>
                </a:cubicBezTo>
                <a:cubicBezTo>
                  <a:pt x="7005" y="14443"/>
                  <a:pt x="7410" y="14038"/>
                  <a:pt x="7410" y="13537"/>
                </a:cubicBezTo>
                <a:cubicBezTo>
                  <a:pt x="7410" y="13491"/>
                  <a:pt x="7407" y="13446"/>
                  <a:pt x="7399" y="13401"/>
                </a:cubicBezTo>
                <a:cubicBezTo>
                  <a:pt x="7420" y="13390"/>
                  <a:pt x="7435" y="13381"/>
                  <a:pt x="7455" y="13369"/>
                </a:cubicBezTo>
                <a:cubicBezTo>
                  <a:pt x="7946" y="13075"/>
                  <a:pt x="8586" y="12680"/>
                  <a:pt x="9227" y="12284"/>
                </a:cubicBezTo>
                <a:cubicBezTo>
                  <a:pt x="9866" y="11888"/>
                  <a:pt x="10505" y="11487"/>
                  <a:pt x="10988" y="11179"/>
                </a:cubicBezTo>
                <a:cubicBezTo>
                  <a:pt x="11100" y="11107"/>
                  <a:pt x="11202" y="11041"/>
                  <a:pt x="11296" y="10980"/>
                </a:cubicBezTo>
                <a:cubicBezTo>
                  <a:pt x="11361" y="11053"/>
                  <a:pt x="11436" y="11114"/>
                  <a:pt x="11520" y="11163"/>
                </a:cubicBezTo>
                <a:cubicBezTo>
                  <a:pt x="11662" y="11246"/>
                  <a:pt x="11818" y="11285"/>
                  <a:pt x="11972" y="11285"/>
                </a:cubicBezTo>
                <a:cubicBezTo>
                  <a:pt x="12285" y="11285"/>
                  <a:pt x="12590" y="11122"/>
                  <a:pt x="12757" y="10832"/>
                </a:cubicBezTo>
                <a:cubicBezTo>
                  <a:pt x="13007" y="10399"/>
                  <a:pt x="12858" y="9845"/>
                  <a:pt x="12425" y="9595"/>
                </a:cubicBezTo>
                <a:cubicBezTo>
                  <a:pt x="12287" y="9515"/>
                  <a:pt x="12129" y="9473"/>
                  <a:pt x="11969" y="9473"/>
                </a:cubicBezTo>
                <a:cubicBezTo>
                  <a:pt x="11958" y="9473"/>
                  <a:pt x="11947" y="9474"/>
                  <a:pt x="11937" y="9474"/>
                </a:cubicBezTo>
                <a:cubicBezTo>
                  <a:pt x="11938" y="9449"/>
                  <a:pt x="11938" y="9437"/>
                  <a:pt x="11938" y="9411"/>
                </a:cubicBezTo>
                <a:cubicBezTo>
                  <a:pt x="11945" y="8808"/>
                  <a:pt x="11950" y="8015"/>
                  <a:pt x="11950" y="7222"/>
                </a:cubicBezTo>
                <a:cubicBezTo>
                  <a:pt x="11950" y="6429"/>
                  <a:pt x="11945" y="5636"/>
                  <a:pt x="11938" y="5033"/>
                </a:cubicBezTo>
                <a:cubicBezTo>
                  <a:pt x="11938" y="5008"/>
                  <a:pt x="11938" y="4994"/>
                  <a:pt x="11937" y="4969"/>
                </a:cubicBezTo>
                <a:lnTo>
                  <a:pt x="11937" y="4969"/>
                </a:lnTo>
                <a:cubicBezTo>
                  <a:pt x="11949" y="4970"/>
                  <a:pt x="11962" y="4970"/>
                  <a:pt x="11975" y="4970"/>
                </a:cubicBezTo>
                <a:cubicBezTo>
                  <a:pt x="12134" y="4970"/>
                  <a:pt x="12289" y="4928"/>
                  <a:pt x="12425" y="4848"/>
                </a:cubicBezTo>
                <a:cubicBezTo>
                  <a:pt x="12858" y="4598"/>
                  <a:pt x="13007" y="4044"/>
                  <a:pt x="12757" y="3611"/>
                </a:cubicBezTo>
                <a:cubicBezTo>
                  <a:pt x="12589" y="3321"/>
                  <a:pt x="12284" y="3159"/>
                  <a:pt x="11972" y="3159"/>
                </a:cubicBezTo>
                <a:cubicBezTo>
                  <a:pt x="11818" y="3159"/>
                  <a:pt x="11662" y="3198"/>
                  <a:pt x="11520" y="3280"/>
                </a:cubicBezTo>
                <a:cubicBezTo>
                  <a:pt x="11436" y="3329"/>
                  <a:pt x="11361" y="3391"/>
                  <a:pt x="11296" y="3463"/>
                </a:cubicBezTo>
                <a:cubicBezTo>
                  <a:pt x="11202" y="3402"/>
                  <a:pt x="11100" y="3336"/>
                  <a:pt x="10987" y="3265"/>
                </a:cubicBezTo>
                <a:cubicBezTo>
                  <a:pt x="10505" y="2956"/>
                  <a:pt x="9866" y="2557"/>
                  <a:pt x="9227" y="2159"/>
                </a:cubicBezTo>
                <a:cubicBezTo>
                  <a:pt x="8586" y="1763"/>
                  <a:pt x="7946" y="1370"/>
                  <a:pt x="7455" y="1076"/>
                </a:cubicBezTo>
                <a:cubicBezTo>
                  <a:pt x="7435" y="1064"/>
                  <a:pt x="7419" y="1055"/>
                  <a:pt x="7399" y="1043"/>
                </a:cubicBezTo>
                <a:cubicBezTo>
                  <a:pt x="7407" y="998"/>
                  <a:pt x="7410" y="953"/>
                  <a:pt x="7410" y="908"/>
                </a:cubicBezTo>
                <a:cubicBezTo>
                  <a:pt x="7410" y="407"/>
                  <a:pt x="7005" y="1"/>
                  <a:pt x="6504" y="1"/>
                </a:cubicBezTo>
                <a:close/>
              </a:path>
            </a:pathLst>
          </a:custGeom>
          <a:solidFill>
            <a:srgbClr val="342776">
              <a:alpha val="141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8" name="Google Shape;1348;p34"/>
          <p:cNvSpPr/>
          <p:nvPr/>
        </p:nvSpPr>
        <p:spPr>
          <a:xfrm rot="2458793">
            <a:off x="55148" y="1182084"/>
            <a:ext cx="644852" cy="715990"/>
          </a:xfrm>
          <a:custGeom>
            <a:avLst/>
            <a:gdLst/>
            <a:ahLst/>
            <a:cxnLst/>
            <a:rect l="l" t="t" r="r" b="b"/>
            <a:pathLst>
              <a:path w="13008" h="14443" extrusionOk="0">
                <a:moveTo>
                  <a:pt x="7243" y="1429"/>
                </a:moveTo>
                <a:cubicBezTo>
                  <a:pt x="7252" y="1435"/>
                  <a:pt x="7257" y="1436"/>
                  <a:pt x="7264" y="1441"/>
                </a:cubicBezTo>
                <a:cubicBezTo>
                  <a:pt x="7751" y="1734"/>
                  <a:pt x="8393" y="2127"/>
                  <a:pt x="9033" y="2523"/>
                </a:cubicBezTo>
                <a:cubicBezTo>
                  <a:pt x="9670" y="2918"/>
                  <a:pt x="10308" y="3318"/>
                  <a:pt x="10788" y="3625"/>
                </a:cubicBezTo>
                <a:cubicBezTo>
                  <a:pt x="10901" y="3698"/>
                  <a:pt x="11004" y="3765"/>
                  <a:pt x="11100" y="3825"/>
                </a:cubicBezTo>
                <a:cubicBezTo>
                  <a:pt x="11035" y="4059"/>
                  <a:pt x="11068" y="4308"/>
                  <a:pt x="11188" y="4517"/>
                </a:cubicBezTo>
                <a:cubicBezTo>
                  <a:pt x="11272" y="4663"/>
                  <a:pt x="11396" y="4782"/>
                  <a:pt x="11545" y="4862"/>
                </a:cubicBezTo>
                <a:cubicBezTo>
                  <a:pt x="11545" y="4928"/>
                  <a:pt x="11546" y="4966"/>
                  <a:pt x="11548" y="5038"/>
                </a:cubicBezTo>
                <a:cubicBezTo>
                  <a:pt x="11555" y="5638"/>
                  <a:pt x="11558" y="6430"/>
                  <a:pt x="11558" y="7221"/>
                </a:cubicBezTo>
                <a:cubicBezTo>
                  <a:pt x="11558" y="8013"/>
                  <a:pt x="11555" y="8805"/>
                  <a:pt x="11548" y="9405"/>
                </a:cubicBezTo>
                <a:cubicBezTo>
                  <a:pt x="11546" y="9477"/>
                  <a:pt x="11545" y="9515"/>
                  <a:pt x="11545" y="9581"/>
                </a:cubicBezTo>
                <a:cubicBezTo>
                  <a:pt x="11396" y="9661"/>
                  <a:pt x="11272" y="9780"/>
                  <a:pt x="11188" y="9926"/>
                </a:cubicBezTo>
                <a:cubicBezTo>
                  <a:pt x="11068" y="10135"/>
                  <a:pt x="11035" y="10384"/>
                  <a:pt x="11099" y="10617"/>
                </a:cubicBezTo>
                <a:cubicBezTo>
                  <a:pt x="11004" y="10679"/>
                  <a:pt x="10901" y="10745"/>
                  <a:pt x="10788" y="10818"/>
                </a:cubicBezTo>
                <a:cubicBezTo>
                  <a:pt x="10308" y="11125"/>
                  <a:pt x="9670" y="11524"/>
                  <a:pt x="9033" y="11920"/>
                </a:cubicBezTo>
                <a:cubicBezTo>
                  <a:pt x="8393" y="12316"/>
                  <a:pt x="7751" y="12708"/>
                  <a:pt x="7264" y="13001"/>
                </a:cubicBezTo>
                <a:cubicBezTo>
                  <a:pt x="7257" y="13005"/>
                  <a:pt x="7251" y="13010"/>
                  <a:pt x="7243" y="13014"/>
                </a:cubicBezTo>
                <a:cubicBezTo>
                  <a:pt x="7074" y="12774"/>
                  <a:pt x="6799" y="12631"/>
                  <a:pt x="6504" y="12631"/>
                </a:cubicBezTo>
                <a:cubicBezTo>
                  <a:pt x="6210" y="12631"/>
                  <a:pt x="5934" y="12774"/>
                  <a:pt x="5765" y="13014"/>
                </a:cubicBezTo>
                <a:lnTo>
                  <a:pt x="5744" y="13001"/>
                </a:lnTo>
                <a:cubicBezTo>
                  <a:pt x="5257" y="12708"/>
                  <a:pt x="4616" y="12316"/>
                  <a:pt x="3977" y="11920"/>
                </a:cubicBezTo>
                <a:cubicBezTo>
                  <a:pt x="3338" y="11524"/>
                  <a:pt x="2702" y="11125"/>
                  <a:pt x="2222" y="10818"/>
                </a:cubicBezTo>
                <a:cubicBezTo>
                  <a:pt x="2107" y="10745"/>
                  <a:pt x="2004" y="10679"/>
                  <a:pt x="1909" y="10617"/>
                </a:cubicBezTo>
                <a:cubicBezTo>
                  <a:pt x="1973" y="10384"/>
                  <a:pt x="1940" y="10135"/>
                  <a:pt x="1820" y="9926"/>
                </a:cubicBezTo>
                <a:cubicBezTo>
                  <a:pt x="1736" y="9780"/>
                  <a:pt x="1612" y="9661"/>
                  <a:pt x="1465" y="9581"/>
                </a:cubicBezTo>
                <a:cubicBezTo>
                  <a:pt x="1463" y="9515"/>
                  <a:pt x="1462" y="9477"/>
                  <a:pt x="1460" y="9405"/>
                </a:cubicBezTo>
                <a:cubicBezTo>
                  <a:pt x="1453" y="8805"/>
                  <a:pt x="1450" y="8013"/>
                  <a:pt x="1450" y="7222"/>
                </a:cubicBezTo>
                <a:cubicBezTo>
                  <a:pt x="1450" y="6430"/>
                  <a:pt x="1453" y="5638"/>
                  <a:pt x="1460" y="5038"/>
                </a:cubicBezTo>
                <a:cubicBezTo>
                  <a:pt x="1462" y="4966"/>
                  <a:pt x="1463" y="4928"/>
                  <a:pt x="1465" y="4862"/>
                </a:cubicBezTo>
                <a:cubicBezTo>
                  <a:pt x="1612" y="4782"/>
                  <a:pt x="1736" y="4663"/>
                  <a:pt x="1820" y="4517"/>
                </a:cubicBezTo>
                <a:cubicBezTo>
                  <a:pt x="1940" y="4308"/>
                  <a:pt x="1973" y="4059"/>
                  <a:pt x="1909" y="3825"/>
                </a:cubicBezTo>
                <a:cubicBezTo>
                  <a:pt x="2004" y="3765"/>
                  <a:pt x="2107" y="3698"/>
                  <a:pt x="2222" y="3625"/>
                </a:cubicBezTo>
                <a:cubicBezTo>
                  <a:pt x="2702" y="3318"/>
                  <a:pt x="3338" y="2918"/>
                  <a:pt x="3977" y="2523"/>
                </a:cubicBezTo>
                <a:cubicBezTo>
                  <a:pt x="4616" y="2127"/>
                  <a:pt x="5257" y="1734"/>
                  <a:pt x="5744" y="1441"/>
                </a:cubicBezTo>
                <a:cubicBezTo>
                  <a:pt x="5753" y="1436"/>
                  <a:pt x="5756" y="1435"/>
                  <a:pt x="5765" y="1429"/>
                </a:cubicBezTo>
                <a:cubicBezTo>
                  <a:pt x="5934" y="1669"/>
                  <a:pt x="6211" y="1812"/>
                  <a:pt x="6504" y="1812"/>
                </a:cubicBezTo>
                <a:cubicBezTo>
                  <a:pt x="6799" y="1812"/>
                  <a:pt x="7074" y="1669"/>
                  <a:pt x="7243" y="1429"/>
                </a:cubicBezTo>
                <a:close/>
                <a:moveTo>
                  <a:pt x="6504" y="1"/>
                </a:moveTo>
                <a:cubicBezTo>
                  <a:pt x="6003" y="1"/>
                  <a:pt x="5598" y="407"/>
                  <a:pt x="5598" y="906"/>
                </a:cubicBezTo>
                <a:cubicBezTo>
                  <a:pt x="5598" y="952"/>
                  <a:pt x="5601" y="998"/>
                  <a:pt x="5609" y="1043"/>
                </a:cubicBezTo>
                <a:cubicBezTo>
                  <a:pt x="5590" y="1055"/>
                  <a:pt x="5573" y="1064"/>
                  <a:pt x="5553" y="1076"/>
                </a:cubicBezTo>
                <a:cubicBezTo>
                  <a:pt x="5062" y="1370"/>
                  <a:pt x="4422" y="1763"/>
                  <a:pt x="3781" y="2159"/>
                </a:cubicBezTo>
                <a:cubicBezTo>
                  <a:pt x="3142" y="2556"/>
                  <a:pt x="2503" y="2956"/>
                  <a:pt x="2021" y="3264"/>
                </a:cubicBezTo>
                <a:cubicBezTo>
                  <a:pt x="1908" y="3336"/>
                  <a:pt x="1806" y="3402"/>
                  <a:pt x="1712" y="3463"/>
                </a:cubicBezTo>
                <a:cubicBezTo>
                  <a:pt x="1649" y="3391"/>
                  <a:pt x="1572" y="3329"/>
                  <a:pt x="1488" y="3280"/>
                </a:cubicBezTo>
                <a:cubicBezTo>
                  <a:pt x="1346" y="3198"/>
                  <a:pt x="1190" y="3159"/>
                  <a:pt x="1037" y="3159"/>
                </a:cubicBezTo>
                <a:cubicBezTo>
                  <a:pt x="724" y="3159"/>
                  <a:pt x="419" y="3321"/>
                  <a:pt x="251" y="3611"/>
                </a:cubicBezTo>
                <a:cubicBezTo>
                  <a:pt x="1" y="4044"/>
                  <a:pt x="150" y="4598"/>
                  <a:pt x="583" y="4848"/>
                </a:cubicBezTo>
                <a:cubicBezTo>
                  <a:pt x="720" y="4928"/>
                  <a:pt x="876" y="4970"/>
                  <a:pt x="1034" y="4970"/>
                </a:cubicBezTo>
                <a:cubicBezTo>
                  <a:pt x="1046" y="4970"/>
                  <a:pt x="1059" y="4970"/>
                  <a:pt x="1072" y="4969"/>
                </a:cubicBezTo>
                <a:lnTo>
                  <a:pt x="1072" y="4969"/>
                </a:lnTo>
                <a:cubicBezTo>
                  <a:pt x="1072" y="4994"/>
                  <a:pt x="1070" y="5006"/>
                  <a:pt x="1070" y="5033"/>
                </a:cubicBezTo>
                <a:cubicBezTo>
                  <a:pt x="1063" y="5635"/>
                  <a:pt x="1060" y="6429"/>
                  <a:pt x="1060" y="7222"/>
                </a:cubicBezTo>
                <a:cubicBezTo>
                  <a:pt x="1060" y="8015"/>
                  <a:pt x="1063" y="8808"/>
                  <a:pt x="1070" y="9411"/>
                </a:cubicBezTo>
                <a:cubicBezTo>
                  <a:pt x="1070" y="9437"/>
                  <a:pt x="1072" y="9449"/>
                  <a:pt x="1072" y="9474"/>
                </a:cubicBezTo>
                <a:cubicBezTo>
                  <a:pt x="1061" y="9474"/>
                  <a:pt x="1050" y="9473"/>
                  <a:pt x="1039" y="9473"/>
                </a:cubicBezTo>
                <a:cubicBezTo>
                  <a:pt x="880" y="9473"/>
                  <a:pt x="722" y="9515"/>
                  <a:pt x="583" y="9595"/>
                </a:cubicBezTo>
                <a:cubicBezTo>
                  <a:pt x="150" y="9845"/>
                  <a:pt x="1" y="10399"/>
                  <a:pt x="251" y="10832"/>
                </a:cubicBezTo>
                <a:cubicBezTo>
                  <a:pt x="419" y="11122"/>
                  <a:pt x="724" y="11285"/>
                  <a:pt x="1037" y="11285"/>
                </a:cubicBezTo>
                <a:cubicBezTo>
                  <a:pt x="1190" y="11285"/>
                  <a:pt x="1346" y="11246"/>
                  <a:pt x="1488" y="11163"/>
                </a:cubicBezTo>
                <a:cubicBezTo>
                  <a:pt x="1572" y="11114"/>
                  <a:pt x="1649" y="11053"/>
                  <a:pt x="1712" y="10980"/>
                </a:cubicBezTo>
                <a:cubicBezTo>
                  <a:pt x="1806" y="11041"/>
                  <a:pt x="1908" y="11107"/>
                  <a:pt x="2021" y="11179"/>
                </a:cubicBezTo>
                <a:cubicBezTo>
                  <a:pt x="2503" y="11487"/>
                  <a:pt x="3141" y="11888"/>
                  <a:pt x="3781" y="12284"/>
                </a:cubicBezTo>
                <a:cubicBezTo>
                  <a:pt x="4420" y="12680"/>
                  <a:pt x="5062" y="13073"/>
                  <a:pt x="5553" y="13368"/>
                </a:cubicBezTo>
                <a:cubicBezTo>
                  <a:pt x="5573" y="13381"/>
                  <a:pt x="5590" y="13390"/>
                  <a:pt x="5609" y="13401"/>
                </a:cubicBezTo>
                <a:cubicBezTo>
                  <a:pt x="5601" y="13446"/>
                  <a:pt x="5598" y="13491"/>
                  <a:pt x="5598" y="13537"/>
                </a:cubicBezTo>
                <a:cubicBezTo>
                  <a:pt x="5598" y="14036"/>
                  <a:pt x="6003" y="14443"/>
                  <a:pt x="6504" y="14443"/>
                </a:cubicBezTo>
                <a:cubicBezTo>
                  <a:pt x="7005" y="14443"/>
                  <a:pt x="7410" y="14038"/>
                  <a:pt x="7410" y="13537"/>
                </a:cubicBezTo>
                <a:cubicBezTo>
                  <a:pt x="7410" y="13491"/>
                  <a:pt x="7407" y="13446"/>
                  <a:pt x="7399" y="13401"/>
                </a:cubicBezTo>
                <a:cubicBezTo>
                  <a:pt x="7420" y="13390"/>
                  <a:pt x="7435" y="13381"/>
                  <a:pt x="7455" y="13369"/>
                </a:cubicBezTo>
                <a:cubicBezTo>
                  <a:pt x="7946" y="13075"/>
                  <a:pt x="8586" y="12680"/>
                  <a:pt x="9227" y="12284"/>
                </a:cubicBezTo>
                <a:cubicBezTo>
                  <a:pt x="9866" y="11888"/>
                  <a:pt x="10505" y="11487"/>
                  <a:pt x="10988" y="11179"/>
                </a:cubicBezTo>
                <a:cubicBezTo>
                  <a:pt x="11100" y="11107"/>
                  <a:pt x="11202" y="11041"/>
                  <a:pt x="11296" y="10980"/>
                </a:cubicBezTo>
                <a:cubicBezTo>
                  <a:pt x="11361" y="11053"/>
                  <a:pt x="11436" y="11114"/>
                  <a:pt x="11520" y="11163"/>
                </a:cubicBezTo>
                <a:cubicBezTo>
                  <a:pt x="11662" y="11246"/>
                  <a:pt x="11818" y="11285"/>
                  <a:pt x="11972" y="11285"/>
                </a:cubicBezTo>
                <a:cubicBezTo>
                  <a:pt x="12285" y="11285"/>
                  <a:pt x="12590" y="11122"/>
                  <a:pt x="12757" y="10832"/>
                </a:cubicBezTo>
                <a:cubicBezTo>
                  <a:pt x="13007" y="10399"/>
                  <a:pt x="12858" y="9845"/>
                  <a:pt x="12425" y="9595"/>
                </a:cubicBezTo>
                <a:cubicBezTo>
                  <a:pt x="12287" y="9515"/>
                  <a:pt x="12129" y="9473"/>
                  <a:pt x="11969" y="9473"/>
                </a:cubicBezTo>
                <a:cubicBezTo>
                  <a:pt x="11958" y="9473"/>
                  <a:pt x="11947" y="9474"/>
                  <a:pt x="11937" y="9474"/>
                </a:cubicBezTo>
                <a:cubicBezTo>
                  <a:pt x="11938" y="9449"/>
                  <a:pt x="11938" y="9437"/>
                  <a:pt x="11938" y="9411"/>
                </a:cubicBezTo>
                <a:cubicBezTo>
                  <a:pt x="11945" y="8808"/>
                  <a:pt x="11950" y="8015"/>
                  <a:pt x="11950" y="7222"/>
                </a:cubicBezTo>
                <a:cubicBezTo>
                  <a:pt x="11950" y="6429"/>
                  <a:pt x="11945" y="5636"/>
                  <a:pt x="11938" y="5033"/>
                </a:cubicBezTo>
                <a:cubicBezTo>
                  <a:pt x="11938" y="5008"/>
                  <a:pt x="11938" y="4994"/>
                  <a:pt x="11937" y="4969"/>
                </a:cubicBezTo>
                <a:lnTo>
                  <a:pt x="11937" y="4969"/>
                </a:lnTo>
                <a:cubicBezTo>
                  <a:pt x="11949" y="4970"/>
                  <a:pt x="11962" y="4970"/>
                  <a:pt x="11975" y="4970"/>
                </a:cubicBezTo>
                <a:cubicBezTo>
                  <a:pt x="12134" y="4970"/>
                  <a:pt x="12289" y="4928"/>
                  <a:pt x="12425" y="4848"/>
                </a:cubicBezTo>
                <a:cubicBezTo>
                  <a:pt x="12858" y="4598"/>
                  <a:pt x="13007" y="4044"/>
                  <a:pt x="12757" y="3611"/>
                </a:cubicBezTo>
                <a:cubicBezTo>
                  <a:pt x="12589" y="3321"/>
                  <a:pt x="12284" y="3159"/>
                  <a:pt x="11972" y="3159"/>
                </a:cubicBezTo>
                <a:cubicBezTo>
                  <a:pt x="11818" y="3159"/>
                  <a:pt x="11662" y="3198"/>
                  <a:pt x="11520" y="3280"/>
                </a:cubicBezTo>
                <a:cubicBezTo>
                  <a:pt x="11436" y="3329"/>
                  <a:pt x="11361" y="3391"/>
                  <a:pt x="11296" y="3463"/>
                </a:cubicBezTo>
                <a:cubicBezTo>
                  <a:pt x="11202" y="3402"/>
                  <a:pt x="11100" y="3336"/>
                  <a:pt x="10987" y="3265"/>
                </a:cubicBezTo>
                <a:cubicBezTo>
                  <a:pt x="10505" y="2956"/>
                  <a:pt x="9866" y="2557"/>
                  <a:pt x="9227" y="2159"/>
                </a:cubicBezTo>
                <a:cubicBezTo>
                  <a:pt x="8586" y="1763"/>
                  <a:pt x="7946" y="1370"/>
                  <a:pt x="7455" y="1076"/>
                </a:cubicBezTo>
                <a:cubicBezTo>
                  <a:pt x="7435" y="1064"/>
                  <a:pt x="7419" y="1055"/>
                  <a:pt x="7399" y="1043"/>
                </a:cubicBezTo>
                <a:cubicBezTo>
                  <a:pt x="7407" y="998"/>
                  <a:pt x="7410" y="953"/>
                  <a:pt x="7410" y="908"/>
                </a:cubicBezTo>
                <a:cubicBezTo>
                  <a:pt x="7410" y="407"/>
                  <a:pt x="7005" y="1"/>
                  <a:pt x="6504" y="1"/>
                </a:cubicBezTo>
                <a:close/>
              </a:path>
            </a:pathLst>
          </a:custGeom>
          <a:solidFill>
            <a:srgbClr val="342776">
              <a:alpha val="144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9" name="Google Shape;1349;p34"/>
          <p:cNvSpPr/>
          <p:nvPr/>
        </p:nvSpPr>
        <p:spPr>
          <a:xfrm>
            <a:off x="8424000" y="4403125"/>
            <a:ext cx="643531" cy="643531"/>
          </a:xfrm>
          <a:custGeom>
            <a:avLst/>
            <a:gdLst/>
            <a:ahLst/>
            <a:cxnLst/>
            <a:rect l="l" t="t" r="r" b="b"/>
            <a:pathLst>
              <a:path w="16403" h="16403" extrusionOk="0">
                <a:moveTo>
                  <a:pt x="16401" y="8000"/>
                </a:moveTo>
                <a:cubicBezTo>
                  <a:pt x="16400" y="7973"/>
                  <a:pt x="16398" y="7947"/>
                  <a:pt x="16398" y="7922"/>
                </a:cubicBezTo>
                <a:cubicBezTo>
                  <a:pt x="16397" y="7882"/>
                  <a:pt x="16395" y="7843"/>
                  <a:pt x="16394" y="7805"/>
                </a:cubicBezTo>
                <a:cubicBezTo>
                  <a:pt x="16391" y="7762"/>
                  <a:pt x="16388" y="7720"/>
                  <a:pt x="16387" y="7679"/>
                </a:cubicBezTo>
                <a:cubicBezTo>
                  <a:pt x="16385" y="7658"/>
                  <a:pt x="16384" y="7636"/>
                  <a:pt x="16382" y="7615"/>
                </a:cubicBezTo>
                <a:cubicBezTo>
                  <a:pt x="16378" y="7561"/>
                  <a:pt x="16373" y="7508"/>
                  <a:pt x="16369" y="7455"/>
                </a:cubicBezTo>
                <a:cubicBezTo>
                  <a:pt x="16367" y="7447"/>
                  <a:pt x="16367" y="7440"/>
                  <a:pt x="16367" y="7431"/>
                </a:cubicBezTo>
                <a:cubicBezTo>
                  <a:pt x="15979" y="3264"/>
                  <a:pt x="12471" y="0"/>
                  <a:pt x="8202" y="0"/>
                </a:cubicBezTo>
                <a:cubicBezTo>
                  <a:pt x="3931" y="0"/>
                  <a:pt x="422" y="3267"/>
                  <a:pt x="36" y="7437"/>
                </a:cubicBezTo>
                <a:cubicBezTo>
                  <a:pt x="36" y="7439"/>
                  <a:pt x="36" y="7440"/>
                  <a:pt x="36" y="7441"/>
                </a:cubicBezTo>
                <a:cubicBezTo>
                  <a:pt x="30" y="7500"/>
                  <a:pt x="26" y="7561"/>
                  <a:pt x="21" y="7621"/>
                </a:cubicBezTo>
                <a:cubicBezTo>
                  <a:pt x="21" y="7633"/>
                  <a:pt x="20" y="7645"/>
                  <a:pt x="20" y="7656"/>
                </a:cubicBezTo>
                <a:cubicBezTo>
                  <a:pt x="15" y="7708"/>
                  <a:pt x="12" y="7760"/>
                  <a:pt x="11" y="7811"/>
                </a:cubicBezTo>
                <a:cubicBezTo>
                  <a:pt x="10" y="7835"/>
                  <a:pt x="8" y="7858"/>
                  <a:pt x="8" y="7882"/>
                </a:cubicBezTo>
                <a:cubicBezTo>
                  <a:pt x="7" y="7923"/>
                  <a:pt x="4" y="7964"/>
                  <a:pt x="4" y="8005"/>
                </a:cubicBezTo>
                <a:cubicBezTo>
                  <a:pt x="2" y="8048"/>
                  <a:pt x="2" y="8091"/>
                  <a:pt x="2" y="8132"/>
                </a:cubicBezTo>
                <a:cubicBezTo>
                  <a:pt x="1" y="8156"/>
                  <a:pt x="1" y="8179"/>
                  <a:pt x="1" y="8201"/>
                </a:cubicBezTo>
                <a:cubicBezTo>
                  <a:pt x="1" y="12731"/>
                  <a:pt x="3672" y="16402"/>
                  <a:pt x="8202" y="16402"/>
                </a:cubicBezTo>
                <a:cubicBezTo>
                  <a:pt x="12732" y="16402"/>
                  <a:pt x="16403" y="12731"/>
                  <a:pt x="16403" y="8201"/>
                </a:cubicBezTo>
                <a:cubicBezTo>
                  <a:pt x="16403" y="8134"/>
                  <a:pt x="16403" y="8067"/>
                  <a:pt x="16401" y="8000"/>
                </a:cubicBezTo>
                <a:close/>
              </a:path>
            </a:pathLst>
          </a:custGeom>
          <a:solidFill>
            <a:srgbClr val="B3F3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0" name="Google Shape;1350;p34"/>
          <p:cNvSpPr/>
          <p:nvPr/>
        </p:nvSpPr>
        <p:spPr>
          <a:xfrm>
            <a:off x="8424000" y="4403125"/>
            <a:ext cx="643531" cy="643531"/>
          </a:xfrm>
          <a:custGeom>
            <a:avLst/>
            <a:gdLst/>
            <a:ahLst/>
            <a:cxnLst/>
            <a:rect l="l" t="t" r="r" b="b"/>
            <a:pathLst>
              <a:path w="16403" h="16403" extrusionOk="0">
                <a:moveTo>
                  <a:pt x="8202" y="0"/>
                </a:moveTo>
                <a:cubicBezTo>
                  <a:pt x="3672" y="0"/>
                  <a:pt x="1" y="3672"/>
                  <a:pt x="1" y="8201"/>
                </a:cubicBezTo>
                <a:cubicBezTo>
                  <a:pt x="1" y="12731"/>
                  <a:pt x="3673" y="16402"/>
                  <a:pt x="8202" y="16402"/>
                </a:cubicBezTo>
                <a:cubicBezTo>
                  <a:pt x="12732" y="16402"/>
                  <a:pt x="16403" y="12731"/>
                  <a:pt x="16403" y="8201"/>
                </a:cubicBezTo>
                <a:cubicBezTo>
                  <a:pt x="16403" y="3672"/>
                  <a:pt x="12732" y="0"/>
                  <a:pt x="820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1" name="Google Shape;1351;p34"/>
          <p:cNvSpPr/>
          <p:nvPr/>
        </p:nvSpPr>
        <p:spPr>
          <a:xfrm>
            <a:off x="8424000" y="4607799"/>
            <a:ext cx="643531" cy="438855"/>
          </a:xfrm>
          <a:custGeom>
            <a:avLst/>
            <a:gdLst/>
            <a:ahLst/>
            <a:cxnLst/>
            <a:rect l="l" t="t" r="r" b="b"/>
            <a:pathLst>
              <a:path w="16403" h="11186" extrusionOk="0">
                <a:moveTo>
                  <a:pt x="563" y="1"/>
                </a:moveTo>
                <a:cubicBezTo>
                  <a:pt x="192" y="952"/>
                  <a:pt x="1" y="1964"/>
                  <a:pt x="1" y="2984"/>
                </a:cubicBezTo>
                <a:cubicBezTo>
                  <a:pt x="1" y="7514"/>
                  <a:pt x="3673" y="11185"/>
                  <a:pt x="8202" y="11185"/>
                </a:cubicBezTo>
                <a:cubicBezTo>
                  <a:pt x="12732" y="11185"/>
                  <a:pt x="16403" y="7514"/>
                  <a:pt x="16403" y="2984"/>
                </a:cubicBezTo>
                <a:cubicBezTo>
                  <a:pt x="16403" y="1964"/>
                  <a:pt x="16213" y="952"/>
                  <a:pt x="15840" y="1"/>
                </a:cubicBezTo>
                <a:cubicBezTo>
                  <a:pt x="14612" y="3146"/>
                  <a:pt x="11580" y="5217"/>
                  <a:pt x="8202" y="5217"/>
                </a:cubicBezTo>
                <a:cubicBezTo>
                  <a:pt x="4825" y="5217"/>
                  <a:pt x="1793" y="3146"/>
                  <a:pt x="56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2" name="Google Shape;1352;p34"/>
          <p:cNvSpPr/>
          <p:nvPr/>
        </p:nvSpPr>
        <p:spPr>
          <a:xfrm>
            <a:off x="8545502" y="4431882"/>
            <a:ext cx="234493" cy="236101"/>
          </a:xfrm>
          <a:custGeom>
            <a:avLst/>
            <a:gdLst/>
            <a:ahLst/>
            <a:cxnLst/>
            <a:rect l="l" t="t" r="r" b="b"/>
            <a:pathLst>
              <a:path w="5977" h="6018" extrusionOk="0">
                <a:moveTo>
                  <a:pt x="917" y="1569"/>
                </a:moveTo>
                <a:cubicBezTo>
                  <a:pt x="347" y="2193"/>
                  <a:pt x="1" y="3223"/>
                  <a:pt x="171" y="4149"/>
                </a:cubicBezTo>
                <a:cubicBezTo>
                  <a:pt x="518" y="6018"/>
                  <a:pt x="2154" y="4604"/>
                  <a:pt x="2884" y="4178"/>
                </a:cubicBezTo>
                <a:cubicBezTo>
                  <a:pt x="3647" y="3735"/>
                  <a:pt x="5977" y="3161"/>
                  <a:pt x="5853" y="2043"/>
                </a:cubicBezTo>
                <a:cubicBezTo>
                  <a:pt x="5617" y="1"/>
                  <a:pt x="2511" y="7"/>
                  <a:pt x="917" y="1569"/>
                </a:cubicBezTo>
                <a:close/>
              </a:path>
            </a:pathLst>
          </a:custGeom>
          <a:solidFill>
            <a:srgbClr val="FFFFFF">
              <a:alpha val="776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3" name="Google Shape;1353;p34"/>
          <p:cNvSpPr/>
          <p:nvPr/>
        </p:nvSpPr>
        <p:spPr>
          <a:xfrm>
            <a:off x="8931813" y="3963788"/>
            <a:ext cx="359313" cy="398952"/>
          </a:xfrm>
          <a:custGeom>
            <a:avLst/>
            <a:gdLst/>
            <a:ahLst/>
            <a:cxnLst/>
            <a:rect l="l" t="t" r="r" b="b"/>
            <a:pathLst>
              <a:path w="13008" h="14443" extrusionOk="0">
                <a:moveTo>
                  <a:pt x="7243" y="1429"/>
                </a:moveTo>
                <a:cubicBezTo>
                  <a:pt x="7252" y="1435"/>
                  <a:pt x="7257" y="1436"/>
                  <a:pt x="7264" y="1441"/>
                </a:cubicBezTo>
                <a:cubicBezTo>
                  <a:pt x="7751" y="1734"/>
                  <a:pt x="8393" y="2127"/>
                  <a:pt x="9033" y="2523"/>
                </a:cubicBezTo>
                <a:cubicBezTo>
                  <a:pt x="9670" y="2918"/>
                  <a:pt x="10308" y="3318"/>
                  <a:pt x="10788" y="3625"/>
                </a:cubicBezTo>
                <a:cubicBezTo>
                  <a:pt x="10901" y="3698"/>
                  <a:pt x="11004" y="3765"/>
                  <a:pt x="11100" y="3825"/>
                </a:cubicBezTo>
                <a:cubicBezTo>
                  <a:pt x="11035" y="4059"/>
                  <a:pt x="11068" y="4308"/>
                  <a:pt x="11188" y="4517"/>
                </a:cubicBezTo>
                <a:cubicBezTo>
                  <a:pt x="11272" y="4663"/>
                  <a:pt x="11396" y="4782"/>
                  <a:pt x="11545" y="4862"/>
                </a:cubicBezTo>
                <a:cubicBezTo>
                  <a:pt x="11545" y="4928"/>
                  <a:pt x="11546" y="4966"/>
                  <a:pt x="11548" y="5038"/>
                </a:cubicBezTo>
                <a:cubicBezTo>
                  <a:pt x="11555" y="5638"/>
                  <a:pt x="11558" y="6430"/>
                  <a:pt x="11558" y="7221"/>
                </a:cubicBezTo>
                <a:cubicBezTo>
                  <a:pt x="11558" y="8013"/>
                  <a:pt x="11555" y="8805"/>
                  <a:pt x="11548" y="9405"/>
                </a:cubicBezTo>
                <a:cubicBezTo>
                  <a:pt x="11546" y="9477"/>
                  <a:pt x="11545" y="9515"/>
                  <a:pt x="11545" y="9581"/>
                </a:cubicBezTo>
                <a:cubicBezTo>
                  <a:pt x="11396" y="9661"/>
                  <a:pt x="11272" y="9780"/>
                  <a:pt x="11188" y="9926"/>
                </a:cubicBezTo>
                <a:cubicBezTo>
                  <a:pt x="11068" y="10135"/>
                  <a:pt x="11035" y="10384"/>
                  <a:pt x="11099" y="10617"/>
                </a:cubicBezTo>
                <a:cubicBezTo>
                  <a:pt x="11004" y="10679"/>
                  <a:pt x="10901" y="10745"/>
                  <a:pt x="10788" y="10818"/>
                </a:cubicBezTo>
                <a:cubicBezTo>
                  <a:pt x="10308" y="11125"/>
                  <a:pt x="9670" y="11524"/>
                  <a:pt x="9033" y="11920"/>
                </a:cubicBezTo>
                <a:cubicBezTo>
                  <a:pt x="8393" y="12316"/>
                  <a:pt x="7751" y="12708"/>
                  <a:pt x="7264" y="13001"/>
                </a:cubicBezTo>
                <a:cubicBezTo>
                  <a:pt x="7257" y="13005"/>
                  <a:pt x="7251" y="13010"/>
                  <a:pt x="7243" y="13014"/>
                </a:cubicBezTo>
                <a:cubicBezTo>
                  <a:pt x="7074" y="12774"/>
                  <a:pt x="6799" y="12631"/>
                  <a:pt x="6504" y="12631"/>
                </a:cubicBezTo>
                <a:cubicBezTo>
                  <a:pt x="6210" y="12631"/>
                  <a:pt x="5934" y="12774"/>
                  <a:pt x="5765" y="13014"/>
                </a:cubicBezTo>
                <a:lnTo>
                  <a:pt x="5744" y="13001"/>
                </a:lnTo>
                <a:cubicBezTo>
                  <a:pt x="5257" y="12708"/>
                  <a:pt x="4616" y="12316"/>
                  <a:pt x="3977" y="11920"/>
                </a:cubicBezTo>
                <a:cubicBezTo>
                  <a:pt x="3338" y="11524"/>
                  <a:pt x="2702" y="11125"/>
                  <a:pt x="2222" y="10818"/>
                </a:cubicBezTo>
                <a:cubicBezTo>
                  <a:pt x="2107" y="10745"/>
                  <a:pt x="2004" y="10679"/>
                  <a:pt x="1909" y="10617"/>
                </a:cubicBezTo>
                <a:cubicBezTo>
                  <a:pt x="1973" y="10384"/>
                  <a:pt x="1940" y="10135"/>
                  <a:pt x="1820" y="9926"/>
                </a:cubicBezTo>
                <a:cubicBezTo>
                  <a:pt x="1736" y="9780"/>
                  <a:pt x="1612" y="9661"/>
                  <a:pt x="1465" y="9581"/>
                </a:cubicBezTo>
                <a:cubicBezTo>
                  <a:pt x="1463" y="9515"/>
                  <a:pt x="1462" y="9477"/>
                  <a:pt x="1460" y="9405"/>
                </a:cubicBezTo>
                <a:cubicBezTo>
                  <a:pt x="1453" y="8805"/>
                  <a:pt x="1450" y="8013"/>
                  <a:pt x="1450" y="7222"/>
                </a:cubicBezTo>
                <a:cubicBezTo>
                  <a:pt x="1450" y="6430"/>
                  <a:pt x="1453" y="5638"/>
                  <a:pt x="1460" y="5038"/>
                </a:cubicBezTo>
                <a:cubicBezTo>
                  <a:pt x="1462" y="4966"/>
                  <a:pt x="1463" y="4928"/>
                  <a:pt x="1465" y="4862"/>
                </a:cubicBezTo>
                <a:cubicBezTo>
                  <a:pt x="1612" y="4782"/>
                  <a:pt x="1736" y="4663"/>
                  <a:pt x="1820" y="4517"/>
                </a:cubicBezTo>
                <a:cubicBezTo>
                  <a:pt x="1940" y="4308"/>
                  <a:pt x="1973" y="4059"/>
                  <a:pt x="1909" y="3825"/>
                </a:cubicBezTo>
                <a:cubicBezTo>
                  <a:pt x="2004" y="3765"/>
                  <a:pt x="2107" y="3698"/>
                  <a:pt x="2222" y="3625"/>
                </a:cubicBezTo>
                <a:cubicBezTo>
                  <a:pt x="2702" y="3318"/>
                  <a:pt x="3338" y="2918"/>
                  <a:pt x="3977" y="2523"/>
                </a:cubicBezTo>
                <a:cubicBezTo>
                  <a:pt x="4616" y="2127"/>
                  <a:pt x="5257" y="1734"/>
                  <a:pt x="5744" y="1441"/>
                </a:cubicBezTo>
                <a:cubicBezTo>
                  <a:pt x="5753" y="1436"/>
                  <a:pt x="5756" y="1435"/>
                  <a:pt x="5765" y="1429"/>
                </a:cubicBezTo>
                <a:cubicBezTo>
                  <a:pt x="5934" y="1669"/>
                  <a:pt x="6211" y="1812"/>
                  <a:pt x="6504" y="1812"/>
                </a:cubicBezTo>
                <a:cubicBezTo>
                  <a:pt x="6799" y="1812"/>
                  <a:pt x="7074" y="1669"/>
                  <a:pt x="7243" y="1429"/>
                </a:cubicBezTo>
                <a:close/>
                <a:moveTo>
                  <a:pt x="6504" y="1"/>
                </a:moveTo>
                <a:cubicBezTo>
                  <a:pt x="6003" y="1"/>
                  <a:pt x="5598" y="407"/>
                  <a:pt x="5598" y="906"/>
                </a:cubicBezTo>
                <a:cubicBezTo>
                  <a:pt x="5598" y="952"/>
                  <a:pt x="5601" y="998"/>
                  <a:pt x="5609" y="1043"/>
                </a:cubicBezTo>
                <a:cubicBezTo>
                  <a:pt x="5590" y="1055"/>
                  <a:pt x="5573" y="1064"/>
                  <a:pt x="5553" y="1076"/>
                </a:cubicBezTo>
                <a:cubicBezTo>
                  <a:pt x="5062" y="1370"/>
                  <a:pt x="4422" y="1763"/>
                  <a:pt x="3781" y="2159"/>
                </a:cubicBezTo>
                <a:cubicBezTo>
                  <a:pt x="3142" y="2556"/>
                  <a:pt x="2503" y="2956"/>
                  <a:pt x="2021" y="3264"/>
                </a:cubicBezTo>
                <a:cubicBezTo>
                  <a:pt x="1908" y="3336"/>
                  <a:pt x="1806" y="3402"/>
                  <a:pt x="1712" y="3463"/>
                </a:cubicBezTo>
                <a:cubicBezTo>
                  <a:pt x="1649" y="3391"/>
                  <a:pt x="1572" y="3329"/>
                  <a:pt x="1488" y="3280"/>
                </a:cubicBezTo>
                <a:cubicBezTo>
                  <a:pt x="1346" y="3198"/>
                  <a:pt x="1190" y="3159"/>
                  <a:pt x="1037" y="3159"/>
                </a:cubicBezTo>
                <a:cubicBezTo>
                  <a:pt x="724" y="3159"/>
                  <a:pt x="419" y="3321"/>
                  <a:pt x="251" y="3611"/>
                </a:cubicBezTo>
                <a:cubicBezTo>
                  <a:pt x="1" y="4044"/>
                  <a:pt x="150" y="4598"/>
                  <a:pt x="583" y="4848"/>
                </a:cubicBezTo>
                <a:cubicBezTo>
                  <a:pt x="720" y="4928"/>
                  <a:pt x="876" y="4970"/>
                  <a:pt x="1034" y="4970"/>
                </a:cubicBezTo>
                <a:cubicBezTo>
                  <a:pt x="1046" y="4970"/>
                  <a:pt x="1059" y="4970"/>
                  <a:pt x="1072" y="4969"/>
                </a:cubicBezTo>
                <a:lnTo>
                  <a:pt x="1072" y="4969"/>
                </a:lnTo>
                <a:cubicBezTo>
                  <a:pt x="1072" y="4994"/>
                  <a:pt x="1070" y="5006"/>
                  <a:pt x="1070" y="5033"/>
                </a:cubicBezTo>
                <a:cubicBezTo>
                  <a:pt x="1063" y="5635"/>
                  <a:pt x="1060" y="6429"/>
                  <a:pt x="1060" y="7222"/>
                </a:cubicBezTo>
                <a:cubicBezTo>
                  <a:pt x="1060" y="8015"/>
                  <a:pt x="1063" y="8808"/>
                  <a:pt x="1070" y="9411"/>
                </a:cubicBezTo>
                <a:cubicBezTo>
                  <a:pt x="1070" y="9437"/>
                  <a:pt x="1072" y="9449"/>
                  <a:pt x="1072" y="9474"/>
                </a:cubicBezTo>
                <a:cubicBezTo>
                  <a:pt x="1061" y="9474"/>
                  <a:pt x="1050" y="9473"/>
                  <a:pt x="1039" y="9473"/>
                </a:cubicBezTo>
                <a:cubicBezTo>
                  <a:pt x="880" y="9473"/>
                  <a:pt x="722" y="9515"/>
                  <a:pt x="583" y="9595"/>
                </a:cubicBezTo>
                <a:cubicBezTo>
                  <a:pt x="150" y="9845"/>
                  <a:pt x="1" y="10399"/>
                  <a:pt x="251" y="10832"/>
                </a:cubicBezTo>
                <a:cubicBezTo>
                  <a:pt x="419" y="11122"/>
                  <a:pt x="724" y="11285"/>
                  <a:pt x="1037" y="11285"/>
                </a:cubicBezTo>
                <a:cubicBezTo>
                  <a:pt x="1190" y="11285"/>
                  <a:pt x="1346" y="11246"/>
                  <a:pt x="1488" y="11163"/>
                </a:cubicBezTo>
                <a:cubicBezTo>
                  <a:pt x="1572" y="11114"/>
                  <a:pt x="1649" y="11053"/>
                  <a:pt x="1712" y="10980"/>
                </a:cubicBezTo>
                <a:cubicBezTo>
                  <a:pt x="1806" y="11041"/>
                  <a:pt x="1908" y="11107"/>
                  <a:pt x="2021" y="11179"/>
                </a:cubicBezTo>
                <a:cubicBezTo>
                  <a:pt x="2503" y="11487"/>
                  <a:pt x="3141" y="11888"/>
                  <a:pt x="3781" y="12284"/>
                </a:cubicBezTo>
                <a:cubicBezTo>
                  <a:pt x="4420" y="12680"/>
                  <a:pt x="5062" y="13073"/>
                  <a:pt x="5553" y="13368"/>
                </a:cubicBezTo>
                <a:cubicBezTo>
                  <a:pt x="5573" y="13381"/>
                  <a:pt x="5590" y="13390"/>
                  <a:pt x="5609" y="13401"/>
                </a:cubicBezTo>
                <a:cubicBezTo>
                  <a:pt x="5601" y="13446"/>
                  <a:pt x="5598" y="13491"/>
                  <a:pt x="5598" y="13537"/>
                </a:cubicBezTo>
                <a:cubicBezTo>
                  <a:pt x="5598" y="14036"/>
                  <a:pt x="6003" y="14443"/>
                  <a:pt x="6504" y="14443"/>
                </a:cubicBezTo>
                <a:cubicBezTo>
                  <a:pt x="7005" y="14443"/>
                  <a:pt x="7410" y="14038"/>
                  <a:pt x="7410" y="13537"/>
                </a:cubicBezTo>
                <a:cubicBezTo>
                  <a:pt x="7410" y="13491"/>
                  <a:pt x="7407" y="13446"/>
                  <a:pt x="7399" y="13401"/>
                </a:cubicBezTo>
                <a:cubicBezTo>
                  <a:pt x="7420" y="13390"/>
                  <a:pt x="7435" y="13381"/>
                  <a:pt x="7455" y="13369"/>
                </a:cubicBezTo>
                <a:cubicBezTo>
                  <a:pt x="7946" y="13075"/>
                  <a:pt x="8586" y="12680"/>
                  <a:pt x="9227" y="12284"/>
                </a:cubicBezTo>
                <a:cubicBezTo>
                  <a:pt x="9866" y="11888"/>
                  <a:pt x="10505" y="11487"/>
                  <a:pt x="10988" y="11179"/>
                </a:cubicBezTo>
                <a:cubicBezTo>
                  <a:pt x="11100" y="11107"/>
                  <a:pt x="11202" y="11041"/>
                  <a:pt x="11296" y="10980"/>
                </a:cubicBezTo>
                <a:cubicBezTo>
                  <a:pt x="11361" y="11053"/>
                  <a:pt x="11436" y="11114"/>
                  <a:pt x="11520" y="11163"/>
                </a:cubicBezTo>
                <a:cubicBezTo>
                  <a:pt x="11662" y="11246"/>
                  <a:pt x="11818" y="11285"/>
                  <a:pt x="11972" y="11285"/>
                </a:cubicBezTo>
                <a:cubicBezTo>
                  <a:pt x="12285" y="11285"/>
                  <a:pt x="12590" y="11122"/>
                  <a:pt x="12757" y="10832"/>
                </a:cubicBezTo>
                <a:cubicBezTo>
                  <a:pt x="13007" y="10399"/>
                  <a:pt x="12858" y="9845"/>
                  <a:pt x="12425" y="9595"/>
                </a:cubicBezTo>
                <a:cubicBezTo>
                  <a:pt x="12287" y="9515"/>
                  <a:pt x="12129" y="9473"/>
                  <a:pt x="11969" y="9473"/>
                </a:cubicBezTo>
                <a:cubicBezTo>
                  <a:pt x="11958" y="9473"/>
                  <a:pt x="11947" y="9474"/>
                  <a:pt x="11937" y="9474"/>
                </a:cubicBezTo>
                <a:cubicBezTo>
                  <a:pt x="11938" y="9449"/>
                  <a:pt x="11938" y="9437"/>
                  <a:pt x="11938" y="9411"/>
                </a:cubicBezTo>
                <a:cubicBezTo>
                  <a:pt x="11945" y="8808"/>
                  <a:pt x="11950" y="8015"/>
                  <a:pt x="11950" y="7222"/>
                </a:cubicBezTo>
                <a:cubicBezTo>
                  <a:pt x="11950" y="6429"/>
                  <a:pt x="11945" y="5636"/>
                  <a:pt x="11938" y="5033"/>
                </a:cubicBezTo>
                <a:cubicBezTo>
                  <a:pt x="11938" y="5008"/>
                  <a:pt x="11938" y="4994"/>
                  <a:pt x="11937" y="4969"/>
                </a:cubicBezTo>
                <a:lnTo>
                  <a:pt x="11937" y="4969"/>
                </a:lnTo>
                <a:cubicBezTo>
                  <a:pt x="11949" y="4970"/>
                  <a:pt x="11962" y="4970"/>
                  <a:pt x="11975" y="4970"/>
                </a:cubicBezTo>
                <a:cubicBezTo>
                  <a:pt x="12134" y="4970"/>
                  <a:pt x="12289" y="4928"/>
                  <a:pt x="12425" y="4848"/>
                </a:cubicBezTo>
                <a:cubicBezTo>
                  <a:pt x="12858" y="4598"/>
                  <a:pt x="13007" y="4044"/>
                  <a:pt x="12757" y="3611"/>
                </a:cubicBezTo>
                <a:cubicBezTo>
                  <a:pt x="12589" y="3321"/>
                  <a:pt x="12284" y="3159"/>
                  <a:pt x="11972" y="3159"/>
                </a:cubicBezTo>
                <a:cubicBezTo>
                  <a:pt x="11818" y="3159"/>
                  <a:pt x="11662" y="3198"/>
                  <a:pt x="11520" y="3280"/>
                </a:cubicBezTo>
                <a:cubicBezTo>
                  <a:pt x="11436" y="3329"/>
                  <a:pt x="11361" y="3391"/>
                  <a:pt x="11296" y="3463"/>
                </a:cubicBezTo>
                <a:cubicBezTo>
                  <a:pt x="11202" y="3402"/>
                  <a:pt x="11100" y="3336"/>
                  <a:pt x="10987" y="3265"/>
                </a:cubicBezTo>
                <a:cubicBezTo>
                  <a:pt x="10505" y="2956"/>
                  <a:pt x="9866" y="2557"/>
                  <a:pt x="9227" y="2159"/>
                </a:cubicBezTo>
                <a:cubicBezTo>
                  <a:pt x="8586" y="1763"/>
                  <a:pt x="7946" y="1370"/>
                  <a:pt x="7455" y="1076"/>
                </a:cubicBezTo>
                <a:cubicBezTo>
                  <a:pt x="7435" y="1064"/>
                  <a:pt x="7419" y="1055"/>
                  <a:pt x="7399" y="1043"/>
                </a:cubicBezTo>
                <a:cubicBezTo>
                  <a:pt x="7407" y="998"/>
                  <a:pt x="7410" y="953"/>
                  <a:pt x="7410" y="908"/>
                </a:cubicBezTo>
                <a:cubicBezTo>
                  <a:pt x="7410" y="407"/>
                  <a:pt x="7005" y="1"/>
                  <a:pt x="6504" y="1"/>
                </a:cubicBezTo>
                <a:close/>
              </a:path>
            </a:pathLst>
          </a:custGeom>
          <a:solidFill>
            <a:srgbClr val="342776">
              <a:alpha val="141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3"/>
          <p:cNvSpPr txBox="1">
            <a:spLocks noGrp="1"/>
          </p:cNvSpPr>
          <p:nvPr>
            <p:ph type="title"/>
          </p:nvPr>
        </p:nvSpPr>
        <p:spPr>
          <a:xfrm>
            <a:off x="714500" y="1883674"/>
            <a:ext cx="3288600" cy="165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41" name="Google Shape;441;p3"/>
          <p:cNvSpPr txBox="1">
            <a:spLocks noGrp="1"/>
          </p:cNvSpPr>
          <p:nvPr>
            <p:ph type="title" idx="2" hasCustomPrompt="1"/>
          </p:nvPr>
        </p:nvSpPr>
        <p:spPr>
          <a:xfrm>
            <a:off x="714500" y="897263"/>
            <a:ext cx="1185600" cy="986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9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42" name="Google Shape;442;p3"/>
          <p:cNvSpPr txBox="1">
            <a:spLocks noGrp="1"/>
          </p:cNvSpPr>
          <p:nvPr>
            <p:ph type="subTitle" idx="1"/>
          </p:nvPr>
        </p:nvSpPr>
        <p:spPr>
          <a:xfrm>
            <a:off x="714500" y="3424304"/>
            <a:ext cx="3288600" cy="6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89" name="Google Shape;489;p5"/>
          <p:cNvSpPr txBox="1">
            <a:spLocks noGrp="1"/>
          </p:cNvSpPr>
          <p:nvPr>
            <p:ph type="subTitle" idx="1"/>
          </p:nvPr>
        </p:nvSpPr>
        <p:spPr>
          <a:xfrm>
            <a:off x="5055284" y="3760749"/>
            <a:ext cx="2505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490" name="Google Shape;490;p5"/>
          <p:cNvSpPr txBox="1">
            <a:spLocks noGrp="1"/>
          </p:cNvSpPr>
          <p:nvPr>
            <p:ph type="subTitle" idx="2"/>
          </p:nvPr>
        </p:nvSpPr>
        <p:spPr>
          <a:xfrm>
            <a:off x="1583300" y="3760749"/>
            <a:ext cx="2505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491" name="Google Shape;491;p5"/>
          <p:cNvSpPr txBox="1">
            <a:spLocks noGrp="1"/>
          </p:cNvSpPr>
          <p:nvPr>
            <p:ph type="subTitle" idx="3"/>
          </p:nvPr>
        </p:nvSpPr>
        <p:spPr>
          <a:xfrm>
            <a:off x="5055275" y="3264250"/>
            <a:ext cx="25056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492" name="Google Shape;492;p5"/>
          <p:cNvSpPr txBox="1">
            <a:spLocks noGrp="1"/>
          </p:cNvSpPr>
          <p:nvPr>
            <p:ph type="subTitle" idx="4"/>
          </p:nvPr>
        </p:nvSpPr>
        <p:spPr>
          <a:xfrm>
            <a:off x="1583075" y="3264250"/>
            <a:ext cx="25056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10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56" name="Google Shape;556;p7"/>
          <p:cNvSpPr txBox="1">
            <a:spLocks noGrp="1"/>
          </p:cNvSpPr>
          <p:nvPr>
            <p:ph type="subTitle" idx="1"/>
          </p:nvPr>
        </p:nvSpPr>
        <p:spPr>
          <a:xfrm>
            <a:off x="720000" y="1577663"/>
            <a:ext cx="4294800" cy="229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Nunito Light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557" name="Google Shape;557;p7"/>
          <p:cNvSpPr>
            <a:spLocks noGrp="1"/>
          </p:cNvSpPr>
          <p:nvPr>
            <p:ph type="pic" idx="2"/>
          </p:nvPr>
        </p:nvSpPr>
        <p:spPr>
          <a:xfrm>
            <a:off x="5268950" y="1490063"/>
            <a:ext cx="3161700" cy="247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64" name="Google Shape;664;p13"/>
          <p:cNvSpPr txBox="1">
            <a:spLocks noGrp="1"/>
          </p:cNvSpPr>
          <p:nvPr>
            <p:ph type="subTitle" idx="1"/>
          </p:nvPr>
        </p:nvSpPr>
        <p:spPr>
          <a:xfrm>
            <a:off x="720000" y="2186319"/>
            <a:ext cx="230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5" name="Google Shape;665;p13"/>
          <p:cNvSpPr txBox="1">
            <a:spLocks noGrp="1"/>
          </p:cNvSpPr>
          <p:nvPr>
            <p:ph type="subTitle" idx="2"/>
          </p:nvPr>
        </p:nvSpPr>
        <p:spPr>
          <a:xfrm>
            <a:off x="3419271" y="2186319"/>
            <a:ext cx="230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6" name="Google Shape;666;p13"/>
          <p:cNvSpPr txBox="1">
            <a:spLocks noGrp="1"/>
          </p:cNvSpPr>
          <p:nvPr>
            <p:ph type="subTitle" idx="3"/>
          </p:nvPr>
        </p:nvSpPr>
        <p:spPr>
          <a:xfrm>
            <a:off x="720000" y="3767100"/>
            <a:ext cx="230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7" name="Google Shape;667;p13"/>
          <p:cNvSpPr txBox="1">
            <a:spLocks noGrp="1"/>
          </p:cNvSpPr>
          <p:nvPr>
            <p:ph type="subTitle" idx="4"/>
          </p:nvPr>
        </p:nvSpPr>
        <p:spPr>
          <a:xfrm>
            <a:off x="3419271" y="3767100"/>
            <a:ext cx="230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8" name="Google Shape;668;p13"/>
          <p:cNvSpPr txBox="1">
            <a:spLocks noGrp="1"/>
          </p:cNvSpPr>
          <p:nvPr>
            <p:ph type="subTitle" idx="5"/>
          </p:nvPr>
        </p:nvSpPr>
        <p:spPr>
          <a:xfrm>
            <a:off x="6118549" y="2186319"/>
            <a:ext cx="230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9" name="Google Shape;669;p13"/>
          <p:cNvSpPr txBox="1">
            <a:spLocks noGrp="1"/>
          </p:cNvSpPr>
          <p:nvPr>
            <p:ph type="subTitle" idx="6"/>
          </p:nvPr>
        </p:nvSpPr>
        <p:spPr>
          <a:xfrm>
            <a:off x="6118549" y="3767100"/>
            <a:ext cx="230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0" name="Google Shape;670;p13"/>
          <p:cNvSpPr txBox="1">
            <a:spLocks noGrp="1"/>
          </p:cNvSpPr>
          <p:nvPr>
            <p:ph type="title" idx="7" hasCustomPrompt="1"/>
          </p:nvPr>
        </p:nvSpPr>
        <p:spPr>
          <a:xfrm>
            <a:off x="1505400" y="1340356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71" name="Google Shape;671;p13"/>
          <p:cNvSpPr txBox="1">
            <a:spLocks noGrp="1"/>
          </p:cNvSpPr>
          <p:nvPr>
            <p:ph type="title" idx="8" hasCustomPrompt="1"/>
          </p:nvPr>
        </p:nvSpPr>
        <p:spPr>
          <a:xfrm>
            <a:off x="1505400" y="2882453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72" name="Google Shape;672;p13"/>
          <p:cNvSpPr txBox="1">
            <a:spLocks noGrp="1"/>
          </p:cNvSpPr>
          <p:nvPr>
            <p:ph type="title" idx="9" hasCustomPrompt="1"/>
          </p:nvPr>
        </p:nvSpPr>
        <p:spPr>
          <a:xfrm>
            <a:off x="4204671" y="1340356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73" name="Google Shape;673;p13"/>
          <p:cNvSpPr txBox="1">
            <a:spLocks noGrp="1"/>
          </p:cNvSpPr>
          <p:nvPr>
            <p:ph type="title" idx="13" hasCustomPrompt="1"/>
          </p:nvPr>
        </p:nvSpPr>
        <p:spPr>
          <a:xfrm>
            <a:off x="4204671" y="2882453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74" name="Google Shape;674;p13"/>
          <p:cNvSpPr txBox="1">
            <a:spLocks noGrp="1"/>
          </p:cNvSpPr>
          <p:nvPr>
            <p:ph type="title" idx="14" hasCustomPrompt="1"/>
          </p:nvPr>
        </p:nvSpPr>
        <p:spPr>
          <a:xfrm>
            <a:off x="6903949" y="1340356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75" name="Google Shape;675;p13"/>
          <p:cNvSpPr txBox="1">
            <a:spLocks noGrp="1"/>
          </p:cNvSpPr>
          <p:nvPr>
            <p:ph type="title" idx="15" hasCustomPrompt="1"/>
          </p:nvPr>
        </p:nvSpPr>
        <p:spPr>
          <a:xfrm>
            <a:off x="6903949" y="2882453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76" name="Google Shape;676;p13"/>
          <p:cNvSpPr txBox="1">
            <a:spLocks noGrp="1"/>
          </p:cNvSpPr>
          <p:nvPr>
            <p:ph type="subTitle" idx="16"/>
          </p:nvPr>
        </p:nvSpPr>
        <p:spPr>
          <a:xfrm>
            <a:off x="720000" y="1885648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77" name="Google Shape;677;p13"/>
          <p:cNvSpPr txBox="1">
            <a:spLocks noGrp="1"/>
          </p:cNvSpPr>
          <p:nvPr>
            <p:ph type="subTitle" idx="17"/>
          </p:nvPr>
        </p:nvSpPr>
        <p:spPr>
          <a:xfrm>
            <a:off x="3419271" y="1885648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78" name="Google Shape;678;p13"/>
          <p:cNvSpPr txBox="1">
            <a:spLocks noGrp="1"/>
          </p:cNvSpPr>
          <p:nvPr>
            <p:ph type="subTitle" idx="18"/>
          </p:nvPr>
        </p:nvSpPr>
        <p:spPr>
          <a:xfrm>
            <a:off x="6118549" y="1885648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79" name="Google Shape;679;p13"/>
          <p:cNvSpPr txBox="1">
            <a:spLocks noGrp="1"/>
          </p:cNvSpPr>
          <p:nvPr>
            <p:ph type="subTitle" idx="19"/>
          </p:nvPr>
        </p:nvSpPr>
        <p:spPr>
          <a:xfrm>
            <a:off x="720000" y="3465911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80" name="Google Shape;680;p13"/>
          <p:cNvSpPr txBox="1">
            <a:spLocks noGrp="1"/>
          </p:cNvSpPr>
          <p:nvPr>
            <p:ph type="subTitle" idx="20"/>
          </p:nvPr>
        </p:nvSpPr>
        <p:spPr>
          <a:xfrm>
            <a:off x="3419271" y="3465911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81" name="Google Shape;681;p13"/>
          <p:cNvSpPr txBox="1">
            <a:spLocks noGrp="1"/>
          </p:cNvSpPr>
          <p:nvPr>
            <p:ph type="subTitle" idx="21"/>
          </p:nvPr>
        </p:nvSpPr>
        <p:spPr>
          <a:xfrm>
            <a:off x="6118549" y="3465911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85" name="Google Shape;685;p13"/>
          <p:cNvSpPr/>
          <p:nvPr/>
        </p:nvSpPr>
        <p:spPr>
          <a:xfrm>
            <a:off x="8310302" y="317132"/>
            <a:ext cx="234493" cy="236101"/>
          </a:xfrm>
          <a:custGeom>
            <a:avLst/>
            <a:gdLst/>
            <a:ahLst/>
            <a:cxnLst/>
            <a:rect l="l" t="t" r="r" b="b"/>
            <a:pathLst>
              <a:path w="5977" h="6018" extrusionOk="0">
                <a:moveTo>
                  <a:pt x="917" y="1569"/>
                </a:moveTo>
                <a:cubicBezTo>
                  <a:pt x="347" y="2193"/>
                  <a:pt x="1" y="3223"/>
                  <a:pt x="171" y="4149"/>
                </a:cubicBezTo>
                <a:cubicBezTo>
                  <a:pt x="518" y="6018"/>
                  <a:pt x="2154" y="4604"/>
                  <a:pt x="2884" y="4178"/>
                </a:cubicBezTo>
                <a:cubicBezTo>
                  <a:pt x="3647" y="3735"/>
                  <a:pt x="5977" y="3161"/>
                  <a:pt x="5853" y="2043"/>
                </a:cubicBezTo>
                <a:cubicBezTo>
                  <a:pt x="5617" y="1"/>
                  <a:pt x="2511" y="7"/>
                  <a:pt x="917" y="1569"/>
                </a:cubicBezTo>
                <a:close/>
              </a:path>
            </a:pathLst>
          </a:custGeom>
          <a:solidFill>
            <a:srgbClr val="FFFFFF">
              <a:alpha val="776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_AND_TWO_COLUMNS_1_1">
    <p:spTree>
      <p:nvGrpSpPr>
        <p:cNvPr id="1" name="Shape 1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Google Shape;1020;p2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021" name="Google Shape;1021;p25"/>
          <p:cNvSpPr txBox="1">
            <a:spLocks noGrp="1"/>
          </p:cNvSpPr>
          <p:nvPr>
            <p:ph type="subTitle" idx="1"/>
          </p:nvPr>
        </p:nvSpPr>
        <p:spPr>
          <a:xfrm>
            <a:off x="4832078" y="1859375"/>
            <a:ext cx="3254100" cy="18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2" name="Google Shape;1022;p25"/>
          <p:cNvSpPr txBox="1">
            <a:spLocks noGrp="1"/>
          </p:cNvSpPr>
          <p:nvPr>
            <p:ph type="subTitle" idx="2"/>
          </p:nvPr>
        </p:nvSpPr>
        <p:spPr>
          <a:xfrm>
            <a:off x="1057900" y="1859375"/>
            <a:ext cx="3254100" cy="18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3" name="Google Shape;1023;p25"/>
          <p:cNvSpPr/>
          <p:nvPr/>
        </p:nvSpPr>
        <p:spPr>
          <a:xfrm>
            <a:off x="-505549" y="4610218"/>
            <a:ext cx="673" cy="12406"/>
          </a:xfrm>
          <a:custGeom>
            <a:avLst/>
            <a:gdLst/>
            <a:ahLst/>
            <a:cxnLst/>
            <a:rect l="l" t="t" r="r" b="b"/>
            <a:pathLst>
              <a:path w="9" h="166" extrusionOk="0">
                <a:moveTo>
                  <a:pt x="8" y="0"/>
                </a:moveTo>
                <a:cubicBezTo>
                  <a:pt x="5" y="56"/>
                  <a:pt x="2" y="110"/>
                  <a:pt x="1" y="165"/>
                </a:cubicBezTo>
                <a:cubicBezTo>
                  <a:pt x="2" y="111"/>
                  <a:pt x="5" y="56"/>
                  <a:pt x="8" y="0"/>
                </a:cubicBezTo>
                <a:close/>
              </a:path>
            </a:pathLst>
          </a:custGeom>
          <a:solidFill>
            <a:srgbClr val="73B8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3" name="Google Shape;1033;p25"/>
          <p:cNvSpPr/>
          <p:nvPr/>
        </p:nvSpPr>
        <p:spPr>
          <a:xfrm>
            <a:off x="8460637" y="4423194"/>
            <a:ext cx="947373" cy="313449"/>
          </a:xfrm>
          <a:custGeom>
            <a:avLst/>
            <a:gdLst/>
            <a:ahLst/>
            <a:cxnLst/>
            <a:rect l="l" t="t" r="r" b="b"/>
            <a:pathLst>
              <a:path w="12676" h="4194" extrusionOk="0">
                <a:moveTo>
                  <a:pt x="6339" y="1"/>
                </a:moveTo>
                <a:cubicBezTo>
                  <a:pt x="3493" y="1"/>
                  <a:pt x="1050" y="1730"/>
                  <a:pt x="0" y="4193"/>
                </a:cubicBezTo>
                <a:lnTo>
                  <a:pt x="585" y="4193"/>
                </a:lnTo>
                <a:cubicBezTo>
                  <a:pt x="1597" y="2032"/>
                  <a:pt x="3791" y="537"/>
                  <a:pt x="6339" y="537"/>
                </a:cubicBezTo>
                <a:cubicBezTo>
                  <a:pt x="8885" y="537"/>
                  <a:pt x="11079" y="2032"/>
                  <a:pt x="12091" y="4193"/>
                </a:cubicBezTo>
                <a:lnTo>
                  <a:pt x="12675" y="4193"/>
                </a:lnTo>
                <a:cubicBezTo>
                  <a:pt x="11625" y="1730"/>
                  <a:pt x="9182" y="1"/>
                  <a:pt x="6339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5" name="Google Shape;1035;p25"/>
          <p:cNvSpPr/>
          <p:nvPr/>
        </p:nvSpPr>
        <p:spPr>
          <a:xfrm>
            <a:off x="9141274" y="4915865"/>
            <a:ext cx="673" cy="7548"/>
          </a:xfrm>
          <a:custGeom>
            <a:avLst/>
            <a:gdLst/>
            <a:ahLst/>
            <a:cxnLst/>
            <a:rect l="l" t="t" r="r" b="b"/>
            <a:pathLst>
              <a:path w="9" h="101" extrusionOk="0">
                <a:moveTo>
                  <a:pt x="0" y="0"/>
                </a:moveTo>
                <a:cubicBezTo>
                  <a:pt x="3" y="34"/>
                  <a:pt x="6" y="67"/>
                  <a:pt x="9" y="100"/>
                </a:cubicBezTo>
                <a:cubicBezTo>
                  <a:pt x="6" y="67"/>
                  <a:pt x="3" y="34"/>
                  <a:pt x="0" y="0"/>
                </a:cubicBezTo>
                <a:close/>
              </a:path>
            </a:pathLst>
          </a:custGeom>
          <a:solidFill>
            <a:srgbClr val="EECCF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6" name="Google Shape;1036;p25"/>
          <p:cNvSpPr/>
          <p:nvPr/>
        </p:nvSpPr>
        <p:spPr>
          <a:xfrm>
            <a:off x="8726180" y="4933802"/>
            <a:ext cx="416213" cy="212254"/>
          </a:xfrm>
          <a:custGeom>
            <a:avLst/>
            <a:gdLst/>
            <a:ahLst/>
            <a:cxnLst/>
            <a:rect l="l" t="t" r="r" b="b"/>
            <a:pathLst>
              <a:path w="5569" h="2840" extrusionOk="0">
                <a:moveTo>
                  <a:pt x="5569" y="55"/>
                </a:moveTo>
                <a:cubicBezTo>
                  <a:pt x="5569" y="1592"/>
                  <a:pt x="4323" y="2840"/>
                  <a:pt x="2784" y="2840"/>
                </a:cubicBezTo>
                <a:cubicBezTo>
                  <a:pt x="1251" y="2840"/>
                  <a:pt x="7" y="1598"/>
                  <a:pt x="1" y="65"/>
                </a:cubicBezTo>
                <a:cubicBezTo>
                  <a:pt x="7" y="1598"/>
                  <a:pt x="1251" y="2840"/>
                  <a:pt x="2784" y="2840"/>
                </a:cubicBezTo>
                <a:cubicBezTo>
                  <a:pt x="4323" y="2840"/>
                  <a:pt x="5569" y="1592"/>
                  <a:pt x="5569" y="55"/>
                </a:cubicBezTo>
                <a:cubicBezTo>
                  <a:pt x="5569" y="36"/>
                  <a:pt x="5569" y="18"/>
                  <a:pt x="5569" y="0"/>
                </a:cubicBezTo>
                <a:cubicBezTo>
                  <a:pt x="5569" y="18"/>
                  <a:pt x="5569" y="36"/>
                  <a:pt x="5569" y="55"/>
                </a:cubicBezTo>
                <a:close/>
              </a:path>
            </a:pathLst>
          </a:custGeom>
          <a:solidFill>
            <a:srgbClr val="EECCF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8" name="Google Shape;1038;p25"/>
          <p:cNvSpPr/>
          <p:nvPr/>
        </p:nvSpPr>
        <p:spPr>
          <a:xfrm>
            <a:off x="8806747" y="4769902"/>
            <a:ext cx="146037" cy="93123"/>
          </a:xfrm>
          <a:custGeom>
            <a:avLst/>
            <a:gdLst/>
            <a:ahLst/>
            <a:cxnLst/>
            <a:rect l="l" t="t" r="r" b="b"/>
            <a:pathLst>
              <a:path w="1954" h="1246" extrusionOk="0">
                <a:moveTo>
                  <a:pt x="1068" y="0"/>
                </a:moveTo>
                <a:cubicBezTo>
                  <a:pt x="853" y="0"/>
                  <a:pt x="629" y="53"/>
                  <a:pt x="440" y="164"/>
                </a:cubicBezTo>
                <a:cubicBezTo>
                  <a:pt x="220" y="308"/>
                  <a:pt x="38" y="594"/>
                  <a:pt x="18" y="887"/>
                </a:cubicBezTo>
                <a:cubicBezTo>
                  <a:pt x="1" y="1164"/>
                  <a:pt x="123" y="1245"/>
                  <a:pt x="285" y="1245"/>
                </a:cubicBezTo>
                <a:cubicBezTo>
                  <a:pt x="468" y="1245"/>
                  <a:pt x="701" y="1141"/>
                  <a:pt x="836" y="1102"/>
                </a:cubicBezTo>
                <a:cubicBezTo>
                  <a:pt x="1101" y="1026"/>
                  <a:pt x="1849" y="1030"/>
                  <a:pt x="1896" y="682"/>
                </a:cubicBezTo>
                <a:cubicBezTo>
                  <a:pt x="1954" y="247"/>
                  <a:pt x="1532" y="0"/>
                  <a:pt x="1068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3_1">
    <p:spTree>
      <p:nvGrpSpPr>
        <p:cNvPr id="1" name="Shape 1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1" name="Google Shape;1271;p32"/>
          <p:cNvSpPr txBox="1">
            <a:spLocks noGrp="1"/>
          </p:cNvSpPr>
          <p:nvPr>
            <p:ph type="title"/>
          </p:nvPr>
        </p:nvSpPr>
        <p:spPr>
          <a:xfrm>
            <a:off x="956100" y="601325"/>
            <a:ext cx="4260300" cy="105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5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272" name="Google Shape;1272;p32"/>
          <p:cNvSpPr txBox="1">
            <a:spLocks noGrp="1"/>
          </p:cNvSpPr>
          <p:nvPr>
            <p:ph type="subTitle" idx="1"/>
          </p:nvPr>
        </p:nvSpPr>
        <p:spPr>
          <a:xfrm>
            <a:off x="956100" y="1807225"/>
            <a:ext cx="4260300" cy="105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3" name="Google Shape;1273;p32"/>
          <p:cNvSpPr txBox="1"/>
          <p:nvPr/>
        </p:nvSpPr>
        <p:spPr>
          <a:xfrm>
            <a:off x="64752" y="4608951"/>
            <a:ext cx="4260300" cy="4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CREDITS: This presentation template was created by </a:t>
            </a:r>
            <a:r>
              <a:rPr lang="en" sz="1000" b="1">
                <a:solidFill>
                  <a:schemeClr val="dk1"/>
                </a:solidFill>
                <a:uFill>
                  <a:noFill/>
                </a:uFill>
                <a:latin typeface="Nunito"/>
                <a:ea typeface="Nunito"/>
                <a:cs typeface="Nunito"/>
                <a:sym typeface="Nunito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, and includes icons by</a:t>
            </a:r>
            <a:r>
              <a:rPr lang="en" sz="1000" b="1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lang="en" sz="1000" b="1">
                <a:solidFill>
                  <a:schemeClr val="dk1"/>
                </a:solidFill>
                <a:uFill>
                  <a:noFill/>
                </a:uFill>
                <a:latin typeface="Nunito"/>
                <a:ea typeface="Nunito"/>
                <a:cs typeface="Nunito"/>
                <a:sym typeface="Nunit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, and infographics &amp; images by </a:t>
            </a:r>
            <a:r>
              <a:rPr lang="en" sz="1000" b="1">
                <a:solidFill>
                  <a:schemeClr val="dk1"/>
                </a:solidFill>
                <a:uFill>
                  <a:noFill/>
                </a:uFill>
                <a:latin typeface="Nunito"/>
                <a:ea typeface="Nunito"/>
                <a:cs typeface="Nunito"/>
                <a:sym typeface="Nunit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endParaRPr sz="10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1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7" name="Google Shape;1297;p33"/>
          <p:cNvSpPr/>
          <p:nvPr/>
        </p:nvSpPr>
        <p:spPr>
          <a:xfrm>
            <a:off x="-591075" y="3984163"/>
            <a:ext cx="1239671" cy="1239671"/>
          </a:xfrm>
          <a:custGeom>
            <a:avLst/>
            <a:gdLst/>
            <a:ahLst/>
            <a:cxnLst/>
            <a:rect l="l" t="t" r="r" b="b"/>
            <a:pathLst>
              <a:path w="16587" h="16587" extrusionOk="0">
                <a:moveTo>
                  <a:pt x="14158" y="2430"/>
                </a:moveTo>
                <a:cubicBezTo>
                  <a:pt x="15713" y="3985"/>
                  <a:pt x="16586" y="6094"/>
                  <a:pt x="16586" y="8294"/>
                </a:cubicBezTo>
                <a:cubicBezTo>
                  <a:pt x="16586" y="10492"/>
                  <a:pt x="15713" y="12603"/>
                  <a:pt x="14158" y="14158"/>
                </a:cubicBezTo>
                <a:cubicBezTo>
                  <a:pt x="12603" y="15713"/>
                  <a:pt x="10493" y="16586"/>
                  <a:pt x="8294" y="16586"/>
                </a:cubicBezTo>
                <a:cubicBezTo>
                  <a:pt x="6094" y="16586"/>
                  <a:pt x="3985" y="15713"/>
                  <a:pt x="2430" y="14158"/>
                </a:cubicBezTo>
                <a:cubicBezTo>
                  <a:pt x="875" y="12603"/>
                  <a:pt x="0" y="10492"/>
                  <a:pt x="0" y="8294"/>
                </a:cubicBezTo>
                <a:cubicBezTo>
                  <a:pt x="0" y="6094"/>
                  <a:pt x="875" y="3985"/>
                  <a:pt x="2430" y="2430"/>
                </a:cubicBezTo>
                <a:cubicBezTo>
                  <a:pt x="3985" y="875"/>
                  <a:pt x="6094" y="0"/>
                  <a:pt x="8294" y="0"/>
                </a:cubicBezTo>
                <a:cubicBezTo>
                  <a:pt x="10493" y="0"/>
                  <a:pt x="12603" y="875"/>
                  <a:pt x="14158" y="2430"/>
                </a:cubicBezTo>
                <a:close/>
              </a:path>
            </a:pathLst>
          </a:custGeom>
          <a:solidFill>
            <a:srgbClr val="F7F1F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8" name="Google Shape;1298;p33"/>
          <p:cNvSpPr/>
          <p:nvPr/>
        </p:nvSpPr>
        <p:spPr>
          <a:xfrm>
            <a:off x="-591000" y="3984163"/>
            <a:ext cx="1239671" cy="1239671"/>
          </a:xfrm>
          <a:custGeom>
            <a:avLst/>
            <a:gdLst/>
            <a:ahLst/>
            <a:cxnLst/>
            <a:rect l="l" t="t" r="r" b="b"/>
            <a:pathLst>
              <a:path w="16587" h="16587" extrusionOk="0">
                <a:moveTo>
                  <a:pt x="425" y="7394"/>
                </a:moveTo>
                <a:cubicBezTo>
                  <a:pt x="412" y="7515"/>
                  <a:pt x="401" y="7635"/>
                  <a:pt x="393" y="7753"/>
                </a:cubicBezTo>
                <a:cubicBezTo>
                  <a:pt x="401" y="7633"/>
                  <a:pt x="411" y="7513"/>
                  <a:pt x="425" y="7394"/>
                </a:cubicBezTo>
                <a:close/>
                <a:moveTo>
                  <a:pt x="385" y="7890"/>
                </a:moveTo>
                <a:lnTo>
                  <a:pt x="385" y="7890"/>
                </a:lnTo>
                <a:cubicBezTo>
                  <a:pt x="382" y="7946"/>
                  <a:pt x="379" y="8001"/>
                  <a:pt x="378" y="8055"/>
                </a:cubicBezTo>
                <a:cubicBezTo>
                  <a:pt x="379" y="8000"/>
                  <a:pt x="382" y="7946"/>
                  <a:pt x="385" y="7890"/>
                </a:cubicBezTo>
                <a:close/>
                <a:moveTo>
                  <a:pt x="8293" y="374"/>
                </a:moveTo>
                <a:cubicBezTo>
                  <a:pt x="12668" y="374"/>
                  <a:pt x="16213" y="3919"/>
                  <a:pt x="16213" y="8292"/>
                </a:cubicBezTo>
                <a:cubicBezTo>
                  <a:pt x="16213" y="8293"/>
                  <a:pt x="16213" y="8293"/>
                  <a:pt x="16213" y="8293"/>
                </a:cubicBezTo>
                <a:lnTo>
                  <a:pt x="16213" y="8293"/>
                </a:lnTo>
                <a:cubicBezTo>
                  <a:pt x="16213" y="7987"/>
                  <a:pt x="16195" y="7682"/>
                  <a:pt x="16160" y="7379"/>
                </a:cubicBezTo>
                <a:cubicBezTo>
                  <a:pt x="15697" y="11373"/>
                  <a:pt x="12315" y="14386"/>
                  <a:pt x="8293" y="14386"/>
                </a:cubicBezTo>
                <a:cubicBezTo>
                  <a:pt x="4273" y="14386"/>
                  <a:pt x="891" y="11373"/>
                  <a:pt x="426" y="7380"/>
                </a:cubicBezTo>
                <a:lnTo>
                  <a:pt x="426" y="7380"/>
                </a:lnTo>
                <a:cubicBezTo>
                  <a:pt x="879" y="3436"/>
                  <a:pt x="4228" y="374"/>
                  <a:pt x="8293" y="374"/>
                </a:cubicBezTo>
                <a:close/>
                <a:moveTo>
                  <a:pt x="373" y="8294"/>
                </a:moveTo>
                <a:cubicBezTo>
                  <a:pt x="375" y="12668"/>
                  <a:pt x="3919" y="16212"/>
                  <a:pt x="8293" y="16212"/>
                </a:cubicBezTo>
                <a:cubicBezTo>
                  <a:pt x="3919" y="16212"/>
                  <a:pt x="373" y="12668"/>
                  <a:pt x="373" y="8294"/>
                </a:cubicBezTo>
                <a:close/>
                <a:moveTo>
                  <a:pt x="15388" y="11817"/>
                </a:moveTo>
                <a:cubicBezTo>
                  <a:pt x="14091" y="14422"/>
                  <a:pt x="11402" y="16212"/>
                  <a:pt x="8293" y="16212"/>
                </a:cubicBezTo>
                <a:cubicBezTo>
                  <a:pt x="11401" y="16212"/>
                  <a:pt x="14091" y="14422"/>
                  <a:pt x="15388" y="11817"/>
                </a:cubicBezTo>
                <a:close/>
                <a:moveTo>
                  <a:pt x="8293" y="0"/>
                </a:moveTo>
                <a:cubicBezTo>
                  <a:pt x="3713" y="0"/>
                  <a:pt x="1" y="3712"/>
                  <a:pt x="1" y="8294"/>
                </a:cubicBezTo>
                <a:cubicBezTo>
                  <a:pt x="1" y="12874"/>
                  <a:pt x="3713" y="16586"/>
                  <a:pt x="8293" y="16586"/>
                </a:cubicBezTo>
                <a:cubicBezTo>
                  <a:pt x="12874" y="16586"/>
                  <a:pt x="16587" y="12874"/>
                  <a:pt x="16587" y="8294"/>
                </a:cubicBezTo>
                <a:cubicBezTo>
                  <a:pt x="16587" y="3712"/>
                  <a:pt x="12874" y="0"/>
                  <a:pt x="8293" y="0"/>
                </a:cubicBezTo>
                <a:close/>
              </a:path>
            </a:pathLst>
          </a:custGeom>
          <a:solidFill>
            <a:srgbClr val="3EB9FD">
              <a:alpha val="729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9" name="Google Shape;1299;p33"/>
          <p:cNvSpPr/>
          <p:nvPr/>
        </p:nvSpPr>
        <p:spPr>
          <a:xfrm>
            <a:off x="-563123" y="4012114"/>
            <a:ext cx="1183842" cy="1183767"/>
          </a:xfrm>
          <a:custGeom>
            <a:avLst/>
            <a:gdLst/>
            <a:ahLst/>
            <a:cxnLst/>
            <a:rect l="l" t="t" r="r" b="b"/>
            <a:pathLst>
              <a:path w="15840" h="15839" extrusionOk="0">
                <a:moveTo>
                  <a:pt x="7920" y="1034"/>
                </a:moveTo>
                <a:cubicBezTo>
                  <a:pt x="10765" y="1034"/>
                  <a:pt x="13208" y="2763"/>
                  <a:pt x="14258" y="5226"/>
                </a:cubicBezTo>
                <a:lnTo>
                  <a:pt x="13674" y="5226"/>
                </a:lnTo>
                <a:cubicBezTo>
                  <a:pt x="12662" y="3065"/>
                  <a:pt x="10468" y="1570"/>
                  <a:pt x="7920" y="1570"/>
                </a:cubicBezTo>
                <a:cubicBezTo>
                  <a:pt x="5374" y="1570"/>
                  <a:pt x="3180" y="3065"/>
                  <a:pt x="2168" y="5226"/>
                </a:cubicBezTo>
                <a:lnTo>
                  <a:pt x="1583" y="5226"/>
                </a:lnTo>
                <a:cubicBezTo>
                  <a:pt x="2633" y="2763"/>
                  <a:pt x="5076" y="1034"/>
                  <a:pt x="7920" y="1034"/>
                </a:cubicBezTo>
                <a:close/>
                <a:moveTo>
                  <a:pt x="32" y="7215"/>
                </a:moveTo>
                <a:cubicBezTo>
                  <a:pt x="27" y="7270"/>
                  <a:pt x="23" y="7325"/>
                  <a:pt x="20" y="7379"/>
                </a:cubicBezTo>
                <a:cubicBezTo>
                  <a:pt x="23" y="7324"/>
                  <a:pt x="28" y="7270"/>
                  <a:pt x="32" y="7215"/>
                </a:cubicBezTo>
                <a:close/>
                <a:moveTo>
                  <a:pt x="7920" y="5134"/>
                </a:moveTo>
                <a:cubicBezTo>
                  <a:pt x="9269" y="5134"/>
                  <a:pt x="10393" y="6092"/>
                  <a:pt x="10649" y="7365"/>
                </a:cubicBezTo>
                <a:lnTo>
                  <a:pt x="10650" y="7368"/>
                </a:lnTo>
                <a:cubicBezTo>
                  <a:pt x="10655" y="7391"/>
                  <a:pt x="10659" y="7415"/>
                  <a:pt x="10664" y="7438"/>
                </a:cubicBezTo>
                <a:cubicBezTo>
                  <a:pt x="10664" y="7441"/>
                  <a:pt x="10664" y="7444"/>
                  <a:pt x="10665" y="7446"/>
                </a:cubicBezTo>
                <a:cubicBezTo>
                  <a:pt x="10668" y="7471"/>
                  <a:pt x="10672" y="7496"/>
                  <a:pt x="10677" y="7522"/>
                </a:cubicBezTo>
                <a:cubicBezTo>
                  <a:pt x="10677" y="7525"/>
                  <a:pt x="10677" y="7528"/>
                  <a:pt x="10678" y="7531"/>
                </a:cubicBezTo>
                <a:cubicBezTo>
                  <a:pt x="10681" y="7559"/>
                  <a:pt x="10686" y="7588"/>
                  <a:pt x="10689" y="7616"/>
                </a:cubicBezTo>
                <a:cubicBezTo>
                  <a:pt x="10689" y="7619"/>
                  <a:pt x="10689" y="7622"/>
                  <a:pt x="10690" y="7625"/>
                </a:cubicBezTo>
                <a:cubicBezTo>
                  <a:pt x="10693" y="7658"/>
                  <a:pt x="10696" y="7692"/>
                  <a:pt x="10699" y="7725"/>
                </a:cubicBezTo>
                <a:cubicBezTo>
                  <a:pt x="10699" y="7725"/>
                  <a:pt x="10699" y="7727"/>
                  <a:pt x="10699" y="7727"/>
                </a:cubicBezTo>
                <a:cubicBezTo>
                  <a:pt x="10700" y="7748"/>
                  <a:pt x="10702" y="7768"/>
                  <a:pt x="10702" y="7789"/>
                </a:cubicBezTo>
                <a:cubicBezTo>
                  <a:pt x="10702" y="7792"/>
                  <a:pt x="10702" y="7796"/>
                  <a:pt x="10702" y="7799"/>
                </a:cubicBezTo>
                <a:cubicBezTo>
                  <a:pt x="10703" y="7817"/>
                  <a:pt x="10703" y="7836"/>
                  <a:pt x="10705" y="7854"/>
                </a:cubicBezTo>
                <a:cubicBezTo>
                  <a:pt x="10705" y="7858"/>
                  <a:pt x="10705" y="7862"/>
                  <a:pt x="10705" y="7865"/>
                </a:cubicBezTo>
                <a:cubicBezTo>
                  <a:pt x="10705" y="7883"/>
                  <a:pt x="10705" y="7901"/>
                  <a:pt x="10705" y="7918"/>
                </a:cubicBezTo>
                <a:cubicBezTo>
                  <a:pt x="10705" y="9457"/>
                  <a:pt x="9459" y="10705"/>
                  <a:pt x="7920" y="10705"/>
                </a:cubicBezTo>
                <a:cubicBezTo>
                  <a:pt x="6386" y="10705"/>
                  <a:pt x="5141" y="9463"/>
                  <a:pt x="5135" y="7930"/>
                </a:cubicBezTo>
                <a:cubicBezTo>
                  <a:pt x="5135" y="7926"/>
                  <a:pt x="5135" y="7923"/>
                  <a:pt x="5135" y="7920"/>
                </a:cubicBezTo>
                <a:lnTo>
                  <a:pt x="5135" y="7918"/>
                </a:lnTo>
                <a:cubicBezTo>
                  <a:pt x="5135" y="7896"/>
                  <a:pt x="5137" y="7874"/>
                  <a:pt x="5137" y="7852"/>
                </a:cubicBezTo>
                <a:cubicBezTo>
                  <a:pt x="5137" y="7840"/>
                  <a:pt x="5137" y="7829"/>
                  <a:pt x="5138" y="7818"/>
                </a:cubicBezTo>
                <a:cubicBezTo>
                  <a:pt x="5138" y="7806"/>
                  <a:pt x="5138" y="7796"/>
                  <a:pt x="5140" y="7786"/>
                </a:cubicBezTo>
                <a:cubicBezTo>
                  <a:pt x="5140" y="7770"/>
                  <a:pt x="5141" y="7755"/>
                  <a:pt x="5141" y="7739"/>
                </a:cubicBezTo>
                <a:lnTo>
                  <a:pt x="5143" y="7721"/>
                </a:lnTo>
                <a:cubicBezTo>
                  <a:pt x="5144" y="7702"/>
                  <a:pt x="5146" y="7684"/>
                  <a:pt x="5147" y="7665"/>
                </a:cubicBezTo>
                <a:lnTo>
                  <a:pt x="5149" y="7659"/>
                </a:lnTo>
                <a:cubicBezTo>
                  <a:pt x="5152" y="7628"/>
                  <a:pt x="5155" y="7599"/>
                  <a:pt x="5159" y="7568"/>
                </a:cubicBezTo>
                <a:cubicBezTo>
                  <a:pt x="5159" y="7565"/>
                  <a:pt x="5159" y="7562"/>
                  <a:pt x="5159" y="7559"/>
                </a:cubicBezTo>
                <a:cubicBezTo>
                  <a:pt x="5163" y="7533"/>
                  <a:pt x="5166" y="7506"/>
                  <a:pt x="5171" y="7480"/>
                </a:cubicBezTo>
                <a:cubicBezTo>
                  <a:pt x="5172" y="7477"/>
                  <a:pt x="5172" y="7474"/>
                  <a:pt x="5172" y="7471"/>
                </a:cubicBezTo>
                <a:cubicBezTo>
                  <a:pt x="5177" y="7447"/>
                  <a:pt x="5181" y="7424"/>
                  <a:pt x="5185" y="7400"/>
                </a:cubicBezTo>
                <a:cubicBezTo>
                  <a:pt x="5185" y="7399"/>
                  <a:pt x="5185" y="7397"/>
                  <a:pt x="5185" y="7396"/>
                </a:cubicBezTo>
                <a:cubicBezTo>
                  <a:pt x="5190" y="7373"/>
                  <a:pt x="5194" y="7351"/>
                  <a:pt x="5199" y="7329"/>
                </a:cubicBezTo>
                <a:cubicBezTo>
                  <a:pt x="5200" y="7328"/>
                  <a:pt x="5200" y="7326"/>
                  <a:pt x="5200" y="7325"/>
                </a:cubicBezTo>
                <a:cubicBezTo>
                  <a:pt x="5205" y="7303"/>
                  <a:pt x="5210" y="7281"/>
                  <a:pt x="5216" y="7259"/>
                </a:cubicBezTo>
                <a:cubicBezTo>
                  <a:pt x="5216" y="7257"/>
                  <a:pt x="5216" y="7257"/>
                  <a:pt x="5216" y="7256"/>
                </a:cubicBezTo>
                <a:cubicBezTo>
                  <a:pt x="5222" y="7229"/>
                  <a:pt x="5230" y="7203"/>
                  <a:pt x="5237" y="7178"/>
                </a:cubicBezTo>
                <a:cubicBezTo>
                  <a:pt x="5238" y="7172"/>
                  <a:pt x="5240" y="7167"/>
                  <a:pt x="5241" y="7161"/>
                </a:cubicBezTo>
                <a:cubicBezTo>
                  <a:pt x="5249" y="7135"/>
                  <a:pt x="5256" y="7108"/>
                  <a:pt x="5265" y="7083"/>
                </a:cubicBezTo>
                <a:cubicBezTo>
                  <a:pt x="5265" y="7082"/>
                  <a:pt x="5265" y="7080"/>
                  <a:pt x="5266" y="7079"/>
                </a:cubicBezTo>
                <a:cubicBezTo>
                  <a:pt x="5274" y="7054"/>
                  <a:pt x="5283" y="7029"/>
                  <a:pt x="5290" y="7004"/>
                </a:cubicBezTo>
                <a:cubicBezTo>
                  <a:pt x="5293" y="6999"/>
                  <a:pt x="5294" y="6995"/>
                  <a:pt x="5296" y="6991"/>
                </a:cubicBezTo>
                <a:cubicBezTo>
                  <a:pt x="5305" y="6964"/>
                  <a:pt x="5314" y="6939"/>
                  <a:pt x="5324" y="6914"/>
                </a:cubicBezTo>
                <a:cubicBezTo>
                  <a:pt x="5324" y="6913"/>
                  <a:pt x="5324" y="6911"/>
                  <a:pt x="5325" y="6910"/>
                </a:cubicBezTo>
                <a:lnTo>
                  <a:pt x="5325" y="6911"/>
                </a:lnTo>
                <a:cubicBezTo>
                  <a:pt x="5729" y="5871"/>
                  <a:pt x="6739" y="5134"/>
                  <a:pt x="7920" y="5134"/>
                </a:cubicBezTo>
                <a:close/>
                <a:moveTo>
                  <a:pt x="7920" y="0"/>
                </a:moveTo>
                <a:cubicBezTo>
                  <a:pt x="3855" y="0"/>
                  <a:pt x="506" y="3062"/>
                  <a:pt x="53" y="7006"/>
                </a:cubicBezTo>
                <a:lnTo>
                  <a:pt x="53" y="7006"/>
                </a:lnTo>
                <a:cubicBezTo>
                  <a:pt x="53" y="7006"/>
                  <a:pt x="53" y="7006"/>
                  <a:pt x="53" y="7005"/>
                </a:cubicBezTo>
                <a:cubicBezTo>
                  <a:pt x="45" y="7076"/>
                  <a:pt x="38" y="7145"/>
                  <a:pt x="32" y="7215"/>
                </a:cubicBezTo>
                <a:lnTo>
                  <a:pt x="32" y="7215"/>
                </a:lnTo>
                <a:cubicBezTo>
                  <a:pt x="38" y="7145"/>
                  <a:pt x="45" y="7075"/>
                  <a:pt x="53" y="7006"/>
                </a:cubicBezTo>
                <a:lnTo>
                  <a:pt x="53" y="7006"/>
                </a:lnTo>
                <a:cubicBezTo>
                  <a:pt x="518" y="10999"/>
                  <a:pt x="3900" y="14012"/>
                  <a:pt x="7920" y="14012"/>
                </a:cubicBezTo>
                <a:cubicBezTo>
                  <a:pt x="11942" y="14012"/>
                  <a:pt x="15323" y="10999"/>
                  <a:pt x="15787" y="7005"/>
                </a:cubicBezTo>
                <a:cubicBezTo>
                  <a:pt x="15822" y="7308"/>
                  <a:pt x="15840" y="7612"/>
                  <a:pt x="15840" y="7915"/>
                </a:cubicBezTo>
                <a:lnTo>
                  <a:pt x="15840" y="7915"/>
                </a:lnTo>
                <a:cubicBezTo>
                  <a:pt x="15838" y="3543"/>
                  <a:pt x="12294" y="0"/>
                  <a:pt x="7920" y="0"/>
                </a:cubicBezTo>
                <a:close/>
                <a:moveTo>
                  <a:pt x="0" y="7936"/>
                </a:moveTo>
                <a:cubicBezTo>
                  <a:pt x="10" y="12303"/>
                  <a:pt x="3552" y="15838"/>
                  <a:pt x="7920" y="15838"/>
                </a:cubicBezTo>
                <a:cubicBezTo>
                  <a:pt x="3552" y="15838"/>
                  <a:pt x="10" y="12302"/>
                  <a:pt x="0" y="7936"/>
                </a:cubicBezTo>
                <a:close/>
                <a:moveTo>
                  <a:pt x="15840" y="7937"/>
                </a:moveTo>
                <a:cubicBezTo>
                  <a:pt x="15830" y="12302"/>
                  <a:pt x="12287" y="15838"/>
                  <a:pt x="7920" y="15838"/>
                </a:cubicBezTo>
                <a:cubicBezTo>
                  <a:pt x="12287" y="15838"/>
                  <a:pt x="15830" y="12304"/>
                  <a:pt x="15840" y="793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0" name="Google Shape;1300;p33"/>
          <p:cNvSpPr/>
          <p:nvPr/>
        </p:nvSpPr>
        <p:spPr>
          <a:xfrm>
            <a:off x="-444813" y="4089319"/>
            <a:ext cx="947373" cy="313449"/>
          </a:xfrm>
          <a:custGeom>
            <a:avLst/>
            <a:gdLst/>
            <a:ahLst/>
            <a:cxnLst/>
            <a:rect l="l" t="t" r="r" b="b"/>
            <a:pathLst>
              <a:path w="12676" h="4194" extrusionOk="0">
                <a:moveTo>
                  <a:pt x="6339" y="1"/>
                </a:moveTo>
                <a:cubicBezTo>
                  <a:pt x="3493" y="1"/>
                  <a:pt x="1050" y="1730"/>
                  <a:pt x="0" y="4193"/>
                </a:cubicBezTo>
                <a:lnTo>
                  <a:pt x="585" y="4193"/>
                </a:lnTo>
                <a:cubicBezTo>
                  <a:pt x="1597" y="2032"/>
                  <a:pt x="3791" y="537"/>
                  <a:pt x="6339" y="537"/>
                </a:cubicBezTo>
                <a:cubicBezTo>
                  <a:pt x="8885" y="537"/>
                  <a:pt x="11079" y="2032"/>
                  <a:pt x="12091" y="4193"/>
                </a:cubicBezTo>
                <a:lnTo>
                  <a:pt x="12675" y="4193"/>
                </a:lnTo>
                <a:cubicBezTo>
                  <a:pt x="11625" y="1730"/>
                  <a:pt x="9182" y="1"/>
                  <a:pt x="6339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1" name="Google Shape;1301;p33"/>
          <p:cNvSpPr/>
          <p:nvPr/>
        </p:nvSpPr>
        <p:spPr>
          <a:xfrm>
            <a:off x="-165144" y="4395893"/>
            <a:ext cx="397902" cy="265542"/>
          </a:xfrm>
          <a:custGeom>
            <a:avLst/>
            <a:gdLst/>
            <a:ahLst/>
            <a:cxnLst/>
            <a:rect l="l" t="t" r="r" b="b"/>
            <a:pathLst>
              <a:path w="5324" h="3553" extrusionOk="0">
                <a:moveTo>
                  <a:pt x="1957" y="537"/>
                </a:moveTo>
                <a:cubicBezTo>
                  <a:pt x="2421" y="537"/>
                  <a:pt x="2843" y="784"/>
                  <a:pt x="2785" y="1219"/>
                </a:cubicBezTo>
                <a:cubicBezTo>
                  <a:pt x="2738" y="1567"/>
                  <a:pt x="1990" y="1563"/>
                  <a:pt x="1725" y="1639"/>
                </a:cubicBezTo>
                <a:cubicBezTo>
                  <a:pt x="1590" y="1678"/>
                  <a:pt x="1357" y="1782"/>
                  <a:pt x="1174" y="1782"/>
                </a:cubicBezTo>
                <a:cubicBezTo>
                  <a:pt x="1012" y="1782"/>
                  <a:pt x="890" y="1701"/>
                  <a:pt x="907" y="1424"/>
                </a:cubicBezTo>
                <a:cubicBezTo>
                  <a:pt x="927" y="1131"/>
                  <a:pt x="1109" y="847"/>
                  <a:pt x="1329" y="701"/>
                </a:cubicBezTo>
                <a:cubicBezTo>
                  <a:pt x="1518" y="590"/>
                  <a:pt x="1742" y="537"/>
                  <a:pt x="1957" y="537"/>
                </a:cubicBezTo>
                <a:close/>
                <a:moveTo>
                  <a:pt x="2595" y="0"/>
                </a:moveTo>
                <a:cubicBezTo>
                  <a:pt x="1414" y="0"/>
                  <a:pt x="404" y="736"/>
                  <a:pt x="0" y="1776"/>
                </a:cubicBezTo>
                <a:cubicBezTo>
                  <a:pt x="416" y="2847"/>
                  <a:pt x="1446" y="3552"/>
                  <a:pt x="2595" y="3552"/>
                </a:cubicBezTo>
                <a:cubicBezTo>
                  <a:pt x="3744" y="3552"/>
                  <a:pt x="4775" y="2847"/>
                  <a:pt x="5191" y="1776"/>
                </a:cubicBezTo>
                <a:lnTo>
                  <a:pt x="5191" y="1776"/>
                </a:lnTo>
                <a:cubicBezTo>
                  <a:pt x="5248" y="1922"/>
                  <a:pt x="5292" y="2073"/>
                  <a:pt x="5324" y="2230"/>
                </a:cubicBezTo>
                <a:cubicBezTo>
                  <a:pt x="5293" y="2075"/>
                  <a:pt x="5249" y="1923"/>
                  <a:pt x="5191" y="1776"/>
                </a:cubicBezTo>
                <a:cubicBezTo>
                  <a:pt x="5191" y="1776"/>
                  <a:pt x="5191" y="1776"/>
                  <a:pt x="5191" y="1776"/>
                </a:cubicBezTo>
                <a:lnTo>
                  <a:pt x="5191" y="1776"/>
                </a:lnTo>
                <a:cubicBezTo>
                  <a:pt x="4788" y="737"/>
                  <a:pt x="3778" y="0"/>
                  <a:pt x="259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2" name="Google Shape;1302;p33"/>
          <p:cNvSpPr/>
          <p:nvPr/>
        </p:nvSpPr>
        <p:spPr>
          <a:xfrm>
            <a:off x="235824" y="4581990"/>
            <a:ext cx="673" cy="7548"/>
          </a:xfrm>
          <a:custGeom>
            <a:avLst/>
            <a:gdLst/>
            <a:ahLst/>
            <a:cxnLst/>
            <a:rect l="l" t="t" r="r" b="b"/>
            <a:pathLst>
              <a:path w="9" h="101" extrusionOk="0">
                <a:moveTo>
                  <a:pt x="0" y="0"/>
                </a:moveTo>
                <a:cubicBezTo>
                  <a:pt x="3" y="34"/>
                  <a:pt x="6" y="67"/>
                  <a:pt x="9" y="100"/>
                </a:cubicBezTo>
                <a:cubicBezTo>
                  <a:pt x="6" y="67"/>
                  <a:pt x="3" y="34"/>
                  <a:pt x="0" y="0"/>
                </a:cubicBezTo>
                <a:close/>
              </a:path>
            </a:pathLst>
          </a:custGeom>
          <a:solidFill>
            <a:srgbClr val="EECCF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3" name="Google Shape;1303;p33"/>
          <p:cNvSpPr/>
          <p:nvPr/>
        </p:nvSpPr>
        <p:spPr>
          <a:xfrm>
            <a:off x="-179270" y="4599927"/>
            <a:ext cx="416213" cy="212254"/>
          </a:xfrm>
          <a:custGeom>
            <a:avLst/>
            <a:gdLst/>
            <a:ahLst/>
            <a:cxnLst/>
            <a:rect l="l" t="t" r="r" b="b"/>
            <a:pathLst>
              <a:path w="5569" h="2840" extrusionOk="0">
                <a:moveTo>
                  <a:pt x="5569" y="55"/>
                </a:moveTo>
                <a:cubicBezTo>
                  <a:pt x="5569" y="1592"/>
                  <a:pt x="4323" y="2840"/>
                  <a:pt x="2784" y="2840"/>
                </a:cubicBezTo>
                <a:cubicBezTo>
                  <a:pt x="1251" y="2840"/>
                  <a:pt x="7" y="1598"/>
                  <a:pt x="1" y="65"/>
                </a:cubicBezTo>
                <a:cubicBezTo>
                  <a:pt x="7" y="1598"/>
                  <a:pt x="1251" y="2840"/>
                  <a:pt x="2784" y="2840"/>
                </a:cubicBezTo>
                <a:cubicBezTo>
                  <a:pt x="4323" y="2840"/>
                  <a:pt x="5569" y="1592"/>
                  <a:pt x="5569" y="55"/>
                </a:cubicBezTo>
                <a:cubicBezTo>
                  <a:pt x="5569" y="36"/>
                  <a:pt x="5569" y="18"/>
                  <a:pt x="5569" y="0"/>
                </a:cubicBezTo>
                <a:cubicBezTo>
                  <a:pt x="5569" y="18"/>
                  <a:pt x="5569" y="36"/>
                  <a:pt x="5569" y="55"/>
                </a:cubicBezTo>
                <a:close/>
              </a:path>
            </a:pathLst>
          </a:custGeom>
          <a:solidFill>
            <a:srgbClr val="EECCF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4" name="Google Shape;1304;p33"/>
          <p:cNvSpPr/>
          <p:nvPr/>
        </p:nvSpPr>
        <p:spPr>
          <a:xfrm>
            <a:off x="-179270" y="4528627"/>
            <a:ext cx="416213" cy="283554"/>
          </a:xfrm>
          <a:custGeom>
            <a:avLst/>
            <a:gdLst/>
            <a:ahLst/>
            <a:cxnLst/>
            <a:rect l="l" t="t" r="r" b="b"/>
            <a:pathLst>
              <a:path w="5569" h="3794" extrusionOk="0">
                <a:moveTo>
                  <a:pt x="189" y="0"/>
                </a:moveTo>
                <a:cubicBezTo>
                  <a:pt x="189" y="0"/>
                  <a:pt x="188" y="2"/>
                  <a:pt x="188" y="3"/>
                </a:cubicBezTo>
                <a:cubicBezTo>
                  <a:pt x="178" y="28"/>
                  <a:pt x="169" y="53"/>
                  <a:pt x="160" y="80"/>
                </a:cubicBezTo>
                <a:cubicBezTo>
                  <a:pt x="158" y="84"/>
                  <a:pt x="157" y="88"/>
                  <a:pt x="155" y="93"/>
                </a:cubicBezTo>
                <a:cubicBezTo>
                  <a:pt x="147" y="118"/>
                  <a:pt x="138" y="143"/>
                  <a:pt x="130" y="168"/>
                </a:cubicBezTo>
                <a:cubicBezTo>
                  <a:pt x="129" y="169"/>
                  <a:pt x="129" y="171"/>
                  <a:pt x="129" y="172"/>
                </a:cubicBezTo>
                <a:cubicBezTo>
                  <a:pt x="120" y="197"/>
                  <a:pt x="113" y="224"/>
                  <a:pt x="105" y="250"/>
                </a:cubicBezTo>
                <a:cubicBezTo>
                  <a:pt x="104" y="256"/>
                  <a:pt x="102" y="261"/>
                  <a:pt x="101" y="267"/>
                </a:cubicBezTo>
                <a:cubicBezTo>
                  <a:pt x="94" y="293"/>
                  <a:pt x="86" y="320"/>
                  <a:pt x="80" y="346"/>
                </a:cubicBezTo>
                <a:cubicBezTo>
                  <a:pt x="80" y="346"/>
                  <a:pt x="80" y="346"/>
                  <a:pt x="80" y="348"/>
                </a:cubicBezTo>
                <a:cubicBezTo>
                  <a:pt x="74" y="370"/>
                  <a:pt x="69" y="392"/>
                  <a:pt x="64" y="414"/>
                </a:cubicBezTo>
                <a:cubicBezTo>
                  <a:pt x="64" y="415"/>
                  <a:pt x="64" y="417"/>
                  <a:pt x="64" y="418"/>
                </a:cubicBezTo>
                <a:cubicBezTo>
                  <a:pt x="58" y="440"/>
                  <a:pt x="54" y="462"/>
                  <a:pt x="49" y="485"/>
                </a:cubicBezTo>
                <a:cubicBezTo>
                  <a:pt x="49" y="486"/>
                  <a:pt x="49" y="488"/>
                  <a:pt x="49" y="489"/>
                </a:cubicBezTo>
                <a:cubicBezTo>
                  <a:pt x="45" y="513"/>
                  <a:pt x="41" y="536"/>
                  <a:pt x="36" y="560"/>
                </a:cubicBezTo>
                <a:cubicBezTo>
                  <a:pt x="36" y="563"/>
                  <a:pt x="36" y="566"/>
                  <a:pt x="35" y="569"/>
                </a:cubicBezTo>
                <a:cubicBezTo>
                  <a:pt x="32" y="595"/>
                  <a:pt x="27" y="622"/>
                  <a:pt x="24" y="648"/>
                </a:cubicBezTo>
                <a:cubicBezTo>
                  <a:pt x="23" y="651"/>
                  <a:pt x="23" y="654"/>
                  <a:pt x="23" y="657"/>
                </a:cubicBezTo>
                <a:cubicBezTo>
                  <a:pt x="19" y="688"/>
                  <a:pt x="16" y="717"/>
                  <a:pt x="13" y="748"/>
                </a:cubicBezTo>
                <a:lnTo>
                  <a:pt x="13" y="754"/>
                </a:lnTo>
                <a:cubicBezTo>
                  <a:pt x="10" y="773"/>
                  <a:pt x="8" y="791"/>
                  <a:pt x="7" y="810"/>
                </a:cubicBezTo>
                <a:lnTo>
                  <a:pt x="7" y="828"/>
                </a:lnTo>
                <a:cubicBezTo>
                  <a:pt x="5" y="844"/>
                  <a:pt x="4" y="859"/>
                  <a:pt x="4" y="875"/>
                </a:cubicBezTo>
                <a:cubicBezTo>
                  <a:pt x="2" y="885"/>
                  <a:pt x="2" y="895"/>
                  <a:pt x="2" y="907"/>
                </a:cubicBezTo>
                <a:cubicBezTo>
                  <a:pt x="2" y="918"/>
                  <a:pt x="1" y="929"/>
                  <a:pt x="1" y="941"/>
                </a:cubicBezTo>
                <a:cubicBezTo>
                  <a:pt x="1" y="963"/>
                  <a:pt x="1" y="985"/>
                  <a:pt x="1" y="1007"/>
                </a:cubicBezTo>
                <a:lnTo>
                  <a:pt x="1" y="1009"/>
                </a:lnTo>
                <a:cubicBezTo>
                  <a:pt x="1" y="1012"/>
                  <a:pt x="1" y="1015"/>
                  <a:pt x="1" y="1019"/>
                </a:cubicBezTo>
                <a:cubicBezTo>
                  <a:pt x="5" y="2552"/>
                  <a:pt x="1251" y="3794"/>
                  <a:pt x="2784" y="3794"/>
                </a:cubicBezTo>
                <a:cubicBezTo>
                  <a:pt x="4323" y="3794"/>
                  <a:pt x="5569" y="2546"/>
                  <a:pt x="5569" y="1009"/>
                </a:cubicBezTo>
                <a:cubicBezTo>
                  <a:pt x="5569" y="990"/>
                  <a:pt x="5569" y="972"/>
                  <a:pt x="5569" y="954"/>
                </a:cubicBezTo>
                <a:cubicBezTo>
                  <a:pt x="5569" y="951"/>
                  <a:pt x="5569" y="947"/>
                  <a:pt x="5569" y="943"/>
                </a:cubicBezTo>
                <a:cubicBezTo>
                  <a:pt x="5569" y="925"/>
                  <a:pt x="5567" y="907"/>
                  <a:pt x="5567" y="888"/>
                </a:cubicBezTo>
                <a:cubicBezTo>
                  <a:pt x="5566" y="885"/>
                  <a:pt x="5566" y="881"/>
                  <a:pt x="5566" y="878"/>
                </a:cubicBezTo>
                <a:cubicBezTo>
                  <a:pt x="5566" y="857"/>
                  <a:pt x="5564" y="837"/>
                  <a:pt x="5563" y="816"/>
                </a:cubicBezTo>
                <a:cubicBezTo>
                  <a:pt x="5563" y="816"/>
                  <a:pt x="5563" y="814"/>
                  <a:pt x="5563" y="814"/>
                </a:cubicBezTo>
                <a:cubicBezTo>
                  <a:pt x="5560" y="781"/>
                  <a:pt x="5557" y="748"/>
                  <a:pt x="5554" y="714"/>
                </a:cubicBezTo>
                <a:cubicBezTo>
                  <a:pt x="5554" y="711"/>
                  <a:pt x="5553" y="708"/>
                  <a:pt x="5553" y="705"/>
                </a:cubicBezTo>
                <a:cubicBezTo>
                  <a:pt x="5550" y="677"/>
                  <a:pt x="5547" y="648"/>
                  <a:pt x="5542" y="620"/>
                </a:cubicBezTo>
                <a:cubicBezTo>
                  <a:pt x="5542" y="617"/>
                  <a:pt x="5541" y="614"/>
                  <a:pt x="5541" y="611"/>
                </a:cubicBezTo>
                <a:cubicBezTo>
                  <a:pt x="5536" y="586"/>
                  <a:pt x="5533" y="560"/>
                  <a:pt x="5529" y="535"/>
                </a:cubicBezTo>
                <a:cubicBezTo>
                  <a:pt x="5529" y="533"/>
                  <a:pt x="5528" y="530"/>
                  <a:pt x="5528" y="529"/>
                </a:cubicBezTo>
                <a:cubicBezTo>
                  <a:pt x="5523" y="504"/>
                  <a:pt x="5519" y="480"/>
                  <a:pt x="5514" y="457"/>
                </a:cubicBezTo>
                <a:lnTo>
                  <a:pt x="5514" y="454"/>
                </a:lnTo>
                <a:cubicBezTo>
                  <a:pt x="5482" y="299"/>
                  <a:pt x="5438" y="147"/>
                  <a:pt x="5380" y="0"/>
                </a:cubicBezTo>
                <a:cubicBezTo>
                  <a:pt x="4965" y="1071"/>
                  <a:pt x="3934" y="1776"/>
                  <a:pt x="2786" y="1776"/>
                </a:cubicBezTo>
                <a:cubicBezTo>
                  <a:pt x="1637" y="1776"/>
                  <a:pt x="605" y="1071"/>
                  <a:pt x="189" y="0"/>
                </a:cubicBezTo>
                <a:close/>
              </a:path>
            </a:pathLst>
          </a:custGeom>
          <a:solidFill>
            <a:srgbClr val="E586EC">
              <a:alpha val="6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5" name="Google Shape;1305;p33"/>
          <p:cNvSpPr/>
          <p:nvPr/>
        </p:nvSpPr>
        <p:spPr>
          <a:xfrm>
            <a:off x="-98703" y="4436027"/>
            <a:ext cx="146037" cy="93123"/>
          </a:xfrm>
          <a:custGeom>
            <a:avLst/>
            <a:gdLst/>
            <a:ahLst/>
            <a:cxnLst/>
            <a:rect l="l" t="t" r="r" b="b"/>
            <a:pathLst>
              <a:path w="1954" h="1246" extrusionOk="0">
                <a:moveTo>
                  <a:pt x="1068" y="0"/>
                </a:moveTo>
                <a:cubicBezTo>
                  <a:pt x="853" y="0"/>
                  <a:pt x="629" y="53"/>
                  <a:pt x="440" y="164"/>
                </a:cubicBezTo>
                <a:cubicBezTo>
                  <a:pt x="220" y="308"/>
                  <a:pt x="38" y="594"/>
                  <a:pt x="18" y="887"/>
                </a:cubicBezTo>
                <a:cubicBezTo>
                  <a:pt x="1" y="1164"/>
                  <a:pt x="123" y="1245"/>
                  <a:pt x="285" y="1245"/>
                </a:cubicBezTo>
                <a:cubicBezTo>
                  <a:pt x="468" y="1245"/>
                  <a:pt x="701" y="1141"/>
                  <a:pt x="836" y="1102"/>
                </a:cubicBezTo>
                <a:cubicBezTo>
                  <a:pt x="1101" y="1026"/>
                  <a:pt x="1849" y="1030"/>
                  <a:pt x="1896" y="682"/>
                </a:cubicBezTo>
                <a:cubicBezTo>
                  <a:pt x="1954" y="247"/>
                  <a:pt x="1532" y="0"/>
                  <a:pt x="1068" y="0"/>
                </a:cubicBezTo>
                <a:close/>
              </a:path>
            </a:pathLst>
          </a:custGeom>
          <a:solidFill>
            <a:srgbClr val="FFFFFF">
              <a:alpha val="776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6" name="Google Shape;1306;p33"/>
          <p:cNvSpPr/>
          <p:nvPr/>
        </p:nvSpPr>
        <p:spPr>
          <a:xfrm>
            <a:off x="1174050" y="4681187"/>
            <a:ext cx="70800" cy="70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7" name="Google Shape;1307;p33"/>
          <p:cNvSpPr/>
          <p:nvPr/>
        </p:nvSpPr>
        <p:spPr>
          <a:xfrm>
            <a:off x="2001725" y="4751975"/>
            <a:ext cx="110400" cy="1104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8" name="Google Shape;1308;p33"/>
          <p:cNvSpPr/>
          <p:nvPr/>
        </p:nvSpPr>
        <p:spPr>
          <a:xfrm>
            <a:off x="456875" y="3971750"/>
            <a:ext cx="70800" cy="70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9" name="Google Shape;1309;p33"/>
          <p:cNvSpPr/>
          <p:nvPr/>
        </p:nvSpPr>
        <p:spPr>
          <a:xfrm rot="-877113">
            <a:off x="-217586" y="3241760"/>
            <a:ext cx="539374" cy="598876"/>
          </a:xfrm>
          <a:custGeom>
            <a:avLst/>
            <a:gdLst/>
            <a:ahLst/>
            <a:cxnLst/>
            <a:rect l="l" t="t" r="r" b="b"/>
            <a:pathLst>
              <a:path w="13008" h="14443" extrusionOk="0">
                <a:moveTo>
                  <a:pt x="7243" y="1429"/>
                </a:moveTo>
                <a:cubicBezTo>
                  <a:pt x="7252" y="1435"/>
                  <a:pt x="7257" y="1436"/>
                  <a:pt x="7264" y="1441"/>
                </a:cubicBezTo>
                <a:cubicBezTo>
                  <a:pt x="7751" y="1734"/>
                  <a:pt x="8393" y="2127"/>
                  <a:pt x="9033" y="2523"/>
                </a:cubicBezTo>
                <a:cubicBezTo>
                  <a:pt x="9670" y="2918"/>
                  <a:pt x="10308" y="3318"/>
                  <a:pt x="10788" y="3625"/>
                </a:cubicBezTo>
                <a:cubicBezTo>
                  <a:pt x="10901" y="3698"/>
                  <a:pt x="11004" y="3765"/>
                  <a:pt x="11100" y="3825"/>
                </a:cubicBezTo>
                <a:cubicBezTo>
                  <a:pt x="11035" y="4059"/>
                  <a:pt x="11068" y="4308"/>
                  <a:pt x="11188" y="4517"/>
                </a:cubicBezTo>
                <a:cubicBezTo>
                  <a:pt x="11272" y="4663"/>
                  <a:pt x="11396" y="4782"/>
                  <a:pt x="11545" y="4862"/>
                </a:cubicBezTo>
                <a:cubicBezTo>
                  <a:pt x="11545" y="4928"/>
                  <a:pt x="11546" y="4966"/>
                  <a:pt x="11548" y="5038"/>
                </a:cubicBezTo>
                <a:cubicBezTo>
                  <a:pt x="11555" y="5638"/>
                  <a:pt x="11558" y="6430"/>
                  <a:pt x="11558" y="7221"/>
                </a:cubicBezTo>
                <a:cubicBezTo>
                  <a:pt x="11558" y="8013"/>
                  <a:pt x="11555" y="8805"/>
                  <a:pt x="11548" y="9405"/>
                </a:cubicBezTo>
                <a:cubicBezTo>
                  <a:pt x="11546" y="9477"/>
                  <a:pt x="11545" y="9515"/>
                  <a:pt x="11545" y="9581"/>
                </a:cubicBezTo>
                <a:cubicBezTo>
                  <a:pt x="11396" y="9661"/>
                  <a:pt x="11272" y="9780"/>
                  <a:pt x="11188" y="9926"/>
                </a:cubicBezTo>
                <a:cubicBezTo>
                  <a:pt x="11068" y="10135"/>
                  <a:pt x="11035" y="10384"/>
                  <a:pt x="11099" y="10617"/>
                </a:cubicBezTo>
                <a:cubicBezTo>
                  <a:pt x="11004" y="10679"/>
                  <a:pt x="10901" y="10745"/>
                  <a:pt x="10788" y="10818"/>
                </a:cubicBezTo>
                <a:cubicBezTo>
                  <a:pt x="10308" y="11125"/>
                  <a:pt x="9670" y="11524"/>
                  <a:pt x="9033" y="11920"/>
                </a:cubicBezTo>
                <a:cubicBezTo>
                  <a:pt x="8393" y="12316"/>
                  <a:pt x="7751" y="12708"/>
                  <a:pt x="7264" y="13001"/>
                </a:cubicBezTo>
                <a:cubicBezTo>
                  <a:pt x="7257" y="13005"/>
                  <a:pt x="7251" y="13010"/>
                  <a:pt x="7243" y="13014"/>
                </a:cubicBezTo>
                <a:cubicBezTo>
                  <a:pt x="7074" y="12774"/>
                  <a:pt x="6799" y="12631"/>
                  <a:pt x="6504" y="12631"/>
                </a:cubicBezTo>
                <a:cubicBezTo>
                  <a:pt x="6210" y="12631"/>
                  <a:pt x="5934" y="12774"/>
                  <a:pt x="5765" y="13014"/>
                </a:cubicBezTo>
                <a:lnTo>
                  <a:pt x="5744" y="13001"/>
                </a:lnTo>
                <a:cubicBezTo>
                  <a:pt x="5257" y="12708"/>
                  <a:pt x="4616" y="12316"/>
                  <a:pt x="3977" y="11920"/>
                </a:cubicBezTo>
                <a:cubicBezTo>
                  <a:pt x="3338" y="11524"/>
                  <a:pt x="2702" y="11125"/>
                  <a:pt x="2222" y="10818"/>
                </a:cubicBezTo>
                <a:cubicBezTo>
                  <a:pt x="2107" y="10745"/>
                  <a:pt x="2004" y="10679"/>
                  <a:pt x="1909" y="10617"/>
                </a:cubicBezTo>
                <a:cubicBezTo>
                  <a:pt x="1973" y="10384"/>
                  <a:pt x="1940" y="10135"/>
                  <a:pt x="1820" y="9926"/>
                </a:cubicBezTo>
                <a:cubicBezTo>
                  <a:pt x="1736" y="9780"/>
                  <a:pt x="1612" y="9661"/>
                  <a:pt x="1465" y="9581"/>
                </a:cubicBezTo>
                <a:cubicBezTo>
                  <a:pt x="1463" y="9515"/>
                  <a:pt x="1462" y="9477"/>
                  <a:pt x="1460" y="9405"/>
                </a:cubicBezTo>
                <a:cubicBezTo>
                  <a:pt x="1453" y="8805"/>
                  <a:pt x="1450" y="8013"/>
                  <a:pt x="1450" y="7222"/>
                </a:cubicBezTo>
                <a:cubicBezTo>
                  <a:pt x="1450" y="6430"/>
                  <a:pt x="1453" y="5638"/>
                  <a:pt x="1460" y="5038"/>
                </a:cubicBezTo>
                <a:cubicBezTo>
                  <a:pt x="1462" y="4966"/>
                  <a:pt x="1463" y="4928"/>
                  <a:pt x="1465" y="4862"/>
                </a:cubicBezTo>
                <a:cubicBezTo>
                  <a:pt x="1612" y="4782"/>
                  <a:pt x="1736" y="4663"/>
                  <a:pt x="1820" y="4517"/>
                </a:cubicBezTo>
                <a:cubicBezTo>
                  <a:pt x="1940" y="4308"/>
                  <a:pt x="1973" y="4059"/>
                  <a:pt x="1909" y="3825"/>
                </a:cubicBezTo>
                <a:cubicBezTo>
                  <a:pt x="2004" y="3765"/>
                  <a:pt x="2107" y="3698"/>
                  <a:pt x="2222" y="3625"/>
                </a:cubicBezTo>
                <a:cubicBezTo>
                  <a:pt x="2702" y="3318"/>
                  <a:pt x="3338" y="2918"/>
                  <a:pt x="3977" y="2523"/>
                </a:cubicBezTo>
                <a:cubicBezTo>
                  <a:pt x="4616" y="2127"/>
                  <a:pt x="5257" y="1734"/>
                  <a:pt x="5744" y="1441"/>
                </a:cubicBezTo>
                <a:cubicBezTo>
                  <a:pt x="5753" y="1436"/>
                  <a:pt x="5756" y="1435"/>
                  <a:pt x="5765" y="1429"/>
                </a:cubicBezTo>
                <a:cubicBezTo>
                  <a:pt x="5934" y="1669"/>
                  <a:pt x="6211" y="1812"/>
                  <a:pt x="6504" y="1812"/>
                </a:cubicBezTo>
                <a:cubicBezTo>
                  <a:pt x="6799" y="1812"/>
                  <a:pt x="7074" y="1669"/>
                  <a:pt x="7243" y="1429"/>
                </a:cubicBezTo>
                <a:close/>
                <a:moveTo>
                  <a:pt x="6504" y="1"/>
                </a:moveTo>
                <a:cubicBezTo>
                  <a:pt x="6003" y="1"/>
                  <a:pt x="5598" y="407"/>
                  <a:pt x="5598" y="906"/>
                </a:cubicBezTo>
                <a:cubicBezTo>
                  <a:pt x="5598" y="952"/>
                  <a:pt x="5601" y="998"/>
                  <a:pt x="5609" y="1043"/>
                </a:cubicBezTo>
                <a:cubicBezTo>
                  <a:pt x="5590" y="1055"/>
                  <a:pt x="5573" y="1064"/>
                  <a:pt x="5553" y="1076"/>
                </a:cubicBezTo>
                <a:cubicBezTo>
                  <a:pt x="5062" y="1370"/>
                  <a:pt x="4422" y="1763"/>
                  <a:pt x="3781" y="2159"/>
                </a:cubicBezTo>
                <a:cubicBezTo>
                  <a:pt x="3142" y="2556"/>
                  <a:pt x="2503" y="2956"/>
                  <a:pt x="2021" y="3264"/>
                </a:cubicBezTo>
                <a:cubicBezTo>
                  <a:pt x="1908" y="3336"/>
                  <a:pt x="1806" y="3402"/>
                  <a:pt x="1712" y="3463"/>
                </a:cubicBezTo>
                <a:cubicBezTo>
                  <a:pt x="1649" y="3391"/>
                  <a:pt x="1572" y="3329"/>
                  <a:pt x="1488" y="3280"/>
                </a:cubicBezTo>
                <a:cubicBezTo>
                  <a:pt x="1346" y="3198"/>
                  <a:pt x="1190" y="3159"/>
                  <a:pt x="1037" y="3159"/>
                </a:cubicBezTo>
                <a:cubicBezTo>
                  <a:pt x="724" y="3159"/>
                  <a:pt x="419" y="3321"/>
                  <a:pt x="251" y="3611"/>
                </a:cubicBezTo>
                <a:cubicBezTo>
                  <a:pt x="1" y="4044"/>
                  <a:pt x="150" y="4598"/>
                  <a:pt x="583" y="4848"/>
                </a:cubicBezTo>
                <a:cubicBezTo>
                  <a:pt x="720" y="4928"/>
                  <a:pt x="876" y="4970"/>
                  <a:pt x="1034" y="4970"/>
                </a:cubicBezTo>
                <a:cubicBezTo>
                  <a:pt x="1046" y="4970"/>
                  <a:pt x="1059" y="4970"/>
                  <a:pt x="1072" y="4969"/>
                </a:cubicBezTo>
                <a:lnTo>
                  <a:pt x="1072" y="4969"/>
                </a:lnTo>
                <a:cubicBezTo>
                  <a:pt x="1072" y="4994"/>
                  <a:pt x="1070" y="5006"/>
                  <a:pt x="1070" y="5033"/>
                </a:cubicBezTo>
                <a:cubicBezTo>
                  <a:pt x="1063" y="5635"/>
                  <a:pt x="1060" y="6429"/>
                  <a:pt x="1060" y="7222"/>
                </a:cubicBezTo>
                <a:cubicBezTo>
                  <a:pt x="1060" y="8015"/>
                  <a:pt x="1063" y="8808"/>
                  <a:pt x="1070" y="9411"/>
                </a:cubicBezTo>
                <a:cubicBezTo>
                  <a:pt x="1070" y="9437"/>
                  <a:pt x="1072" y="9449"/>
                  <a:pt x="1072" y="9474"/>
                </a:cubicBezTo>
                <a:cubicBezTo>
                  <a:pt x="1061" y="9474"/>
                  <a:pt x="1050" y="9473"/>
                  <a:pt x="1039" y="9473"/>
                </a:cubicBezTo>
                <a:cubicBezTo>
                  <a:pt x="880" y="9473"/>
                  <a:pt x="722" y="9515"/>
                  <a:pt x="583" y="9595"/>
                </a:cubicBezTo>
                <a:cubicBezTo>
                  <a:pt x="150" y="9845"/>
                  <a:pt x="1" y="10399"/>
                  <a:pt x="251" y="10832"/>
                </a:cubicBezTo>
                <a:cubicBezTo>
                  <a:pt x="419" y="11122"/>
                  <a:pt x="724" y="11285"/>
                  <a:pt x="1037" y="11285"/>
                </a:cubicBezTo>
                <a:cubicBezTo>
                  <a:pt x="1190" y="11285"/>
                  <a:pt x="1346" y="11246"/>
                  <a:pt x="1488" y="11163"/>
                </a:cubicBezTo>
                <a:cubicBezTo>
                  <a:pt x="1572" y="11114"/>
                  <a:pt x="1649" y="11053"/>
                  <a:pt x="1712" y="10980"/>
                </a:cubicBezTo>
                <a:cubicBezTo>
                  <a:pt x="1806" y="11041"/>
                  <a:pt x="1908" y="11107"/>
                  <a:pt x="2021" y="11179"/>
                </a:cubicBezTo>
                <a:cubicBezTo>
                  <a:pt x="2503" y="11487"/>
                  <a:pt x="3141" y="11888"/>
                  <a:pt x="3781" y="12284"/>
                </a:cubicBezTo>
                <a:cubicBezTo>
                  <a:pt x="4420" y="12680"/>
                  <a:pt x="5062" y="13073"/>
                  <a:pt x="5553" y="13368"/>
                </a:cubicBezTo>
                <a:cubicBezTo>
                  <a:pt x="5573" y="13381"/>
                  <a:pt x="5590" y="13390"/>
                  <a:pt x="5609" y="13401"/>
                </a:cubicBezTo>
                <a:cubicBezTo>
                  <a:pt x="5601" y="13446"/>
                  <a:pt x="5598" y="13491"/>
                  <a:pt x="5598" y="13537"/>
                </a:cubicBezTo>
                <a:cubicBezTo>
                  <a:pt x="5598" y="14036"/>
                  <a:pt x="6003" y="14443"/>
                  <a:pt x="6504" y="14443"/>
                </a:cubicBezTo>
                <a:cubicBezTo>
                  <a:pt x="7005" y="14443"/>
                  <a:pt x="7410" y="14038"/>
                  <a:pt x="7410" y="13537"/>
                </a:cubicBezTo>
                <a:cubicBezTo>
                  <a:pt x="7410" y="13491"/>
                  <a:pt x="7407" y="13446"/>
                  <a:pt x="7399" y="13401"/>
                </a:cubicBezTo>
                <a:cubicBezTo>
                  <a:pt x="7420" y="13390"/>
                  <a:pt x="7435" y="13381"/>
                  <a:pt x="7455" y="13369"/>
                </a:cubicBezTo>
                <a:cubicBezTo>
                  <a:pt x="7946" y="13075"/>
                  <a:pt x="8586" y="12680"/>
                  <a:pt x="9227" y="12284"/>
                </a:cubicBezTo>
                <a:cubicBezTo>
                  <a:pt x="9866" y="11888"/>
                  <a:pt x="10505" y="11487"/>
                  <a:pt x="10988" y="11179"/>
                </a:cubicBezTo>
                <a:cubicBezTo>
                  <a:pt x="11100" y="11107"/>
                  <a:pt x="11202" y="11041"/>
                  <a:pt x="11296" y="10980"/>
                </a:cubicBezTo>
                <a:cubicBezTo>
                  <a:pt x="11361" y="11053"/>
                  <a:pt x="11436" y="11114"/>
                  <a:pt x="11520" y="11163"/>
                </a:cubicBezTo>
                <a:cubicBezTo>
                  <a:pt x="11662" y="11246"/>
                  <a:pt x="11818" y="11285"/>
                  <a:pt x="11972" y="11285"/>
                </a:cubicBezTo>
                <a:cubicBezTo>
                  <a:pt x="12285" y="11285"/>
                  <a:pt x="12590" y="11122"/>
                  <a:pt x="12757" y="10832"/>
                </a:cubicBezTo>
                <a:cubicBezTo>
                  <a:pt x="13007" y="10399"/>
                  <a:pt x="12858" y="9845"/>
                  <a:pt x="12425" y="9595"/>
                </a:cubicBezTo>
                <a:cubicBezTo>
                  <a:pt x="12287" y="9515"/>
                  <a:pt x="12129" y="9473"/>
                  <a:pt x="11969" y="9473"/>
                </a:cubicBezTo>
                <a:cubicBezTo>
                  <a:pt x="11958" y="9473"/>
                  <a:pt x="11947" y="9474"/>
                  <a:pt x="11937" y="9474"/>
                </a:cubicBezTo>
                <a:cubicBezTo>
                  <a:pt x="11938" y="9449"/>
                  <a:pt x="11938" y="9437"/>
                  <a:pt x="11938" y="9411"/>
                </a:cubicBezTo>
                <a:cubicBezTo>
                  <a:pt x="11945" y="8808"/>
                  <a:pt x="11950" y="8015"/>
                  <a:pt x="11950" y="7222"/>
                </a:cubicBezTo>
                <a:cubicBezTo>
                  <a:pt x="11950" y="6429"/>
                  <a:pt x="11945" y="5636"/>
                  <a:pt x="11938" y="5033"/>
                </a:cubicBezTo>
                <a:cubicBezTo>
                  <a:pt x="11938" y="5008"/>
                  <a:pt x="11938" y="4994"/>
                  <a:pt x="11937" y="4969"/>
                </a:cubicBezTo>
                <a:lnTo>
                  <a:pt x="11937" y="4969"/>
                </a:lnTo>
                <a:cubicBezTo>
                  <a:pt x="11949" y="4970"/>
                  <a:pt x="11962" y="4970"/>
                  <a:pt x="11975" y="4970"/>
                </a:cubicBezTo>
                <a:cubicBezTo>
                  <a:pt x="12134" y="4970"/>
                  <a:pt x="12289" y="4928"/>
                  <a:pt x="12425" y="4848"/>
                </a:cubicBezTo>
                <a:cubicBezTo>
                  <a:pt x="12858" y="4598"/>
                  <a:pt x="13007" y="4044"/>
                  <a:pt x="12757" y="3611"/>
                </a:cubicBezTo>
                <a:cubicBezTo>
                  <a:pt x="12589" y="3321"/>
                  <a:pt x="12284" y="3159"/>
                  <a:pt x="11972" y="3159"/>
                </a:cubicBezTo>
                <a:cubicBezTo>
                  <a:pt x="11818" y="3159"/>
                  <a:pt x="11662" y="3198"/>
                  <a:pt x="11520" y="3280"/>
                </a:cubicBezTo>
                <a:cubicBezTo>
                  <a:pt x="11436" y="3329"/>
                  <a:pt x="11361" y="3391"/>
                  <a:pt x="11296" y="3463"/>
                </a:cubicBezTo>
                <a:cubicBezTo>
                  <a:pt x="11202" y="3402"/>
                  <a:pt x="11100" y="3336"/>
                  <a:pt x="10987" y="3265"/>
                </a:cubicBezTo>
                <a:cubicBezTo>
                  <a:pt x="10505" y="2956"/>
                  <a:pt x="9866" y="2557"/>
                  <a:pt x="9227" y="2159"/>
                </a:cubicBezTo>
                <a:cubicBezTo>
                  <a:pt x="8586" y="1763"/>
                  <a:pt x="7946" y="1370"/>
                  <a:pt x="7455" y="1076"/>
                </a:cubicBezTo>
                <a:cubicBezTo>
                  <a:pt x="7435" y="1064"/>
                  <a:pt x="7419" y="1055"/>
                  <a:pt x="7399" y="1043"/>
                </a:cubicBezTo>
                <a:cubicBezTo>
                  <a:pt x="7407" y="998"/>
                  <a:pt x="7410" y="953"/>
                  <a:pt x="7410" y="908"/>
                </a:cubicBezTo>
                <a:cubicBezTo>
                  <a:pt x="7410" y="407"/>
                  <a:pt x="7005" y="1"/>
                  <a:pt x="6504" y="1"/>
                </a:cubicBezTo>
                <a:close/>
              </a:path>
            </a:pathLst>
          </a:custGeom>
          <a:solidFill>
            <a:srgbClr val="342776">
              <a:alpha val="144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0" name="Google Shape;1310;p33"/>
          <p:cNvSpPr/>
          <p:nvPr/>
        </p:nvSpPr>
        <p:spPr>
          <a:xfrm>
            <a:off x="1343325" y="4796913"/>
            <a:ext cx="359313" cy="398952"/>
          </a:xfrm>
          <a:custGeom>
            <a:avLst/>
            <a:gdLst/>
            <a:ahLst/>
            <a:cxnLst/>
            <a:rect l="l" t="t" r="r" b="b"/>
            <a:pathLst>
              <a:path w="13008" h="14443" extrusionOk="0">
                <a:moveTo>
                  <a:pt x="7243" y="1429"/>
                </a:moveTo>
                <a:cubicBezTo>
                  <a:pt x="7252" y="1435"/>
                  <a:pt x="7257" y="1436"/>
                  <a:pt x="7264" y="1441"/>
                </a:cubicBezTo>
                <a:cubicBezTo>
                  <a:pt x="7751" y="1734"/>
                  <a:pt x="8393" y="2127"/>
                  <a:pt x="9033" y="2523"/>
                </a:cubicBezTo>
                <a:cubicBezTo>
                  <a:pt x="9670" y="2918"/>
                  <a:pt x="10308" y="3318"/>
                  <a:pt x="10788" y="3625"/>
                </a:cubicBezTo>
                <a:cubicBezTo>
                  <a:pt x="10901" y="3698"/>
                  <a:pt x="11004" y="3765"/>
                  <a:pt x="11100" y="3825"/>
                </a:cubicBezTo>
                <a:cubicBezTo>
                  <a:pt x="11035" y="4059"/>
                  <a:pt x="11068" y="4308"/>
                  <a:pt x="11188" y="4517"/>
                </a:cubicBezTo>
                <a:cubicBezTo>
                  <a:pt x="11272" y="4663"/>
                  <a:pt x="11396" y="4782"/>
                  <a:pt x="11545" y="4862"/>
                </a:cubicBezTo>
                <a:cubicBezTo>
                  <a:pt x="11545" y="4928"/>
                  <a:pt x="11546" y="4966"/>
                  <a:pt x="11548" y="5038"/>
                </a:cubicBezTo>
                <a:cubicBezTo>
                  <a:pt x="11555" y="5638"/>
                  <a:pt x="11558" y="6430"/>
                  <a:pt x="11558" y="7221"/>
                </a:cubicBezTo>
                <a:cubicBezTo>
                  <a:pt x="11558" y="8013"/>
                  <a:pt x="11555" y="8805"/>
                  <a:pt x="11548" y="9405"/>
                </a:cubicBezTo>
                <a:cubicBezTo>
                  <a:pt x="11546" y="9477"/>
                  <a:pt x="11545" y="9515"/>
                  <a:pt x="11545" y="9581"/>
                </a:cubicBezTo>
                <a:cubicBezTo>
                  <a:pt x="11396" y="9661"/>
                  <a:pt x="11272" y="9780"/>
                  <a:pt x="11188" y="9926"/>
                </a:cubicBezTo>
                <a:cubicBezTo>
                  <a:pt x="11068" y="10135"/>
                  <a:pt x="11035" y="10384"/>
                  <a:pt x="11099" y="10617"/>
                </a:cubicBezTo>
                <a:cubicBezTo>
                  <a:pt x="11004" y="10679"/>
                  <a:pt x="10901" y="10745"/>
                  <a:pt x="10788" y="10818"/>
                </a:cubicBezTo>
                <a:cubicBezTo>
                  <a:pt x="10308" y="11125"/>
                  <a:pt x="9670" y="11524"/>
                  <a:pt x="9033" y="11920"/>
                </a:cubicBezTo>
                <a:cubicBezTo>
                  <a:pt x="8393" y="12316"/>
                  <a:pt x="7751" y="12708"/>
                  <a:pt x="7264" y="13001"/>
                </a:cubicBezTo>
                <a:cubicBezTo>
                  <a:pt x="7257" y="13005"/>
                  <a:pt x="7251" y="13010"/>
                  <a:pt x="7243" y="13014"/>
                </a:cubicBezTo>
                <a:cubicBezTo>
                  <a:pt x="7074" y="12774"/>
                  <a:pt x="6799" y="12631"/>
                  <a:pt x="6504" y="12631"/>
                </a:cubicBezTo>
                <a:cubicBezTo>
                  <a:pt x="6210" y="12631"/>
                  <a:pt x="5934" y="12774"/>
                  <a:pt x="5765" y="13014"/>
                </a:cubicBezTo>
                <a:lnTo>
                  <a:pt x="5744" y="13001"/>
                </a:lnTo>
                <a:cubicBezTo>
                  <a:pt x="5257" y="12708"/>
                  <a:pt x="4616" y="12316"/>
                  <a:pt x="3977" y="11920"/>
                </a:cubicBezTo>
                <a:cubicBezTo>
                  <a:pt x="3338" y="11524"/>
                  <a:pt x="2702" y="11125"/>
                  <a:pt x="2222" y="10818"/>
                </a:cubicBezTo>
                <a:cubicBezTo>
                  <a:pt x="2107" y="10745"/>
                  <a:pt x="2004" y="10679"/>
                  <a:pt x="1909" y="10617"/>
                </a:cubicBezTo>
                <a:cubicBezTo>
                  <a:pt x="1973" y="10384"/>
                  <a:pt x="1940" y="10135"/>
                  <a:pt x="1820" y="9926"/>
                </a:cubicBezTo>
                <a:cubicBezTo>
                  <a:pt x="1736" y="9780"/>
                  <a:pt x="1612" y="9661"/>
                  <a:pt x="1465" y="9581"/>
                </a:cubicBezTo>
                <a:cubicBezTo>
                  <a:pt x="1463" y="9515"/>
                  <a:pt x="1462" y="9477"/>
                  <a:pt x="1460" y="9405"/>
                </a:cubicBezTo>
                <a:cubicBezTo>
                  <a:pt x="1453" y="8805"/>
                  <a:pt x="1450" y="8013"/>
                  <a:pt x="1450" y="7222"/>
                </a:cubicBezTo>
                <a:cubicBezTo>
                  <a:pt x="1450" y="6430"/>
                  <a:pt x="1453" y="5638"/>
                  <a:pt x="1460" y="5038"/>
                </a:cubicBezTo>
                <a:cubicBezTo>
                  <a:pt x="1462" y="4966"/>
                  <a:pt x="1463" y="4928"/>
                  <a:pt x="1465" y="4862"/>
                </a:cubicBezTo>
                <a:cubicBezTo>
                  <a:pt x="1612" y="4782"/>
                  <a:pt x="1736" y="4663"/>
                  <a:pt x="1820" y="4517"/>
                </a:cubicBezTo>
                <a:cubicBezTo>
                  <a:pt x="1940" y="4308"/>
                  <a:pt x="1973" y="4059"/>
                  <a:pt x="1909" y="3825"/>
                </a:cubicBezTo>
                <a:cubicBezTo>
                  <a:pt x="2004" y="3765"/>
                  <a:pt x="2107" y="3698"/>
                  <a:pt x="2222" y="3625"/>
                </a:cubicBezTo>
                <a:cubicBezTo>
                  <a:pt x="2702" y="3318"/>
                  <a:pt x="3338" y="2918"/>
                  <a:pt x="3977" y="2523"/>
                </a:cubicBezTo>
                <a:cubicBezTo>
                  <a:pt x="4616" y="2127"/>
                  <a:pt x="5257" y="1734"/>
                  <a:pt x="5744" y="1441"/>
                </a:cubicBezTo>
                <a:cubicBezTo>
                  <a:pt x="5753" y="1436"/>
                  <a:pt x="5756" y="1435"/>
                  <a:pt x="5765" y="1429"/>
                </a:cubicBezTo>
                <a:cubicBezTo>
                  <a:pt x="5934" y="1669"/>
                  <a:pt x="6211" y="1812"/>
                  <a:pt x="6504" y="1812"/>
                </a:cubicBezTo>
                <a:cubicBezTo>
                  <a:pt x="6799" y="1812"/>
                  <a:pt x="7074" y="1669"/>
                  <a:pt x="7243" y="1429"/>
                </a:cubicBezTo>
                <a:close/>
                <a:moveTo>
                  <a:pt x="6504" y="1"/>
                </a:moveTo>
                <a:cubicBezTo>
                  <a:pt x="6003" y="1"/>
                  <a:pt x="5598" y="407"/>
                  <a:pt x="5598" y="906"/>
                </a:cubicBezTo>
                <a:cubicBezTo>
                  <a:pt x="5598" y="952"/>
                  <a:pt x="5601" y="998"/>
                  <a:pt x="5609" y="1043"/>
                </a:cubicBezTo>
                <a:cubicBezTo>
                  <a:pt x="5590" y="1055"/>
                  <a:pt x="5573" y="1064"/>
                  <a:pt x="5553" y="1076"/>
                </a:cubicBezTo>
                <a:cubicBezTo>
                  <a:pt x="5062" y="1370"/>
                  <a:pt x="4422" y="1763"/>
                  <a:pt x="3781" y="2159"/>
                </a:cubicBezTo>
                <a:cubicBezTo>
                  <a:pt x="3142" y="2556"/>
                  <a:pt x="2503" y="2956"/>
                  <a:pt x="2021" y="3264"/>
                </a:cubicBezTo>
                <a:cubicBezTo>
                  <a:pt x="1908" y="3336"/>
                  <a:pt x="1806" y="3402"/>
                  <a:pt x="1712" y="3463"/>
                </a:cubicBezTo>
                <a:cubicBezTo>
                  <a:pt x="1649" y="3391"/>
                  <a:pt x="1572" y="3329"/>
                  <a:pt x="1488" y="3280"/>
                </a:cubicBezTo>
                <a:cubicBezTo>
                  <a:pt x="1346" y="3198"/>
                  <a:pt x="1190" y="3159"/>
                  <a:pt x="1037" y="3159"/>
                </a:cubicBezTo>
                <a:cubicBezTo>
                  <a:pt x="724" y="3159"/>
                  <a:pt x="419" y="3321"/>
                  <a:pt x="251" y="3611"/>
                </a:cubicBezTo>
                <a:cubicBezTo>
                  <a:pt x="1" y="4044"/>
                  <a:pt x="150" y="4598"/>
                  <a:pt x="583" y="4848"/>
                </a:cubicBezTo>
                <a:cubicBezTo>
                  <a:pt x="720" y="4928"/>
                  <a:pt x="876" y="4970"/>
                  <a:pt x="1034" y="4970"/>
                </a:cubicBezTo>
                <a:cubicBezTo>
                  <a:pt x="1046" y="4970"/>
                  <a:pt x="1059" y="4970"/>
                  <a:pt x="1072" y="4969"/>
                </a:cubicBezTo>
                <a:lnTo>
                  <a:pt x="1072" y="4969"/>
                </a:lnTo>
                <a:cubicBezTo>
                  <a:pt x="1072" y="4994"/>
                  <a:pt x="1070" y="5006"/>
                  <a:pt x="1070" y="5033"/>
                </a:cubicBezTo>
                <a:cubicBezTo>
                  <a:pt x="1063" y="5635"/>
                  <a:pt x="1060" y="6429"/>
                  <a:pt x="1060" y="7222"/>
                </a:cubicBezTo>
                <a:cubicBezTo>
                  <a:pt x="1060" y="8015"/>
                  <a:pt x="1063" y="8808"/>
                  <a:pt x="1070" y="9411"/>
                </a:cubicBezTo>
                <a:cubicBezTo>
                  <a:pt x="1070" y="9437"/>
                  <a:pt x="1072" y="9449"/>
                  <a:pt x="1072" y="9474"/>
                </a:cubicBezTo>
                <a:cubicBezTo>
                  <a:pt x="1061" y="9474"/>
                  <a:pt x="1050" y="9473"/>
                  <a:pt x="1039" y="9473"/>
                </a:cubicBezTo>
                <a:cubicBezTo>
                  <a:pt x="880" y="9473"/>
                  <a:pt x="722" y="9515"/>
                  <a:pt x="583" y="9595"/>
                </a:cubicBezTo>
                <a:cubicBezTo>
                  <a:pt x="150" y="9845"/>
                  <a:pt x="1" y="10399"/>
                  <a:pt x="251" y="10832"/>
                </a:cubicBezTo>
                <a:cubicBezTo>
                  <a:pt x="419" y="11122"/>
                  <a:pt x="724" y="11285"/>
                  <a:pt x="1037" y="11285"/>
                </a:cubicBezTo>
                <a:cubicBezTo>
                  <a:pt x="1190" y="11285"/>
                  <a:pt x="1346" y="11246"/>
                  <a:pt x="1488" y="11163"/>
                </a:cubicBezTo>
                <a:cubicBezTo>
                  <a:pt x="1572" y="11114"/>
                  <a:pt x="1649" y="11053"/>
                  <a:pt x="1712" y="10980"/>
                </a:cubicBezTo>
                <a:cubicBezTo>
                  <a:pt x="1806" y="11041"/>
                  <a:pt x="1908" y="11107"/>
                  <a:pt x="2021" y="11179"/>
                </a:cubicBezTo>
                <a:cubicBezTo>
                  <a:pt x="2503" y="11487"/>
                  <a:pt x="3141" y="11888"/>
                  <a:pt x="3781" y="12284"/>
                </a:cubicBezTo>
                <a:cubicBezTo>
                  <a:pt x="4420" y="12680"/>
                  <a:pt x="5062" y="13073"/>
                  <a:pt x="5553" y="13368"/>
                </a:cubicBezTo>
                <a:cubicBezTo>
                  <a:pt x="5573" y="13381"/>
                  <a:pt x="5590" y="13390"/>
                  <a:pt x="5609" y="13401"/>
                </a:cubicBezTo>
                <a:cubicBezTo>
                  <a:pt x="5601" y="13446"/>
                  <a:pt x="5598" y="13491"/>
                  <a:pt x="5598" y="13537"/>
                </a:cubicBezTo>
                <a:cubicBezTo>
                  <a:pt x="5598" y="14036"/>
                  <a:pt x="6003" y="14443"/>
                  <a:pt x="6504" y="14443"/>
                </a:cubicBezTo>
                <a:cubicBezTo>
                  <a:pt x="7005" y="14443"/>
                  <a:pt x="7410" y="14038"/>
                  <a:pt x="7410" y="13537"/>
                </a:cubicBezTo>
                <a:cubicBezTo>
                  <a:pt x="7410" y="13491"/>
                  <a:pt x="7407" y="13446"/>
                  <a:pt x="7399" y="13401"/>
                </a:cubicBezTo>
                <a:cubicBezTo>
                  <a:pt x="7420" y="13390"/>
                  <a:pt x="7435" y="13381"/>
                  <a:pt x="7455" y="13369"/>
                </a:cubicBezTo>
                <a:cubicBezTo>
                  <a:pt x="7946" y="13075"/>
                  <a:pt x="8586" y="12680"/>
                  <a:pt x="9227" y="12284"/>
                </a:cubicBezTo>
                <a:cubicBezTo>
                  <a:pt x="9866" y="11888"/>
                  <a:pt x="10505" y="11487"/>
                  <a:pt x="10988" y="11179"/>
                </a:cubicBezTo>
                <a:cubicBezTo>
                  <a:pt x="11100" y="11107"/>
                  <a:pt x="11202" y="11041"/>
                  <a:pt x="11296" y="10980"/>
                </a:cubicBezTo>
                <a:cubicBezTo>
                  <a:pt x="11361" y="11053"/>
                  <a:pt x="11436" y="11114"/>
                  <a:pt x="11520" y="11163"/>
                </a:cubicBezTo>
                <a:cubicBezTo>
                  <a:pt x="11662" y="11246"/>
                  <a:pt x="11818" y="11285"/>
                  <a:pt x="11972" y="11285"/>
                </a:cubicBezTo>
                <a:cubicBezTo>
                  <a:pt x="12285" y="11285"/>
                  <a:pt x="12590" y="11122"/>
                  <a:pt x="12757" y="10832"/>
                </a:cubicBezTo>
                <a:cubicBezTo>
                  <a:pt x="13007" y="10399"/>
                  <a:pt x="12858" y="9845"/>
                  <a:pt x="12425" y="9595"/>
                </a:cubicBezTo>
                <a:cubicBezTo>
                  <a:pt x="12287" y="9515"/>
                  <a:pt x="12129" y="9473"/>
                  <a:pt x="11969" y="9473"/>
                </a:cubicBezTo>
                <a:cubicBezTo>
                  <a:pt x="11958" y="9473"/>
                  <a:pt x="11947" y="9474"/>
                  <a:pt x="11937" y="9474"/>
                </a:cubicBezTo>
                <a:cubicBezTo>
                  <a:pt x="11938" y="9449"/>
                  <a:pt x="11938" y="9437"/>
                  <a:pt x="11938" y="9411"/>
                </a:cubicBezTo>
                <a:cubicBezTo>
                  <a:pt x="11945" y="8808"/>
                  <a:pt x="11950" y="8015"/>
                  <a:pt x="11950" y="7222"/>
                </a:cubicBezTo>
                <a:cubicBezTo>
                  <a:pt x="11950" y="6429"/>
                  <a:pt x="11945" y="5636"/>
                  <a:pt x="11938" y="5033"/>
                </a:cubicBezTo>
                <a:cubicBezTo>
                  <a:pt x="11938" y="5008"/>
                  <a:pt x="11938" y="4994"/>
                  <a:pt x="11937" y="4969"/>
                </a:cubicBezTo>
                <a:lnTo>
                  <a:pt x="11937" y="4969"/>
                </a:lnTo>
                <a:cubicBezTo>
                  <a:pt x="11949" y="4970"/>
                  <a:pt x="11962" y="4970"/>
                  <a:pt x="11975" y="4970"/>
                </a:cubicBezTo>
                <a:cubicBezTo>
                  <a:pt x="12134" y="4970"/>
                  <a:pt x="12289" y="4928"/>
                  <a:pt x="12425" y="4848"/>
                </a:cubicBezTo>
                <a:cubicBezTo>
                  <a:pt x="12858" y="4598"/>
                  <a:pt x="13007" y="4044"/>
                  <a:pt x="12757" y="3611"/>
                </a:cubicBezTo>
                <a:cubicBezTo>
                  <a:pt x="12589" y="3321"/>
                  <a:pt x="12284" y="3159"/>
                  <a:pt x="11972" y="3159"/>
                </a:cubicBezTo>
                <a:cubicBezTo>
                  <a:pt x="11818" y="3159"/>
                  <a:pt x="11662" y="3198"/>
                  <a:pt x="11520" y="3280"/>
                </a:cubicBezTo>
                <a:cubicBezTo>
                  <a:pt x="11436" y="3329"/>
                  <a:pt x="11361" y="3391"/>
                  <a:pt x="11296" y="3463"/>
                </a:cubicBezTo>
                <a:cubicBezTo>
                  <a:pt x="11202" y="3402"/>
                  <a:pt x="11100" y="3336"/>
                  <a:pt x="10987" y="3265"/>
                </a:cubicBezTo>
                <a:cubicBezTo>
                  <a:pt x="10505" y="2956"/>
                  <a:pt x="9866" y="2557"/>
                  <a:pt x="9227" y="2159"/>
                </a:cubicBezTo>
                <a:cubicBezTo>
                  <a:pt x="8586" y="1763"/>
                  <a:pt x="7946" y="1370"/>
                  <a:pt x="7455" y="1076"/>
                </a:cubicBezTo>
                <a:cubicBezTo>
                  <a:pt x="7435" y="1064"/>
                  <a:pt x="7419" y="1055"/>
                  <a:pt x="7399" y="1043"/>
                </a:cubicBezTo>
                <a:cubicBezTo>
                  <a:pt x="7407" y="998"/>
                  <a:pt x="7410" y="953"/>
                  <a:pt x="7410" y="908"/>
                </a:cubicBezTo>
                <a:cubicBezTo>
                  <a:pt x="7410" y="407"/>
                  <a:pt x="7005" y="1"/>
                  <a:pt x="6504" y="1"/>
                </a:cubicBezTo>
                <a:close/>
              </a:path>
            </a:pathLst>
          </a:custGeom>
          <a:solidFill>
            <a:srgbClr val="342776">
              <a:alpha val="141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1" name="Google Shape;1311;p33"/>
          <p:cNvSpPr/>
          <p:nvPr/>
        </p:nvSpPr>
        <p:spPr>
          <a:xfrm>
            <a:off x="8099200" y="146312"/>
            <a:ext cx="70800" cy="70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2" name="Google Shape;1312;p33"/>
          <p:cNvSpPr/>
          <p:nvPr/>
        </p:nvSpPr>
        <p:spPr>
          <a:xfrm>
            <a:off x="8816150" y="906063"/>
            <a:ext cx="539377" cy="598879"/>
          </a:xfrm>
          <a:custGeom>
            <a:avLst/>
            <a:gdLst/>
            <a:ahLst/>
            <a:cxnLst/>
            <a:rect l="l" t="t" r="r" b="b"/>
            <a:pathLst>
              <a:path w="13008" h="14443" extrusionOk="0">
                <a:moveTo>
                  <a:pt x="7243" y="1429"/>
                </a:moveTo>
                <a:cubicBezTo>
                  <a:pt x="7252" y="1435"/>
                  <a:pt x="7257" y="1436"/>
                  <a:pt x="7264" y="1441"/>
                </a:cubicBezTo>
                <a:cubicBezTo>
                  <a:pt x="7751" y="1734"/>
                  <a:pt x="8393" y="2127"/>
                  <a:pt x="9033" y="2523"/>
                </a:cubicBezTo>
                <a:cubicBezTo>
                  <a:pt x="9670" y="2918"/>
                  <a:pt x="10308" y="3318"/>
                  <a:pt x="10788" y="3625"/>
                </a:cubicBezTo>
                <a:cubicBezTo>
                  <a:pt x="10901" y="3698"/>
                  <a:pt x="11004" y="3765"/>
                  <a:pt x="11100" y="3825"/>
                </a:cubicBezTo>
                <a:cubicBezTo>
                  <a:pt x="11035" y="4059"/>
                  <a:pt x="11068" y="4308"/>
                  <a:pt x="11188" y="4517"/>
                </a:cubicBezTo>
                <a:cubicBezTo>
                  <a:pt x="11272" y="4663"/>
                  <a:pt x="11396" y="4782"/>
                  <a:pt x="11545" y="4862"/>
                </a:cubicBezTo>
                <a:cubicBezTo>
                  <a:pt x="11545" y="4928"/>
                  <a:pt x="11546" y="4966"/>
                  <a:pt x="11548" y="5038"/>
                </a:cubicBezTo>
                <a:cubicBezTo>
                  <a:pt x="11555" y="5638"/>
                  <a:pt x="11558" y="6430"/>
                  <a:pt x="11558" y="7221"/>
                </a:cubicBezTo>
                <a:cubicBezTo>
                  <a:pt x="11558" y="8013"/>
                  <a:pt x="11555" y="8805"/>
                  <a:pt x="11548" y="9405"/>
                </a:cubicBezTo>
                <a:cubicBezTo>
                  <a:pt x="11546" y="9477"/>
                  <a:pt x="11545" y="9515"/>
                  <a:pt x="11545" y="9581"/>
                </a:cubicBezTo>
                <a:cubicBezTo>
                  <a:pt x="11396" y="9661"/>
                  <a:pt x="11272" y="9780"/>
                  <a:pt x="11188" y="9926"/>
                </a:cubicBezTo>
                <a:cubicBezTo>
                  <a:pt x="11068" y="10135"/>
                  <a:pt x="11035" y="10384"/>
                  <a:pt x="11099" y="10617"/>
                </a:cubicBezTo>
                <a:cubicBezTo>
                  <a:pt x="11004" y="10679"/>
                  <a:pt x="10901" y="10745"/>
                  <a:pt x="10788" y="10818"/>
                </a:cubicBezTo>
                <a:cubicBezTo>
                  <a:pt x="10308" y="11125"/>
                  <a:pt x="9670" y="11524"/>
                  <a:pt x="9033" y="11920"/>
                </a:cubicBezTo>
                <a:cubicBezTo>
                  <a:pt x="8393" y="12316"/>
                  <a:pt x="7751" y="12708"/>
                  <a:pt x="7264" y="13001"/>
                </a:cubicBezTo>
                <a:cubicBezTo>
                  <a:pt x="7257" y="13005"/>
                  <a:pt x="7251" y="13010"/>
                  <a:pt x="7243" y="13014"/>
                </a:cubicBezTo>
                <a:cubicBezTo>
                  <a:pt x="7074" y="12774"/>
                  <a:pt x="6799" y="12631"/>
                  <a:pt x="6504" y="12631"/>
                </a:cubicBezTo>
                <a:cubicBezTo>
                  <a:pt x="6210" y="12631"/>
                  <a:pt x="5934" y="12774"/>
                  <a:pt x="5765" y="13014"/>
                </a:cubicBezTo>
                <a:lnTo>
                  <a:pt x="5744" y="13001"/>
                </a:lnTo>
                <a:cubicBezTo>
                  <a:pt x="5257" y="12708"/>
                  <a:pt x="4616" y="12316"/>
                  <a:pt x="3977" y="11920"/>
                </a:cubicBezTo>
                <a:cubicBezTo>
                  <a:pt x="3338" y="11524"/>
                  <a:pt x="2702" y="11125"/>
                  <a:pt x="2222" y="10818"/>
                </a:cubicBezTo>
                <a:cubicBezTo>
                  <a:pt x="2107" y="10745"/>
                  <a:pt x="2004" y="10679"/>
                  <a:pt x="1909" y="10617"/>
                </a:cubicBezTo>
                <a:cubicBezTo>
                  <a:pt x="1973" y="10384"/>
                  <a:pt x="1940" y="10135"/>
                  <a:pt x="1820" y="9926"/>
                </a:cubicBezTo>
                <a:cubicBezTo>
                  <a:pt x="1736" y="9780"/>
                  <a:pt x="1612" y="9661"/>
                  <a:pt x="1465" y="9581"/>
                </a:cubicBezTo>
                <a:cubicBezTo>
                  <a:pt x="1463" y="9515"/>
                  <a:pt x="1462" y="9477"/>
                  <a:pt x="1460" y="9405"/>
                </a:cubicBezTo>
                <a:cubicBezTo>
                  <a:pt x="1453" y="8805"/>
                  <a:pt x="1450" y="8013"/>
                  <a:pt x="1450" y="7222"/>
                </a:cubicBezTo>
                <a:cubicBezTo>
                  <a:pt x="1450" y="6430"/>
                  <a:pt x="1453" y="5638"/>
                  <a:pt x="1460" y="5038"/>
                </a:cubicBezTo>
                <a:cubicBezTo>
                  <a:pt x="1462" y="4966"/>
                  <a:pt x="1463" y="4928"/>
                  <a:pt x="1465" y="4862"/>
                </a:cubicBezTo>
                <a:cubicBezTo>
                  <a:pt x="1612" y="4782"/>
                  <a:pt x="1736" y="4663"/>
                  <a:pt x="1820" y="4517"/>
                </a:cubicBezTo>
                <a:cubicBezTo>
                  <a:pt x="1940" y="4308"/>
                  <a:pt x="1973" y="4059"/>
                  <a:pt x="1909" y="3825"/>
                </a:cubicBezTo>
                <a:cubicBezTo>
                  <a:pt x="2004" y="3765"/>
                  <a:pt x="2107" y="3698"/>
                  <a:pt x="2222" y="3625"/>
                </a:cubicBezTo>
                <a:cubicBezTo>
                  <a:pt x="2702" y="3318"/>
                  <a:pt x="3338" y="2918"/>
                  <a:pt x="3977" y="2523"/>
                </a:cubicBezTo>
                <a:cubicBezTo>
                  <a:pt x="4616" y="2127"/>
                  <a:pt x="5257" y="1734"/>
                  <a:pt x="5744" y="1441"/>
                </a:cubicBezTo>
                <a:cubicBezTo>
                  <a:pt x="5753" y="1436"/>
                  <a:pt x="5756" y="1435"/>
                  <a:pt x="5765" y="1429"/>
                </a:cubicBezTo>
                <a:cubicBezTo>
                  <a:pt x="5934" y="1669"/>
                  <a:pt x="6211" y="1812"/>
                  <a:pt x="6504" y="1812"/>
                </a:cubicBezTo>
                <a:cubicBezTo>
                  <a:pt x="6799" y="1812"/>
                  <a:pt x="7074" y="1669"/>
                  <a:pt x="7243" y="1429"/>
                </a:cubicBezTo>
                <a:close/>
                <a:moveTo>
                  <a:pt x="6504" y="1"/>
                </a:moveTo>
                <a:cubicBezTo>
                  <a:pt x="6003" y="1"/>
                  <a:pt x="5598" y="407"/>
                  <a:pt x="5598" y="906"/>
                </a:cubicBezTo>
                <a:cubicBezTo>
                  <a:pt x="5598" y="952"/>
                  <a:pt x="5601" y="998"/>
                  <a:pt x="5609" y="1043"/>
                </a:cubicBezTo>
                <a:cubicBezTo>
                  <a:pt x="5590" y="1055"/>
                  <a:pt x="5573" y="1064"/>
                  <a:pt x="5553" y="1076"/>
                </a:cubicBezTo>
                <a:cubicBezTo>
                  <a:pt x="5062" y="1370"/>
                  <a:pt x="4422" y="1763"/>
                  <a:pt x="3781" y="2159"/>
                </a:cubicBezTo>
                <a:cubicBezTo>
                  <a:pt x="3142" y="2556"/>
                  <a:pt x="2503" y="2956"/>
                  <a:pt x="2021" y="3264"/>
                </a:cubicBezTo>
                <a:cubicBezTo>
                  <a:pt x="1908" y="3336"/>
                  <a:pt x="1806" y="3402"/>
                  <a:pt x="1712" y="3463"/>
                </a:cubicBezTo>
                <a:cubicBezTo>
                  <a:pt x="1649" y="3391"/>
                  <a:pt x="1572" y="3329"/>
                  <a:pt x="1488" y="3280"/>
                </a:cubicBezTo>
                <a:cubicBezTo>
                  <a:pt x="1346" y="3198"/>
                  <a:pt x="1190" y="3159"/>
                  <a:pt x="1037" y="3159"/>
                </a:cubicBezTo>
                <a:cubicBezTo>
                  <a:pt x="724" y="3159"/>
                  <a:pt x="419" y="3321"/>
                  <a:pt x="251" y="3611"/>
                </a:cubicBezTo>
                <a:cubicBezTo>
                  <a:pt x="1" y="4044"/>
                  <a:pt x="150" y="4598"/>
                  <a:pt x="583" y="4848"/>
                </a:cubicBezTo>
                <a:cubicBezTo>
                  <a:pt x="720" y="4928"/>
                  <a:pt x="876" y="4970"/>
                  <a:pt x="1034" y="4970"/>
                </a:cubicBezTo>
                <a:cubicBezTo>
                  <a:pt x="1046" y="4970"/>
                  <a:pt x="1059" y="4970"/>
                  <a:pt x="1072" y="4969"/>
                </a:cubicBezTo>
                <a:lnTo>
                  <a:pt x="1072" y="4969"/>
                </a:lnTo>
                <a:cubicBezTo>
                  <a:pt x="1072" y="4994"/>
                  <a:pt x="1070" y="5006"/>
                  <a:pt x="1070" y="5033"/>
                </a:cubicBezTo>
                <a:cubicBezTo>
                  <a:pt x="1063" y="5635"/>
                  <a:pt x="1060" y="6429"/>
                  <a:pt x="1060" y="7222"/>
                </a:cubicBezTo>
                <a:cubicBezTo>
                  <a:pt x="1060" y="8015"/>
                  <a:pt x="1063" y="8808"/>
                  <a:pt x="1070" y="9411"/>
                </a:cubicBezTo>
                <a:cubicBezTo>
                  <a:pt x="1070" y="9437"/>
                  <a:pt x="1072" y="9449"/>
                  <a:pt x="1072" y="9474"/>
                </a:cubicBezTo>
                <a:cubicBezTo>
                  <a:pt x="1061" y="9474"/>
                  <a:pt x="1050" y="9473"/>
                  <a:pt x="1039" y="9473"/>
                </a:cubicBezTo>
                <a:cubicBezTo>
                  <a:pt x="880" y="9473"/>
                  <a:pt x="722" y="9515"/>
                  <a:pt x="583" y="9595"/>
                </a:cubicBezTo>
                <a:cubicBezTo>
                  <a:pt x="150" y="9845"/>
                  <a:pt x="1" y="10399"/>
                  <a:pt x="251" y="10832"/>
                </a:cubicBezTo>
                <a:cubicBezTo>
                  <a:pt x="419" y="11122"/>
                  <a:pt x="724" y="11285"/>
                  <a:pt x="1037" y="11285"/>
                </a:cubicBezTo>
                <a:cubicBezTo>
                  <a:pt x="1190" y="11285"/>
                  <a:pt x="1346" y="11246"/>
                  <a:pt x="1488" y="11163"/>
                </a:cubicBezTo>
                <a:cubicBezTo>
                  <a:pt x="1572" y="11114"/>
                  <a:pt x="1649" y="11053"/>
                  <a:pt x="1712" y="10980"/>
                </a:cubicBezTo>
                <a:cubicBezTo>
                  <a:pt x="1806" y="11041"/>
                  <a:pt x="1908" y="11107"/>
                  <a:pt x="2021" y="11179"/>
                </a:cubicBezTo>
                <a:cubicBezTo>
                  <a:pt x="2503" y="11487"/>
                  <a:pt x="3141" y="11888"/>
                  <a:pt x="3781" y="12284"/>
                </a:cubicBezTo>
                <a:cubicBezTo>
                  <a:pt x="4420" y="12680"/>
                  <a:pt x="5062" y="13073"/>
                  <a:pt x="5553" y="13368"/>
                </a:cubicBezTo>
                <a:cubicBezTo>
                  <a:pt x="5573" y="13381"/>
                  <a:pt x="5590" y="13390"/>
                  <a:pt x="5609" y="13401"/>
                </a:cubicBezTo>
                <a:cubicBezTo>
                  <a:pt x="5601" y="13446"/>
                  <a:pt x="5598" y="13491"/>
                  <a:pt x="5598" y="13537"/>
                </a:cubicBezTo>
                <a:cubicBezTo>
                  <a:pt x="5598" y="14036"/>
                  <a:pt x="6003" y="14443"/>
                  <a:pt x="6504" y="14443"/>
                </a:cubicBezTo>
                <a:cubicBezTo>
                  <a:pt x="7005" y="14443"/>
                  <a:pt x="7410" y="14038"/>
                  <a:pt x="7410" y="13537"/>
                </a:cubicBezTo>
                <a:cubicBezTo>
                  <a:pt x="7410" y="13491"/>
                  <a:pt x="7407" y="13446"/>
                  <a:pt x="7399" y="13401"/>
                </a:cubicBezTo>
                <a:cubicBezTo>
                  <a:pt x="7420" y="13390"/>
                  <a:pt x="7435" y="13381"/>
                  <a:pt x="7455" y="13369"/>
                </a:cubicBezTo>
                <a:cubicBezTo>
                  <a:pt x="7946" y="13075"/>
                  <a:pt x="8586" y="12680"/>
                  <a:pt x="9227" y="12284"/>
                </a:cubicBezTo>
                <a:cubicBezTo>
                  <a:pt x="9866" y="11888"/>
                  <a:pt x="10505" y="11487"/>
                  <a:pt x="10988" y="11179"/>
                </a:cubicBezTo>
                <a:cubicBezTo>
                  <a:pt x="11100" y="11107"/>
                  <a:pt x="11202" y="11041"/>
                  <a:pt x="11296" y="10980"/>
                </a:cubicBezTo>
                <a:cubicBezTo>
                  <a:pt x="11361" y="11053"/>
                  <a:pt x="11436" y="11114"/>
                  <a:pt x="11520" y="11163"/>
                </a:cubicBezTo>
                <a:cubicBezTo>
                  <a:pt x="11662" y="11246"/>
                  <a:pt x="11818" y="11285"/>
                  <a:pt x="11972" y="11285"/>
                </a:cubicBezTo>
                <a:cubicBezTo>
                  <a:pt x="12285" y="11285"/>
                  <a:pt x="12590" y="11122"/>
                  <a:pt x="12757" y="10832"/>
                </a:cubicBezTo>
                <a:cubicBezTo>
                  <a:pt x="13007" y="10399"/>
                  <a:pt x="12858" y="9845"/>
                  <a:pt x="12425" y="9595"/>
                </a:cubicBezTo>
                <a:cubicBezTo>
                  <a:pt x="12287" y="9515"/>
                  <a:pt x="12129" y="9473"/>
                  <a:pt x="11969" y="9473"/>
                </a:cubicBezTo>
                <a:cubicBezTo>
                  <a:pt x="11958" y="9473"/>
                  <a:pt x="11947" y="9474"/>
                  <a:pt x="11937" y="9474"/>
                </a:cubicBezTo>
                <a:cubicBezTo>
                  <a:pt x="11938" y="9449"/>
                  <a:pt x="11938" y="9437"/>
                  <a:pt x="11938" y="9411"/>
                </a:cubicBezTo>
                <a:cubicBezTo>
                  <a:pt x="11945" y="8808"/>
                  <a:pt x="11950" y="8015"/>
                  <a:pt x="11950" y="7222"/>
                </a:cubicBezTo>
                <a:cubicBezTo>
                  <a:pt x="11950" y="6429"/>
                  <a:pt x="11945" y="5636"/>
                  <a:pt x="11938" y="5033"/>
                </a:cubicBezTo>
                <a:cubicBezTo>
                  <a:pt x="11938" y="5008"/>
                  <a:pt x="11938" y="4994"/>
                  <a:pt x="11937" y="4969"/>
                </a:cubicBezTo>
                <a:lnTo>
                  <a:pt x="11937" y="4969"/>
                </a:lnTo>
                <a:cubicBezTo>
                  <a:pt x="11949" y="4970"/>
                  <a:pt x="11962" y="4970"/>
                  <a:pt x="11975" y="4970"/>
                </a:cubicBezTo>
                <a:cubicBezTo>
                  <a:pt x="12134" y="4970"/>
                  <a:pt x="12289" y="4928"/>
                  <a:pt x="12425" y="4848"/>
                </a:cubicBezTo>
                <a:cubicBezTo>
                  <a:pt x="12858" y="4598"/>
                  <a:pt x="13007" y="4044"/>
                  <a:pt x="12757" y="3611"/>
                </a:cubicBezTo>
                <a:cubicBezTo>
                  <a:pt x="12589" y="3321"/>
                  <a:pt x="12284" y="3159"/>
                  <a:pt x="11972" y="3159"/>
                </a:cubicBezTo>
                <a:cubicBezTo>
                  <a:pt x="11818" y="3159"/>
                  <a:pt x="11662" y="3198"/>
                  <a:pt x="11520" y="3280"/>
                </a:cubicBezTo>
                <a:cubicBezTo>
                  <a:pt x="11436" y="3329"/>
                  <a:pt x="11361" y="3391"/>
                  <a:pt x="11296" y="3463"/>
                </a:cubicBezTo>
                <a:cubicBezTo>
                  <a:pt x="11202" y="3402"/>
                  <a:pt x="11100" y="3336"/>
                  <a:pt x="10987" y="3265"/>
                </a:cubicBezTo>
                <a:cubicBezTo>
                  <a:pt x="10505" y="2956"/>
                  <a:pt x="9866" y="2557"/>
                  <a:pt x="9227" y="2159"/>
                </a:cubicBezTo>
                <a:cubicBezTo>
                  <a:pt x="8586" y="1763"/>
                  <a:pt x="7946" y="1370"/>
                  <a:pt x="7455" y="1076"/>
                </a:cubicBezTo>
                <a:cubicBezTo>
                  <a:pt x="7435" y="1064"/>
                  <a:pt x="7419" y="1055"/>
                  <a:pt x="7399" y="1043"/>
                </a:cubicBezTo>
                <a:cubicBezTo>
                  <a:pt x="7407" y="998"/>
                  <a:pt x="7410" y="953"/>
                  <a:pt x="7410" y="908"/>
                </a:cubicBezTo>
                <a:cubicBezTo>
                  <a:pt x="7410" y="407"/>
                  <a:pt x="7005" y="1"/>
                  <a:pt x="6504" y="1"/>
                </a:cubicBezTo>
                <a:close/>
              </a:path>
            </a:pathLst>
          </a:custGeom>
          <a:solidFill>
            <a:srgbClr val="342776">
              <a:alpha val="144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13" name="Google Shape;1313;p33"/>
          <p:cNvGrpSpPr/>
          <p:nvPr/>
        </p:nvGrpSpPr>
        <p:grpSpPr>
          <a:xfrm>
            <a:off x="8399175" y="66588"/>
            <a:ext cx="643531" cy="643531"/>
            <a:chOff x="211250" y="62000"/>
            <a:chExt cx="643531" cy="643531"/>
          </a:xfrm>
        </p:grpSpPr>
        <p:sp>
          <p:nvSpPr>
            <p:cNvPr id="1314" name="Google Shape;1314;p33"/>
            <p:cNvSpPr/>
            <p:nvPr/>
          </p:nvSpPr>
          <p:spPr>
            <a:xfrm>
              <a:off x="211250" y="62000"/>
              <a:ext cx="643531" cy="643531"/>
            </a:xfrm>
            <a:custGeom>
              <a:avLst/>
              <a:gdLst/>
              <a:ahLst/>
              <a:cxnLst/>
              <a:rect l="l" t="t" r="r" b="b"/>
              <a:pathLst>
                <a:path w="16403" h="16403" extrusionOk="0">
                  <a:moveTo>
                    <a:pt x="16401" y="8000"/>
                  </a:moveTo>
                  <a:cubicBezTo>
                    <a:pt x="16400" y="7973"/>
                    <a:pt x="16398" y="7947"/>
                    <a:pt x="16398" y="7922"/>
                  </a:cubicBezTo>
                  <a:cubicBezTo>
                    <a:pt x="16397" y="7882"/>
                    <a:pt x="16395" y="7843"/>
                    <a:pt x="16394" y="7805"/>
                  </a:cubicBezTo>
                  <a:cubicBezTo>
                    <a:pt x="16391" y="7762"/>
                    <a:pt x="16388" y="7720"/>
                    <a:pt x="16387" y="7679"/>
                  </a:cubicBezTo>
                  <a:cubicBezTo>
                    <a:pt x="16385" y="7658"/>
                    <a:pt x="16384" y="7636"/>
                    <a:pt x="16382" y="7615"/>
                  </a:cubicBezTo>
                  <a:cubicBezTo>
                    <a:pt x="16378" y="7561"/>
                    <a:pt x="16373" y="7508"/>
                    <a:pt x="16369" y="7455"/>
                  </a:cubicBezTo>
                  <a:cubicBezTo>
                    <a:pt x="16367" y="7447"/>
                    <a:pt x="16367" y="7440"/>
                    <a:pt x="16367" y="7431"/>
                  </a:cubicBezTo>
                  <a:cubicBezTo>
                    <a:pt x="15979" y="3264"/>
                    <a:pt x="12471" y="0"/>
                    <a:pt x="8202" y="0"/>
                  </a:cubicBezTo>
                  <a:cubicBezTo>
                    <a:pt x="3931" y="0"/>
                    <a:pt x="422" y="3267"/>
                    <a:pt x="36" y="7437"/>
                  </a:cubicBezTo>
                  <a:cubicBezTo>
                    <a:pt x="36" y="7439"/>
                    <a:pt x="36" y="7440"/>
                    <a:pt x="36" y="7441"/>
                  </a:cubicBezTo>
                  <a:cubicBezTo>
                    <a:pt x="30" y="7500"/>
                    <a:pt x="26" y="7561"/>
                    <a:pt x="21" y="7621"/>
                  </a:cubicBezTo>
                  <a:cubicBezTo>
                    <a:pt x="21" y="7633"/>
                    <a:pt x="20" y="7645"/>
                    <a:pt x="20" y="7656"/>
                  </a:cubicBezTo>
                  <a:cubicBezTo>
                    <a:pt x="15" y="7708"/>
                    <a:pt x="12" y="7760"/>
                    <a:pt x="11" y="7811"/>
                  </a:cubicBezTo>
                  <a:cubicBezTo>
                    <a:pt x="10" y="7835"/>
                    <a:pt x="8" y="7858"/>
                    <a:pt x="8" y="7882"/>
                  </a:cubicBezTo>
                  <a:cubicBezTo>
                    <a:pt x="7" y="7923"/>
                    <a:pt x="4" y="7964"/>
                    <a:pt x="4" y="8005"/>
                  </a:cubicBezTo>
                  <a:cubicBezTo>
                    <a:pt x="2" y="8048"/>
                    <a:pt x="2" y="8091"/>
                    <a:pt x="2" y="8132"/>
                  </a:cubicBezTo>
                  <a:cubicBezTo>
                    <a:pt x="1" y="8156"/>
                    <a:pt x="1" y="8179"/>
                    <a:pt x="1" y="8201"/>
                  </a:cubicBezTo>
                  <a:cubicBezTo>
                    <a:pt x="1" y="12731"/>
                    <a:pt x="3672" y="16402"/>
                    <a:pt x="8202" y="16402"/>
                  </a:cubicBezTo>
                  <a:cubicBezTo>
                    <a:pt x="12732" y="16402"/>
                    <a:pt x="16403" y="12731"/>
                    <a:pt x="16403" y="8201"/>
                  </a:cubicBezTo>
                  <a:cubicBezTo>
                    <a:pt x="16403" y="8134"/>
                    <a:pt x="16403" y="8067"/>
                    <a:pt x="16401" y="8000"/>
                  </a:cubicBezTo>
                  <a:close/>
                </a:path>
              </a:pathLst>
            </a:custGeom>
            <a:solidFill>
              <a:srgbClr val="B3F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33"/>
            <p:cNvSpPr/>
            <p:nvPr/>
          </p:nvSpPr>
          <p:spPr>
            <a:xfrm>
              <a:off x="211250" y="62000"/>
              <a:ext cx="643531" cy="643531"/>
            </a:xfrm>
            <a:custGeom>
              <a:avLst/>
              <a:gdLst/>
              <a:ahLst/>
              <a:cxnLst/>
              <a:rect l="l" t="t" r="r" b="b"/>
              <a:pathLst>
                <a:path w="16403" h="16403" extrusionOk="0">
                  <a:moveTo>
                    <a:pt x="8202" y="0"/>
                  </a:moveTo>
                  <a:cubicBezTo>
                    <a:pt x="3672" y="0"/>
                    <a:pt x="1" y="3672"/>
                    <a:pt x="1" y="8201"/>
                  </a:cubicBezTo>
                  <a:cubicBezTo>
                    <a:pt x="1" y="12731"/>
                    <a:pt x="3673" y="16402"/>
                    <a:pt x="8202" y="16402"/>
                  </a:cubicBezTo>
                  <a:cubicBezTo>
                    <a:pt x="12732" y="16402"/>
                    <a:pt x="16403" y="12731"/>
                    <a:pt x="16403" y="8201"/>
                  </a:cubicBezTo>
                  <a:cubicBezTo>
                    <a:pt x="16403" y="3672"/>
                    <a:pt x="12732" y="0"/>
                    <a:pt x="820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33"/>
            <p:cNvSpPr/>
            <p:nvPr/>
          </p:nvSpPr>
          <p:spPr>
            <a:xfrm>
              <a:off x="211250" y="266674"/>
              <a:ext cx="643531" cy="438855"/>
            </a:xfrm>
            <a:custGeom>
              <a:avLst/>
              <a:gdLst/>
              <a:ahLst/>
              <a:cxnLst/>
              <a:rect l="l" t="t" r="r" b="b"/>
              <a:pathLst>
                <a:path w="16403" h="11186" extrusionOk="0">
                  <a:moveTo>
                    <a:pt x="563" y="1"/>
                  </a:moveTo>
                  <a:cubicBezTo>
                    <a:pt x="192" y="952"/>
                    <a:pt x="1" y="1964"/>
                    <a:pt x="1" y="2984"/>
                  </a:cubicBezTo>
                  <a:cubicBezTo>
                    <a:pt x="1" y="7514"/>
                    <a:pt x="3673" y="11185"/>
                    <a:pt x="8202" y="11185"/>
                  </a:cubicBezTo>
                  <a:cubicBezTo>
                    <a:pt x="12732" y="11185"/>
                    <a:pt x="16403" y="7514"/>
                    <a:pt x="16403" y="2984"/>
                  </a:cubicBezTo>
                  <a:cubicBezTo>
                    <a:pt x="16403" y="1964"/>
                    <a:pt x="16213" y="952"/>
                    <a:pt x="15840" y="1"/>
                  </a:cubicBezTo>
                  <a:cubicBezTo>
                    <a:pt x="14612" y="3146"/>
                    <a:pt x="11580" y="5217"/>
                    <a:pt x="8202" y="5217"/>
                  </a:cubicBezTo>
                  <a:cubicBezTo>
                    <a:pt x="4825" y="5217"/>
                    <a:pt x="1793" y="3146"/>
                    <a:pt x="563" y="1"/>
                  </a:cubicBezTo>
                  <a:close/>
                </a:path>
              </a:pathLst>
            </a:custGeom>
            <a:solidFill>
              <a:srgbClr val="E586EC">
                <a:alpha val="666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33"/>
            <p:cNvSpPr/>
            <p:nvPr/>
          </p:nvSpPr>
          <p:spPr>
            <a:xfrm>
              <a:off x="332752" y="90757"/>
              <a:ext cx="234493" cy="236101"/>
            </a:xfrm>
            <a:custGeom>
              <a:avLst/>
              <a:gdLst/>
              <a:ahLst/>
              <a:cxnLst/>
              <a:rect l="l" t="t" r="r" b="b"/>
              <a:pathLst>
                <a:path w="5977" h="6018" extrusionOk="0">
                  <a:moveTo>
                    <a:pt x="917" y="1569"/>
                  </a:moveTo>
                  <a:cubicBezTo>
                    <a:pt x="347" y="2193"/>
                    <a:pt x="1" y="3223"/>
                    <a:pt x="171" y="4149"/>
                  </a:cubicBezTo>
                  <a:cubicBezTo>
                    <a:pt x="518" y="6018"/>
                    <a:pt x="2154" y="4604"/>
                    <a:pt x="2884" y="4178"/>
                  </a:cubicBezTo>
                  <a:cubicBezTo>
                    <a:pt x="3647" y="3735"/>
                    <a:pt x="5977" y="3161"/>
                    <a:pt x="5853" y="2043"/>
                  </a:cubicBezTo>
                  <a:cubicBezTo>
                    <a:pt x="5617" y="1"/>
                    <a:pt x="2511" y="7"/>
                    <a:pt x="917" y="1569"/>
                  </a:cubicBezTo>
                  <a:close/>
                </a:path>
              </a:pathLst>
            </a:custGeom>
            <a:solidFill>
              <a:srgbClr val="FFFFFF">
                <a:alpha val="776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18" name="Google Shape;1318;p33"/>
          <p:cNvSpPr/>
          <p:nvPr/>
        </p:nvSpPr>
        <p:spPr>
          <a:xfrm>
            <a:off x="8665738" y="1623300"/>
            <a:ext cx="110400" cy="1104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9" name="Google Shape;1319;p33"/>
          <p:cNvSpPr/>
          <p:nvPr/>
        </p:nvSpPr>
        <p:spPr>
          <a:xfrm>
            <a:off x="9107100" y="639337"/>
            <a:ext cx="70800" cy="70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0" name="Google Shape;1320;p33"/>
          <p:cNvSpPr/>
          <p:nvPr/>
        </p:nvSpPr>
        <p:spPr>
          <a:xfrm>
            <a:off x="7622475" y="316775"/>
            <a:ext cx="70800" cy="70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1" name="Google Shape;1321;p33"/>
          <p:cNvSpPr/>
          <p:nvPr/>
        </p:nvSpPr>
        <p:spPr>
          <a:xfrm rot="-877113">
            <a:off x="6766139" y="-117740"/>
            <a:ext cx="539374" cy="598876"/>
          </a:xfrm>
          <a:custGeom>
            <a:avLst/>
            <a:gdLst/>
            <a:ahLst/>
            <a:cxnLst/>
            <a:rect l="l" t="t" r="r" b="b"/>
            <a:pathLst>
              <a:path w="13008" h="14443" extrusionOk="0">
                <a:moveTo>
                  <a:pt x="7243" y="1429"/>
                </a:moveTo>
                <a:cubicBezTo>
                  <a:pt x="7252" y="1435"/>
                  <a:pt x="7257" y="1436"/>
                  <a:pt x="7264" y="1441"/>
                </a:cubicBezTo>
                <a:cubicBezTo>
                  <a:pt x="7751" y="1734"/>
                  <a:pt x="8393" y="2127"/>
                  <a:pt x="9033" y="2523"/>
                </a:cubicBezTo>
                <a:cubicBezTo>
                  <a:pt x="9670" y="2918"/>
                  <a:pt x="10308" y="3318"/>
                  <a:pt x="10788" y="3625"/>
                </a:cubicBezTo>
                <a:cubicBezTo>
                  <a:pt x="10901" y="3698"/>
                  <a:pt x="11004" y="3765"/>
                  <a:pt x="11100" y="3825"/>
                </a:cubicBezTo>
                <a:cubicBezTo>
                  <a:pt x="11035" y="4059"/>
                  <a:pt x="11068" y="4308"/>
                  <a:pt x="11188" y="4517"/>
                </a:cubicBezTo>
                <a:cubicBezTo>
                  <a:pt x="11272" y="4663"/>
                  <a:pt x="11396" y="4782"/>
                  <a:pt x="11545" y="4862"/>
                </a:cubicBezTo>
                <a:cubicBezTo>
                  <a:pt x="11545" y="4928"/>
                  <a:pt x="11546" y="4966"/>
                  <a:pt x="11548" y="5038"/>
                </a:cubicBezTo>
                <a:cubicBezTo>
                  <a:pt x="11555" y="5638"/>
                  <a:pt x="11558" y="6430"/>
                  <a:pt x="11558" y="7221"/>
                </a:cubicBezTo>
                <a:cubicBezTo>
                  <a:pt x="11558" y="8013"/>
                  <a:pt x="11555" y="8805"/>
                  <a:pt x="11548" y="9405"/>
                </a:cubicBezTo>
                <a:cubicBezTo>
                  <a:pt x="11546" y="9477"/>
                  <a:pt x="11545" y="9515"/>
                  <a:pt x="11545" y="9581"/>
                </a:cubicBezTo>
                <a:cubicBezTo>
                  <a:pt x="11396" y="9661"/>
                  <a:pt x="11272" y="9780"/>
                  <a:pt x="11188" y="9926"/>
                </a:cubicBezTo>
                <a:cubicBezTo>
                  <a:pt x="11068" y="10135"/>
                  <a:pt x="11035" y="10384"/>
                  <a:pt x="11099" y="10617"/>
                </a:cubicBezTo>
                <a:cubicBezTo>
                  <a:pt x="11004" y="10679"/>
                  <a:pt x="10901" y="10745"/>
                  <a:pt x="10788" y="10818"/>
                </a:cubicBezTo>
                <a:cubicBezTo>
                  <a:pt x="10308" y="11125"/>
                  <a:pt x="9670" y="11524"/>
                  <a:pt x="9033" y="11920"/>
                </a:cubicBezTo>
                <a:cubicBezTo>
                  <a:pt x="8393" y="12316"/>
                  <a:pt x="7751" y="12708"/>
                  <a:pt x="7264" y="13001"/>
                </a:cubicBezTo>
                <a:cubicBezTo>
                  <a:pt x="7257" y="13005"/>
                  <a:pt x="7251" y="13010"/>
                  <a:pt x="7243" y="13014"/>
                </a:cubicBezTo>
                <a:cubicBezTo>
                  <a:pt x="7074" y="12774"/>
                  <a:pt x="6799" y="12631"/>
                  <a:pt x="6504" y="12631"/>
                </a:cubicBezTo>
                <a:cubicBezTo>
                  <a:pt x="6210" y="12631"/>
                  <a:pt x="5934" y="12774"/>
                  <a:pt x="5765" y="13014"/>
                </a:cubicBezTo>
                <a:lnTo>
                  <a:pt x="5744" y="13001"/>
                </a:lnTo>
                <a:cubicBezTo>
                  <a:pt x="5257" y="12708"/>
                  <a:pt x="4616" y="12316"/>
                  <a:pt x="3977" y="11920"/>
                </a:cubicBezTo>
                <a:cubicBezTo>
                  <a:pt x="3338" y="11524"/>
                  <a:pt x="2702" y="11125"/>
                  <a:pt x="2222" y="10818"/>
                </a:cubicBezTo>
                <a:cubicBezTo>
                  <a:pt x="2107" y="10745"/>
                  <a:pt x="2004" y="10679"/>
                  <a:pt x="1909" y="10617"/>
                </a:cubicBezTo>
                <a:cubicBezTo>
                  <a:pt x="1973" y="10384"/>
                  <a:pt x="1940" y="10135"/>
                  <a:pt x="1820" y="9926"/>
                </a:cubicBezTo>
                <a:cubicBezTo>
                  <a:pt x="1736" y="9780"/>
                  <a:pt x="1612" y="9661"/>
                  <a:pt x="1465" y="9581"/>
                </a:cubicBezTo>
                <a:cubicBezTo>
                  <a:pt x="1463" y="9515"/>
                  <a:pt x="1462" y="9477"/>
                  <a:pt x="1460" y="9405"/>
                </a:cubicBezTo>
                <a:cubicBezTo>
                  <a:pt x="1453" y="8805"/>
                  <a:pt x="1450" y="8013"/>
                  <a:pt x="1450" y="7222"/>
                </a:cubicBezTo>
                <a:cubicBezTo>
                  <a:pt x="1450" y="6430"/>
                  <a:pt x="1453" y="5638"/>
                  <a:pt x="1460" y="5038"/>
                </a:cubicBezTo>
                <a:cubicBezTo>
                  <a:pt x="1462" y="4966"/>
                  <a:pt x="1463" y="4928"/>
                  <a:pt x="1465" y="4862"/>
                </a:cubicBezTo>
                <a:cubicBezTo>
                  <a:pt x="1612" y="4782"/>
                  <a:pt x="1736" y="4663"/>
                  <a:pt x="1820" y="4517"/>
                </a:cubicBezTo>
                <a:cubicBezTo>
                  <a:pt x="1940" y="4308"/>
                  <a:pt x="1973" y="4059"/>
                  <a:pt x="1909" y="3825"/>
                </a:cubicBezTo>
                <a:cubicBezTo>
                  <a:pt x="2004" y="3765"/>
                  <a:pt x="2107" y="3698"/>
                  <a:pt x="2222" y="3625"/>
                </a:cubicBezTo>
                <a:cubicBezTo>
                  <a:pt x="2702" y="3318"/>
                  <a:pt x="3338" y="2918"/>
                  <a:pt x="3977" y="2523"/>
                </a:cubicBezTo>
                <a:cubicBezTo>
                  <a:pt x="4616" y="2127"/>
                  <a:pt x="5257" y="1734"/>
                  <a:pt x="5744" y="1441"/>
                </a:cubicBezTo>
                <a:cubicBezTo>
                  <a:pt x="5753" y="1436"/>
                  <a:pt x="5756" y="1435"/>
                  <a:pt x="5765" y="1429"/>
                </a:cubicBezTo>
                <a:cubicBezTo>
                  <a:pt x="5934" y="1669"/>
                  <a:pt x="6211" y="1812"/>
                  <a:pt x="6504" y="1812"/>
                </a:cubicBezTo>
                <a:cubicBezTo>
                  <a:pt x="6799" y="1812"/>
                  <a:pt x="7074" y="1669"/>
                  <a:pt x="7243" y="1429"/>
                </a:cubicBezTo>
                <a:close/>
                <a:moveTo>
                  <a:pt x="6504" y="1"/>
                </a:moveTo>
                <a:cubicBezTo>
                  <a:pt x="6003" y="1"/>
                  <a:pt x="5598" y="407"/>
                  <a:pt x="5598" y="906"/>
                </a:cubicBezTo>
                <a:cubicBezTo>
                  <a:pt x="5598" y="952"/>
                  <a:pt x="5601" y="998"/>
                  <a:pt x="5609" y="1043"/>
                </a:cubicBezTo>
                <a:cubicBezTo>
                  <a:pt x="5590" y="1055"/>
                  <a:pt x="5573" y="1064"/>
                  <a:pt x="5553" y="1076"/>
                </a:cubicBezTo>
                <a:cubicBezTo>
                  <a:pt x="5062" y="1370"/>
                  <a:pt x="4422" y="1763"/>
                  <a:pt x="3781" y="2159"/>
                </a:cubicBezTo>
                <a:cubicBezTo>
                  <a:pt x="3142" y="2556"/>
                  <a:pt x="2503" y="2956"/>
                  <a:pt x="2021" y="3264"/>
                </a:cubicBezTo>
                <a:cubicBezTo>
                  <a:pt x="1908" y="3336"/>
                  <a:pt x="1806" y="3402"/>
                  <a:pt x="1712" y="3463"/>
                </a:cubicBezTo>
                <a:cubicBezTo>
                  <a:pt x="1649" y="3391"/>
                  <a:pt x="1572" y="3329"/>
                  <a:pt x="1488" y="3280"/>
                </a:cubicBezTo>
                <a:cubicBezTo>
                  <a:pt x="1346" y="3198"/>
                  <a:pt x="1190" y="3159"/>
                  <a:pt x="1037" y="3159"/>
                </a:cubicBezTo>
                <a:cubicBezTo>
                  <a:pt x="724" y="3159"/>
                  <a:pt x="419" y="3321"/>
                  <a:pt x="251" y="3611"/>
                </a:cubicBezTo>
                <a:cubicBezTo>
                  <a:pt x="1" y="4044"/>
                  <a:pt x="150" y="4598"/>
                  <a:pt x="583" y="4848"/>
                </a:cubicBezTo>
                <a:cubicBezTo>
                  <a:pt x="720" y="4928"/>
                  <a:pt x="876" y="4970"/>
                  <a:pt x="1034" y="4970"/>
                </a:cubicBezTo>
                <a:cubicBezTo>
                  <a:pt x="1046" y="4970"/>
                  <a:pt x="1059" y="4970"/>
                  <a:pt x="1072" y="4969"/>
                </a:cubicBezTo>
                <a:lnTo>
                  <a:pt x="1072" y="4969"/>
                </a:lnTo>
                <a:cubicBezTo>
                  <a:pt x="1072" y="4994"/>
                  <a:pt x="1070" y="5006"/>
                  <a:pt x="1070" y="5033"/>
                </a:cubicBezTo>
                <a:cubicBezTo>
                  <a:pt x="1063" y="5635"/>
                  <a:pt x="1060" y="6429"/>
                  <a:pt x="1060" y="7222"/>
                </a:cubicBezTo>
                <a:cubicBezTo>
                  <a:pt x="1060" y="8015"/>
                  <a:pt x="1063" y="8808"/>
                  <a:pt x="1070" y="9411"/>
                </a:cubicBezTo>
                <a:cubicBezTo>
                  <a:pt x="1070" y="9437"/>
                  <a:pt x="1072" y="9449"/>
                  <a:pt x="1072" y="9474"/>
                </a:cubicBezTo>
                <a:cubicBezTo>
                  <a:pt x="1061" y="9474"/>
                  <a:pt x="1050" y="9473"/>
                  <a:pt x="1039" y="9473"/>
                </a:cubicBezTo>
                <a:cubicBezTo>
                  <a:pt x="880" y="9473"/>
                  <a:pt x="722" y="9515"/>
                  <a:pt x="583" y="9595"/>
                </a:cubicBezTo>
                <a:cubicBezTo>
                  <a:pt x="150" y="9845"/>
                  <a:pt x="1" y="10399"/>
                  <a:pt x="251" y="10832"/>
                </a:cubicBezTo>
                <a:cubicBezTo>
                  <a:pt x="419" y="11122"/>
                  <a:pt x="724" y="11285"/>
                  <a:pt x="1037" y="11285"/>
                </a:cubicBezTo>
                <a:cubicBezTo>
                  <a:pt x="1190" y="11285"/>
                  <a:pt x="1346" y="11246"/>
                  <a:pt x="1488" y="11163"/>
                </a:cubicBezTo>
                <a:cubicBezTo>
                  <a:pt x="1572" y="11114"/>
                  <a:pt x="1649" y="11053"/>
                  <a:pt x="1712" y="10980"/>
                </a:cubicBezTo>
                <a:cubicBezTo>
                  <a:pt x="1806" y="11041"/>
                  <a:pt x="1908" y="11107"/>
                  <a:pt x="2021" y="11179"/>
                </a:cubicBezTo>
                <a:cubicBezTo>
                  <a:pt x="2503" y="11487"/>
                  <a:pt x="3141" y="11888"/>
                  <a:pt x="3781" y="12284"/>
                </a:cubicBezTo>
                <a:cubicBezTo>
                  <a:pt x="4420" y="12680"/>
                  <a:pt x="5062" y="13073"/>
                  <a:pt x="5553" y="13368"/>
                </a:cubicBezTo>
                <a:cubicBezTo>
                  <a:pt x="5573" y="13381"/>
                  <a:pt x="5590" y="13390"/>
                  <a:pt x="5609" y="13401"/>
                </a:cubicBezTo>
                <a:cubicBezTo>
                  <a:pt x="5601" y="13446"/>
                  <a:pt x="5598" y="13491"/>
                  <a:pt x="5598" y="13537"/>
                </a:cubicBezTo>
                <a:cubicBezTo>
                  <a:pt x="5598" y="14036"/>
                  <a:pt x="6003" y="14443"/>
                  <a:pt x="6504" y="14443"/>
                </a:cubicBezTo>
                <a:cubicBezTo>
                  <a:pt x="7005" y="14443"/>
                  <a:pt x="7410" y="14038"/>
                  <a:pt x="7410" y="13537"/>
                </a:cubicBezTo>
                <a:cubicBezTo>
                  <a:pt x="7410" y="13491"/>
                  <a:pt x="7407" y="13446"/>
                  <a:pt x="7399" y="13401"/>
                </a:cubicBezTo>
                <a:cubicBezTo>
                  <a:pt x="7420" y="13390"/>
                  <a:pt x="7435" y="13381"/>
                  <a:pt x="7455" y="13369"/>
                </a:cubicBezTo>
                <a:cubicBezTo>
                  <a:pt x="7946" y="13075"/>
                  <a:pt x="8586" y="12680"/>
                  <a:pt x="9227" y="12284"/>
                </a:cubicBezTo>
                <a:cubicBezTo>
                  <a:pt x="9866" y="11888"/>
                  <a:pt x="10505" y="11487"/>
                  <a:pt x="10988" y="11179"/>
                </a:cubicBezTo>
                <a:cubicBezTo>
                  <a:pt x="11100" y="11107"/>
                  <a:pt x="11202" y="11041"/>
                  <a:pt x="11296" y="10980"/>
                </a:cubicBezTo>
                <a:cubicBezTo>
                  <a:pt x="11361" y="11053"/>
                  <a:pt x="11436" y="11114"/>
                  <a:pt x="11520" y="11163"/>
                </a:cubicBezTo>
                <a:cubicBezTo>
                  <a:pt x="11662" y="11246"/>
                  <a:pt x="11818" y="11285"/>
                  <a:pt x="11972" y="11285"/>
                </a:cubicBezTo>
                <a:cubicBezTo>
                  <a:pt x="12285" y="11285"/>
                  <a:pt x="12590" y="11122"/>
                  <a:pt x="12757" y="10832"/>
                </a:cubicBezTo>
                <a:cubicBezTo>
                  <a:pt x="13007" y="10399"/>
                  <a:pt x="12858" y="9845"/>
                  <a:pt x="12425" y="9595"/>
                </a:cubicBezTo>
                <a:cubicBezTo>
                  <a:pt x="12287" y="9515"/>
                  <a:pt x="12129" y="9473"/>
                  <a:pt x="11969" y="9473"/>
                </a:cubicBezTo>
                <a:cubicBezTo>
                  <a:pt x="11958" y="9473"/>
                  <a:pt x="11947" y="9474"/>
                  <a:pt x="11937" y="9474"/>
                </a:cubicBezTo>
                <a:cubicBezTo>
                  <a:pt x="11938" y="9449"/>
                  <a:pt x="11938" y="9437"/>
                  <a:pt x="11938" y="9411"/>
                </a:cubicBezTo>
                <a:cubicBezTo>
                  <a:pt x="11945" y="8808"/>
                  <a:pt x="11950" y="8015"/>
                  <a:pt x="11950" y="7222"/>
                </a:cubicBezTo>
                <a:cubicBezTo>
                  <a:pt x="11950" y="6429"/>
                  <a:pt x="11945" y="5636"/>
                  <a:pt x="11938" y="5033"/>
                </a:cubicBezTo>
                <a:cubicBezTo>
                  <a:pt x="11938" y="5008"/>
                  <a:pt x="11938" y="4994"/>
                  <a:pt x="11937" y="4969"/>
                </a:cubicBezTo>
                <a:lnTo>
                  <a:pt x="11937" y="4969"/>
                </a:lnTo>
                <a:cubicBezTo>
                  <a:pt x="11949" y="4970"/>
                  <a:pt x="11962" y="4970"/>
                  <a:pt x="11975" y="4970"/>
                </a:cubicBezTo>
                <a:cubicBezTo>
                  <a:pt x="12134" y="4970"/>
                  <a:pt x="12289" y="4928"/>
                  <a:pt x="12425" y="4848"/>
                </a:cubicBezTo>
                <a:cubicBezTo>
                  <a:pt x="12858" y="4598"/>
                  <a:pt x="13007" y="4044"/>
                  <a:pt x="12757" y="3611"/>
                </a:cubicBezTo>
                <a:cubicBezTo>
                  <a:pt x="12589" y="3321"/>
                  <a:pt x="12284" y="3159"/>
                  <a:pt x="11972" y="3159"/>
                </a:cubicBezTo>
                <a:cubicBezTo>
                  <a:pt x="11818" y="3159"/>
                  <a:pt x="11662" y="3198"/>
                  <a:pt x="11520" y="3280"/>
                </a:cubicBezTo>
                <a:cubicBezTo>
                  <a:pt x="11436" y="3329"/>
                  <a:pt x="11361" y="3391"/>
                  <a:pt x="11296" y="3463"/>
                </a:cubicBezTo>
                <a:cubicBezTo>
                  <a:pt x="11202" y="3402"/>
                  <a:pt x="11100" y="3336"/>
                  <a:pt x="10987" y="3265"/>
                </a:cubicBezTo>
                <a:cubicBezTo>
                  <a:pt x="10505" y="2956"/>
                  <a:pt x="9866" y="2557"/>
                  <a:pt x="9227" y="2159"/>
                </a:cubicBezTo>
                <a:cubicBezTo>
                  <a:pt x="8586" y="1763"/>
                  <a:pt x="7946" y="1370"/>
                  <a:pt x="7455" y="1076"/>
                </a:cubicBezTo>
                <a:cubicBezTo>
                  <a:pt x="7435" y="1064"/>
                  <a:pt x="7419" y="1055"/>
                  <a:pt x="7399" y="1043"/>
                </a:cubicBezTo>
                <a:cubicBezTo>
                  <a:pt x="7407" y="998"/>
                  <a:pt x="7410" y="953"/>
                  <a:pt x="7410" y="908"/>
                </a:cubicBezTo>
                <a:cubicBezTo>
                  <a:pt x="7410" y="407"/>
                  <a:pt x="7005" y="1"/>
                  <a:pt x="6504" y="1"/>
                </a:cubicBezTo>
                <a:close/>
              </a:path>
            </a:pathLst>
          </a:custGeom>
          <a:solidFill>
            <a:srgbClr val="342776">
              <a:alpha val="144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2" name="Google Shape;1322;p33"/>
          <p:cNvSpPr/>
          <p:nvPr/>
        </p:nvSpPr>
        <p:spPr>
          <a:xfrm rot="283947">
            <a:off x="105417" y="-165649"/>
            <a:ext cx="644859" cy="715997"/>
          </a:xfrm>
          <a:custGeom>
            <a:avLst/>
            <a:gdLst/>
            <a:ahLst/>
            <a:cxnLst/>
            <a:rect l="l" t="t" r="r" b="b"/>
            <a:pathLst>
              <a:path w="13008" h="14443" extrusionOk="0">
                <a:moveTo>
                  <a:pt x="7243" y="1429"/>
                </a:moveTo>
                <a:cubicBezTo>
                  <a:pt x="7252" y="1435"/>
                  <a:pt x="7257" y="1436"/>
                  <a:pt x="7264" y="1441"/>
                </a:cubicBezTo>
                <a:cubicBezTo>
                  <a:pt x="7751" y="1734"/>
                  <a:pt x="8393" y="2127"/>
                  <a:pt x="9033" y="2523"/>
                </a:cubicBezTo>
                <a:cubicBezTo>
                  <a:pt x="9670" y="2918"/>
                  <a:pt x="10308" y="3318"/>
                  <a:pt x="10788" y="3625"/>
                </a:cubicBezTo>
                <a:cubicBezTo>
                  <a:pt x="10901" y="3698"/>
                  <a:pt x="11004" y="3765"/>
                  <a:pt x="11100" y="3825"/>
                </a:cubicBezTo>
                <a:cubicBezTo>
                  <a:pt x="11035" y="4059"/>
                  <a:pt x="11068" y="4308"/>
                  <a:pt x="11188" y="4517"/>
                </a:cubicBezTo>
                <a:cubicBezTo>
                  <a:pt x="11272" y="4663"/>
                  <a:pt x="11396" y="4782"/>
                  <a:pt x="11545" y="4862"/>
                </a:cubicBezTo>
                <a:cubicBezTo>
                  <a:pt x="11545" y="4928"/>
                  <a:pt x="11546" y="4966"/>
                  <a:pt x="11548" y="5038"/>
                </a:cubicBezTo>
                <a:cubicBezTo>
                  <a:pt x="11555" y="5638"/>
                  <a:pt x="11558" y="6430"/>
                  <a:pt x="11558" y="7221"/>
                </a:cubicBezTo>
                <a:cubicBezTo>
                  <a:pt x="11558" y="8013"/>
                  <a:pt x="11555" y="8805"/>
                  <a:pt x="11548" y="9405"/>
                </a:cubicBezTo>
                <a:cubicBezTo>
                  <a:pt x="11546" y="9477"/>
                  <a:pt x="11545" y="9515"/>
                  <a:pt x="11545" y="9581"/>
                </a:cubicBezTo>
                <a:cubicBezTo>
                  <a:pt x="11396" y="9661"/>
                  <a:pt x="11272" y="9780"/>
                  <a:pt x="11188" y="9926"/>
                </a:cubicBezTo>
                <a:cubicBezTo>
                  <a:pt x="11068" y="10135"/>
                  <a:pt x="11035" y="10384"/>
                  <a:pt x="11099" y="10617"/>
                </a:cubicBezTo>
                <a:cubicBezTo>
                  <a:pt x="11004" y="10679"/>
                  <a:pt x="10901" y="10745"/>
                  <a:pt x="10788" y="10818"/>
                </a:cubicBezTo>
                <a:cubicBezTo>
                  <a:pt x="10308" y="11125"/>
                  <a:pt x="9670" y="11524"/>
                  <a:pt x="9033" y="11920"/>
                </a:cubicBezTo>
                <a:cubicBezTo>
                  <a:pt x="8393" y="12316"/>
                  <a:pt x="7751" y="12708"/>
                  <a:pt x="7264" y="13001"/>
                </a:cubicBezTo>
                <a:cubicBezTo>
                  <a:pt x="7257" y="13005"/>
                  <a:pt x="7251" y="13010"/>
                  <a:pt x="7243" y="13014"/>
                </a:cubicBezTo>
                <a:cubicBezTo>
                  <a:pt x="7074" y="12774"/>
                  <a:pt x="6799" y="12631"/>
                  <a:pt x="6504" y="12631"/>
                </a:cubicBezTo>
                <a:cubicBezTo>
                  <a:pt x="6210" y="12631"/>
                  <a:pt x="5934" y="12774"/>
                  <a:pt x="5765" y="13014"/>
                </a:cubicBezTo>
                <a:lnTo>
                  <a:pt x="5744" y="13001"/>
                </a:lnTo>
                <a:cubicBezTo>
                  <a:pt x="5257" y="12708"/>
                  <a:pt x="4616" y="12316"/>
                  <a:pt x="3977" y="11920"/>
                </a:cubicBezTo>
                <a:cubicBezTo>
                  <a:pt x="3338" y="11524"/>
                  <a:pt x="2702" y="11125"/>
                  <a:pt x="2222" y="10818"/>
                </a:cubicBezTo>
                <a:cubicBezTo>
                  <a:pt x="2107" y="10745"/>
                  <a:pt x="2004" y="10679"/>
                  <a:pt x="1909" y="10617"/>
                </a:cubicBezTo>
                <a:cubicBezTo>
                  <a:pt x="1973" y="10384"/>
                  <a:pt x="1940" y="10135"/>
                  <a:pt x="1820" y="9926"/>
                </a:cubicBezTo>
                <a:cubicBezTo>
                  <a:pt x="1736" y="9780"/>
                  <a:pt x="1612" y="9661"/>
                  <a:pt x="1465" y="9581"/>
                </a:cubicBezTo>
                <a:cubicBezTo>
                  <a:pt x="1463" y="9515"/>
                  <a:pt x="1462" y="9477"/>
                  <a:pt x="1460" y="9405"/>
                </a:cubicBezTo>
                <a:cubicBezTo>
                  <a:pt x="1453" y="8805"/>
                  <a:pt x="1450" y="8013"/>
                  <a:pt x="1450" y="7222"/>
                </a:cubicBezTo>
                <a:cubicBezTo>
                  <a:pt x="1450" y="6430"/>
                  <a:pt x="1453" y="5638"/>
                  <a:pt x="1460" y="5038"/>
                </a:cubicBezTo>
                <a:cubicBezTo>
                  <a:pt x="1462" y="4966"/>
                  <a:pt x="1463" y="4928"/>
                  <a:pt x="1465" y="4862"/>
                </a:cubicBezTo>
                <a:cubicBezTo>
                  <a:pt x="1612" y="4782"/>
                  <a:pt x="1736" y="4663"/>
                  <a:pt x="1820" y="4517"/>
                </a:cubicBezTo>
                <a:cubicBezTo>
                  <a:pt x="1940" y="4308"/>
                  <a:pt x="1973" y="4059"/>
                  <a:pt x="1909" y="3825"/>
                </a:cubicBezTo>
                <a:cubicBezTo>
                  <a:pt x="2004" y="3765"/>
                  <a:pt x="2107" y="3698"/>
                  <a:pt x="2222" y="3625"/>
                </a:cubicBezTo>
                <a:cubicBezTo>
                  <a:pt x="2702" y="3318"/>
                  <a:pt x="3338" y="2918"/>
                  <a:pt x="3977" y="2523"/>
                </a:cubicBezTo>
                <a:cubicBezTo>
                  <a:pt x="4616" y="2127"/>
                  <a:pt x="5257" y="1734"/>
                  <a:pt x="5744" y="1441"/>
                </a:cubicBezTo>
                <a:cubicBezTo>
                  <a:pt x="5753" y="1436"/>
                  <a:pt x="5756" y="1435"/>
                  <a:pt x="5765" y="1429"/>
                </a:cubicBezTo>
                <a:cubicBezTo>
                  <a:pt x="5934" y="1669"/>
                  <a:pt x="6211" y="1812"/>
                  <a:pt x="6504" y="1812"/>
                </a:cubicBezTo>
                <a:cubicBezTo>
                  <a:pt x="6799" y="1812"/>
                  <a:pt x="7074" y="1669"/>
                  <a:pt x="7243" y="1429"/>
                </a:cubicBezTo>
                <a:close/>
                <a:moveTo>
                  <a:pt x="6504" y="1"/>
                </a:moveTo>
                <a:cubicBezTo>
                  <a:pt x="6003" y="1"/>
                  <a:pt x="5598" y="407"/>
                  <a:pt x="5598" y="906"/>
                </a:cubicBezTo>
                <a:cubicBezTo>
                  <a:pt x="5598" y="952"/>
                  <a:pt x="5601" y="998"/>
                  <a:pt x="5609" y="1043"/>
                </a:cubicBezTo>
                <a:cubicBezTo>
                  <a:pt x="5590" y="1055"/>
                  <a:pt x="5573" y="1064"/>
                  <a:pt x="5553" y="1076"/>
                </a:cubicBezTo>
                <a:cubicBezTo>
                  <a:pt x="5062" y="1370"/>
                  <a:pt x="4422" y="1763"/>
                  <a:pt x="3781" y="2159"/>
                </a:cubicBezTo>
                <a:cubicBezTo>
                  <a:pt x="3142" y="2556"/>
                  <a:pt x="2503" y="2956"/>
                  <a:pt x="2021" y="3264"/>
                </a:cubicBezTo>
                <a:cubicBezTo>
                  <a:pt x="1908" y="3336"/>
                  <a:pt x="1806" y="3402"/>
                  <a:pt x="1712" y="3463"/>
                </a:cubicBezTo>
                <a:cubicBezTo>
                  <a:pt x="1649" y="3391"/>
                  <a:pt x="1572" y="3329"/>
                  <a:pt x="1488" y="3280"/>
                </a:cubicBezTo>
                <a:cubicBezTo>
                  <a:pt x="1346" y="3198"/>
                  <a:pt x="1190" y="3159"/>
                  <a:pt x="1037" y="3159"/>
                </a:cubicBezTo>
                <a:cubicBezTo>
                  <a:pt x="724" y="3159"/>
                  <a:pt x="419" y="3321"/>
                  <a:pt x="251" y="3611"/>
                </a:cubicBezTo>
                <a:cubicBezTo>
                  <a:pt x="1" y="4044"/>
                  <a:pt x="150" y="4598"/>
                  <a:pt x="583" y="4848"/>
                </a:cubicBezTo>
                <a:cubicBezTo>
                  <a:pt x="720" y="4928"/>
                  <a:pt x="876" y="4970"/>
                  <a:pt x="1034" y="4970"/>
                </a:cubicBezTo>
                <a:cubicBezTo>
                  <a:pt x="1046" y="4970"/>
                  <a:pt x="1059" y="4970"/>
                  <a:pt x="1072" y="4969"/>
                </a:cubicBezTo>
                <a:lnTo>
                  <a:pt x="1072" y="4969"/>
                </a:lnTo>
                <a:cubicBezTo>
                  <a:pt x="1072" y="4994"/>
                  <a:pt x="1070" y="5006"/>
                  <a:pt x="1070" y="5033"/>
                </a:cubicBezTo>
                <a:cubicBezTo>
                  <a:pt x="1063" y="5635"/>
                  <a:pt x="1060" y="6429"/>
                  <a:pt x="1060" y="7222"/>
                </a:cubicBezTo>
                <a:cubicBezTo>
                  <a:pt x="1060" y="8015"/>
                  <a:pt x="1063" y="8808"/>
                  <a:pt x="1070" y="9411"/>
                </a:cubicBezTo>
                <a:cubicBezTo>
                  <a:pt x="1070" y="9437"/>
                  <a:pt x="1072" y="9449"/>
                  <a:pt x="1072" y="9474"/>
                </a:cubicBezTo>
                <a:cubicBezTo>
                  <a:pt x="1061" y="9474"/>
                  <a:pt x="1050" y="9473"/>
                  <a:pt x="1039" y="9473"/>
                </a:cubicBezTo>
                <a:cubicBezTo>
                  <a:pt x="880" y="9473"/>
                  <a:pt x="722" y="9515"/>
                  <a:pt x="583" y="9595"/>
                </a:cubicBezTo>
                <a:cubicBezTo>
                  <a:pt x="150" y="9845"/>
                  <a:pt x="1" y="10399"/>
                  <a:pt x="251" y="10832"/>
                </a:cubicBezTo>
                <a:cubicBezTo>
                  <a:pt x="419" y="11122"/>
                  <a:pt x="724" y="11285"/>
                  <a:pt x="1037" y="11285"/>
                </a:cubicBezTo>
                <a:cubicBezTo>
                  <a:pt x="1190" y="11285"/>
                  <a:pt x="1346" y="11246"/>
                  <a:pt x="1488" y="11163"/>
                </a:cubicBezTo>
                <a:cubicBezTo>
                  <a:pt x="1572" y="11114"/>
                  <a:pt x="1649" y="11053"/>
                  <a:pt x="1712" y="10980"/>
                </a:cubicBezTo>
                <a:cubicBezTo>
                  <a:pt x="1806" y="11041"/>
                  <a:pt x="1908" y="11107"/>
                  <a:pt x="2021" y="11179"/>
                </a:cubicBezTo>
                <a:cubicBezTo>
                  <a:pt x="2503" y="11487"/>
                  <a:pt x="3141" y="11888"/>
                  <a:pt x="3781" y="12284"/>
                </a:cubicBezTo>
                <a:cubicBezTo>
                  <a:pt x="4420" y="12680"/>
                  <a:pt x="5062" y="13073"/>
                  <a:pt x="5553" y="13368"/>
                </a:cubicBezTo>
                <a:cubicBezTo>
                  <a:pt x="5573" y="13381"/>
                  <a:pt x="5590" y="13390"/>
                  <a:pt x="5609" y="13401"/>
                </a:cubicBezTo>
                <a:cubicBezTo>
                  <a:pt x="5601" y="13446"/>
                  <a:pt x="5598" y="13491"/>
                  <a:pt x="5598" y="13537"/>
                </a:cubicBezTo>
                <a:cubicBezTo>
                  <a:pt x="5598" y="14036"/>
                  <a:pt x="6003" y="14443"/>
                  <a:pt x="6504" y="14443"/>
                </a:cubicBezTo>
                <a:cubicBezTo>
                  <a:pt x="7005" y="14443"/>
                  <a:pt x="7410" y="14038"/>
                  <a:pt x="7410" y="13537"/>
                </a:cubicBezTo>
                <a:cubicBezTo>
                  <a:pt x="7410" y="13491"/>
                  <a:pt x="7407" y="13446"/>
                  <a:pt x="7399" y="13401"/>
                </a:cubicBezTo>
                <a:cubicBezTo>
                  <a:pt x="7420" y="13390"/>
                  <a:pt x="7435" y="13381"/>
                  <a:pt x="7455" y="13369"/>
                </a:cubicBezTo>
                <a:cubicBezTo>
                  <a:pt x="7946" y="13075"/>
                  <a:pt x="8586" y="12680"/>
                  <a:pt x="9227" y="12284"/>
                </a:cubicBezTo>
                <a:cubicBezTo>
                  <a:pt x="9866" y="11888"/>
                  <a:pt x="10505" y="11487"/>
                  <a:pt x="10988" y="11179"/>
                </a:cubicBezTo>
                <a:cubicBezTo>
                  <a:pt x="11100" y="11107"/>
                  <a:pt x="11202" y="11041"/>
                  <a:pt x="11296" y="10980"/>
                </a:cubicBezTo>
                <a:cubicBezTo>
                  <a:pt x="11361" y="11053"/>
                  <a:pt x="11436" y="11114"/>
                  <a:pt x="11520" y="11163"/>
                </a:cubicBezTo>
                <a:cubicBezTo>
                  <a:pt x="11662" y="11246"/>
                  <a:pt x="11818" y="11285"/>
                  <a:pt x="11972" y="11285"/>
                </a:cubicBezTo>
                <a:cubicBezTo>
                  <a:pt x="12285" y="11285"/>
                  <a:pt x="12590" y="11122"/>
                  <a:pt x="12757" y="10832"/>
                </a:cubicBezTo>
                <a:cubicBezTo>
                  <a:pt x="13007" y="10399"/>
                  <a:pt x="12858" y="9845"/>
                  <a:pt x="12425" y="9595"/>
                </a:cubicBezTo>
                <a:cubicBezTo>
                  <a:pt x="12287" y="9515"/>
                  <a:pt x="12129" y="9473"/>
                  <a:pt x="11969" y="9473"/>
                </a:cubicBezTo>
                <a:cubicBezTo>
                  <a:pt x="11958" y="9473"/>
                  <a:pt x="11947" y="9474"/>
                  <a:pt x="11937" y="9474"/>
                </a:cubicBezTo>
                <a:cubicBezTo>
                  <a:pt x="11938" y="9449"/>
                  <a:pt x="11938" y="9437"/>
                  <a:pt x="11938" y="9411"/>
                </a:cubicBezTo>
                <a:cubicBezTo>
                  <a:pt x="11945" y="8808"/>
                  <a:pt x="11950" y="8015"/>
                  <a:pt x="11950" y="7222"/>
                </a:cubicBezTo>
                <a:cubicBezTo>
                  <a:pt x="11950" y="6429"/>
                  <a:pt x="11945" y="5636"/>
                  <a:pt x="11938" y="5033"/>
                </a:cubicBezTo>
                <a:cubicBezTo>
                  <a:pt x="11938" y="5008"/>
                  <a:pt x="11938" y="4994"/>
                  <a:pt x="11937" y="4969"/>
                </a:cubicBezTo>
                <a:lnTo>
                  <a:pt x="11937" y="4969"/>
                </a:lnTo>
                <a:cubicBezTo>
                  <a:pt x="11949" y="4970"/>
                  <a:pt x="11962" y="4970"/>
                  <a:pt x="11975" y="4970"/>
                </a:cubicBezTo>
                <a:cubicBezTo>
                  <a:pt x="12134" y="4970"/>
                  <a:pt x="12289" y="4928"/>
                  <a:pt x="12425" y="4848"/>
                </a:cubicBezTo>
                <a:cubicBezTo>
                  <a:pt x="12858" y="4598"/>
                  <a:pt x="13007" y="4044"/>
                  <a:pt x="12757" y="3611"/>
                </a:cubicBezTo>
                <a:cubicBezTo>
                  <a:pt x="12589" y="3321"/>
                  <a:pt x="12284" y="3159"/>
                  <a:pt x="11972" y="3159"/>
                </a:cubicBezTo>
                <a:cubicBezTo>
                  <a:pt x="11818" y="3159"/>
                  <a:pt x="11662" y="3198"/>
                  <a:pt x="11520" y="3280"/>
                </a:cubicBezTo>
                <a:cubicBezTo>
                  <a:pt x="11436" y="3329"/>
                  <a:pt x="11361" y="3391"/>
                  <a:pt x="11296" y="3463"/>
                </a:cubicBezTo>
                <a:cubicBezTo>
                  <a:pt x="11202" y="3402"/>
                  <a:pt x="11100" y="3336"/>
                  <a:pt x="10987" y="3265"/>
                </a:cubicBezTo>
                <a:cubicBezTo>
                  <a:pt x="10505" y="2956"/>
                  <a:pt x="9866" y="2557"/>
                  <a:pt x="9227" y="2159"/>
                </a:cubicBezTo>
                <a:cubicBezTo>
                  <a:pt x="8586" y="1763"/>
                  <a:pt x="7946" y="1370"/>
                  <a:pt x="7455" y="1076"/>
                </a:cubicBezTo>
                <a:cubicBezTo>
                  <a:pt x="7435" y="1064"/>
                  <a:pt x="7419" y="1055"/>
                  <a:pt x="7399" y="1043"/>
                </a:cubicBezTo>
                <a:cubicBezTo>
                  <a:pt x="7407" y="998"/>
                  <a:pt x="7410" y="953"/>
                  <a:pt x="7410" y="908"/>
                </a:cubicBezTo>
                <a:cubicBezTo>
                  <a:pt x="7410" y="407"/>
                  <a:pt x="7005" y="1"/>
                  <a:pt x="6504" y="1"/>
                </a:cubicBezTo>
                <a:close/>
              </a:path>
            </a:pathLst>
          </a:custGeom>
          <a:solidFill>
            <a:srgbClr val="342776">
              <a:alpha val="144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3" name="Google Shape;1323;p33"/>
          <p:cNvSpPr/>
          <p:nvPr/>
        </p:nvSpPr>
        <p:spPr>
          <a:xfrm>
            <a:off x="1144950" y="-191037"/>
            <a:ext cx="359313" cy="398952"/>
          </a:xfrm>
          <a:custGeom>
            <a:avLst/>
            <a:gdLst/>
            <a:ahLst/>
            <a:cxnLst/>
            <a:rect l="l" t="t" r="r" b="b"/>
            <a:pathLst>
              <a:path w="13008" h="14443" extrusionOk="0">
                <a:moveTo>
                  <a:pt x="7243" y="1429"/>
                </a:moveTo>
                <a:cubicBezTo>
                  <a:pt x="7252" y="1435"/>
                  <a:pt x="7257" y="1436"/>
                  <a:pt x="7264" y="1441"/>
                </a:cubicBezTo>
                <a:cubicBezTo>
                  <a:pt x="7751" y="1734"/>
                  <a:pt x="8393" y="2127"/>
                  <a:pt x="9033" y="2523"/>
                </a:cubicBezTo>
                <a:cubicBezTo>
                  <a:pt x="9670" y="2918"/>
                  <a:pt x="10308" y="3318"/>
                  <a:pt x="10788" y="3625"/>
                </a:cubicBezTo>
                <a:cubicBezTo>
                  <a:pt x="10901" y="3698"/>
                  <a:pt x="11004" y="3765"/>
                  <a:pt x="11100" y="3825"/>
                </a:cubicBezTo>
                <a:cubicBezTo>
                  <a:pt x="11035" y="4059"/>
                  <a:pt x="11068" y="4308"/>
                  <a:pt x="11188" y="4517"/>
                </a:cubicBezTo>
                <a:cubicBezTo>
                  <a:pt x="11272" y="4663"/>
                  <a:pt x="11396" y="4782"/>
                  <a:pt x="11545" y="4862"/>
                </a:cubicBezTo>
                <a:cubicBezTo>
                  <a:pt x="11545" y="4928"/>
                  <a:pt x="11546" y="4966"/>
                  <a:pt x="11548" y="5038"/>
                </a:cubicBezTo>
                <a:cubicBezTo>
                  <a:pt x="11555" y="5638"/>
                  <a:pt x="11558" y="6430"/>
                  <a:pt x="11558" y="7221"/>
                </a:cubicBezTo>
                <a:cubicBezTo>
                  <a:pt x="11558" y="8013"/>
                  <a:pt x="11555" y="8805"/>
                  <a:pt x="11548" y="9405"/>
                </a:cubicBezTo>
                <a:cubicBezTo>
                  <a:pt x="11546" y="9477"/>
                  <a:pt x="11545" y="9515"/>
                  <a:pt x="11545" y="9581"/>
                </a:cubicBezTo>
                <a:cubicBezTo>
                  <a:pt x="11396" y="9661"/>
                  <a:pt x="11272" y="9780"/>
                  <a:pt x="11188" y="9926"/>
                </a:cubicBezTo>
                <a:cubicBezTo>
                  <a:pt x="11068" y="10135"/>
                  <a:pt x="11035" y="10384"/>
                  <a:pt x="11099" y="10617"/>
                </a:cubicBezTo>
                <a:cubicBezTo>
                  <a:pt x="11004" y="10679"/>
                  <a:pt x="10901" y="10745"/>
                  <a:pt x="10788" y="10818"/>
                </a:cubicBezTo>
                <a:cubicBezTo>
                  <a:pt x="10308" y="11125"/>
                  <a:pt x="9670" y="11524"/>
                  <a:pt x="9033" y="11920"/>
                </a:cubicBezTo>
                <a:cubicBezTo>
                  <a:pt x="8393" y="12316"/>
                  <a:pt x="7751" y="12708"/>
                  <a:pt x="7264" y="13001"/>
                </a:cubicBezTo>
                <a:cubicBezTo>
                  <a:pt x="7257" y="13005"/>
                  <a:pt x="7251" y="13010"/>
                  <a:pt x="7243" y="13014"/>
                </a:cubicBezTo>
                <a:cubicBezTo>
                  <a:pt x="7074" y="12774"/>
                  <a:pt x="6799" y="12631"/>
                  <a:pt x="6504" y="12631"/>
                </a:cubicBezTo>
                <a:cubicBezTo>
                  <a:pt x="6210" y="12631"/>
                  <a:pt x="5934" y="12774"/>
                  <a:pt x="5765" y="13014"/>
                </a:cubicBezTo>
                <a:lnTo>
                  <a:pt x="5744" y="13001"/>
                </a:lnTo>
                <a:cubicBezTo>
                  <a:pt x="5257" y="12708"/>
                  <a:pt x="4616" y="12316"/>
                  <a:pt x="3977" y="11920"/>
                </a:cubicBezTo>
                <a:cubicBezTo>
                  <a:pt x="3338" y="11524"/>
                  <a:pt x="2702" y="11125"/>
                  <a:pt x="2222" y="10818"/>
                </a:cubicBezTo>
                <a:cubicBezTo>
                  <a:pt x="2107" y="10745"/>
                  <a:pt x="2004" y="10679"/>
                  <a:pt x="1909" y="10617"/>
                </a:cubicBezTo>
                <a:cubicBezTo>
                  <a:pt x="1973" y="10384"/>
                  <a:pt x="1940" y="10135"/>
                  <a:pt x="1820" y="9926"/>
                </a:cubicBezTo>
                <a:cubicBezTo>
                  <a:pt x="1736" y="9780"/>
                  <a:pt x="1612" y="9661"/>
                  <a:pt x="1465" y="9581"/>
                </a:cubicBezTo>
                <a:cubicBezTo>
                  <a:pt x="1463" y="9515"/>
                  <a:pt x="1462" y="9477"/>
                  <a:pt x="1460" y="9405"/>
                </a:cubicBezTo>
                <a:cubicBezTo>
                  <a:pt x="1453" y="8805"/>
                  <a:pt x="1450" y="8013"/>
                  <a:pt x="1450" y="7222"/>
                </a:cubicBezTo>
                <a:cubicBezTo>
                  <a:pt x="1450" y="6430"/>
                  <a:pt x="1453" y="5638"/>
                  <a:pt x="1460" y="5038"/>
                </a:cubicBezTo>
                <a:cubicBezTo>
                  <a:pt x="1462" y="4966"/>
                  <a:pt x="1463" y="4928"/>
                  <a:pt x="1465" y="4862"/>
                </a:cubicBezTo>
                <a:cubicBezTo>
                  <a:pt x="1612" y="4782"/>
                  <a:pt x="1736" y="4663"/>
                  <a:pt x="1820" y="4517"/>
                </a:cubicBezTo>
                <a:cubicBezTo>
                  <a:pt x="1940" y="4308"/>
                  <a:pt x="1973" y="4059"/>
                  <a:pt x="1909" y="3825"/>
                </a:cubicBezTo>
                <a:cubicBezTo>
                  <a:pt x="2004" y="3765"/>
                  <a:pt x="2107" y="3698"/>
                  <a:pt x="2222" y="3625"/>
                </a:cubicBezTo>
                <a:cubicBezTo>
                  <a:pt x="2702" y="3318"/>
                  <a:pt x="3338" y="2918"/>
                  <a:pt x="3977" y="2523"/>
                </a:cubicBezTo>
                <a:cubicBezTo>
                  <a:pt x="4616" y="2127"/>
                  <a:pt x="5257" y="1734"/>
                  <a:pt x="5744" y="1441"/>
                </a:cubicBezTo>
                <a:cubicBezTo>
                  <a:pt x="5753" y="1436"/>
                  <a:pt x="5756" y="1435"/>
                  <a:pt x="5765" y="1429"/>
                </a:cubicBezTo>
                <a:cubicBezTo>
                  <a:pt x="5934" y="1669"/>
                  <a:pt x="6211" y="1812"/>
                  <a:pt x="6504" y="1812"/>
                </a:cubicBezTo>
                <a:cubicBezTo>
                  <a:pt x="6799" y="1812"/>
                  <a:pt x="7074" y="1669"/>
                  <a:pt x="7243" y="1429"/>
                </a:cubicBezTo>
                <a:close/>
                <a:moveTo>
                  <a:pt x="6504" y="1"/>
                </a:moveTo>
                <a:cubicBezTo>
                  <a:pt x="6003" y="1"/>
                  <a:pt x="5598" y="407"/>
                  <a:pt x="5598" y="906"/>
                </a:cubicBezTo>
                <a:cubicBezTo>
                  <a:pt x="5598" y="952"/>
                  <a:pt x="5601" y="998"/>
                  <a:pt x="5609" y="1043"/>
                </a:cubicBezTo>
                <a:cubicBezTo>
                  <a:pt x="5590" y="1055"/>
                  <a:pt x="5573" y="1064"/>
                  <a:pt x="5553" y="1076"/>
                </a:cubicBezTo>
                <a:cubicBezTo>
                  <a:pt x="5062" y="1370"/>
                  <a:pt x="4422" y="1763"/>
                  <a:pt x="3781" y="2159"/>
                </a:cubicBezTo>
                <a:cubicBezTo>
                  <a:pt x="3142" y="2556"/>
                  <a:pt x="2503" y="2956"/>
                  <a:pt x="2021" y="3264"/>
                </a:cubicBezTo>
                <a:cubicBezTo>
                  <a:pt x="1908" y="3336"/>
                  <a:pt x="1806" y="3402"/>
                  <a:pt x="1712" y="3463"/>
                </a:cubicBezTo>
                <a:cubicBezTo>
                  <a:pt x="1649" y="3391"/>
                  <a:pt x="1572" y="3329"/>
                  <a:pt x="1488" y="3280"/>
                </a:cubicBezTo>
                <a:cubicBezTo>
                  <a:pt x="1346" y="3198"/>
                  <a:pt x="1190" y="3159"/>
                  <a:pt x="1037" y="3159"/>
                </a:cubicBezTo>
                <a:cubicBezTo>
                  <a:pt x="724" y="3159"/>
                  <a:pt x="419" y="3321"/>
                  <a:pt x="251" y="3611"/>
                </a:cubicBezTo>
                <a:cubicBezTo>
                  <a:pt x="1" y="4044"/>
                  <a:pt x="150" y="4598"/>
                  <a:pt x="583" y="4848"/>
                </a:cubicBezTo>
                <a:cubicBezTo>
                  <a:pt x="720" y="4928"/>
                  <a:pt x="876" y="4970"/>
                  <a:pt x="1034" y="4970"/>
                </a:cubicBezTo>
                <a:cubicBezTo>
                  <a:pt x="1046" y="4970"/>
                  <a:pt x="1059" y="4970"/>
                  <a:pt x="1072" y="4969"/>
                </a:cubicBezTo>
                <a:lnTo>
                  <a:pt x="1072" y="4969"/>
                </a:lnTo>
                <a:cubicBezTo>
                  <a:pt x="1072" y="4994"/>
                  <a:pt x="1070" y="5006"/>
                  <a:pt x="1070" y="5033"/>
                </a:cubicBezTo>
                <a:cubicBezTo>
                  <a:pt x="1063" y="5635"/>
                  <a:pt x="1060" y="6429"/>
                  <a:pt x="1060" y="7222"/>
                </a:cubicBezTo>
                <a:cubicBezTo>
                  <a:pt x="1060" y="8015"/>
                  <a:pt x="1063" y="8808"/>
                  <a:pt x="1070" y="9411"/>
                </a:cubicBezTo>
                <a:cubicBezTo>
                  <a:pt x="1070" y="9437"/>
                  <a:pt x="1072" y="9449"/>
                  <a:pt x="1072" y="9474"/>
                </a:cubicBezTo>
                <a:cubicBezTo>
                  <a:pt x="1061" y="9474"/>
                  <a:pt x="1050" y="9473"/>
                  <a:pt x="1039" y="9473"/>
                </a:cubicBezTo>
                <a:cubicBezTo>
                  <a:pt x="880" y="9473"/>
                  <a:pt x="722" y="9515"/>
                  <a:pt x="583" y="9595"/>
                </a:cubicBezTo>
                <a:cubicBezTo>
                  <a:pt x="150" y="9845"/>
                  <a:pt x="1" y="10399"/>
                  <a:pt x="251" y="10832"/>
                </a:cubicBezTo>
                <a:cubicBezTo>
                  <a:pt x="419" y="11122"/>
                  <a:pt x="724" y="11285"/>
                  <a:pt x="1037" y="11285"/>
                </a:cubicBezTo>
                <a:cubicBezTo>
                  <a:pt x="1190" y="11285"/>
                  <a:pt x="1346" y="11246"/>
                  <a:pt x="1488" y="11163"/>
                </a:cubicBezTo>
                <a:cubicBezTo>
                  <a:pt x="1572" y="11114"/>
                  <a:pt x="1649" y="11053"/>
                  <a:pt x="1712" y="10980"/>
                </a:cubicBezTo>
                <a:cubicBezTo>
                  <a:pt x="1806" y="11041"/>
                  <a:pt x="1908" y="11107"/>
                  <a:pt x="2021" y="11179"/>
                </a:cubicBezTo>
                <a:cubicBezTo>
                  <a:pt x="2503" y="11487"/>
                  <a:pt x="3141" y="11888"/>
                  <a:pt x="3781" y="12284"/>
                </a:cubicBezTo>
                <a:cubicBezTo>
                  <a:pt x="4420" y="12680"/>
                  <a:pt x="5062" y="13073"/>
                  <a:pt x="5553" y="13368"/>
                </a:cubicBezTo>
                <a:cubicBezTo>
                  <a:pt x="5573" y="13381"/>
                  <a:pt x="5590" y="13390"/>
                  <a:pt x="5609" y="13401"/>
                </a:cubicBezTo>
                <a:cubicBezTo>
                  <a:pt x="5601" y="13446"/>
                  <a:pt x="5598" y="13491"/>
                  <a:pt x="5598" y="13537"/>
                </a:cubicBezTo>
                <a:cubicBezTo>
                  <a:pt x="5598" y="14036"/>
                  <a:pt x="6003" y="14443"/>
                  <a:pt x="6504" y="14443"/>
                </a:cubicBezTo>
                <a:cubicBezTo>
                  <a:pt x="7005" y="14443"/>
                  <a:pt x="7410" y="14038"/>
                  <a:pt x="7410" y="13537"/>
                </a:cubicBezTo>
                <a:cubicBezTo>
                  <a:pt x="7410" y="13491"/>
                  <a:pt x="7407" y="13446"/>
                  <a:pt x="7399" y="13401"/>
                </a:cubicBezTo>
                <a:cubicBezTo>
                  <a:pt x="7420" y="13390"/>
                  <a:pt x="7435" y="13381"/>
                  <a:pt x="7455" y="13369"/>
                </a:cubicBezTo>
                <a:cubicBezTo>
                  <a:pt x="7946" y="13075"/>
                  <a:pt x="8586" y="12680"/>
                  <a:pt x="9227" y="12284"/>
                </a:cubicBezTo>
                <a:cubicBezTo>
                  <a:pt x="9866" y="11888"/>
                  <a:pt x="10505" y="11487"/>
                  <a:pt x="10988" y="11179"/>
                </a:cubicBezTo>
                <a:cubicBezTo>
                  <a:pt x="11100" y="11107"/>
                  <a:pt x="11202" y="11041"/>
                  <a:pt x="11296" y="10980"/>
                </a:cubicBezTo>
                <a:cubicBezTo>
                  <a:pt x="11361" y="11053"/>
                  <a:pt x="11436" y="11114"/>
                  <a:pt x="11520" y="11163"/>
                </a:cubicBezTo>
                <a:cubicBezTo>
                  <a:pt x="11662" y="11246"/>
                  <a:pt x="11818" y="11285"/>
                  <a:pt x="11972" y="11285"/>
                </a:cubicBezTo>
                <a:cubicBezTo>
                  <a:pt x="12285" y="11285"/>
                  <a:pt x="12590" y="11122"/>
                  <a:pt x="12757" y="10832"/>
                </a:cubicBezTo>
                <a:cubicBezTo>
                  <a:pt x="13007" y="10399"/>
                  <a:pt x="12858" y="9845"/>
                  <a:pt x="12425" y="9595"/>
                </a:cubicBezTo>
                <a:cubicBezTo>
                  <a:pt x="12287" y="9515"/>
                  <a:pt x="12129" y="9473"/>
                  <a:pt x="11969" y="9473"/>
                </a:cubicBezTo>
                <a:cubicBezTo>
                  <a:pt x="11958" y="9473"/>
                  <a:pt x="11947" y="9474"/>
                  <a:pt x="11937" y="9474"/>
                </a:cubicBezTo>
                <a:cubicBezTo>
                  <a:pt x="11938" y="9449"/>
                  <a:pt x="11938" y="9437"/>
                  <a:pt x="11938" y="9411"/>
                </a:cubicBezTo>
                <a:cubicBezTo>
                  <a:pt x="11945" y="8808"/>
                  <a:pt x="11950" y="8015"/>
                  <a:pt x="11950" y="7222"/>
                </a:cubicBezTo>
                <a:cubicBezTo>
                  <a:pt x="11950" y="6429"/>
                  <a:pt x="11945" y="5636"/>
                  <a:pt x="11938" y="5033"/>
                </a:cubicBezTo>
                <a:cubicBezTo>
                  <a:pt x="11938" y="5008"/>
                  <a:pt x="11938" y="4994"/>
                  <a:pt x="11937" y="4969"/>
                </a:cubicBezTo>
                <a:lnTo>
                  <a:pt x="11937" y="4969"/>
                </a:lnTo>
                <a:cubicBezTo>
                  <a:pt x="11949" y="4970"/>
                  <a:pt x="11962" y="4970"/>
                  <a:pt x="11975" y="4970"/>
                </a:cubicBezTo>
                <a:cubicBezTo>
                  <a:pt x="12134" y="4970"/>
                  <a:pt x="12289" y="4928"/>
                  <a:pt x="12425" y="4848"/>
                </a:cubicBezTo>
                <a:cubicBezTo>
                  <a:pt x="12858" y="4598"/>
                  <a:pt x="13007" y="4044"/>
                  <a:pt x="12757" y="3611"/>
                </a:cubicBezTo>
                <a:cubicBezTo>
                  <a:pt x="12589" y="3321"/>
                  <a:pt x="12284" y="3159"/>
                  <a:pt x="11972" y="3159"/>
                </a:cubicBezTo>
                <a:cubicBezTo>
                  <a:pt x="11818" y="3159"/>
                  <a:pt x="11662" y="3198"/>
                  <a:pt x="11520" y="3280"/>
                </a:cubicBezTo>
                <a:cubicBezTo>
                  <a:pt x="11436" y="3329"/>
                  <a:pt x="11361" y="3391"/>
                  <a:pt x="11296" y="3463"/>
                </a:cubicBezTo>
                <a:cubicBezTo>
                  <a:pt x="11202" y="3402"/>
                  <a:pt x="11100" y="3336"/>
                  <a:pt x="10987" y="3265"/>
                </a:cubicBezTo>
                <a:cubicBezTo>
                  <a:pt x="10505" y="2956"/>
                  <a:pt x="9866" y="2557"/>
                  <a:pt x="9227" y="2159"/>
                </a:cubicBezTo>
                <a:cubicBezTo>
                  <a:pt x="8586" y="1763"/>
                  <a:pt x="7946" y="1370"/>
                  <a:pt x="7455" y="1076"/>
                </a:cubicBezTo>
                <a:cubicBezTo>
                  <a:pt x="7435" y="1064"/>
                  <a:pt x="7419" y="1055"/>
                  <a:pt x="7399" y="1043"/>
                </a:cubicBezTo>
                <a:cubicBezTo>
                  <a:pt x="7407" y="998"/>
                  <a:pt x="7410" y="953"/>
                  <a:pt x="7410" y="908"/>
                </a:cubicBezTo>
                <a:cubicBezTo>
                  <a:pt x="7410" y="407"/>
                  <a:pt x="7005" y="1"/>
                  <a:pt x="6504" y="1"/>
                </a:cubicBezTo>
                <a:close/>
              </a:path>
            </a:pathLst>
          </a:custGeom>
          <a:solidFill>
            <a:srgbClr val="342776">
              <a:alpha val="141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4" name="Google Shape;1324;p33"/>
          <p:cNvSpPr/>
          <p:nvPr/>
        </p:nvSpPr>
        <p:spPr>
          <a:xfrm>
            <a:off x="7864913" y="4862363"/>
            <a:ext cx="539377" cy="598879"/>
          </a:xfrm>
          <a:custGeom>
            <a:avLst/>
            <a:gdLst/>
            <a:ahLst/>
            <a:cxnLst/>
            <a:rect l="l" t="t" r="r" b="b"/>
            <a:pathLst>
              <a:path w="13008" h="14443" extrusionOk="0">
                <a:moveTo>
                  <a:pt x="7243" y="1429"/>
                </a:moveTo>
                <a:cubicBezTo>
                  <a:pt x="7252" y="1435"/>
                  <a:pt x="7257" y="1436"/>
                  <a:pt x="7264" y="1441"/>
                </a:cubicBezTo>
                <a:cubicBezTo>
                  <a:pt x="7751" y="1734"/>
                  <a:pt x="8393" y="2127"/>
                  <a:pt x="9033" y="2523"/>
                </a:cubicBezTo>
                <a:cubicBezTo>
                  <a:pt x="9670" y="2918"/>
                  <a:pt x="10308" y="3318"/>
                  <a:pt x="10788" y="3625"/>
                </a:cubicBezTo>
                <a:cubicBezTo>
                  <a:pt x="10901" y="3698"/>
                  <a:pt x="11004" y="3765"/>
                  <a:pt x="11100" y="3825"/>
                </a:cubicBezTo>
                <a:cubicBezTo>
                  <a:pt x="11035" y="4059"/>
                  <a:pt x="11068" y="4308"/>
                  <a:pt x="11188" y="4517"/>
                </a:cubicBezTo>
                <a:cubicBezTo>
                  <a:pt x="11272" y="4663"/>
                  <a:pt x="11396" y="4782"/>
                  <a:pt x="11545" y="4862"/>
                </a:cubicBezTo>
                <a:cubicBezTo>
                  <a:pt x="11545" y="4928"/>
                  <a:pt x="11546" y="4966"/>
                  <a:pt x="11548" y="5038"/>
                </a:cubicBezTo>
                <a:cubicBezTo>
                  <a:pt x="11555" y="5638"/>
                  <a:pt x="11558" y="6430"/>
                  <a:pt x="11558" y="7221"/>
                </a:cubicBezTo>
                <a:cubicBezTo>
                  <a:pt x="11558" y="8013"/>
                  <a:pt x="11555" y="8805"/>
                  <a:pt x="11548" y="9405"/>
                </a:cubicBezTo>
                <a:cubicBezTo>
                  <a:pt x="11546" y="9477"/>
                  <a:pt x="11545" y="9515"/>
                  <a:pt x="11545" y="9581"/>
                </a:cubicBezTo>
                <a:cubicBezTo>
                  <a:pt x="11396" y="9661"/>
                  <a:pt x="11272" y="9780"/>
                  <a:pt x="11188" y="9926"/>
                </a:cubicBezTo>
                <a:cubicBezTo>
                  <a:pt x="11068" y="10135"/>
                  <a:pt x="11035" y="10384"/>
                  <a:pt x="11099" y="10617"/>
                </a:cubicBezTo>
                <a:cubicBezTo>
                  <a:pt x="11004" y="10679"/>
                  <a:pt x="10901" y="10745"/>
                  <a:pt x="10788" y="10818"/>
                </a:cubicBezTo>
                <a:cubicBezTo>
                  <a:pt x="10308" y="11125"/>
                  <a:pt x="9670" y="11524"/>
                  <a:pt x="9033" y="11920"/>
                </a:cubicBezTo>
                <a:cubicBezTo>
                  <a:pt x="8393" y="12316"/>
                  <a:pt x="7751" y="12708"/>
                  <a:pt x="7264" y="13001"/>
                </a:cubicBezTo>
                <a:cubicBezTo>
                  <a:pt x="7257" y="13005"/>
                  <a:pt x="7251" y="13010"/>
                  <a:pt x="7243" y="13014"/>
                </a:cubicBezTo>
                <a:cubicBezTo>
                  <a:pt x="7074" y="12774"/>
                  <a:pt x="6799" y="12631"/>
                  <a:pt x="6504" y="12631"/>
                </a:cubicBezTo>
                <a:cubicBezTo>
                  <a:pt x="6210" y="12631"/>
                  <a:pt x="5934" y="12774"/>
                  <a:pt x="5765" y="13014"/>
                </a:cubicBezTo>
                <a:lnTo>
                  <a:pt x="5744" y="13001"/>
                </a:lnTo>
                <a:cubicBezTo>
                  <a:pt x="5257" y="12708"/>
                  <a:pt x="4616" y="12316"/>
                  <a:pt x="3977" y="11920"/>
                </a:cubicBezTo>
                <a:cubicBezTo>
                  <a:pt x="3338" y="11524"/>
                  <a:pt x="2702" y="11125"/>
                  <a:pt x="2222" y="10818"/>
                </a:cubicBezTo>
                <a:cubicBezTo>
                  <a:pt x="2107" y="10745"/>
                  <a:pt x="2004" y="10679"/>
                  <a:pt x="1909" y="10617"/>
                </a:cubicBezTo>
                <a:cubicBezTo>
                  <a:pt x="1973" y="10384"/>
                  <a:pt x="1940" y="10135"/>
                  <a:pt x="1820" y="9926"/>
                </a:cubicBezTo>
                <a:cubicBezTo>
                  <a:pt x="1736" y="9780"/>
                  <a:pt x="1612" y="9661"/>
                  <a:pt x="1465" y="9581"/>
                </a:cubicBezTo>
                <a:cubicBezTo>
                  <a:pt x="1463" y="9515"/>
                  <a:pt x="1462" y="9477"/>
                  <a:pt x="1460" y="9405"/>
                </a:cubicBezTo>
                <a:cubicBezTo>
                  <a:pt x="1453" y="8805"/>
                  <a:pt x="1450" y="8013"/>
                  <a:pt x="1450" y="7222"/>
                </a:cubicBezTo>
                <a:cubicBezTo>
                  <a:pt x="1450" y="6430"/>
                  <a:pt x="1453" y="5638"/>
                  <a:pt x="1460" y="5038"/>
                </a:cubicBezTo>
                <a:cubicBezTo>
                  <a:pt x="1462" y="4966"/>
                  <a:pt x="1463" y="4928"/>
                  <a:pt x="1465" y="4862"/>
                </a:cubicBezTo>
                <a:cubicBezTo>
                  <a:pt x="1612" y="4782"/>
                  <a:pt x="1736" y="4663"/>
                  <a:pt x="1820" y="4517"/>
                </a:cubicBezTo>
                <a:cubicBezTo>
                  <a:pt x="1940" y="4308"/>
                  <a:pt x="1973" y="4059"/>
                  <a:pt x="1909" y="3825"/>
                </a:cubicBezTo>
                <a:cubicBezTo>
                  <a:pt x="2004" y="3765"/>
                  <a:pt x="2107" y="3698"/>
                  <a:pt x="2222" y="3625"/>
                </a:cubicBezTo>
                <a:cubicBezTo>
                  <a:pt x="2702" y="3318"/>
                  <a:pt x="3338" y="2918"/>
                  <a:pt x="3977" y="2523"/>
                </a:cubicBezTo>
                <a:cubicBezTo>
                  <a:pt x="4616" y="2127"/>
                  <a:pt x="5257" y="1734"/>
                  <a:pt x="5744" y="1441"/>
                </a:cubicBezTo>
                <a:cubicBezTo>
                  <a:pt x="5753" y="1436"/>
                  <a:pt x="5756" y="1435"/>
                  <a:pt x="5765" y="1429"/>
                </a:cubicBezTo>
                <a:cubicBezTo>
                  <a:pt x="5934" y="1669"/>
                  <a:pt x="6211" y="1812"/>
                  <a:pt x="6504" y="1812"/>
                </a:cubicBezTo>
                <a:cubicBezTo>
                  <a:pt x="6799" y="1812"/>
                  <a:pt x="7074" y="1669"/>
                  <a:pt x="7243" y="1429"/>
                </a:cubicBezTo>
                <a:close/>
                <a:moveTo>
                  <a:pt x="6504" y="1"/>
                </a:moveTo>
                <a:cubicBezTo>
                  <a:pt x="6003" y="1"/>
                  <a:pt x="5598" y="407"/>
                  <a:pt x="5598" y="906"/>
                </a:cubicBezTo>
                <a:cubicBezTo>
                  <a:pt x="5598" y="952"/>
                  <a:pt x="5601" y="998"/>
                  <a:pt x="5609" y="1043"/>
                </a:cubicBezTo>
                <a:cubicBezTo>
                  <a:pt x="5590" y="1055"/>
                  <a:pt x="5573" y="1064"/>
                  <a:pt x="5553" y="1076"/>
                </a:cubicBezTo>
                <a:cubicBezTo>
                  <a:pt x="5062" y="1370"/>
                  <a:pt x="4422" y="1763"/>
                  <a:pt x="3781" y="2159"/>
                </a:cubicBezTo>
                <a:cubicBezTo>
                  <a:pt x="3142" y="2556"/>
                  <a:pt x="2503" y="2956"/>
                  <a:pt x="2021" y="3264"/>
                </a:cubicBezTo>
                <a:cubicBezTo>
                  <a:pt x="1908" y="3336"/>
                  <a:pt x="1806" y="3402"/>
                  <a:pt x="1712" y="3463"/>
                </a:cubicBezTo>
                <a:cubicBezTo>
                  <a:pt x="1649" y="3391"/>
                  <a:pt x="1572" y="3329"/>
                  <a:pt x="1488" y="3280"/>
                </a:cubicBezTo>
                <a:cubicBezTo>
                  <a:pt x="1346" y="3198"/>
                  <a:pt x="1190" y="3159"/>
                  <a:pt x="1037" y="3159"/>
                </a:cubicBezTo>
                <a:cubicBezTo>
                  <a:pt x="724" y="3159"/>
                  <a:pt x="419" y="3321"/>
                  <a:pt x="251" y="3611"/>
                </a:cubicBezTo>
                <a:cubicBezTo>
                  <a:pt x="1" y="4044"/>
                  <a:pt x="150" y="4598"/>
                  <a:pt x="583" y="4848"/>
                </a:cubicBezTo>
                <a:cubicBezTo>
                  <a:pt x="720" y="4928"/>
                  <a:pt x="876" y="4970"/>
                  <a:pt x="1034" y="4970"/>
                </a:cubicBezTo>
                <a:cubicBezTo>
                  <a:pt x="1046" y="4970"/>
                  <a:pt x="1059" y="4970"/>
                  <a:pt x="1072" y="4969"/>
                </a:cubicBezTo>
                <a:lnTo>
                  <a:pt x="1072" y="4969"/>
                </a:lnTo>
                <a:cubicBezTo>
                  <a:pt x="1072" y="4994"/>
                  <a:pt x="1070" y="5006"/>
                  <a:pt x="1070" y="5033"/>
                </a:cubicBezTo>
                <a:cubicBezTo>
                  <a:pt x="1063" y="5635"/>
                  <a:pt x="1060" y="6429"/>
                  <a:pt x="1060" y="7222"/>
                </a:cubicBezTo>
                <a:cubicBezTo>
                  <a:pt x="1060" y="8015"/>
                  <a:pt x="1063" y="8808"/>
                  <a:pt x="1070" y="9411"/>
                </a:cubicBezTo>
                <a:cubicBezTo>
                  <a:pt x="1070" y="9437"/>
                  <a:pt x="1072" y="9449"/>
                  <a:pt x="1072" y="9474"/>
                </a:cubicBezTo>
                <a:cubicBezTo>
                  <a:pt x="1061" y="9474"/>
                  <a:pt x="1050" y="9473"/>
                  <a:pt x="1039" y="9473"/>
                </a:cubicBezTo>
                <a:cubicBezTo>
                  <a:pt x="880" y="9473"/>
                  <a:pt x="722" y="9515"/>
                  <a:pt x="583" y="9595"/>
                </a:cubicBezTo>
                <a:cubicBezTo>
                  <a:pt x="150" y="9845"/>
                  <a:pt x="1" y="10399"/>
                  <a:pt x="251" y="10832"/>
                </a:cubicBezTo>
                <a:cubicBezTo>
                  <a:pt x="419" y="11122"/>
                  <a:pt x="724" y="11285"/>
                  <a:pt x="1037" y="11285"/>
                </a:cubicBezTo>
                <a:cubicBezTo>
                  <a:pt x="1190" y="11285"/>
                  <a:pt x="1346" y="11246"/>
                  <a:pt x="1488" y="11163"/>
                </a:cubicBezTo>
                <a:cubicBezTo>
                  <a:pt x="1572" y="11114"/>
                  <a:pt x="1649" y="11053"/>
                  <a:pt x="1712" y="10980"/>
                </a:cubicBezTo>
                <a:cubicBezTo>
                  <a:pt x="1806" y="11041"/>
                  <a:pt x="1908" y="11107"/>
                  <a:pt x="2021" y="11179"/>
                </a:cubicBezTo>
                <a:cubicBezTo>
                  <a:pt x="2503" y="11487"/>
                  <a:pt x="3141" y="11888"/>
                  <a:pt x="3781" y="12284"/>
                </a:cubicBezTo>
                <a:cubicBezTo>
                  <a:pt x="4420" y="12680"/>
                  <a:pt x="5062" y="13073"/>
                  <a:pt x="5553" y="13368"/>
                </a:cubicBezTo>
                <a:cubicBezTo>
                  <a:pt x="5573" y="13381"/>
                  <a:pt x="5590" y="13390"/>
                  <a:pt x="5609" y="13401"/>
                </a:cubicBezTo>
                <a:cubicBezTo>
                  <a:pt x="5601" y="13446"/>
                  <a:pt x="5598" y="13491"/>
                  <a:pt x="5598" y="13537"/>
                </a:cubicBezTo>
                <a:cubicBezTo>
                  <a:pt x="5598" y="14036"/>
                  <a:pt x="6003" y="14443"/>
                  <a:pt x="6504" y="14443"/>
                </a:cubicBezTo>
                <a:cubicBezTo>
                  <a:pt x="7005" y="14443"/>
                  <a:pt x="7410" y="14038"/>
                  <a:pt x="7410" y="13537"/>
                </a:cubicBezTo>
                <a:cubicBezTo>
                  <a:pt x="7410" y="13491"/>
                  <a:pt x="7407" y="13446"/>
                  <a:pt x="7399" y="13401"/>
                </a:cubicBezTo>
                <a:cubicBezTo>
                  <a:pt x="7420" y="13390"/>
                  <a:pt x="7435" y="13381"/>
                  <a:pt x="7455" y="13369"/>
                </a:cubicBezTo>
                <a:cubicBezTo>
                  <a:pt x="7946" y="13075"/>
                  <a:pt x="8586" y="12680"/>
                  <a:pt x="9227" y="12284"/>
                </a:cubicBezTo>
                <a:cubicBezTo>
                  <a:pt x="9866" y="11888"/>
                  <a:pt x="10505" y="11487"/>
                  <a:pt x="10988" y="11179"/>
                </a:cubicBezTo>
                <a:cubicBezTo>
                  <a:pt x="11100" y="11107"/>
                  <a:pt x="11202" y="11041"/>
                  <a:pt x="11296" y="10980"/>
                </a:cubicBezTo>
                <a:cubicBezTo>
                  <a:pt x="11361" y="11053"/>
                  <a:pt x="11436" y="11114"/>
                  <a:pt x="11520" y="11163"/>
                </a:cubicBezTo>
                <a:cubicBezTo>
                  <a:pt x="11662" y="11246"/>
                  <a:pt x="11818" y="11285"/>
                  <a:pt x="11972" y="11285"/>
                </a:cubicBezTo>
                <a:cubicBezTo>
                  <a:pt x="12285" y="11285"/>
                  <a:pt x="12590" y="11122"/>
                  <a:pt x="12757" y="10832"/>
                </a:cubicBezTo>
                <a:cubicBezTo>
                  <a:pt x="13007" y="10399"/>
                  <a:pt x="12858" y="9845"/>
                  <a:pt x="12425" y="9595"/>
                </a:cubicBezTo>
                <a:cubicBezTo>
                  <a:pt x="12287" y="9515"/>
                  <a:pt x="12129" y="9473"/>
                  <a:pt x="11969" y="9473"/>
                </a:cubicBezTo>
                <a:cubicBezTo>
                  <a:pt x="11958" y="9473"/>
                  <a:pt x="11947" y="9474"/>
                  <a:pt x="11937" y="9474"/>
                </a:cubicBezTo>
                <a:cubicBezTo>
                  <a:pt x="11938" y="9449"/>
                  <a:pt x="11938" y="9437"/>
                  <a:pt x="11938" y="9411"/>
                </a:cubicBezTo>
                <a:cubicBezTo>
                  <a:pt x="11945" y="8808"/>
                  <a:pt x="11950" y="8015"/>
                  <a:pt x="11950" y="7222"/>
                </a:cubicBezTo>
                <a:cubicBezTo>
                  <a:pt x="11950" y="6429"/>
                  <a:pt x="11945" y="5636"/>
                  <a:pt x="11938" y="5033"/>
                </a:cubicBezTo>
                <a:cubicBezTo>
                  <a:pt x="11938" y="5008"/>
                  <a:pt x="11938" y="4994"/>
                  <a:pt x="11937" y="4969"/>
                </a:cubicBezTo>
                <a:lnTo>
                  <a:pt x="11937" y="4969"/>
                </a:lnTo>
                <a:cubicBezTo>
                  <a:pt x="11949" y="4970"/>
                  <a:pt x="11962" y="4970"/>
                  <a:pt x="11975" y="4970"/>
                </a:cubicBezTo>
                <a:cubicBezTo>
                  <a:pt x="12134" y="4970"/>
                  <a:pt x="12289" y="4928"/>
                  <a:pt x="12425" y="4848"/>
                </a:cubicBezTo>
                <a:cubicBezTo>
                  <a:pt x="12858" y="4598"/>
                  <a:pt x="13007" y="4044"/>
                  <a:pt x="12757" y="3611"/>
                </a:cubicBezTo>
                <a:cubicBezTo>
                  <a:pt x="12589" y="3321"/>
                  <a:pt x="12284" y="3159"/>
                  <a:pt x="11972" y="3159"/>
                </a:cubicBezTo>
                <a:cubicBezTo>
                  <a:pt x="11818" y="3159"/>
                  <a:pt x="11662" y="3198"/>
                  <a:pt x="11520" y="3280"/>
                </a:cubicBezTo>
                <a:cubicBezTo>
                  <a:pt x="11436" y="3329"/>
                  <a:pt x="11361" y="3391"/>
                  <a:pt x="11296" y="3463"/>
                </a:cubicBezTo>
                <a:cubicBezTo>
                  <a:pt x="11202" y="3402"/>
                  <a:pt x="11100" y="3336"/>
                  <a:pt x="10987" y="3265"/>
                </a:cubicBezTo>
                <a:cubicBezTo>
                  <a:pt x="10505" y="2956"/>
                  <a:pt x="9866" y="2557"/>
                  <a:pt x="9227" y="2159"/>
                </a:cubicBezTo>
                <a:cubicBezTo>
                  <a:pt x="8586" y="1763"/>
                  <a:pt x="7946" y="1370"/>
                  <a:pt x="7455" y="1076"/>
                </a:cubicBezTo>
                <a:cubicBezTo>
                  <a:pt x="7435" y="1064"/>
                  <a:pt x="7419" y="1055"/>
                  <a:pt x="7399" y="1043"/>
                </a:cubicBezTo>
                <a:cubicBezTo>
                  <a:pt x="7407" y="998"/>
                  <a:pt x="7410" y="953"/>
                  <a:pt x="7410" y="908"/>
                </a:cubicBezTo>
                <a:cubicBezTo>
                  <a:pt x="7410" y="407"/>
                  <a:pt x="7005" y="1"/>
                  <a:pt x="6504" y="1"/>
                </a:cubicBezTo>
                <a:close/>
              </a:path>
            </a:pathLst>
          </a:custGeom>
          <a:solidFill>
            <a:srgbClr val="342776">
              <a:alpha val="144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5" name="Google Shape;1325;p33"/>
          <p:cNvSpPr/>
          <p:nvPr/>
        </p:nvSpPr>
        <p:spPr>
          <a:xfrm>
            <a:off x="8962838" y="4386288"/>
            <a:ext cx="359313" cy="398952"/>
          </a:xfrm>
          <a:custGeom>
            <a:avLst/>
            <a:gdLst/>
            <a:ahLst/>
            <a:cxnLst/>
            <a:rect l="l" t="t" r="r" b="b"/>
            <a:pathLst>
              <a:path w="13008" h="14443" extrusionOk="0">
                <a:moveTo>
                  <a:pt x="7243" y="1429"/>
                </a:moveTo>
                <a:cubicBezTo>
                  <a:pt x="7252" y="1435"/>
                  <a:pt x="7257" y="1436"/>
                  <a:pt x="7264" y="1441"/>
                </a:cubicBezTo>
                <a:cubicBezTo>
                  <a:pt x="7751" y="1734"/>
                  <a:pt x="8393" y="2127"/>
                  <a:pt x="9033" y="2523"/>
                </a:cubicBezTo>
                <a:cubicBezTo>
                  <a:pt x="9670" y="2918"/>
                  <a:pt x="10308" y="3318"/>
                  <a:pt x="10788" y="3625"/>
                </a:cubicBezTo>
                <a:cubicBezTo>
                  <a:pt x="10901" y="3698"/>
                  <a:pt x="11004" y="3765"/>
                  <a:pt x="11100" y="3825"/>
                </a:cubicBezTo>
                <a:cubicBezTo>
                  <a:pt x="11035" y="4059"/>
                  <a:pt x="11068" y="4308"/>
                  <a:pt x="11188" y="4517"/>
                </a:cubicBezTo>
                <a:cubicBezTo>
                  <a:pt x="11272" y="4663"/>
                  <a:pt x="11396" y="4782"/>
                  <a:pt x="11545" y="4862"/>
                </a:cubicBezTo>
                <a:cubicBezTo>
                  <a:pt x="11545" y="4928"/>
                  <a:pt x="11546" y="4966"/>
                  <a:pt x="11548" y="5038"/>
                </a:cubicBezTo>
                <a:cubicBezTo>
                  <a:pt x="11555" y="5638"/>
                  <a:pt x="11558" y="6430"/>
                  <a:pt x="11558" y="7221"/>
                </a:cubicBezTo>
                <a:cubicBezTo>
                  <a:pt x="11558" y="8013"/>
                  <a:pt x="11555" y="8805"/>
                  <a:pt x="11548" y="9405"/>
                </a:cubicBezTo>
                <a:cubicBezTo>
                  <a:pt x="11546" y="9477"/>
                  <a:pt x="11545" y="9515"/>
                  <a:pt x="11545" y="9581"/>
                </a:cubicBezTo>
                <a:cubicBezTo>
                  <a:pt x="11396" y="9661"/>
                  <a:pt x="11272" y="9780"/>
                  <a:pt x="11188" y="9926"/>
                </a:cubicBezTo>
                <a:cubicBezTo>
                  <a:pt x="11068" y="10135"/>
                  <a:pt x="11035" y="10384"/>
                  <a:pt x="11099" y="10617"/>
                </a:cubicBezTo>
                <a:cubicBezTo>
                  <a:pt x="11004" y="10679"/>
                  <a:pt x="10901" y="10745"/>
                  <a:pt x="10788" y="10818"/>
                </a:cubicBezTo>
                <a:cubicBezTo>
                  <a:pt x="10308" y="11125"/>
                  <a:pt x="9670" y="11524"/>
                  <a:pt x="9033" y="11920"/>
                </a:cubicBezTo>
                <a:cubicBezTo>
                  <a:pt x="8393" y="12316"/>
                  <a:pt x="7751" y="12708"/>
                  <a:pt x="7264" y="13001"/>
                </a:cubicBezTo>
                <a:cubicBezTo>
                  <a:pt x="7257" y="13005"/>
                  <a:pt x="7251" y="13010"/>
                  <a:pt x="7243" y="13014"/>
                </a:cubicBezTo>
                <a:cubicBezTo>
                  <a:pt x="7074" y="12774"/>
                  <a:pt x="6799" y="12631"/>
                  <a:pt x="6504" y="12631"/>
                </a:cubicBezTo>
                <a:cubicBezTo>
                  <a:pt x="6210" y="12631"/>
                  <a:pt x="5934" y="12774"/>
                  <a:pt x="5765" y="13014"/>
                </a:cubicBezTo>
                <a:lnTo>
                  <a:pt x="5744" y="13001"/>
                </a:lnTo>
                <a:cubicBezTo>
                  <a:pt x="5257" y="12708"/>
                  <a:pt x="4616" y="12316"/>
                  <a:pt x="3977" y="11920"/>
                </a:cubicBezTo>
                <a:cubicBezTo>
                  <a:pt x="3338" y="11524"/>
                  <a:pt x="2702" y="11125"/>
                  <a:pt x="2222" y="10818"/>
                </a:cubicBezTo>
                <a:cubicBezTo>
                  <a:pt x="2107" y="10745"/>
                  <a:pt x="2004" y="10679"/>
                  <a:pt x="1909" y="10617"/>
                </a:cubicBezTo>
                <a:cubicBezTo>
                  <a:pt x="1973" y="10384"/>
                  <a:pt x="1940" y="10135"/>
                  <a:pt x="1820" y="9926"/>
                </a:cubicBezTo>
                <a:cubicBezTo>
                  <a:pt x="1736" y="9780"/>
                  <a:pt x="1612" y="9661"/>
                  <a:pt x="1465" y="9581"/>
                </a:cubicBezTo>
                <a:cubicBezTo>
                  <a:pt x="1463" y="9515"/>
                  <a:pt x="1462" y="9477"/>
                  <a:pt x="1460" y="9405"/>
                </a:cubicBezTo>
                <a:cubicBezTo>
                  <a:pt x="1453" y="8805"/>
                  <a:pt x="1450" y="8013"/>
                  <a:pt x="1450" y="7222"/>
                </a:cubicBezTo>
                <a:cubicBezTo>
                  <a:pt x="1450" y="6430"/>
                  <a:pt x="1453" y="5638"/>
                  <a:pt x="1460" y="5038"/>
                </a:cubicBezTo>
                <a:cubicBezTo>
                  <a:pt x="1462" y="4966"/>
                  <a:pt x="1463" y="4928"/>
                  <a:pt x="1465" y="4862"/>
                </a:cubicBezTo>
                <a:cubicBezTo>
                  <a:pt x="1612" y="4782"/>
                  <a:pt x="1736" y="4663"/>
                  <a:pt x="1820" y="4517"/>
                </a:cubicBezTo>
                <a:cubicBezTo>
                  <a:pt x="1940" y="4308"/>
                  <a:pt x="1973" y="4059"/>
                  <a:pt x="1909" y="3825"/>
                </a:cubicBezTo>
                <a:cubicBezTo>
                  <a:pt x="2004" y="3765"/>
                  <a:pt x="2107" y="3698"/>
                  <a:pt x="2222" y="3625"/>
                </a:cubicBezTo>
                <a:cubicBezTo>
                  <a:pt x="2702" y="3318"/>
                  <a:pt x="3338" y="2918"/>
                  <a:pt x="3977" y="2523"/>
                </a:cubicBezTo>
                <a:cubicBezTo>
                  <a:pt x="4616" y="2127"/>
                  <a:pt x="5257" y="1734"/>
                  <a:pt x="5744" y="1441"/>
                </a:cubicBezTo>
                <a:cubicBezTo>
                  <a:pt x="5753" y="1436"/>
                  <a:pt x="5756" y="1435"/>
                  <a:pt x="5765" y="1429"/>
                </a:cubicBezTo>
                <a:cubicBezTo>
                  <a:pt x="5934" y="1669"/>
                  <a:pt x="6211" y="1812"/>
                  <a:pt x="6504" y="1812"/>
                </a:cubicBezTo>
                <a:cubicBezTo>
                  <a:pt x="6799" y="1812"/>
                  <a:pt x="7074" y="1669"/>
                  <a:pt x="7243" y="1429"/>
                </a:cubicBezTo>
                <a:close/>
                <a:moveTo>
                  <a:pt x="6504" y="1"/>
                </a:moveTo>
                <a:cubicBezTo>
                  <a:pt x="6003" y="1"/>
                  <a:pt x="5598" y="407"/>
                  <a:pt x="5598" y="906"/>
                </a:cubicBezTo>
                <a:cubicBezTo>
                  <a:pt x="5598" y="952"/>
                  <a:pt x="5601" y="998"/>
                  <a:pt x="5609" y="1043"/>
                </a:cubicBezTo>
                <a:cubicBezTo>
                  <a:pt x="5590" y="1055"/>
                  <a:pt x="5573" y="1064"/>
                  <a:pt x="5553" y="1076"/>
                </a:cubicBezTo>
                <a:cubicBezTo>
                  <a:pt x="5062" y="1370"/>
                  <a:pt x="4422" y="1763"/>
                  <a:pt x="3781" y="2159"/>
                </a:cubicBezTo>
                <a:cubicBezTo>
                  <a:pt x="3142" y="2556"/>
                  <a:pt x="2503" y="2956"/>
                  <a:pt x="2021" y="3264"/>
                </a:cubicBezTo>
                <a:cubicBezTo>
                  <a:pt x="1908" y="3336"/>
                  <a:pt x="1806" y="3402"/>
                  <a:pt x="1712" y="3463"/>
                </a:cubicBezTo>
                <a:cubicBezTo>
                  <a:pt x="1649" y="3391"/>
                  <a:pt x="1572" y="3329"/>
                  <a:pt x="1488" y="3280"/>
                </a:cubicBezTo>
                <a:cubicBezTo>
                  <a:pt x="1346" y="3198"/>
                  <a:pt x="1190" y="3159"/>
                  <a:pt x="1037" y="3159"/>
                </a:cubicBezTo>
                <a:cubicBezTo>
                  <a:pt x="724" y="3159"/>
                  <a:pt x="419" y="3321"/>
                  <a:pt x="251" y="3611"/>
                </a:cubicBezTo>
                <a:cubicBezTo>
                  <a:pt x="1" y="4044"/>
                  <a:pt x="150" y="4598"/>
                  <a:pt x="583" y="4848"/>
                </a:cubicBezTo>
                <a:cubicBezTo>
                  <a:pt x="720" y="4928"/>
                  <a:pt x="876" y="4970"/>
                  <a:pt x="1034" y="4970"/>
                </a:cubicBezTo>
                <a:cubicBezTo>
                  <a:pt x="1046" y="4970"/>
                  <a:pt x="1059" y="4970"/>
                  <a:pt x="1072" y="4969"/>
                </a:cubicBezTo>
                <a:lnTo>
                  <a:pt x="1072" y="4969"/>
                </a:lnTo>
                <a:cubicBezTo>
                  <a:pt x="1072" y="4994"/>
                  <a:pt x="1070" y="5006"/>
                  <a:pt x="1070" y="5033"/>
                </a:cubicBezTo>
                <a:cubicBezTo>
                  <a:pt x="1063" y="5635"/>
                  <a:pt x="1060" y="6429"/>
                  <a:pt x="1060" y="7222"/>
                </a:cubicBezTo>
                <a:cubicBezTo>
                  <a:pt x="1060" y="8015"/>
                  <a:pt x="1063" y="8808"/>
                  <a:pt x="1070" y="9411"/>
                </a:cubicBezTo>
                <a:cubicBezTo>
                  <a:pt x="1070" y="9437"/>
                  <a:pt x="1072" y="9449"/>
                  <a:pt x="1072" y="9474"/>
                </a:cubicBezTo>
                <a:cubicBezTo>
                  <a:pt x="1061" y="9474"/>
                  <a:pt x="1050" y="9473"/>
                  <a:pt x="1039" y="9473"/>
                </a:cubicBezTo>
                <a:cubicBezTo>
                  <a:pt x="880" y="9473"/>
                  <a:pt x="722" y="9515"/>
                  <a:pt x="583" y="9595"/>
                </a:cubicBezTo>
                <a:cubicBezTo>
                  <a:pt x="150" y="9845"/>
                  <a:pt x="1" y="10399"/>
                  <a:pt x="251" y="10832"/>
                </a:cubicBezTo>
                <a:cubicBezTo>
                  <a:pt x="419" y="11122"/>
                  <a:pt x="724" y="11285"/>
                  <a:pt x="1037" y="11285"/>
                </a:cubicBezTo>
                <a:cubicBezTo>
                  <a:pt x="1190" y="11285"/>
                  <a:pt x="1346" y="11246"/>
                  <a:pt x="1488" y="11163"/>
                </a:cubicBezTo>
                <a:cubicBezTo>
                  <a:pt x="1572" y="11114"/>
                  <a:pt x="1649" y="11053"/>
                  <a:pt x="1712" y="10980"/>
                </a:cubicBezTo>
                <a:cubicBezTo>
                  <a:pt x="1806" y="11041"/>
                  <a:pt x="1908" y="11107"/>
                  <a:pt x="2021" y="11179"/>
                </a:cubicBezTo>
                <a:cubicBezTo>
                  <a:pt x="2503" y="11487"/>
                  <a:pt x="3141" y="11888"/>
                  <a:pt x="3781" y="12284"/>
                </a:cubicBezTo>
                <a:cubicBezTo>
                  <a:pt x="4420" y="12680"/>
                  <a:pt x="5062" y="13073"/>
                  <a:pt x="5553" y="13368"/>
                </a:cubicBezTo>
                <a:cubicBezTo>
                  <a:pt x="5573" y="13381"/>
                  <a:pt x="5590" y="13390"/>
                  <a:pt x="5609" y="13401"/>
                </a:cubicBezTo>
                <a:cubicBezTo>
                  <a:pt x="5601" y="13446"/>
                  <a:pt x="5598" y="13491"/>
                  <a:pt x="5598" y="13537"/>
                </a:cubicBezTo>
                <a:cubicBezTo>
                  <a:pt x="5598" y="14036"/>
                  <a:pt x="6003" y="14443"/>
                  <a:pt x="6504" y="14443"/>
                </a:cubicBezTo>
                <a:cubicBezTo>
                  <a:pt x="7005" y="14443"/>
                  <a:pt x="7410" y="14038"/>
                  <a:pt x="7410" y="13537"/>
                </a:cubicBezTo>
                <a:cubicBezTo>
                  <a:pt x="7410" y="13491"/>
                  <a:pt x="7407" y="13446"/>
                  <a:pt x="7399" y="13401"/>
                </a:cubicBezTo>
                <a:cubicBezTo>
                  <a:pt x="7420" y="13390"/>
                  <a:pt x="7435" y="13381"/>
                  <a:pt x="7455" y="13369"/>
                </a:cubicBezTo>
                <a:cubicBezTo>
                  <a:pt x="7946" y="13075"/>
                  <a:pt x="8586" y="12680"/>
                  <a:pt x="9227" y="12284"/>
                </a:cubicBezTo>
                <a:cubicBezTo>
                  <a:pt x="9866" y="11888"/>
                  <a:pt x="10505" y="11487"/>
                  <a:pt x="10988" y="11179"/>
                </a:cubicBezTo>
                <a:cubicBezTo>
                  <a:pt x="11100" y="11107"/>
                  <a:pt x="11202" y="11041"/>
                  <a:pt x="11296" y="10980"/>
                </a:cubicBezTo>
                <a:cubicBezTo>
                  <a:pt x="11361" y="11053"/>
                  <a:pt x="11436" y="11114"/>
                  <a:pt x="11520" y="11163"/>
                </a:cubicBezTo>
                <a:cubicBezTo>
                  <a:pt x="11662" y="11246"/>
                  <a:pt x="11818" y="11285"/>
                  <a:pt x="11972" y="11285"/>
                </a:cubicBezTo>
                <a:cubicBezTo>
                  <a:pt x="12285" y="11285"/>
                  <a:pt x="12590" y="11122"/>
                  <a:pt x="12757" y="10832"/>
                </a:cubicBezTo>
                <a:cubicBezTo>
                  <a:pt x="13007" y="10399"/>
                  <a:pt x="12858" y="9845"/>
                  <a:pt x="12425" y="9595"/>
                </a:cubicBezTo>
                <a:cubicBezTo>
                  <a:pt x="12287" y="9515"/>
                  <a:pt x="12129" y="9473"/>
                  <a:pt x="11969" y="9473"/>
                </a:cubicBezTo>
                <a:cubicBezTo>
                  <a:pt x="11958" y="9473"/>
                  <a:pt x="11947" y="9474"/>
                  <a:pt x="11937" y="9474"/>
                </a:cubicBezTo>
                <a:cubicBezTo>
                  <a:pt x="11938" y="9449"/>
                  <a:pt x="11938" y="9437"/>
                  <a:pt x="11938" y="9411"/>
                </a:cubicBezTo>
                <a:cubicBezTo>
                  <a:pt x="11945" y="8808"/>
                  <a:pt x="11950" y="8015"/>
                  <a:pt x="11950" y="7222"/>
                </a:cubicBezTo>
                <a:cubicBezTo>
                  <a:pt x="11950" y="6429"/>
                  <a:pt x="11945" y="5636"/>
                  <a:pt x="11938" y="5033"/>
                </a:cubicBezTo>
                <a:cubicBezTo>
                  <a:pt x="11938" y="5008"/>
                  <a:pt x="11938" y="4994"/>
                  <a:pt x="11937" y="4969"/>
                </a:cubicBezTo>
                <a:lnTo>
                  <a:pt x="11937" y="4969"/>
                </a:lnTo>
                <a:cubicBezTo>
                  <a:pt x="11949" y="4970"/>
                  <a:pt x="11962" y="4970"/>
                  <a:pt x="11975" y="4970"/>
                </a:cubicBezTo>
                <a:cubicBezTo>
                  <a:pt x="12134" y="4970"/>
                  <a:pt x="12289" y="4928"/>
                  <a:pt x="12425" y="4848"/>
                </a:cubicBezTo>
                <a:cubicBezTo>
                  <a:pt x="12858" y="4598"/>
                  <a:pt x="13007" y="4044"/>
                  <a:pt x="12757" y="3611"/>
                </a:cubicBezTo>
                <a:cubicBezTo>
                  <a:pt x="12589" y="3321"/>
                  <a:pt x="12284" y="3159"/>
                  <a:pt x="11972" y="3159"/>
                </a:cubicBezTo>
                <a:cubicBezTo>
                  <a:pt x="11818" y="3159"/>
                  <a:pt x="11662" y="3198"/>
                  <a:pt x="11520" y="3280"/>
                </a:cubicBezTo>
                <a:cubicBezTo>
                  <a:pt x="11436" y="3329"/>
                  <a:pt x="11361" y="3391"/>
                  <a:pt x="11296" y="3463"/>
                </a:cubicBezTo>
                <a:cubicBezTo>
                  <a:pt x="11202" y="3402"/>
                  <a:pt x="11100" y="3336"/>
                  <a:pt x="10987" y="3265"/>
                </a:cubicBezTo>
                <a:cubicBezTo>
                  <a:pt x="10505" y="2956"/>
                  <a:pt x="9866" y="2557"/>
                  <a:pt x="9227" y="2159"/>
                </a:cubicBezTo>
                <a:cubicBezTo>
                  <a:pt x="8586" y="1763"/>
                  <a:pt x="7946" y="1370"/>
                  <a:pt x="7455" y="1076"/>
                </a:cubicBezTo>
                <a:cubicBezTo>
                  <a:pt x="7435" y="1064"/>
                  <a:pt x="7419" y="1055"/>
                  <a:pt x="7399" y="1043"/>
                </a:cubicBezTo>
                <a:cubicBezTo>
                  <a:pt x="7407" y="998"/>
                  <a:pt x="7410" y="953"/>
                  <a:pt x="7410" y="908"/>
                </a:cubicBezTo>
                <a:cubicBezTo>
                  <a:pt x="7410" y="407"/>
                  <a:pt x="7005" y="1"/>
                  <a:pt x="6504" y="1"/>
                </a:cubicBezTo>
                <a:close/>
              </a:path>
            </a:pathLst>
          </a:custGeom>
          <a:solidFill>
            <a:srgbClr val="342776">
              <a:alpha val="141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6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si"/>
              <a:buNone/>
              <a:defRPr sz="3500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si"/>
              <a:buNone/>
              <a:defRPr sz="3500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si"/>
              <a:buNone/>
              <a:defRPr sz="3500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si"/>
              <a:buNone/>
              <a:defRPr sz="3500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si"/>
              <a:buNone/>
              <a:defRPr sz="3500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si"/>
              <a:buNone/>
              <a:defRPr sz="3500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si"/>
              <a:buNone/>
              <a:defRPr sz="3500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si"/>
              <a:buNone/>
              <a:defRPr sz="3500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si"/>
              <a:buNone/>
              <a:defRPr sz="3500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Char char="●"/>
              <a:defRPr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Char char="○"/>
              <a:defRPr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Char char="■"/>
              <a:defRPr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Char char="●"/>
              <a:defRPr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Char char="○"/>
              <a:defRPr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Char char="■"/>
              <a:defRPr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Char char="●"/>
              <a:defRPr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Char char="○"/>
              <a:defRPr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Char char="■"/>
              <a:defRPr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3" r:id="rId4"/>
    <p:sldLayoutId id="2147483658" r:id="rId5"/>
    <p:sldLayoutId id="2147483659" r:id="rId6"/>
    <p:sldLayoutId id="2147483671" r:id="rId7"/>
    <p:sldLayoutId id="2147483678" r:id="rId8"/>
    <p:sldLayoutId id="2147483679" r:id="rId9"/>
    <p:sldLayoutId id="2147483680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18/10/relationships/comments" Target="../comments/modernComment_100_0.xml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gif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5F_C67C8AE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2_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microsoft.com/office/2018/10/relationships/comments" Target="../comments/modernComment_122_0.xml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6.sv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customXml" Target="../ink/ink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microsoft.com/office/2018/10/relationships/comments" Target="../comments/modernComment_164_BBE1817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Shape 1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A light shining through a beam of light&#10;&#10;Description automatically generated">
            <a:extLst>
              <a:ext uri="{FF2B5EF4-FFF2-40B4-BE49-F238E27FC236}">
                <a16:creationId xmlns:a16="http://schemas.microsoft.com/office/drawing/2014/main" id="{CB9051AD-263B-1590-D43E-0F6AE5C710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6355" y="157988"/>
            <a:ext cx="7236573" cy="48275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Google Shape;1914;p42">
            <a:extLst>
              <a:ext uri="{FF2B5EF4-FFF2-40B4-BE49-F238E27FC236}">
                <a16:creationId xmlns:a16="http://schemas.microsoft.com/office/drawing/2014/main" id="{8D05DCD5-1D7B-2E6A-D951-C5A6288DFA54}"/>
              </a:ext>
            </a:extLst>
          </p:cNvPr>
          <p:cNvSpPr txBox="1">
            <a:spLocks/>
          </p:cNvSpPr>
          <p:nvPr/>
        </p:nvSpPr>
        <p:spPr>
          <a:xfrm>
            <a:off x="3589418" y="222753"/>
            <a:ext cx="5346417" cy="1245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Alatsi"/>
              <a:buNone/>
              <a:defRPr sz="9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Alatsi"/>
              <a:buNone/>
              <a:defRPr sz="5200" b="0" i="0" u="none" strike="noStrike" cap="none">
                <a:solidFill>
                  <a:srgbClr val="191919"/>
                </a:solidFill>
                <a:latin typeface="Alatsi"/>
                <a:ea typeface="Alatsi"/>
                <a:cs typeface="Alatsi"/>
                <a:sym typeface="Alats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Alatsi"/>
              <a:buNone/>
              <a:defRPr sz="5200" b="0" i="0" u="none" strike="noStrike" cap="none">
                <a:solidFill>
                  <a:srgbClr val="191919"/>
                </a:solidFill>
                <a:latin typeface="Alatsi"/>
                <a:ea typeface="Alatsi"/>
                <a:cs typeface="Alatsi"/>
                <a:sym typeface="Alats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Alatsi"/>
              <a:buNone/>
              <a:defRPr sz="5200" b="0" i="0" u="none" strike="noStrike" cap="none">
                <a:solidFill>
                  <a:srgbClr val="191919"/>
                </a:solidFill>
                <a:latin typeface="Alatsi"/>
                <a:ea typeface="Alatsi"/>
                <a:cs typeface="Alatsi"/>
                <a:sym typeface="Alats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Alatsi"/>
              <a:buNone/>
              <a:defRPr sz="5200" b="0" i="0" u="none" strike="noStrike" cap="none">
                <a:solidFill>
                  <a:srgbClr val="191919"/>
                </a:solidFill>
                <a:latin typeface="Alatsi"/>
                <a:ea typeface="Alatsi"/>
                <a:cs typeface="Alatsi"/>
                <a:sym typeface="Alats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Alatsi"/>
              <a:buNone/>
              <a:defRPr sz="5200" b="0" i="0" u="none" strike="noStrike" cap="none">
                <a:solidFill>
                  <a:srgbClr val="191919"/>
                </a:solidFill>
                <a:latin typeface="Alatsi"/>
                <a:ea typeface="Alatsi"/>
                <a:cs typeface="Alatsi"/>
                <a:sym typeface="Alats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Alatsi"/>
              <a:buNone/>
              <a:defRPr sz="5200" b="0" i="0" u="none" strike="noStrike" cap="none">
                <a:solidFill>
                  <a:srgbClr val="191919"/>
                </a:solidFill>
                <a:latin typeface="Alatsi"/>
                <a:ea typeface="Alatsi"/>
                <a:cs typeface="Alatsi"/>
                <a:sym typeface="Alats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Alatsi"/>
              <a:buNone/>
              <a:defRPr sz="5200" b="0" i="0" u="none" strike="noStrike" cap="none">
                <a:solidFill>
                  <a:srgbClr val="191919"/>
                </a:solidFill>
                <a:latin typeface="Alatsi"/>
                <a:ea typeface="Alatsi"/>
                <a:cs typeface="Alatsi"/>
                <a:sym typeface="Alats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Alatsi"/>
              <a:buNone/>
              <a:defRPr sz="5200" b="0" i="0" u="none" strike="noStrike" cap="none">
                <a:solidFill>
                  <a:srgbClr val="191919"/>
                </a:solidFill>
                <a:latin typeface="Alatsi"/>
                <a:ea typeface="Alatsi"/>
                <a:cs typeface="Alatsi"/>
                <a:sym typeface="Alatsi"/>
              </a:defRPr>
            </a:lvl9pPr>
          </a:lstStyle>
          <a:p>
            <a:pPr algn="r">
              <a:lnSpc>
                <a:spcPct val="50000"/>
              </a:lnSpc>
            </a:pPr>
            <a:r>
              <a:rPr lang="es-ES" sz="8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aheim" panose="020B0604020202020204" charset="0"/>
              </a:rPr>
              <a:t>CONDOR</a:t>
            </a:r>
          </a:p>
          <a:p>
            <a:pPr algn="r">
              <a:lnSpc>
                <a:spcPct val="50000"/>
              </a:lnSpc>
            </a:pPr>
            <a:r>
              <a:rPr lang="es-E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aheim" panose="020B0604020202020204" charset="0"/>
              </a:rPr>
              <a:t>Observatory Project</a:t>
            </a:r>
          </a:p>
        </p:txBody>
      </p:sp>
      <p:sp>
        <p:nvSpPr>
          <p:cNvPr id="15" name="CuadroTexto 2">
            <a:extLst>
              <a:ext uri="{FF2B5EF4-FFF2-40B4-BE49-F238E27FC236}">
                <a16:creationId xmlns:a16="http://schemas.microsoft.com/office/drawing/2014/main" id="{4EA03C96-2FF6-FCEE-8A11-1574AFFC34FC}"/>
              </a:ext>
            </a:extLst>
          </p:cNvPr>
          <p:cNvSpPr txBox="1"/>
          <p:nvPr/>
        </p:nvSpPr>
        <p:spPr>
          <a:xfrm>
            <a:off x="510539" y="4352288"/>
            <a:ext cx="8502389" cy="43088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 sz="1050" b="1" dirty="0">
                <a:solidFill>
                  <a:schemeClr val="accent6"/>
                </a:solidFill>
                <a:latin typeface="Nunito Medium"/>
              </a:rPr>
              <a:t>Thursday 9th, January 2025</a:t>
            </a:r>
          </a:p>
          <a:p>
            <a:pPr algn="r"/>
            <a:r>
              <a:rPr lang="en-US" sz="1050" b="1" i="1" dirty="0">
                <a:solidFill>
                  <a:schemeClr val="accent6"/>
                </a:solidFill>
                <a:latin typeface="Nunito Medium"/>
              </a:rPr>
              <a:t>9th International Conference on High Energy Particle and Nuclear Physics in the LHC Era. </a:t>
            </a:r>
            <a:r>
              <a:rPr lang="en-US" sz="1050" b="1" dirty="0">
                <a:solidFill>
                  <a:schemeClr val="accent6"/>
                </a:solidFill>
                <a:latin typeface="Nunito Medium"/>
              </a:rPr>
              <a:t>Valparaíso, Chile</a:t>
            </a:r>
          </a:p>
        </p:txBody>
      </p:sp>
      <p:pic>
        <p:nvPicPr>
          <p:cNvPr id="18" name="Imagen 17" descr="A logo with blue and yellow text&#10;&#10;Description automatically generated">
            <a:extLst>
              <a:ext uri="{FF2B5EF4-FFF2-40B4-BE49-F238E27FC236}">
                <a16:creationId xmlns:a16="http://schemas.microsoft.com/office/drawing/2014/main" id="{1872E2F7-FEC0-7A0F-3EE4-58BB9E09A1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329" y="2028891"/>
            <a:ext cx="1401990" cy="970608"/>
          </a:xfrm>
          <a:prstGeom prst="rect">
            <a:avLst/>
          </a:prstGeom>
        </p:spPr>
      </p:pic>
      <p:pic>
        <p:nvPicPr>
          <p:cNvPr id="2" name="Gráfico 1">
            <a:extLst>
              <a:ext uri="{FF2B5EF4-FFF2-40B4-BE49-F238E27FC236}">
                <a16:creationId xmlns:a16="http://schemas.microsoft.com/office/drawing/2014/main" id="{3F4334DC-6CB3-F4A2-7568-4B39A33370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1674" y="184856"/>
            <a:ext cx="3225840" cy="660714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B6AE3284-E516-0DAD-78B8-53BADF42FF82}"/>
              </a:ext>
            </a:extLst>
          </p:cNvPr>
          <p:cNvSpPr txBox="1"/>
          <p:nvPr/>
        </p:nvSpPr>
        <p:spPr>
          <a:xfrm>
            <a:off x="1025912" y="4723249"/>
            <a:ext cx="7987017" cy="2616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 sz="1100" b="1" dirty="0">
                <a:solidFill>
                  <a:schemeClr val="accent6"/>
                </a:solidFill>
                <a:latin typeface="Nunito Medium"/>
              </a:rPr>
              <a:t>Authors: Raquel </a:t>
            </a:r>
            <a:r>
              <a:rPr lang="en-US" sz="1100" b="1" dirty="0" err="1">
                <a:solidFill>
                  <a:schemeClr val="accent6"/>
                </a:solidFill>
                <a:latin typeface="Nunito Medium"/>
              </a:rPr>
              <a:t>Pezoa</a:t>
            </a:r>
            <a:r>
              <a:rPr lang="en-US" sz="1100" b="1" dirty="0">
                <a:solidFill>
                  <a:schemeClr val="accent6"/>
                </a:solidFill>
                <a:latin typeface="Nunito Medium"/>
              </a:rPr>
              <a:t>, Sebastián Tapia, Nicolás </a:t>
            </a:r>
            <a:r>
              <a:rPr lang="en-US" sz="1100" b="1" dirty="0" err="1">
                <a:solidFill>
                  <a:schemeClr val="accent6"/>
                </a:solidFill>
                <a:latin typeface="Nunito Medium"/>
              </a:rPr>
              <a:t>Viaux</a:t>
            </a:r>
            <a:r>
              <a:rPr lang="en-US" sz="1100" b="1" dirty="0">
                <a:solidFill>
                  <a:schemeClr val="accent6"/>
                </a:solidFill>
                <a:latin typeface="Nunito Medium"/>
              </a:rPr>
              <a:t>, Gonzalo Muñoz, Constanza Valdivieso, Luis Navarro.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0B4C114-9111-BCA0-C889-1837C7E52B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5649" y="3645533"/>
            <a:ext cx="1403670" cy="1313111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7201D82-7BA2-F830-69E6-775263150A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7" y="3114609"/>
            <a:ext cx="1583473" cy="482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AAE6AB-9DB8-29B2-12A1-DD54F5736398}"/>
              </a:ext>
            </a:extLst>
          </p:cNvPr>
          <p:cNvSpPr txBox="1"/>
          <p:nvPr/>
        </p:nvSpPr>
        <p:spPr>
          <a:xfrm>
            <a:off x="1793481" y="184204"/>
            <a:ext cx="32087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000" b="0" i="0" cap="all" dirty="0">
                <a:solidFill>
                  <a:schemeClr val="accent6">
                    <a:alpha val="21000"/>
                  </a:schemeClr>
                </a:solidFill>
                <a:effectLst/>
                <a:latin typeface="Aptos" panose="020B0004020202020204" pitchFamily="34" charset="0"/>
                <a:cs typeface="Aldhabi" panose="020F0502020204030204" pitchFamily="2" charset="-78"/>
              </a:rPr>
              <a:t>Osaka Metropolitan </a:t>
            </a:r>
            <a:r>
              <a:rPr lang="es-CL" sz="1000" b="0" i="0" cap="all" dirty="0" err="1">
                <a:solidFill>
                  <a:schemeClr val="accent6">
                    <a:alpha val="21000"/>
                  </a:schemeClr>
                </a:solidFill>
                <a:effectLst/>
                <a:latin typeface="Aptos" panose="020B0004020202020204" pitchFamily="34" charset="0"/>
                <a:cs typeface="Aldhabi" panose="020F0502020204030204" pitchFamily="2" charset="-78"/>
              </a:rPr>
              <a:t>University</a:t>
            </a:r>
            <a:r>
              <a:rPr lang="es-CL" sz="1000" b="0" i="0" cap="all" dirty="0">
                <a:solidFill>
                  <a:schemeClr val="accent6">
                    <a:alpha val="21000"/>
                  </a:schemeClr>
                </a:solidFill>
                <a:effectLst/>
                <a:latin typeface="Aptos" panose="020B0004020202020204" pitchFamily="34" charset="0"/>
                <a:cs typeface="Aldhabi" panose="020F0502020204030204" pitchFamily="2" charset="-78"/>
              </a:rPr>
              <a:t>/L-INSIGHT, </a:t>
            </a:r>
            <a:r>
              <a:rPr lang="es-CL" sz="1000" b="0" i="0" cap="all" dirty="0" err="1">
                <a:solidFill>
                  <a:schemeClr val="accent6">
                    <a:alpha val="21000"/>
                  </a:schemeClr>
                </a:solidFill>
                <a:effectLst/>
                <a:latin typeface="Aptos" panose="020B0004020202020204" pitchFamily="34" charset="0"/>
                <a:cs typeface="Aldhabi" panose="020F0502020204030204" pitchFamily="2" charset="-78"/>
              </a:rPr>
              <a:t>Kyoto</a:t>
            </a:r>
            <a:r>
              <a:rPr lang="es-CL" sz="1000" b="0" i="0" cap="all" dirty="0">
                <a:solidFill>
                  <a:schemeClr val="accent6">
                    <a:alpha val="21000"/>
                  </a:schemeClr>
                </a:solidFill>
                <a:effectLst/>
                <a:latin typeface="Aptos" panose="020B0004020202020204" pitchFamily="34" charset="0"/>
                <a:cs typeface="Aldhabi" panose="020F0502020204030204" pitchFamily="2" charset="-78"/>
              </a:rPr>
              <a:t> </a:t>
            </a:r>
            <a:r>
              <a:rPr lang="es-CL" sz="1000" b="0" i="0" cap="all" dirty="0" err="1">
                <a:solidFill>
                  <a:schemeClr val="accent6">
                    <a:alpha val="21000"/>
                  </a:schemeClr>
                </a:solidFill>
                <a:effectLst/>
                <a:latin typeface="Aptos" panose="020B0004020202020204" pitchFamily="34" charset="0"/>
                <a:cs typeface="Aldhabi" panose="020F0502020204030204" pitchFamily="2" charset="-78"/>
              </a:rPr>
              <a:t>University</a:t>
            </a:r>
            <a:r>
              <a:rPr lang="es-CL" sz="1000" b="0" i="0" cap="all" dirty="0">
                <a:solidFill>
                  <a:schemeClr val="accent6">
                    <a:alpha val="21000"/>
                  </a:schemeClr>
                </a:solidFill>
                <a:effectLst/>
                <a:latin typeface="Aptos" panose="020B0004020202020204" pitchFamily="34" charset="0"/>
                <a:cs typeface="Aldhabi" panose="020F0502020204030204" pitchFamily="2" charset="-78"/>
              </a:rPr>
              <a:t>/</a:t>
            </a:r>
            <a:r>
              <a:rPr lang="es-CL" sz="1000" b="0" i="0" cap="all" dirty="0" err="1">
                <a:solidFill>
                  <a:schemeClr val="accent6">
                    <a:alpha val="21000"/>
                  </a:schemeClr>
                </a:solidFill>
                <a:effectLst/>
                <a:latin typeface="Aptos" panose="020B0004020202020204" pitchFamily="34" charset="0"/>
                <a:cs typeface="Aldhabi" panose="020F0502020204030204" pitchFamily="2" charset="-78"/>
              </a:rPr>
              <a:t>Ryuunosuke</a:t>
            </a:r>
            <a:r>
              <a:rPr lang="es-CL" sz="1000" b="0" i="0" cap="all" dirty="0">
                <a:solidFill>
                  <a:schemeClr val="accent6">
                    <a:alpha val="21000"/>
                  </a:schemeClr>
                </a:solidFill>
                <a:effectLst/>
                <a:latin typeface="Aptos" panose="020B0004020202020204" pitchFamily="34" charset="0"/>
                <a:cs typeface="Aldhabi" panose="020F0502020204030204" pitchFamily="2" charset="-78"/>
              </a:rPr>
              <a:t> </a:t>
            </a:r>
            <a:r>
              <a:rPr lang="es-CL" sz="1000" b="0" i="0" cap="all" dirty="0" err="1">
                <a:solidFill>
                  <a:schemeClr val="accent6">
                    <a:alpha val="21000"/>
                  </a:schemeClr>
                </a:solidFill>
                <a:effectLst/>
                <a:latin typeface="Aptos" panose="020B0004020202020204" pitchFamily="34" charset="0"/>
                <a:cs typeface="Aldhabi" panose="020F0502020204030204" pitchFamily="2" charset="-78"/>
              </a:rPr>
              <a:t>Takeshige</a:t>
            </a:r>
            <a:r>
              <a:rPr lang="es-CL" sz="1000" b="0" i="0" cap="all" dirty="0">
                <a:solidFill>
                  <a:schemeClr val="accent6">
                    <a:alpha val="21000"/>
                  </a:schemeClr>
                </a:solidFill>
                <a:effectLst/>
                <a:latin typeface="Aptos" panose="020B0004020202020204" pitchFamily="34" charset="0"/>
                <a:cs typeface="Aldhabi" panose="020F0502020204030204" pitchFamily="2" charset="-78"/>
              </a:rPr>
              <a:t>.</a:t>
            </a:r>
            <a:endParaRPr lang="es-CL" sz="1000" dirty="0">
              <a:solidFill>
                <a:schemeClr val="accent6">
                  <a:alpha val="21000"/>
                </a:schemeClr>
              </a:solidFill>
              <a:latin typeface="Aptos" panose="020B0004020202020204" pitchFamily="34" charset="0"/>
              <a:cs typeface="Aldhabi" panose="020F0502020204030204" pitchFamily="2" charset="-78"/>
            </a:endParaRPr>
          </a:p>
        </p:txBody>
      </p:sp>
    </p:spTree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1F96EF-EAC6-00FA-1E81-EDF9D1AA2F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914;p42">
            <a:extLst>
              <a:ext uri="{FF2B5EF4-FFF2-40B4-BE49-F238E27FC236}">
                <a16:creationId xmlns:a16="http://schemas.microsoft.com/office/drawing/2014/main" id="{CD5D71CF-8787-BEEB-2796-54C6F15E4E4B}"/>
              </a:ext>
            </a:extLst>
          </p:cNvPr>
          <p:cNvSpPr txBox="1">
            <a:spLocks/>
          </p:cNvSpPr>
          <p:nvPr/>
        </p:nvSpPr>
        <p:spPr>
          <a:xfrm>
            <a:off x="362466" y="247610"/>
            <a:ext cx="8171934" cy="878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50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9pPr>
          </a:lstStyle>
          <a:p>
            <a:pPr>
              <a:buSzPts val="3500"/>
            </a:pPr>
            <a:r>
              <a:rPr lang="en" sz="3500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Some CORSIKA Particles Interactions</a:t>
            </a:r>
            <a:endParaRPr lang="en-US" sz="3500" dirty="0"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asis MT Pro" panose="02040504050005020304" pitchFamily="18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2B88ECC-847C-426D-AB65-54DED4F76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865" y="1935147"/>
            <a:ext cx="1888349" cy="189965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2C3F27E5-88D6-73FA-72C4-8AD5B39070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6534" y="1940251"/>
            <a:ext cx="1888350" cy="1592826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FD4976B-C113-B6CC-0FE6-7D21181A44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2057" y="1940251"/>
            <a:ext cx="1532295" cy="2049445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AA6D6908-EC35-E85D-67B7-CCDBAFFB2C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0552" y="1940252"/>
            <a:ext cx="1449212" cy="2049445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345B8F0D-F0E5-09B3-4AAE-F8F5198B2661}"/>
              </a:ext>
            </a:extLst>
          </p:cNvPr>
          <p:cNvSpPr txBox="1"/>
          <p:nvPr/>
        </p:nvSpPr>
        <p:spPr>
          <a:xfrm>
            <a:off x="2769152" y="1601698"/>
            <a:ext cx="15359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600" dirty="0" err="1">
                <a:latin typeface="Abadi" panose="020B0604020104020204" pitchFamily="34" charset="0"/>
              </a:rPr>
              <a:t>Pair</a:t>
            </a:r>
            <a:r>
              <a:rPr lang="es-CL" sz="1600" dirty="0">
                <a:latin typeface="Abadi" panose="020B0604020104020204" pitchFamily="34" charset="0"/>
              </a:rPr>
              <a:t> </a:t>
            </a:r>
            <a:r>
              <a:rPr lang="es-CL" sz="1600" dirty="0" err="1">
                <a:latin typeface="Abadi" panose="020B0604020104020204" pitchFamily="34" charset="0"/>
              </a:rPr>
              <a:t>Production</a:t>
            </a:r>
            <a:endParaRPr lang="es-CL" sz="1600" dirty="0">
              <a:latin typeface="Abadi" panose="020B0604020104020204" pitchFamily="34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1B0D5CB-7718-017B-8C0C-381C6D420F06}"/>
              </a:ext>
            </a:extLst>
          </p:cNvPr>
          <p:cNvSpPr txBox="1"/>
          <p:nvPr/>
        </p:nvSpPr>
        <p:spPr>
          <a:xfrm>
            <a:off x="399966" y="159659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600" dirty="0" err="1">
                <a:latin typeface="Abadi" panose="020B0604020104020204" pitchFamily="34" charset="0"/>
              </a:rPr>
              <a:t>Bremmstrahlung</a:t>
            </a:r>
            <a:endParaRPr lang="es-CL" sz="1600" dirty="0">
              <a:latin typeface="Abadi" panose="020B0604020104020204" pitchFamily="34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2ED06F2-2696-4E4C-D144-E37BF4182201}"/>
              </a:ext>
            </a:extLst>
          </p:cNvPr>
          <p:cNvSpPr txBox="1"/>
          <p:nvPr/>
        </p:nvSpPr>
        <p:spPr>
          <a:xfrm>
            <a:off x="4707045" y="1601698"/>
            <a:ext cx="19223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600" err="1">
                <a:latin typeface="Abadi" panose="020B0604020104020204" pitchFamily="34" charset="0"/>
              </a:rPr>
              <a:t>Magnetic</a:t>
            </a:r>
            <a:r>
              <a:rPr lang="es-CL" sz="1600">
                <a:latin typeface="Abadi" panose="020B0604020104020204" pitchFamily="34" charset="0"/>
              </a:rPr>
              <a:t> </a:t>
            </a:r>
            <a:r>
              <a:rPr lang="es-CL" sz="1600" err="1">
                <a:latin typeface="Abadi" panose="020B0604020104020204" pitchFamily="34" charset="0"/>
              </a:rPr>
              <a:t>Deflection</a:t>
            </a:r>
            <a:endParaRPr lang="es-CL" sz="1600">
              <a:latin typeface="Abadi" panose="020B0604020104020204" pitchFamily="34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E3797584-7803-6064-76F1-25DB2E73D683}"/>
              </a:ext>
            </a:extLst>
          </p:cNvPr>
          <p:cNvSpPr txBox="1"/>
          <p:nvPr/>
        </p:nvSpPr>
        <p:spPr>
          <a:xfrm>
            <a:off x="6903196" y="1601698"/>
            <a:ext cx="19239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600">
                <a:latin typeface="Abadi" panose="020B0604020104020204" pitchFamily="34" charset="0"/>
              </a:rPr>
              <a:t>Compton </a:t>
            </a:r>
            <a:r>
              <a:rPr lang="es-CL" sz="1600" err="1">
                <a:latin typeface="Abadi" panose="020B0604020104020204" pitchFamily="34" charset="0"/>
              </a:rPr>
              <a:t>Scattering</a:t>
            </a:r>
            <a:endParaRPr lang="es-CL" sz="1600">
              <a:latin typeface="Abadi" panose="020B0604020104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D825854-F45A-D2E4-2A51-D58A2F21BF0C}"/>
              </a:ext>
            </a:extLst>
          </p:cNvPr>
          <p:cNvSpPr txBox="1"/>
          <p:nvPr/>
        </p:nvSpPr>
        <p:spPr>
          <a:xfrm>
            <a:off x="8709286" y="4729397"/>
            <a:ext cx="282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Amasis MT Pro Medium" panose="02040604050005020304" pitchFamily="18" charset="0"/>
              </a:rPr>
              <a:t>9</a:t>
            </a:r>
            <a:endParaRPr lang="es-CL" dirty="0">
              <a:latin typeface="Amasis MT Pro Medium" panose="020406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787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EF4E7C-6C71-37D2-2D2C-4A681B87C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914;p42">
            <a:extLst>
              <a:ext uri="{FF2B5EF4-FFF2-40B4-BE49-F238E27FC236}">
                <a16:creationId xmlns:a16="http://schemas.microsoft.com/office/drawing/2014/main" id="{4B5506E9-8457-731E-E505-0C848043DE0B}"/>
              </a:ext>
            </a:extLst>
          </p:cNvPr>
          <p:cNvSpPr txBox="1">
            <a:spLocks/>
          </p:cNvSpPr>
          <p:nvPr/>
        </p:nvSpPr>
        <p:spPr>
          <a:xfrm>
            <a:off x="362466" y="247610"/>
            <a:ext cx="8171934" cy="878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50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9pPr>
          </a:lstStyle>
          <a:p>
            <a:pPr>
              <a:buSzPts val="3500"/>
            </a:pPr>
            <a:r>
              <a:rPr lang="en" sz="3500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EAS Data</a:t>
            </a:r>
            <a:endParaRPr lang="en-US" sz="3500" dirty="0"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asis MT Pro" panose="02040504050005020304" pitchFamily="18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1E33BFB-5BCD-8FE5-F68E-74A31301A4FD}"/>
              </a:ext>
            </a:extLst>
          </p:cNvPr>
          <p:cNvSpPr txBox="1"/>
          <p:nvPr/>
        </p:nvSpPr>
        <p:spPr>
          <a:xfrm>
            <a:off x="435896" y="4537928"/>
            <a:ext cx="367357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dirty="0" err="1">
                <a:latin typeface="Alatsi" panose="020B0604020202020204" charset="0"/>
                <a:cs typeface="Alatsi" panose="020B0604020202020204" charset="0"/>
              </a:rPr>
              <a:t>Limited</a:t>
            </a:r>
            <a:r>
              <a:rPr lang="es-CL" dirty="0">
                <a:latin typeface="Alatsi" panose="020B0604020202020204" charset="0"/>
                <a:cs typeface="Alatsi" panose="020B0604020202020204" charset="0"/>
              </a:rPr>
              <a:t> at CONDOR’s detector array</a:t>
            </a:r>
          </a:p>
          <a:p>
            <a:pPr algn="ctr"/>
            <a:r>
              <a:rPr lang="es-CL" dirty="0">
                <a:latin typeface="Alatsi" panose="020B0604020202020204" charset="0"/>
                <a:cs typeface="Alatsi" panose="020B0604020202020204" charset="0"/>
              </a:rPr>
              <a:t>(</a:t>
            </a:r>
            <a:r>
              <a:rPr lang="es-CL" i="1" dirty="0">
                <a:latin typeface="Alatsi" panose="020B0604020202020204" charset="0"/>
                <a:cs typeface="Alatsi" panose="020B0604020202020204" charset="0"/>
              </a:rPr>
              <a:t>113 x 122 </a:t>
            </a:r>
            <a:r>
              <a:rPr lang="es-CL" i="1" dirty="0" err="1">
                <a:latin typeface="Alatsi" panose="020B0604020202020204" charset="0"/>
                <a:cs typeface="Alatsi" panose="020B0604020202020204" charset="0"/>
              </a:rPr>
              <a:t>squared</a:t>
            </a:r>
            <a:r>
              <a:rPr lang="es-CL" i="1" dirty="0">
                <a:latin typeface="Alatsi" panose="020B0604020202020204" charset="0"/>
                <a:cs typeface="Alatsi" panose="020B0604020202020204" charset="0"/>
              </a:rPr>
              <a:t> </a:t>
            </a:r>
            <a:r>
              <a:rPr lang="es-CL" i="1" dirty="0" err="1">
                <a:latin typeface="Alatsi" panose="020B0604020202020204" charset="0"/>
                <a:cs typeface="Alatsi" panose="020B0604020202020204" charset="0"/>
              </a:rPr>
              <a:t>meters</a:t>
            </a:r>
            <a:r>
              <a:rPr lang="es-CL" i="1" dirty="0">
                <a:latin typeface="Alatsi" panose="020B0604020202020204" charset="0"/>
                <a:cs typeface="Alatsi" panose="020B0604020202020204" charset="0"/>
              </a:rPr>
              <a:t> </a:t>
            </a:r>
            <a:r>
              <a:rPr lang="es-CL" i="1" dirty="0" err="1">
                <a:latin typeface="Alatsi" panose="020B0604020202020204" charset="0"/>
                <a:cs typeface="Alatsi" panose="020B0604020202020204" charset="0"/>
              </a:rPr>
              <a:t>area</a:t>
            </a:r>
            <a:r>
              <a:rPr lang="es-CL" dirty="0">
                <a:latin typeface="Alatsi" panose="020B0604020202020204" charset="0"/>
                <a:cs typeface="Alatsi" panose="020B0604020202020204" charset="0"/>
              </a:rPr>
              <a:t>)</a:t>
            </a:r>
          </a:p>
          <a:p>
            <a:pPr algn="ctr"/>
            <a:endParaRPr lang="es-CL" dirty="0">
              <a:latin typeface="Alatsi" panose="020B0604020202020204" charset="0"/>
              <a:cs typeface="Alatsi" panose="020B0604020202020204" charset="0"/>
            </a:endParaRPr>
          </a:p>
          <a:p>
            <a:endParaRPr lang="es-CL" dirty="0"/>
          </a:p>
          <a:p>
            <a:endParaRPr lang="es-CL" dirty="0"/>
          </a:p>
          <a:p>
            <a:endParaRPr lang="es-CL" dirty="0"/>
          </a:p>
          <a:p>
            <a:endParaRPr lang="es-CL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B374EBD-6B19-09A5-77B7-DB39CAA40CE7}"/>
              </a:ext>
            </a:extLst>
          </p:cNvPr>
          <p:cNvSpPr txBox="1"/>
          <p:nvPr/>
        </p:nvSpPr>
        <p:spPr>
          <a:xfrm>
            <a:off x="4109469" y="1125793"/>
            <a:ext cx="49941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dirty="0">
                <a:latin typeface="Alatsi" panose="020B0604020202020204" charset="0"/>
                <a:cs typeface="Alatsi" panose="020B0604020202020204" charset="0"/>
              </a:rPr>
              <a:t>Particle </a:t>
            </a:r>
            <a:r>
              <a:rPr lang="es-CL" dirty="0" err="1">
                <a:latin typeface="Alatsi" panose="020B0604020202020204" charset="0"/>
                <a:cs typeface="Alatsi" panose="020B0604020202020204" charset="0"/>
              </a:rPr>
              <a:t>spatial</a:t>
            </a:r>
            <a:r>
              <a:rPr lang="es-CL" dirty="0">
                <a:latin typeface="Alatsi" panose="020B0604020202020204" charset="0"/>
                <a:cs typeface="Alatsi" panose="020B0604020202020204" charset="0"/>
              </a:rPr>
              <a:t> </a:t>
            </a:r>
            <a:r>
              <a:rPr lang="es-CL" dirty="0" err="1">
                <a:latin typeface="Alatsi" panose="020B0604020202020204" charset="0"/>
                <a:cs typeface="Alatsi" panose="020B0604020202020204" charset="0"/>
              </a:rPr>
              <a:t>density</a:t>
            </a:r>
            <a:endParaRPr lang="es-CL" dirty="0">
              <a:latin typeface="Alatsi" panose="020B0604020202020204" charset="0"/>
              <a:cs typeface="Alatsi" panose="020B0604020202020204" charset="0"/>
            </a:endParaRPr>
          </a:p>
          <a:p>
            <a:pPr algn="ctr"/>
            <a:r>
              <a:rPr lang="es-CL" dirty="0">
                <a:latin typeface="Alatsi" panose="020B0604020202020204" charset="0"/>
                <a:cs typeface="Alatsi" panose="020B0604020202020204" charset="0"/>
              </a:rPr>
              <a:t>Particle “hits” per </a:t>
            </a:r>
            <a:r>
              <a:rPr lang="es-CL" dirty="0" err="1">
                <a:latin typeface="Alatsi" panose="020B0604020202020204" charset="0"/>
                <a:cs typeface="Alatsi" panose="020B0604020202020204" charset="0"/>
              </a:rPr>
              <a:t>squared</a:t>
            </a:r>
            <a:r>
              <a:rPr lang="es-CL" dirty="0">
                <a:latin typeface="Alatsi" panose="020B0604020202020204" charset="0"/>
                <a:cs typeface="Alatsi" panose="020B0604020202020204" charset="0"/>
              </a:rPr>
              <a:t> meter, time </a:t>
            </a:r>
            <a:r>
              <a:rPr lang="es-CL" dirty="0" err="1">
                <a:latin typeface="Alatsi" panose="020B0604020202020204" charset="0"/>
                <a:cs typeface="Alatsi" panose="020B0604020202020204" charset="0"/>
              </a:rPr>
              <a:t>integrated</a:t>
            </a:r>
            <a:endParaRPr lang="es-CL" dirty="0">
              <a:latin typeface="Alatsi" panose="020B0604020202020204" charset="0"/>
              <a:cs typeface="Alatsi" panose="020B0604020202020204" charset="0"/>
            </a:endParaRPr>
          </a:p>
          <a:p>
            <a:endParaRPr lang="es-CL" dirty="0"/>
          </a:p>
          <a:p>
            <a:endParaRPr lang="es-CL" dirty="0"/>
          </a:p>
          <a:p>
            <a:endParaRPr lang="es-CL" dirty="0"/>
          </a:p>
          <a:p>
            <a:endParaRPr lang="es-CL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6CC72B0-1C24-55D2-8290-88A279F202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205" y="2400568"/>
            <a:ext cx="1262555" cy="1581219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439F1472-D942-745E-B258-9B975F09D51F}"/>
              </a:ext>
            </a:extLst>
          </p:cNvPr>
          <p:cNvSpPr txBox="1"/>
          <p:nvPr/>
        </p:nvSpPr>
        <p:spPr>
          <a:xfrm>
            <a:off x="8709286" y="472939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Amasis MT Pro Medium" panose="02040604050005020304" pitchFamily="18" charset="0"/>
              </a:rPr>
              <a:t>10</a:t>
            </a:r>
            <a:endParaRPr lang="es-CL" dirty="0">
              <a:latin typeface="Amasis MT Pro Medium" panose="020406040500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03A51EC-8B64-BA24-0C7C-2B16A69E4A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432" y="1664402"/>
            <a:ext cx="3705503" cy="29460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206A61C-6364-6490-55A6-1ADC296C24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6493" y="1703153"/>
            <a:ext cx="3633424" cy="319273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4175BD2-6212-D6B0-C1FE-A2F44C9AFF20}"/>
              </a:ext>
            </a:extLst>
          </p:cNvPr>
          <p:cNvSpPr txBox="1"/>
          <p:nvPr/>
        </p:nvSpPr>
        <p:spPr>
          <a:xfrm>
            <a:off x="401432" y="1125793"/>
            <a:ext cx="36690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b="1" dirty="0">
                <a:latin typeface="Alatsi" panose="020B0604020202020204" charset="0"/>
                <a:cs typeface="Alatsi" panose="020B0604020202020204" charset="0"/>
              </a:rPr>
              <a:t>0° Zenith Angle 1E3 </a:t>
            </a:r>
            <a:r>
              <a:rPr lang="es-CL" b="1" dirty="0" err="1">
                <a:latin typeface="Alatsi" panose="020B0604020202020204" charset="0"/>
                <a:cs typeface="Alatsi" panose="020B0604020202020204" charset="0"/>
              </a:rPr>
              <a:t>GeV</a:t>
            </a:r>
            <a:r>
              <a:rPr lang="es-CL" b="1" dirty="0">
                <a:latin typeface="Alatsi" panose="020B0604020202020204" charset="0"/>
                <a:cs typeface="Alatsi" panose="020B0604020202020204" charset="0"/>
              </a:rPr>
              <a:t> </a:t>
            </a:r>
            <a:r>
              <a:rPr lang="es-CL" b="1" dirty="0" err="1">
                <a:latin typeface="Alatsi" panose="020B0604020202020204" charset="0"/>
                <a:cs typeface="Alatsi" panose="020B0604020202020204" charset="0"/>
              </a:rPr>
              <a:t>Primary</a:t>
            </a:r>
            <a:r>
              <a:rPr lang="es-CL" b="1" dirty="0">
                <a:latin typeface="Alatsi" panose="020B0604020202020204" charset="0"/>
                <a:cs typeface="Alatsi" panose="020B0604020202020204" charset="0"/>
              </a:rPr>
              <a:t> Photon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38D8AC-9B0A-2036-29CD-7D5BB72137B8}"/>
              </a:ext>
            </a:extLst>
          </p:cNvPr>
          <p:cNvSpPr txBox="1"/>
          <p:nvPr/>
        </p:nvSpPr>
        <p:spPr>
          <a:xfrm>
            <a:off x="401432" y="1356625"/>
            <a:ext cx="36690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dirty="0" err="1">
                <a:latin typeface="Alatsi" panose="020B0604020202020204" charset="0"/>
                <a:cs typeface="Alatsi" panose="020B0604020202020204" charset="0"/>
              </a:rPr>
              <a:t>Particles</a:t>
            </a:r>
            <a:r>
              <a:rPr lang="es-CL" dirty="0">
                <a:latin typeface="Alatsi" panose="020B0604020202020204" charset="0"/>
                <a:cs typeface="Alatsi" panose="020B0604020202020204" charset="0"/>
              </a:rPr>
              <a:t> </a:t>
            </a:r>
            <a:r>
              <a:rPr lang="es-CL" dirty="0" err="1">
                <a:latin typeface="Alatsi" panose="020B0604020202020204" charset="0"/>
                <a:cs typeface="Alatsi" panose="020B0604020202020204" charset="0"/>
              </a:rPr>
              <a:t>Spatial</a:t>
            </a:r>
            <a:r>
              <a:rPr lang="es-CL" dirty="0">
                <a:latin typeface="Alatsi" panose="020B0604020202020204" charset="0"/>
                <a:cs typeface="Alatsi" panose="020B0604020202020204" charset="0"/>
              </a:rPr>
              <a:t> </a:t>
            </a:r>
            <a:r>
              <a:rPr lang="es-CL" dirty="0" err="1">
                <a:latin typeface="Alatsi" panose="020B0604020202020204" charset="0"/>
                <a:cs typeface="Alatsi" panose="020B0604020202020204" charset="0"/>
              </a:rPr>
              <a:t>Distributions</a:t>
            </a:r>
            <a:endParaRPr lang="es-CL" dirty="0">
              <a:latin typeface="Alatsi" panose="020B0604020202020204" charset="0"/>
              <a:cs typeface="Alatsi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900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B8447-CA2D-3A5E-BD73-4279056EF8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BF75263-EBA6-3605-C936-4A0C288004E8}"/>
              </a:ext>
            </a:extLst>
          </p:cNvPr>
          <p:cNvSpPr txBox="1"/>
          <p:nvPr/>
        </p:nvSpPr>
        <p:spPr>
          <a:xfrm>
            <a:off x="1038072" y="1658190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 Extra Light" panose="020B0204020104020204" pitchFamily="34" charset="0"/>
              </a:rPr>
              <a:t>0°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4CA7D0E-18A4-FECC-8766-BCE44918990D}"/>
              </a:ext>
            </a:extLst>
          </p:cNvPr>
          <p:cNvSpPr txBox="1"/>
          <p:nvPr/>
        </p:nvSpPr>
        <p:spPr>
          <a:xfrm>
            <a:off x="818453" y="3542823"/>
            <a:ext cx="1285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 Extra Light" panose="020B0204020104020204" pitchFamily="34" charset="0"/>
              </a:rPr>
              <a:t>30°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1E5CF89-CF6A-F7FA-7C3E-B4274438D326}"/>
              </a:ext>
            </a:extLst>
          </p:cNvPr>
          <p:cNvSpPr txBox="1"/>
          <p:nvPr/>
        </p:nvSpPr>
        <p:spPr>
          <a:xfrm>
            <a:off x="8709286" y="472939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Amasis MT Pro Medium" panose="02040604050005020304" pitchFamily="18" charset="0"/>
              </a:rPr>
              <a:t>11</a:t>
            </a:r>
            <a:endParaRPr lang="es-CL" dirty="0">
              <a:latin typeface="Amasis MT Pro Medium" panose="020406040500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61A768E2-45CB-370A-0D22-87EFF7657C09}"/>
                  </a:ext>
                </a:extLst>
              </p:cNvPr>
              <p:cNvSpPr txBox="1"/>
              <p:nvPr/>
            </p:nvSpPr>
            <p:spPr>
              <a:xfrm>
                <a:off x="1069310" y="341176"/>
                <a:ext cx="7005379" cy="465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s-MX" sz="2400" b="0" i="1" smtClean="0">
                            <a:solidFill>
                              <a:srgbClr val="8A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0" i="1" smtClean="0">
                            <a:solidFill>
                              <a:srgbClr val="8A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MX" sz="2400" b="0" i="1" smtClean="0">
                            <a:solidFill>
                              <a:srgbClr val="8A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s-CL" sz="2400" dirty="0">
                    <a:solidFill>
                      <a:srgbClr val="8A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masis MT Pro" panose="02040504050005020304" pitchFamily="18" charset="0"/>
                  </a:rPr>
                  <a:t> [</a:t>
                </a:r>
                <a:r>
                  <a:rPr lang="es-CL" sz="2400" dirty="0" err="1">
                    <a:solidFill>
                      <a:srgbClr val="8A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masis MT Pro" panose="02040504050005020304" pitchFamily="18" charset="0"/>
                  </a:rPr>
                  <a:t>GeV</a:t>
                </a:r>
                <a:r>
                  <a:rPr lang="es-CL" sz="2400" dirty="0">
                    <a:solidFill>
                      <a:srgbClr val="8A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masis MT Pro" panose="02040504050005020304" pitchFamily="18" charset="0"/>
                  </a:rPr>
                  <a:t>] </a:t>
                </a:r>
                <a:r>
                  <a:rPr lang="es-CL" sz="2400" u="sng" dirty="0">
                    <a:solidFill>
                      <a:srgbClr val="8A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masis MT Pro" panose="02040504050005020304" pitchFamily="18" charset="0"/>
                  </a:rPr>
                  <a:t>Proton</a:t>
                </a:r>
                <a:r>
                  <a:rPr lang="es-CL" sz="2400" dirty="0">
                    <a:solidFill>
                      <a:srgbClr val="8A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masis MT Pro" panose="02040504050005020304" pitchFamily="18" charset="0"/>
                  </a:rPr>
                  <a:t> CR </a:t>
                </a:r>
                <a:r>
                  <a:rPr lang="es-CL" sz="2400" dirty="0" err="1">
                    <a:solidFill>
                      <a:srgbClr val="8A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masis MT Pro" panose="02040504050005020304" pitchFamily="18" charset="0"/>
                  </a:rPr>
                  <a:t>Spatio</a:t>
                </a:r>
                <a:r>
                  <a:rPr lang="es-CL" sz="2400" dirty="0">
                    <a:solidFill>
                      <a:srgbClr val="8A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masis MT Pro" panose="02040504050005020304" pitchFamily="18" charset="0"/>
                  </a:rPr>
                  <a:t>-Temporal </a:t>
                </a:r>
                <a:r>
                  <a:rPr lang="es-CL" sz="2400" dirty="0" err="1">
                    <a:solidFill>
                      <a:srgbClr val="8A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masis MT Pro" panose="02040504050005020304" pitchFamily="18" charset="0"/>
                  </a:rPr>
                  <a:t>Distributions</a:t>
                </a:r>
                <a:endParaRPr lang="es-CL" sz="2400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masis MT Pro" panose="02040504050005020304" pitchFamily="18" charset="0"/>
                </a:endParaRPr>
              </a:p>
            </p:txBody>
          </p:sp>
        </mc:Choice>
        <mc:Fallback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61A768E2-45CB-370A-0D22-87EFF7657C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310" y="341176"/>
                <a:ext cx="7005379" cy="465833"/>
              </a:xfrm>
              <a:prstGeom prst="rect">
                <a:avLst/>
              </a:prstGeom>
              <a:blipFill>
                <a:blip r:embed="rId2"/>
                <a:stretch>
                  <a:fillRect l="-261" t="-10526" r="-870" b="-36842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>
            <a:extLst>
              <a:ext uri="{FF2B5EF4-FFF2-40B4-BE49-F238E27FC236}">
                <a16:creationId xmlns:a16="http://schemas.microsoft.com/office/drawing/2014/main" id="{01E21E8B-A28A-7FB9-45E6-6EC521196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988" y="932052"/>
            <a:ext cx="2452688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F406E67-F8FE-C040-6060-7DC83A7A5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090" y="932052"/>
            <a:ext cx="2452686" cy="1962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DF965E3A-7FCA-27FB-0856-994E938885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090" y="2921136"/>
            <a:ext cx="2452686" cy="1962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52F99574-ACB3-3A5D-AF87-98BDFA9328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990" y="2918073"/>
            <a:ext cx="2452686" cy="1962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86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914;p42">
            <a:extLst>
              <a:ext uri="{FF2B5EF4-FFF2-40B4-BE49-F238E27FC236}">
                <a16:creationId xmlns:a16="http://schemas.microsoft.com/office/drawing/2014/main" id="{8009E39F-D154-C1D5-3263-82752A145676}"/>
              </a:ext>
            </a:extLst>
          </p:cNvPr>
          <p:cNvSpPr txBox="1">
            <a:spLocks/>
          </p:cNvSpPr>
          <p:nvPr/>
        </p:nvSpPr>
        <p:spPr>
          <a:xfrm>
            <a:off x="362466" y="247610"/>
            <a:ext cx="8171934" cy="1157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50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9pPr>
          </a:lstStyle>
          <a:p>
            <a:pPr>
              <a:buSzPts val="3500"/>
            </a:pPr>
            <a:r>
              <a:rPr lang="en" sz="3500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Angular Reconstruction – Angle Fit</a:t>
            </a:r>
            <a:endParaRPr lang="en-US" sz="2800" i="1" dirty="0"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asis MT Pro" panose="02040504050005020304" pitchFamily="18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CDB0A2B-062F-B8A6-8485-3A0BB84B9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135462"/>
            <a:ext cx="4609171" cy="339911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F22B95D3-1815-3108-E700-174A00E4DF1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3435"/>
          <a:stretch/>
        </p:blipFill>
        <p:spPr>
          <a:xfrm>
            <a:off x="5098000" y="2289847"/>
            <a:ext cx="3713370" cy="20396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BD1AAAB8-9EE8-8664-6345-56E1D1F60147}"/>
                  </a:ext>
                </a:extLst>
              </p:cNvPr>
              <p:cNvSpPr txBox="1"/>
              <p:nvPr/>
            </p:nvSpPr>
            <p:spPr>
              <a:xfrm>
                <a:off x="5669984" y="1212021"/>
                <a:ext cx="2569402" cy="6915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s-MX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MX" sz="2000" b="0" i="0" smtClean="0">
                              <a:latin typeface="Cambria Math" panose="02040503050406030204" pitchFamily="18" charset="0"/>
                            </a:rPr>
                            <m:t>arccos</m:t>
                          </m:r>
                        </m:fName>
                        <m:e>
                          <m:d>
                            <m:dPr>
                              <m:ctrlPr>
                                <a:rPr lang="es-MX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MX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es-MX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s-MX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s-MX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e>
                                      </m:acc>
                                      <m:r>
                                        <a:rPr lang="es-MX" sz="2000" b="0" i="1" smtClean="0">
                                          <a:latin typeface="Cambria Math" panose="02040503050406030204" pitchFamily="18" charset="0"/>
                                        </a:rPr>
                                        <m:t>⋅</m:t>
                                      </m:r>
                                      <m:acc>
                                        <m:accPr>
                                          <m:chr m:val="̂"/>
                                          <m:ctrlPr>
                                            <a:rPr lang="es-MX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s-MX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</m:acc>
                                    </m:e>
                                  </m:d>
                                </m:num>
                                <m:den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s-MX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s-MX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s-MX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e>
                                      </m:acc>
                                    </m:e>
                                  </m:d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s-MX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s-MX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s-MX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</m:acc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s-CL" sz="2000" dirty="0"/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BD1AAAB8-9EE8-8664-6345-56E1D1F601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9984" y="1212021"/>
                <a:ext cx="2569402" cy="69153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uadroTexto 11">
            <a:extLst>
              <a:ext uri="{FF2B5EF4-FFF2-40B4-BE49-F238E27FC236}">
                <a16:creationId xmlns:a16="http://schemas.microsoft.com/office/drawing/2014/main" id="{981CCA27-B7A9-05D2-EE29-AFF2C39FDBBA}"/>
              </a:ext>
            </a:extLst>
          </p:cNvPr>
          <p:cNvSpPr txBox="1"/>
          <p:nvPr/>
        </p:nvSpPr>
        <p:spPr>
          <a:xfrm>
            <a:off x="0" y="4858616"/>
            <a:ext cx="66575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err="1">
                <a:latin typeface="Amasis MT Pro Medium" panose="02040604050005020304" pitchFamily="18" charset="0"/>
              </a:rPr>
              <a:t>See</a:t>
            </a:r>
            <a:r>
              <a:rPr lang="es-MX" sz="1200" dirty="0">
                <a:latin typeface="Amasis MT Pro Medium" panose="02040604050005020304" pitchFamily="18" charset="0"/>
              </a:rPr>
              <a:t> “</a:t>
            </a:r>
            <a:r>
              <a:rPr lang="en-US" sz="1200" i="1" dirty="0">
                <a:latin typeface="Amasis MT Pro Medium" panose="02040604050005020304" pitchFamily="18" charset="0"/>
              </a:rPr>
              <a:t>Angle reconstruction for Cosmic Rays at CONDOR Observatory.</a:t>
            </a:r>
            <a:r>
              <a:rPr lang="en-US" sz="1200" dirty="0">
                <a:latin typeface="Amasis MT Pro Medium" panose="02040604050005020304" pitchFamily="18" charset="0"/>
              </a:rPr>
              <a:t>” by </a:t>
            </a:r>
            <a:r>
              <a:rPr lang="en-U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 Medium" panose="02040604050005020304" pitchFamily="18" charset="0"/>
              </a:rPr>
              <a:t>Constanza Valdivieso.</a:t>
            </a:r>
            <a:r>
              <a:rPr lang="es-MX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 Medium" panose="02040604050005020304" pitchFamily="18" charset="0"/>
              </a:rPr>
              <a:t> </a:t>
            </a:r>
            <a:endParaRPr lang="es-CL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asis MT Pro Medium" panose="02040604050005020304" pitchFamily="18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6EC65A7-21FB-E810-74D9-126D9065EEFF}"/>
              </a:ext>
            </a:extLst>
          </p:cNvPr>
          <p:cNvSpPr txBox="1"/>
          <p:nvPr/>
        </p:nvSpPr>
        <p:spPr>
          <a:xfrm>
            <a:off x="8709286" y="472939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Amasis MT Pro Medium" panose="02040604050005020304" pitchFamily="18" charset="0"/>
              </a:rPr>
              <a:t>12</a:t>
            </a:r>
            <a:endParaRPr lang="es-CL" dirty="0">
              <a:latin typeface="Amasis MT Pro Medium" panose="020406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324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496F08-34B9-5D9A-5CB5-E61EF5E06D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914;p42">
            <a:extLst>
              <a:ext uri="{FF2B5EF4-FFF2-40B4-BE49-F238E27FC236}">
                <a16:creationId xmlns:a16="http://schemas.microsoft.com/office/drawing/2014/main" id="{9AF31003-13EE-6F54-187D-7237043961A0}"/>
              </a:ext>
            </a:extLst>
          </p:cNvPr>
          <p:cNvSpPr txBox="1">
            <a:spLocks/>
          </p:cNvSpPr>
          <p:nvPr/>
        </p:nvSpPr>
        <p:spPr>
          <a:xfrm>
            <a:off x="362466" y="180264"/>
            <a:ext cx="8171934" cy="7136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50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9pPr>
          </a:lstStyle>
          <a:p>
            <a:pPr>
              <a:buSzPts val="3500"/>
            </a:pPr>
            <a:r>
              <a:rPr lang="en" sz="3500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Particle Classification</a:t>
            </a:r>
            <a:endParaRPr lang="en" sz="3500" i="1" dirty="0"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asis MT Pro" panose="02040504050005020304" pitchFamily="18" charset="0"/>
            </a:endParaRPr>
          </a:p>
          <a:p>
            <a:pPr>
              <a:buSzPts val="3500"/>
            </a:pPr>
            <a:endParaRPr lang="en-US" sz="2800" i="1" dirty="0"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asis MT Pro" panose="020405040500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6598E81-DFCB-2B2F-4637-3D8FDD8D91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6511" y="1320485"/>
            <a:ext cx="5574031" cy="340891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3AE4CA3-6082-AFE2-3903-4288AD6FD01A}"/>
              </a:ext>
            </a:extLst>
          </p:cNvPr>
          <p:cNvSpPr txBox="1"/>
          <p:nvPr/>
        </p:nvSpPr>
        <p:spPr>
          <a:xfrm>
            <a:off x="652324" y="1856534"/>
            <a:ext cx="212418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SzPts val="3500"/>
            </a:pPr>
            <a:r>
              <a:rPr lang="en" sz="2800" dirty="0">
                <a:latin typeface="Amasis MT Pro" panose="02040504050005020304" pitchFamily="18" charset="0"/>
              </a:rPr>
              <a:t>Gamma Ray</a:t>
            </a:r>
          </a:p>
          <a:p>
            <a:pPr algn="ctr">
              <a:buSzPts val="3500"/>
            </a:pPr>
            <a:r>
              <a:rPr lang="en" sz="2000" dirty="0">
                <a:latin typeface="Amasis MT Pro" panose="02040504050005020304" pitchFamily="18" charset="0"/>
              </a:rPr>
              <a:t>Photon</a:t>
            </a:r>
            <a:endParaRPr lang="en-US" sz="2800" dirty="0">
              <a:latin typeface="Amasis MT Pro" panose="02040504050005020304" pitchFamily="18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D0AF53C-FC31-1991-C950-84CFEF13D0D4}"/>
              </a:ext>
            </a:extLst>
          </p:cNvPr>
          <p:cNvSpPr txBox="1"/>
          <p:nvPr/>
        </p:nvSpPr>
        <p:spPr>
          <a:xfrm>
            <a:off x="652324" y="3500014"/>
            <a:ext cx="212418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SzPts val="3500"/>
            </a:pPr>
            <a:r>
              <a:rPr lang="en" sz="2800" dirty="0">
                <a:latin typeface="Amasis MT Pro" panose="02040504050005020304" pitchFamily="18" charset="0"/>
              </a:rPr>
              <a:t>Cosmic Ray</a:t>
            </a:r>
          </a:p>
          <a:p>
            <a:pPr algn="ctr">
              <a:buSzPts val="3500"/>
            </a:pPr>
            <a:r>
              <a:rPr lang="en" sz="2000" dirty="0">
                <a:latin typeface="Amasis MT Pro" panose="02040504050005020304" pitchFamily="18" charset="0"/>
              </a:rPr>
              <a:t>Proton</a:t>
            </a:r>
            <a:endParaRPr lang="en-US" sz="2800" dirty="0">
              <a:latin typeface="Amasis MT Pro" panose="020405040500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B8045C6-ACF4-ACBC-AA99-F4103F9A602F}"/>
              </a:ext>
            </a:extLst>
          </p:cNvPr>
          <p:cNvSpPr txBox="1"/>
          <p:nvPr/>
        </p:nvSpPr>
        <p:spPr>
          <a:xfrm>
            <a:off x="8709286" y="472939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Amasis MT Pro Medium" panose="02040604050005020304" pitchFamily="18" charset="0"/>
              </a:rPr>
              <a:t>13</a:t>
            </a:r>
            <a:endParaRPr lang="es-CL" dirty="0">
              <a:latin typeface="Amasis MT Pro Medium" panose="02040604050005020304" pitchFamily="18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179DA1E-1583-0D04-4904-9AF02687314A}"/>
              </a:ext>
            </a:extLst>
          </p:cNvPr>
          <p:cNvSpPr txBox="1"/>
          <p:nvPr/>
        </p:nvSpPr>
        <p:spPr>
          <a:xfrm>
            <a:off x="-1" y="4866501"/>
            <a:ext cx="87797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err="1">
                <a:latin typeface="Amasis MT Pro Medium" panose="02040604050005020304" pitchFamily="18" charset="0"/>
              </a:rPr>
              <a:t>See</a:t>
            </a:r>
            <a:r>
              <a:rPr lang="es-MX" sz="1200" dirty="0">
                <a:latin typeface="Amasis MT Pro Medium" panose="02040604050005020304" pitchFamily="18" charset="0"/>
              </a:rPr>
              <a:t> “</a:t>
            </a:r>
            <a:r>
              <a:rPr lang="en-US" sz="1200" i="1" dirty="0">
                <a:latin typeface="Amasis MT Pro Medium" panose="02040604050005020304" pitchFamily="18" charset="0"/>
              </a:rPr>
              <a:t>Tagger System: Particle Identification for Cosmic Rays at the CONDOR Observatory.</a:t>
            </a:r>
            <a:r>
              <a:rPr lang="en-US" sz="1200" dirty="0">
                <a:latin typeface="Amasis MT Pro Medium" panose="02040604050005020304" pitchFamily="18" charset="0"/>
              </a:rPr>
              <a:t>” by </a:t>
            </a:r>
            <a:r>
              <a:rPr lang="es-MX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 Medium" panose="02040604050005020304" pitchFamily="18" charset="0"/>
              </a:rPr>
              <a:t>Gonzalo Muñoz.</a:t>
            </a:r>
            <a:endParaRPr lang="es-CL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asis MT Pro Medium" panose="020406040500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B103B69-B388-6B3F-DB8B-CF310361A5A5}"/>
              </a:ext>
            </a:extLst>
          </p:cNvPr>
          <p:cNvSpPr txBox="1"/>
          <p:nvPr/>
        </p:nvSpPr>
        <p:spPr>
          <a:xfrm>
            <a:off x="386272" y="940307"/>
            <a:ext cx="8323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Nunito Medium" panose="020B0604020202020204" charset="0"/>
              </a:rPr>
              <a:t>High-statistics </a:t>
            </a:r>
            <a:r>
              <a:rPr lang="en-US" dirty="0" err="1">
                <a:latin typeface="Nunito Medium" panose="020B0604020202020204" charset="0"/>
              </a:rPr>
              <a:t>MonteCarlo</a:t>
            </a:r>
            <a:r>
              <a:rPr lang="en-US" dirty="0">
                <a:latin typeface="Nunito Medium" panose="020B0604020202020204" charset="0"/>
              </a:rPr>
              <a:t> algorithm tagger for classifying unknown showers at an energy of </a:t>
            </a:r>
            <a:r>
              <a:rPr lang="en-US" b="1" dirty="0">
                <a:latin typeface="Nunito Medium" panose="020B0604020202020204" charset="0"/>
              </a:rPr>
              <a:t>300 GeV</a:t>
            </a:r>
            <a:r>
              <a:rPr lang="en-US" dirty="0">
                <a:latin typeface="Nunito Medium" panose="020B0604020202020204" charset="0"/>
              </a:rPr>
              <a:t>.</a:t>
            </a:r>
            <a:endParaRPr lang="es-CL" dirty="0">
              <a:latin typeface="Nunito Medium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628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7">
          <a:extLst>
            <a:ext uri="{FF2B5EF4-FFF2-40B4-BE49-F238E27FC236}">
              <a16:creationId xmlns:a16="http://schemas.microsoft.com/office/drawing/2014/main" id="{BC6D4E4D-4C30-B0F0-EDC5-B05E360C25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p42">
            <a:extLst>
              <a:ext uri="{FF2B5EF4-FFF2-40B4-BE49-F238E27FC236}">
                <a16:creationId xmlns:a16="http://schemas.microsoft.com/office/drawing/2014/main" id="{6A2562CB-B06F-40F9-D0DD-E8482A9C1B66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2057637" y="1944710"/>
            <a:ext cx="1185600" cy="98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03</a:t>
            </a:r>
            <a:endParaRPr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16" name="Google Shape;1916;p42">
            <a:extLst>
              <a:ext uri="{FF2B5EF4-FFF2-40B4-BE49-F238E27FC236}">
                <a16:creationId xmlns:a16="http://schemas.microsoft.com/office/drawing/2014/main" id="{B1A11A47-7936-9CDC-B85B-FA0540DE89A3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243237" y="1847045"/>
            <a:ext cx="4664954" cy="14494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-US" sz="2400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Machine Learning</a:t>
            </a:r>
          </a:p>
          <a:p>
            <a:pPr marL="0" indent="0"/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Angular Reconstruction.</a:t>
            </a:r>
            <a:endParaRPr lang="es-CL" sz="24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asis MT Pro" panose="02040504050005020304" pitchFamily="18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35566CC-42B6-7722-2E90-E7E4D9D88DD2}"/>
              </a:ext>
            </a:extLst>
          </p:cNvPr>
          <p:cNvSpPr txBox="1"/>
          <p:nvPr/>
        </p:nvSpPr>
        <p:spPr>
          <a:xfrm>
            <a:off x="8709286" y="472939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Amasis MT Pro Medium" panose="02040604050005020304" pitchFamily="18" charset="0"/>
              </a:rPr>
              <a:t>14</a:t>
            </a:r>
            <a:endParaRPr lang="es-CL" dirty="0">
              <a:latin typeface="Amasis MT Pro Medium" panose="020406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915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9">
          <a:extLst>
            <a:ext uri="{FF2B5EF4-FFF2-40B4-BE49-F238E27FC236}">
              <a16:creationId xmlns:a16="http://schemas.microsoft.com/office/drawing/2014/main" id="{0915455E-8593-C899-E6A7-B9B20C95B9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0" name="Google Shape;2190;p44">
            <a:extLst>
              <a:ext uri="{FF2B5EF4-FFF2-40B4-BE49-F238E27FC236}">
                <a16:creationId xmlns:a16="http://schemas.microsoft.com/office/drawing/2014/main" id="{F274A9B4-3544-AFD1-CA27-D2829C7FE08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5738" y="266602"/>
            <a:ext cx="7592524" cy="102523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Large amount of Particle Data</a:t>
            </a:r>
          </a:p>
        </p:txBody>
      </p:sp>
      <p:sp>
        <p:nvSpPr>
          <p:cNvPr id="2191" name="Google Shape;2191;p44">
            <a:extLst>
              <a:ext uri="{FF2B5EF4-FFF2-40B4-BE49-F238E27FC236}">
                <a16:creationId xmlns:a16="http://schemas.microsoft.com/office/drawing/2014/main" id="{0E2A0096-A313-197F-A5FB-7C1CBD0A06D8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279282" y="1339280"/>
            <a:ext cx="3552561" cy="110680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indent="0" algn="ctr" fontAlgn="base">
              <a:buNone/>
            </a:pPr>
            <a:r>
              <a:rPr lang="en-US" sz="1600" dirty="0">
                <a:solidFill>
                  <a:srgbClr val="000000"/>
                </a:solidFill>
              </a:rPr>
              <a:t>Complex data due to volume, complex characteristics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3254B4B-C0EC-CF76-B7D6-C1A03EDB04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9855" y="1258582"/>
            <a:ext cx="4536418" cy="3379632"/>
          </a:xfrm>
          <a:prstGeom prst="rect">
            <a:avLst/>
          </a:prstGeom>
        </p:spPr>
      </p:pic>
      <p:sp>
        <p:nvSpPr>
          <p:cNvPr id="5" name="Flecha abajo 4">
            <a:extLst>
              <a:ext uri="{FF2B5EF4-FFF2-40B4-BE49-F238E27FC236}">
                <a16:creationId xmlns:a16="http://schemas.microsoft.com/office/drawing/2014/main" id="{F5E9DE1D-90C4-BEF9-7920-62EC0718F0EC}"/>
              </a:ext>
            </a:extLst>
          </p:cNvPr>
          <p:cNvSpPr/>
          <p:nvPr/>
        </p:nvSpPr>
        <p:spPr>
          <a:xfrm>
            <a:off x="1737512" y="2252771"/>
            <a:ext cx="636105" cy="536713"/>
          </a:xfrm>
          <a:prstGeom prst="downArrow">
            <a:avLst/>
          </a:prstGeom>
          <a:solidFill>
            <a:srgbClr val="8A0000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Google Shape;2191;p44">
            <a:extLst>
              <a:ext uri="{FF2B5EF4-FFF2-40B4-BE49-F238E27FC236}">
                <a16:creationId xmlns:a16="http://schemas.microsoft.com/office/drawing/2014/main" id="{367AAD35-3444-F46D-CF70-0A15946471C4}"/>
              </a:ext>
            </a:extLst>
          </p:cNvPr>
          <p:cNvSpPr txBox="1">
            <a:spLocks/>
          </p:cNvSpPr>
          <p:nvPr/>
        </p:nvSpPr>
        <p:spPr>
          <a:xfrm>
            <a:off x="345318" y="2897136"/>
            <a:ext cx="3420488" cy="502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 Light"/>
              <a:buChar char="●"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Nunito Light"/>
              <a:buChar char="○"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9pPr>
          </a:lstStyle>
          <a:p>
            <a:pPr marL="0" indent="0" algn="ctr">
              <a:buSzPts val="1100"/>
              <a:buFont typeface="Arial"/>
              <a:buNone/>
            </a:pPr>
            <a:r>
              <a:rPr lang="es-ES" sz="1600" dirty="0" err="1">
                <a:solidFill>
                  <a:srgbClr val="000000"/>
                </a:solidFill>
              </a:rPr>
              <a:t>Complex</a:t>
            </a:r>
            <a:r>
              <a:rPr lang="es-ES" sz="1600" dirty="0">
                <a:solidFill>
                  <a:srgbClr val="000000"/>
                </a:solidFill>
              </a:rPr>
              <a:t> </a:t>
            </a:r>
            <a:r>
              <a:rPr lang="es-ES" sz="1600" dirty="0" err="1">
                <a:solidFill>
                  <a:srgbClr val="000000"/>
                </a:solidFill>
              </a:rPr>
              <a:t>algorithms</a:t>
            </a:r>
            <a:r>
              <a:rPr lang="es-ES" sz="1600" dirty="0">
                <a:solidFill>
                  <a:srgbClr val="000000"/>
                </a:solidFill>
              </a:rPr>
              <a:t> are </a:t>
            </a:r>
            <a:r>
              <a:rPr lang="es-ES" sz="1600" dirty="0" err="1">
                <a:solidFill>
                  <a:srgbClr val="000000"/>
                </a:solidFill>
              </a:rPr>
              <a:t>needed</a:t>
            </a:r>
            <a:endParaRPr lang="es-ES" sz="1600" dirty="0">
              <a:solidFill>
                <a:srgbClr val="000000"/>
              </a:solidFill>
            </a:endParaRPr>
          </a:p>
        </p:txBody>
      </p:sp>
      <p:sp>
        <p:nvSpPr>
          <p:cNvPr id="7" name="Flecha abajo 6">
            <a:extLst>
              <a:ext uri="{FF2B5EF4-FFF2-40B4-BE49-F238E27FC236}">
                <a16:creationId xmlns:a16="http://schemas.microsoft.com/office/drawing/2014/main" id="{E562A67E-E911-D4A5-1ACB-4A59177E7135}"/>
              </a:ext>
            </a:extLst>
          </p:cNvPr>
          <p:cNvSpPr/>
          <p:nvPr/>
        </p:nvSpPr>
        <p:spPr>
          <a:xfrm>
            <a:off x="1737512" y="3498705"/>
            <a:ext cx="636105" cy="536713"/>
          </a:xfrm>
          <a:prstGeom prst="downArrow">
            <a:avLst/>
          </a:prstGeom>
          <a:solidFill>
            <a:srgbClr val="8A0000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Google Shape;2191;p44">
            <a:extLst>
              <a:ext uri="{FF2B5EF4-FFF2-40B4-BE49-F238E27FC236}">
                <a16:creationId xmlns:a16="http://schemas.microsoft.com/office/drawing/2014/main" id="{4AA2C7F1-C3DC-DF71-9466-9B1746BAD612}"/>
              </a:ext>
            </a:extLst>
          </p:cNvPr>
          <p:cNvSpPr txBox="1">
            <a:spLocks/>
          </p:cNvSpPr>
          <p:nvPr/>
        </p:nvSpPr>
        <p:spPr>
          <a:xfrm>
            <a:off x="850150" y="4269795"/>
            <a:ext cx="2410826" cy="536713"/>
          </a:xfrm>
          <a:prstGeom prst="rect">
            <a:avLst/>
          </a:prstGeom>
          <a:solidFill>
            <a:srgbClr val="8A0000"/>
          </a:solidFill>
          <a:ln>
            <a:solidFill>
              <a:srgbClr val="0000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 Light"/>
              <a:buChar char="●"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Nunito Light"/>
              <a:buChar char="○"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9pPr>
          </a:lstStyle>
          <a:p>
            <a:pPr marL="0" indent="0" algn="ctr">
              <a:buSzPts val="1100"/>
              <a:buFont typeface="Arial"/>
              <a:buNone/>
            </a:pPr>
            <a:r>
              <a:rPr lang="es-ES" sz="2000" b="1">
                <a:solidFill>
                  <a:schemeClr val="accent6"/>
                </a:solidFill>
              </a:rPr>
              <a:t>Machine Learning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818349-43AB-C3CA-361F-67C86EF5A74D}"/>
              </a:ext>
            </a:extLst>
          </p:cNvPr>
          <p:cNvSpPr txBox="1"/>
          <p:nvPr/>
        </p:nvSpPr>
        <p:spPr>
          <a:xfrm>
            <a:off x="8709286" y="472939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Amasis MT Pro Medium" panose="02040604050005020304" pitchFamily="18" charset="0"/>
              </a:rPr>
              <a:t>15</a:t>
            </a:r>
            <a:endParaRPr lang="es-CL" dirty="0">
              <a:latin typeface="Amasis MT Pro Medium" panose="020406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2817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914;p42">
            <a:extLst>
              <a:ext uri="{FF2B5EF4-FFF2-40B4-BE49-F238E27FC236}">
                <a16:creationId xmlns:a16="http://schemas.microsoft.com/office/drawing/2014/main" id="{251253B2-2092-A244-DEB7-7BE181D75717}"/>
              </a:ext>
            </a:extLst>
          </p:cNvPr>
          <p:cNvSpPr txBox="1">
            <a:spLocks/>
          </p:cNvSpPr>
          <p:nvPr/>
        </p:nvSpPr>
        <p:spPr>
          <a:xfrm>
            <a:off x="362466" y="247610"/>
            <a:ext cx="8171934" cy="1157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50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9pPr>
          </a:lstStyle>
          <a:p>
            <a:pPr>
              <a:buSzPts val="3500"/>
            </a:pPr>
            <a:r>
              <a:rPr lang="en" sz="3500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Long Short-Term Memory (LSTM) Model</a:t>
            </a:r>
          </a:p>
        </p:txBody>
      </p:sp>
      <p:pic>
        <p:nvPicPr>
          <p:cNvPr id="10" name="Imagen 9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14647CD1-E0A2-8A5E-C8E2-C72417783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746" y="2432630"/>
            <a:ext cx="8461948" cy="184128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DAB90F05-5FE2-252A-277F-9D75D895B087}"/>
              </a:ext>
            </a:extLst>
          </p:cNvPr>
          <p:cNvSpPr txBox="1"/>
          <p:nvPr/>
        </p:nvSpPr>
        <p:spPr>
          <a:xfrm>
            <a:off x="351746" y="1274249"/>
            <a:ext cx="84405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Nunito Medium" panose="020B0604020202020204" charset="0"/>
              </a:rPr>
              <a:t>Type of recurrent neural network (RNN) specifically designed to handle </a:t>
            </a:r>
            <a:r>
              <a:rPr lang="en-US" b="1" dirty="0">
                <a:latin typeface="Nunito Medium" panose="020B0604020202020204" charset="0"/>
              </a:rPr>
              <a:t>sequential data</a:t>
            </a:r>
            <a:r>
              <a:rPr lang="en-US" dirty="0">
                <a:latin typeface="Nunito Medium" panose="020B0604020202020204" charset="0"/>
              </a:rPr>
              <a:t> and learn </a:t>
            </a:r>
            <a:r>
              <a:rPr lang="en-US" b="1" dirty="0">
                <a:latin typeface="Nunito Medium" panose="020B0604020202020204" charset="0"/>
              </a:rPr>
              <a:t>temporal</a:t>
            </a:r>
            <a:r>
              <a:rPr lang="en-US" dirty="0">
                <a:latin typeface="Nunito Medium" panose="020B0604020202020204" charset="0"/>
              </a:rPr>
              <a:t> or </a:t>
            </a:r>
            <a:r>
              <a:rPr lang="en-US" b="1" dirty="0">
                <a:latin typeface="Nunito Medium" panose="020B0604020202020204" charset="0"/>
              </a:rPr>
              <a:t>spatial</a:t>
            </a:r>
            <a:r>
              <a:rPr lang="en-US" dirty="0">
                <a:latin typeface="Nunito Medium" panose="020B0604020202020204" charset="0"/>
              </a:rPr>
              <a:t> </a:t>
            </a:r>
            <a:r>
              <a:rPr lang="en-US" i="1" dirty="0">
                <a:latin typeface="Nunito Medium" panose="020B0604020202020204" charset="0"/>
              </a:rPr>
              <a:t>patterns </a:t>
            </a:r>
            <a:r>
              <a:rPr lang="en-US" dirty="0">
                <a:latin typeface="Nunito Medium" panose="020B0604020202020204" charset="0"/>
              </a:rPr>
              <a:t>within those sequences.</a:t>
            </a:r>
            <a:endParaRPr lang="es-CL" dirty="0">
              <a:latin typeface="Nunito Medium" panose="020B060402020202020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C493D43-6199-9D08-0DFB-AF7A03F5E5F8}"/>
              </a:ext>
            </a:extLst>
          </p:cNvPr>
          <p:cNvSpPr txBox="1"/>
          <p:nvPr/>
        </p:nvSpPr>
        <p:spPr>
          <a:xfrm>
            <a:off x="351747" y="1856005"/>
            <a:ext cx="81719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Nunito Medium" panose="020B0604020202020204" charset="0"/>
              </a:rPr>
              <a:t>Each sequence represents the behavior of particle showers over a specific </a:t>
            </a:r>
            <a:r>
              <a:rPr lang="en-US" b="1" dirty="0">
                <a:latin typeface="Nunito Medium" panose="020B0604020202020204" charset="0"/>
              </a:rPr>
              <a:t>time window</a:t>
            </a:r>
            <a:r>
              <a:rPr lang="en-US" dirty="0">
                <a:latin typeface="Nunito Medium" panose="020B0604020202020204" charset="0"/>
              </a:rPr>
              <a:t>.</a:t>
            </a:r>
            <a:endParaRPr lang="es-CL" dirty="0">
              <a:latin typeface="Nunito Medium" panose="020B060402020202020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79CF665-FE82-69AF-23B9-DB4B8670692E}"/>
              </a:ext>
            </a:extLst>
          </p:cNvPr>
          <p:cNvSpPr txBox="1"/>
          <p:nvPr/>
        </p:nvSpPr>
        <p:spPr>
          <a:xfrm>
            <a:off x="8709286" y="472939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Amasis MT Pro Medium" panose="02040604050005020304" pitchFamily="18" charset="0"/>
              </a:rPr>
              <a:t>16</a:t>
            </a:r>
            <a:endParaRPr lang="es-CL" dirty="0">
              <a:latin typeface="Amasis MT Pro Medium" panose="020406040500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9977265-D648-BE06-867A-9563B32AF642}"/>
              </a:ext>
            </a:extLst>
          </p:cNvPr>
          <p:cNvSpPr txBox="1"/>
          <p:nvPr/>
        </p:nvSpPr>
        <p:spPr>
          <a:xfrm>
            <a:off x="0" y="4866501"/>
            <a:ext cx="84529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err="1">
                <a:latin typeface="Amasis MT Pro Medium" panose="02040604050005020304" pitchFamily="18" charset="0"/>
              </a:rPr>
              <a:t>See</a:t>
            </a:r>
            <a:r>
              <a:rPr lang="es-MX" sz="1200" dirty="0">
                <a:latin typeface="Amasis MT Pro Medium" panose="02040604050005020304" pitchFamily="18" charset="0"/>
              </a:rPr>
              <a:t> “</a:t>
            </a:r>
            <a:r>
              <a:rPr lang="en-US" sz="1200" i="1" dirty="0">
                <a:latin typeface="Amasis MT Pro Medium" panose="02040604050005020304" pitchFamily="18" charset="0"/>
              </a:rPr>
              <a:t>Cosmic Ray Simulations for CONDOR Observatory and Angular Reconstruction via Machine Learning.</a:t>
            </a:r>
            <a:r>
              <a:rPr lang="en-US" sz="1200" dirty="0">
                <a:latin typeface="Amasis MT Pro Medium" panose="02040604050005020304" pitchFamily="18" charset="0"/>
              </a:rPr>
              <a:t>” by </a:t>
            </a:r>
            <a:r>
              <a:rPr lang="es-MX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 Medium" panose="02040604050005020304" pitchFamily="18" charset="0"/>
              </a:rPr>
              <a:t>Luis Navarro.</a:t>
            </a:r>
            <a:endParaRPr lang="es-CL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asis MT Pro Medium" panose="020406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7744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>
            <a:extLst>
              <a:ext uri="{FF2B5EF4-FFF2-40B4-BE49-F238E27FC236}">
                <a16:creationId xmlns:a16="http://schemas.microsoft.com/office/drawing/2014/main" id="{858608DE-5888-D0F8-10BF-0DD646D8DD96}"/>
              </a:ext>
            </a:extLst>
          </p:cNvPr>
          <p:cNvSpPr txBox="1"/>
          <p:nvPr/>
        </p:nvSpPr>
        <p:spPr>
          <a:xfrm>
            <a:off x="832676" y="3667819"/>
            <a:ext cx="1460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800" dirty="0">
                <a:latin typeface="Alatsi" panose="020B0604020202020204" charset="0"/>
                <a:ea typeface="ADLaM Display" panose="020F0502020204030204" pitchFamily="2" charset="0"/>
                <a:cs typeface="Alatsi" panose="020B0604020202020204" charset="0"/>
              </a:rPr>
              <a:t>20 </a:t>
            </a:r>
            <a:r>
              <a:rPr lang="es-CL" sz="2800" dirty="0">
                <a:latin typeface="Alatsi" panose="020B0604020202020204" charset="0"/>
                <a:ea typeface="ADLaM Display" panose="020F0502020204030204" pitchFamily="2" charset="0"/>
                <a:cs typeface="Alatsi" panose="020B0604020202020204" charset="0"/>
              </a:rPr>
              <a:t>[GeV]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F8F76A3D-D555-47AB-DB15-21E541FE4237}"/>
              </a:ext>
            </a:extLst>
          </p:cNvPr>
          <p:cNvSpPr txBox="1"/>
          <p:nvPr/>
        </p:nvSpPr>
        <p:spPr>
          <a:xfrm>
            <a:off x="3841672" y="3667819"/>
            <a:ext cx="1460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800" dirty="0">
                <a:latin typeface="Alatsi" panose="020B0604020202020204" charset="0"/>
                <a:ea typeface="ADLaM Display" panose="020F0502020204030204" pitchFamily="2" charset="0"/>
                <a:cs typeface="Alatsi" panose="020B0604020202020204" charset="0"/>
              </a:rPr>
              <a:t>30 </a:t>
            </a:r>
            <a:r>
              <a:rPr lang="es-CL" sz="2800" dirty="0">
                <a:latin typeface="Alatsi" panose="020B0604020202020204" charset="0"/>
                <a:ea typeface="ADLaM Display" panose="020F0502020204030204" pitchFamily="2" charset="0"/>
                <a:cs typeface="Alatsi" panose="020B0604020202020204" charset="0"/>
              </a:rPr>
              <a:t>[GeV]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D4B7EB88-98E6-9594-98DE-A8BD0345789C}"/>
              </a:ext>
            </a:extLst>
          </p:cNvPr>
          <p:cNvSpPr txBox="1"/>
          <p:nvPr/>
        </p:nvSpPr>
        <p:spPr>
          <a:xfrm>
            <a:off x="6850668" y="3667819"/>
            <a:ext cx="1460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800" dirty="0">
                <a:latin typeface="Alatsi" panose="020B0604020202020204" charset="0"/>
                <a:ea typeface="ADLaM Display" panose="020F0502020204030204" pitchFamily="2" charset="0"/>
                <a:cs typeface="Alatsi" panose="020B0604020202020204" charset="0"/>
              </a:rPr>
              <a:t>50 </a:t>
            </a:r>
            <a:r>
              <a:rPr lang="es-CL" sz="2800" dirty="0">
                <a:latin typeface="Alatsi" panose="020B0604020202020204" charset="0"/>
                <a:ea typeface="ADLaM Display" panose="020F0502020204030204" pitchFamily="2" charset="0"/>
                <a:cs typeface="Alatsi" panose="020B0604020202020204" charset="0"/>
              </a:rPr>
              <a:t>[GeV]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466D0EF7-E707-9B4D-D85E-5F9997466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0165" y="1561977"/>
            <a:ext cx="2698446" cy="2024689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1B80AFF9-6F8C-026E-7B31-7831010DB1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1830" y="1556833"/>
            <a:ext cx="2708730" cy="2029833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ED0A7E8A-6EA7-4B37-CF5F-68A6B403CE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494" y="1556832"/>
            <a:ext cx="2708731" cy="2029834"/>
          </a:xfrm>
          <a:prstGeom prst="rect">
            <a:avLst/>
          </a:prstGeom>
        </p:spPr>
      </p:pic>
      <p:sp>
        <p:nvSpPr>
          <p:cNvPr id="2" name="Google Shape;1914;p42">
            <a:extLst>
              <a:ext uri="{FF2B5EF4-FFF2-40B4-BE49-F238E27FC236}">
                <a16:creationId xmlns:a16="http://schemas.microsoft.com/office/drawing/2014/main" id="{122D20B9-7131-D31D-DF8A-328091F6CA33}"/>
              </a:ext>
            </a:extLst>
          </p:cNvPr>
          <p:cNvSpPr txBox="1">
            <a:spLocks/>
          </p:cNvSpPr>
          <p:nvPr/>
        </p:nvSpPr>
        <p:spPr>
          <a:xfrm>
            <a:off x="362466" y="247610"/>
            <a:ext cx="8171934" cy="1157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50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9pPr>
          </a:lstStyle>
          <a:p>
            <a:pPr>
              <a:buSzPts val="3500"/>
            </a:pPr>
            <a:r>
              <a:rPr lang="en" sz="3500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Angular Reconstruction – ML</a:t>
            </a:r>
            <a:endParaRPr lang="en" sz="3500" i="1" dirty="0"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asis MT Pro" panose="02040504050005020304" pitchFamily="18" charset="0"/>
            </a:endParaRPr>
          </a:p>
          <a:p>
            <a:pPr>
              <a:buSzPts val="3500"/>
            </a:pPr>
            <a:r>
              <a:rPr lang="en" sz="3200" i="1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(Photon – Gamma Ray)</a:t>
            </a:r>
            <a:endParaRPr lang="en-US" sz="3200" i="1" dirty="0"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asis MT Pro" panose="020405040500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B61A101-D110-60FA-F94F-789301D3822C}"/>
              </a:ext>
            </a:extLst>
          </p:cNvPr>
          <p:cNvSpPr txBox="1"/>
          <p:nvPr/>
        </p:nvSpPr>
        <p:spPr>
          <a:xfrm>
            <a:off x="8709286" y="472939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Amasis MT Pro Medium" panose="02040604050005020304" pitchFamily="18" charset="0"/>
              </a:rPr>
              <a:t>17</a:t>
            </a:r>
            <a:endParaRPr lang="es-CL" dirty="0">
              <a:latin typeface="Amasis MT Pro Medium" panose="020406040500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151B4A0-3529-77B7-AAEE-B5407650A4AF}"/>
              </a:ext>
            </a:extLst>
          </p:cNvPr>
          <p:cNvSpPr txBox="1"/>
          <p:nvPr/>
        </p:nvSpPr>
        <p:spPr>
          <a:xfrm>
            <a:off x="0" y="4866501"/>
            <a:ext cx="84529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err="1">
                <a:latin typeface="Amasis MT Pro Medium" panose="02040604050005020304" pitchFamily="18" charset="0"/>
              </a:rPr>
              <a:t>See</a:t>
            </a:r>
            <a:r>
              <a:rPr lang="es-MX" sz="1200" dirty="0">
                <a:latin typeface="Amasis MT Pro Medium" panose="02040604050005020304" pitchFamily="18" charset="0"/>
              </a:rPr>
              <a:t> “</a:t>
            </a:r>
            <a:r>
              <a:rPr lang="en-US" sz="1200" i="1" dirty="0">
                <a:latin typeface="Amasis MT Pro Medium" panose="02040604050005020304" pitchFamily="18" charset="0"/>
              </a:rPr>
              <a:t>Cosmic Ray Simulations for CONDOR Observatory and Angular Reconstruction via Machine Learning.</a:t>
            </a:r>
            <a:r>
              <a:rPr lang="en-US" sz="1200" dirty="0">
                <a:latin typeface="Amasis MT Pro Medium" panose="02040604050005020304" pitchFamily="18" charset="0"/>
              </a:rPr>
              <a:t>” by </a:t>
            </a:r>
            <a:r>
              <a:rPr lang="es-MX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 Medium" panose="02040604050005020304" pitchFamily="18" charset="0"/>
              </a:rPr>
              <a:t>Luis Navarro.</a:t>
            </a:r>
            <a:endParaRPr lang="es-CL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asis MT Pro Medium" panose="020406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6299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802BF-8C29-A95C-C453-8E4914C16E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914;p42">
            <a:extLst>
              <a:ext uri="{FF2B5EF4-FFF2-40B4-BE49-F238E27FC236}">
                <a16:creationId xmlns:a16="http://schemas.microsoft.com/office/drawing/2014/main" id="{F924753A-4FD1-84D8-38FD-04215BDEEBC9}"/>
              </a:ext>
            </a:extLst>
          </p:cNvPr>
          <p:cNvSpPr txBox="1">
            <a:spLocks/>
          </p:cNvSpPr>
          <p:nvPr/>
        </p:nvSpPr>
        <p:spPr>
          <a:xfrm>
            <a:off x="362466" y="247610"/>
            <a:ext cx="8171934" cy="11351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50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9pPr>
          </a:lstStyle>
          <a:p>
            <a:pPr>
              <a:buSzPts val="3500"/>
            </a:pPr>
            <a:r>
              <a:rPr lang="en" sz="3500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Angular Reconstruction – ML</a:t>
            </a:r>
            <a:endParaRPr lang="en" sz="3500" i="1" dirty="0"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asis MT Pro" panose="02040504050005020304" pitchFamily="18" charset="0"/>
            </a:endParaRPr>
          </a:p>
          <a:p>
            <a:pPr>
              <a:buSzPts val="3500"/>
            </a:pPr>
            <a:r>
              <a:rPr lang="en" sz="3200" i="1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(Proton – Cosmic Ray)</a:t>
            </a:r>
            <a:endParaRPr lang="en-US" sz="3200" i="1" dirty="0"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asis MT Pro" panose="02040504050005020304" pitchFamily="18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D5D5EFF-F67B-0810-0022-35715604D8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974" y="1555542"/>
            <a:ext cx="2698443" cy="2032416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DF3978B4-5B28-3B0A-F88D-CE0494AFE2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0165" y="1555542"/>
            <a:ext cx="2698445" cy="2032417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883FDDC4-543E-383C-884B-FC7E90B6136B}"/>
              </a:ext>
            </a:extLst>
          </p:cNvPr>
          <p:cNvSpPr txBox="1"/>
          <p:nvPr/>
        </p:nvSpPr>
        <p:spPr>
          <a:xfrm>
            <a:off x="741304" y="3667819"/>
            <a:ext cx="16434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800" dirty="0">
                <a:latin typeface="Alatsi" panose="020B0604020202020204" charset="0"/>
                <a:ea typeface="ADLaM Display" panose="020F0502020204030204" pitchFamily="2" charset="0"/>
                <a:cs typeface="Alatsi" panose="020B0604020202020204" charset="0"/>
              </a:rPr>
              <a:t>1</a:t>
            </a:r>
            <a:r>
              <a:rPr lang="es-CL" sz="2800" dirty="0">
                <a:latin typeface="Alatsi" panose="020B0604020202020204" charset="0"/>
                <a:ea typeface="ADLaM Display" panose="020F0502020204030204" pitchFamily="2" charset="0"/>
                <a:cs typeface="Alatsi" panose="020B0604020202020204" charset="0"/>
              </a:rPr>
              <a:t>30 [GeV]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920EE74-CEDA-57E1-7AED-15A020381B88}"/>
              </a:ext>
            </a:extLst>
          </p:cNvPr>
          <p:cNvSpPr txBox="1"/>
          <p:nvPr/>
        </p:nvSpPr>
        <p:spPr>
          <a:xfrm>
            <a:off x="3750300" y="3667819"/>
            <a:ext cx="16434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800" dirty="0">
                <a:latin typeface="Alatsi" panose="020B0604020202020204" charset="0"/>
                <a:ea typeface="ADLaM Display" panose="020F0502020204030204" pitchFamily="2" charset="0"/>
                <a:cs typeface="Alatsi" panose="020B0604020202020204" charset="0"/>
              </a:rPr>
              <a:t>1</a:t>
            </a:r>
            <a:r>
              <a:rPr lang="es-CL" sz="2800" dirty="0">
                <a:latin typeface="Alatsi" panose="020B0604020202020204" charset="0"/>
                <a:ea typeface="ADLaM Display" panose="020F0502020204030204" pitchFamily="2" charset="0"/>
                <a:cs typeface="Alatsi" panose="020B0604020202020204" charset="0"/>
              </a:rPr>
              <a:t>50 [GeV]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3E5304C4-5E37-D4E5-1BD9-C91E5BA560FF}"/>
              </a:ext>
            </a:extLst>
          </p:cNvPr>
          <p:cNvSpPr txBox="1"/>
          <p:nvPr/>
        </p:nvSpPr>
        <p:spPr>
          <a:xfrm>
            <a:off x="6759296" y="3667819"/>
            <a:ext cx="16434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800" dirty="0">
                <a:latin typeface="Alatsi" panose="020B0604020202020204" charset="0"/>
                <a:ea typeface="ADLaM Display" panose="020F0502020204030204" pitchFamily="2" charset="0"/>
                <a:cs typeface="Alatsi" panose="020B0604020202020204" charset="0"/>
              </a:rPr>
              <a:t>200 </a:t>
            </a:r>
            <a:r>
              <a:rPr lang="es-CL" sz="2800" dirty="0">
                <a:latin typeface="Alatsi" panose="020B0604020202020204" charset="0"/>
                <a:ea typeface="ADLaM Display" panose="020F0502020204030204" pitchFamily="2" charset="0"/>
                <a:cs typeface="Alatsi" panose="020B0604020202020204" charset="0"/>
              </a:rPr>
              <a:t>[GeV]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41953D5-F6F4-4947-216A-C1BECA9385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781" y="1563269"/>
            <a:ext cx="2698445" cy="202468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4D30DF1-1F21-7DAE-E291-E460D5A6477F}"/>
              </a:ext>
            </a:extLst>
          </p:cNvPr>
          <p:cNvSpPr txBox="1"/>
          <p:nvPr/>
        </p:nvSpPr>
        <p:spPr>
          <a:xfrm>
            <a:off x="8709286" y="472939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Amasis MT Pro Medium" panose="02040604050005020304" pitchFamily="18" charset="0"/>
              </a:rPr>
              <a:t>18</a:t>
            </a:r>
            <a:endParaRPr lang="es-CL" dirty="0">
              <a:latin typeface="Amasis MT Pro Medium" panose="020406040500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A6F2A91-DCB2-660D-FD4D-871B0D68B950}"/>
              </a:ext>
            </a:extLst>
          </p:cNvPr>
          <p:cNvSpPr txBox="1"/>
          <p:nvPr/>
        </p:nvSpPr>
        <p:spPr>
          <a:xfrm>
            <a:off x="0" y="4866501"/>
            <a:ext cx="84529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err="1">
                <a:latin typeface="Amasis MT Pro Medium" panose="02040604050005020304" pitchFamily="18" charset="0"/>
              </a:rPr>
              <a:t>See</a:t>
            </a:r>
            <a:r>
              <a:rPr lang="es-MX" sz="1200" dirty="0">
                <a:latin typeface="Amasis MT Pro Medium" panose="02040604050005020304" pitchFamily="18" charset="0"/>
              </a:rPr>
              <a:t> “</a:t>
            </a:r>
            <a:r>
              <a:rPr lang="en-US" sz="1200" i="1" dirty="0">
                <a:latin typeface="Amasis MT Pro Medium" panose="02040604050005020304" pitchFamily="18" charset="0"/>
              </a:rPr>
              <a:t>Cosmic Ray Simulations for CONDOR Observatory and Angular Reconstruction via Machine Learning.</a:t>
            </a:r>
            <a:r>
              <a:rPr lang="en-US" sz="1200" dirty="0">
                <a:latin typeface="Amasis MT Pro Medium" panose="02040604050005020304" pitchFamily="18" charset="0"/>
              </a:rPr>
              <a:t>” by </a:t>
            </a:r>
            <a:r>
              <a:rPr lang="es-MX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 Medium" panose="02040604050005020304" pitchFamily="18" charset="0"/>
              </a:rPr>
              <a:t>Luis Navarro.</a:t>
            </a:r>
            <a:endParaRPr lang="es-CL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asis MT Pro Medium" panose="020406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502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4" name="Google Shape;1384;p40"/>
          <p:cNvSpPr txBox="1">
            <a:spLocks noGrp="1"/>
          </p:cNvSpPr>
          <p:nvPr>
            <p:ph type="subTitle" idx="1"/>
          </p:nvPr>
        </p:nvSpPr>
        <p:spPr>
          <a:xfrm>
            <a:off x="1228085" y="1717912"/>
            <a:ext cx="3049161" cy="113193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00"/>
                </a:solidFill>
              </a:rPr>
              <a:t>Technology, materials, detection, etc.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386" name="Google Shape;1386;p40"/>
          <p:cNvSpPr txBox="1">
            <a:spLocks noGrp="1"/>
          </p:cNvSpPr>
          <p:nvPr>
            <p:ph type="subTitle" idx="4"/>
          </p:nvPr>
        </p:nvSpPr>
        <p:spPr>
          <a:xfrm>
            <a:off x="1228084" y="3555610"/>
            <a:ext cx="3049162" cy="98375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lnSpc>
                <a:spcPct val="114999"/>
              </a:lnSpc>
            </a:pPr>
            <a:r>
              <a:rPr lang="es-ES" dirty="0">
                <a:solidFill>
                  <a:srgbClr val="000000"/>
                </a:solidFill>
              </a:rPr>
              <a:t>Angular </a:t>
            </a:r>
            <a:r>
              <a:rPr lang="es-ES" dirty="0" err="1">
                <a:solidFill>
                  <a:srgbClr val="000000"/>
                </a:solidFill>
              </a:rPr>
              <a:t>reconstruction</a:t>
            </a:r>
            <a:r>
              <a:rPr lang="es-ES" dirty="0">
                <a:solidFill>
                  <a:srgbClr val="000000"/>
                </a:solidFill>
              </a:rPr>
              <a:t> and </a:t>
            </a:r>
            <a:r>
              <a:rPr lang="es-ES" dirty="0" err="1">
                <a:solidFill>
                  <a:srgbClr val="000000"/>
                </a:solidFill>
              </a:rPr>
              <a:t>particles</a:t>
            </a:r>
            <a:r>
              <a:rPr lang="es-ES" dirty="0">
                <a:solidFill>
                  <a:srgbClr val="000000"/>
                </a:solidFill>
              </a:rPr>
              <a:t> </a:t>
            </a:r>
            <a:r>
              <a:rPr lang="es-ES" dirty="0" err="1">
                <a:solidFill>
                  <a:srgbClr val="000000"/>
                </a:solidFill>
              </a:rPr>
              <a:t>classification</a:t>
            </a:r>
            <a:r>
              <a:rPr lang="es-ES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389" name="Google Shape;1389;p40"/>
          <p:cNvSpPr txBox="1">
            <a:spLocks noGrp="1"/>
          </p:cNvSpPr>
          <p:nvPr>
            <p:ph type="title" idx="7"/>
          </p:nvPr>
        </p:nvSpPr>
        <p:spPr>
          <a:xfrm>
            <a:off x="2345435" y="739582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A0000"/>
                </a:solidFill>
              </a:rPr>
              <a:t>01</a:t>
            </a:r>
            <a:endParaRPr>
              <a:solidFill>
                <a:srgbClr val="8A0000"/>
              </a:solidFill>
            </a:endParaRPr>
          </a:p>
        </p:txBody>
      </p:sp>
      <p:sp>
        <p:nvSpPr>
          <p:cNvPr id="1391" name="Google Shape;1391;p40"/>
          <p:cNvSpPr txBox="1">
            <a:spLocks noGrp="1"/>
          </p:cNvSpPr>
          <p:nvPr>
            <p:ph type="title" idx="9"/>
          </p:nvPr>
        </p:nvSpPr>
        <p:spPr>
          <a:xfrm>
            <a:off x="5983801" y="739582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A0000"/>
                </a:solidFill>
              </a:rPr>
              <a:t>02</a:t>
            </a:r>
            <a:endParaRPr>
              <a:solidFill>
                <a:srgbClr val="8A0000"/>
              </a:solidFill>
            </a:endParaRPr>
          </a:p>
        </p:txBody>
      </p:sp>
      <p:sp>
        <p:nvSpPr>
          <p:cNvPr id="1392" name="Google Shape;1392;p40"/>
          <p:cNvSpPr txBox="1">
            <a:spLocks noGrp="1"/>
          </p:cNvSpPr>
          <p:nvPr>
            <p:ph type="title" idx="13"/>
          </p:nvPr>
        </p:nvSpPr>
        <p:spPr>
          <a:xfrm>
            <a:off x="2345435" y="2625148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A0000"/>
                </a:solidFill>
              </a:rPr>
              <a:t>03</a:t>
            </a:r>
            <a:endParaRPr>
              <a:solidFill>
                <a:srgbClr val="8A0000"/>
              </a:solidFill>
            </a:endParaRPr>
          </a:p>
        </p:txBody>
      </p:sp>
      <p:sp>
        <p:nvSpPr>
          <p:cNvPr id="1395" name="Google Shape;1395;p40"/>
          <p:cNvSpPr txBox="1">
            <a:spLocks noGrp="1"/>
          </p:cNvSpPr>
          <p:nvPr>
            <p:ph type="subTitle" idx="16"/>
          </p:nvPr>
        </p:nvSpPr>
        <p:spPr>
          <a:xfrm>
            <a:off x="1228086" y="1180979"/>
            <a:ext cx="3049162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CONDOR Observatory</a:t>
            </a:r>
            <a:endParaRPr lang="es-ES" err="1"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96" name="Google Shape;1396;p40"/>
          <p:cNvSpPr txBox="1">
            <a:spLocks noGrp="1"/>
          </p:cNvSpPr>
          <p:nvPr>
            <p:ph type="subTitle" idx="17"/>
          </p:nvPr>
        </p:nvSpPr>
        <p:spPr>
          <a:xfrm>
            <a:off x="4984396" y="1187352"/>
            <a:ext cx="2733509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CORSIKA</a:t>
            </a:r>
          </a:p>
        </p:txBody>
      </p:sp>
      <p:sp>
        <p:nvSpPr>
          <p:cNvPr id="1399" name="Google Shape;1399;p40"/>
          <p:cNvSpPr txBox="1">
            <a:spLocks noGrp="1"/>
          </p:cNvSpPr>
          <p:nvPr>
            <p:ph type="subTitle" idx="20"/>
          </p:nvPr>
        </p:nvSpPr>
        <p:spPr>
          <a:xfrm>
            <a:off x="1228085" y="3086272"/>
            <a:ext cx="3049161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Machine</a:t>
            </a: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Learning</a:t>
            </a:r>
            <a:endParaRPr lang="es-ES" dirty="0"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Google Shape;1386;p40">
            <a:extLst>
              <a:ext uri="{FF2B5EF4-FFF2-40B4-BE49-F238E27FC236}">
                <a16:creationId xmlns:a16="http://schemas.microsoft.com/office/drawing/2014/main" id="{9A3C96BD-D1B3-D2BC-C19B-FCBDFCE214CE}"/>
              </a:ext>
            </a:extLst>
          </p:cNvPr>
          <p:cNvSpPr txBox="1">
            <a:spLocks/>
          </p:cNvSpPr>
          <p:nvPr/>
        </p:nvSpPr>
        <p:spPr>
          <a:xfrm>
            <a:off x="4984396" y="3570869"/>
            <a:ext cx="2733509" cy="9598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None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None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None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None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None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None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None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None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None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9pPr>
          </a:lstStyle>
          <a:p>
            <a:pPr marL="0" indent="0">
              <a:lnSpc>
                <a:spcPct val="114999"/>
              </a:lnSpc>
            </a:pPr>
            <a:r>
              <a:rPr lang="es-ES" dirty="0" err="1">
                <a:solidFill>
                  <a:srgbClr val="000000"/>
                </a:solidFill>
              </a:rPr>
              <a:t>On</a:t>
            </a:r>
            <a:r>
              <a:rPr lang="es-ES" dirty="0">
                <a:solidFill>
                  <a:srgbClr val="000000"/>
                </a:solidFill>
              </a:rPr>
              <a:t>-site </a:t>
            </a:r>
            <a:r>
              <a:rPr lang="es-ES" dirty="0" err="1">
                <a:solidFill>
                  <a:srgbClr val="000000"/>
                </a:solidFill>
              </a:rPr>
              <a:t>testing</a:t>
            </a:r>
            <a:r>
              <a:rPr lang="es-ES" dirty="0">
                <a:solidFill>
                  <a:srgbClr val="000000"/>
                </a:solidFill>
              </a:rPr>
              <a:t>, data </a:t>
            </a:r>
            <a:r>
              <a:rPr lang="es-ES" dirty="0" err="1">
                <a:solidFill>
                  <a:srgbClr val="000000"/>
                </a:solidFill>
              </a:rPr>
              <a:t>acquisition</a:t>
            </a:r>
            <a:r>
              <a:rPr lang="es-ES" dirty="0">
                <a:solidFill>
                  <a:srgbClr val="000000"/>
                </a:solidFill>
              </a:rPr>
              <a:t> </a:t>
            </a:r>
            <a:r>
              <a:rPr lang="es-ES" dirty="0" err="1">
                <a:solidFill>
                  <a:srgbClr val="000000"/>
                </a:solidFill>
              </a:rPr>
              <a:t>boards</a:t>
            </a:r>
            <a:r>
              <a:rPr lang="es-ES" dirty="0">
                <a:solidFill>
                  <a:srgbClr val="000000"/>
                </a:solidFill>
              </a:rPr>
              <a:t>, </a:t>
            </a:r>
            <a:r>
              <a:rPr lang="es-ES" dirty="0" err="1">
                <a:solidFill>
                  <a:srgbClr val="000000"/>
                </a:solidFill>
              </a:rPr>
              <a:t>simulations</a:t>
            </a:r>
            <a:r>
              <a:rPr lang="es-ES" dirty="0">
                <a:solidFill>
                  <a:srgbClr val="000000"/>
                </a:solidFill>
              </a:rPr>
              <a:t>, </a:t>
            </a:r>
            <a:r>
              <a:rPr lang="es-ES" dirty="0" err="1">
                <a:solidFill>
                  <a:srgbClr val="000000"/>
                </a:solidFill>
              </a:rPr>
              <a:t>predictions</a:t>
            </a:r>
            <a:r>
              <a:rPr lang="es-ES" dirty="0">
                <a:solidFill>
                  <a:srgbClr val="000000"/>
                </a:solidFill>
              </a:rPr>
              <a:t>. </a:t>
            </a:r>
          </a:p>
        </p:txBody>
      </p:sp>
      <p:sp>
        <p:nvSpPr>
          <p:cNvPr id="22" name="Google Shape;1392;p40">
            <a:extLst>
              <a:ext uri="{FF2B5EF4-FFF2-40B4-BE49-F238E27FC236}">
                <a16:creationId xmlns:a16="http://schemas.microsoft.com/office/drawing/2014/main" id="{23E197DE-2502-7E4F-2332-0540BCAF2733}"/>
              </a:ext>
            </a:extLst>
          </p:cNvPr>
          <p:cNvSpPr txBox="1">
            <a:spLocks/>
          </p:cNvSpPr>
          <p:nvPr/>
        </p:nvSpPr>
        <p:spPr>
          <a:xfrm>
            <a:off x="5982403" y="2625148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latsi"/>
              <a:buNone/>
              <a:defRPr sz="3000" b="1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latsi"/>
              <a:buNone/>
              <a:defRPr sz="30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latsi"/>
              <a:buNone/>
              <a:defRPr sz="30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latsi"/>
              <a:buNone/>
              <a:defRPr sz="30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latsi"/>
              <a:buNone/>
              <a:defRPr sz="30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latsi"/>
              <a:buNone/>
              <a:defRPr sz="30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latsi"/>
              <a:buNone/>
              <a:defRPr sz="30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latsi"/>
              <a:buNone/>
              <a:defRPr sz="30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latsi"/>
              <a:buNone/>
              <a:defRPr sz="30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9pPr>
          </a:lstStyle>
          <a:p>
            <a:r>
              <a:rPr lang="en">
                <a:solidFill>
                  <a:srgbClr val="8A0000"/>
                </a:solidFill>
              </a:rPr>
              <a:t>04</a:t>
            </a:r>
          </a:p>
        </p:txBody>
      </p:sp>
      <p:sp>
        <p:nvSpPr>
          <p:cNvPr id="24" name="Google Shape;1399;p40">
            <a:extLst>
              <a:ext uri="{FF2B5EF4-FFF2-40B4-BE49-F238E27FC236}">
                <a16:creationId xmlns:a16="http://schemas.microsoft.com/office/drawing/2014/main" id="{E3CD00E6-4CD3-19D6-70A6-2FCC2FD22061}"/>
              </a:ext>
            </a:extLst>
          </p:cNvPr>
          <p:cNvSpPr txBox="1">
            <a:spLocks/>
          </p:cNvSpPr>
          <p:nvPr/>
        </p:nvSpPr>
        <p:spPr>
          <a:xfrm>
            <a:off x="4984396" y="3084500"/>
            <a:ext cx="2733509" cy="49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pPr marL="0" indent="0">
              <a:lnSpc>
                <a:spcPct val="114999"/>
              </a:lnSpc>
            </a:pPr>
            <a:r>
              <a:rPr lang="es-MX" dirty="0" err="1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</a:t>
            </a:r>
            <a:r>
              <a:rPr lang="es-MX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dirty="0" err="1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advances</a:t>
            </a:r>
            <a:endParaRPr lang="es-CL" dirty="0"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Google Shape;1384;p40">
            <a:extLst>
              <a:ext uri="{FF2B5EF4-FFF2-40B4-BE49-F238E27FC236}">
                <a16:creationId xmlns:a16="http://schemas.microsoft.com/office/drawing/2014/main" id="{E2A68536-8A08-D5C2-59EF-A54D4AEF442A}"/>
              </a:ext>
            </a:extLst>
          </p:cNvPr>
          <p:cNvSpPr txBox="1">
            <a:spLocks/>
          </p:cNvSpPr>
          <p:nvPr/>
        </p:nvSpPr>
        <p:spPr>
          <a:xfrm>
            <a:off x="4704410" y="1725710"/>
            <a:ext cx="3290685" cy="1131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None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None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None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None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None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None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None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None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 Medium"/>
              <a:buNone/>
              <a:defRPr sz="1400" b="0" i="0" u="none" strike="noStrike" cap="none">
                <a:solidFill>
                  <a:schemeClr val="dk1"/>
                </a:solidFill>
                <a:latin typeface="Nunito Medium"/>
                <a:ea typeface="Nunito Medium"/>
                <a:cs typeface="Nunito Medium"/>
                <a:sym typeface="Nunito Medium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dirty="0">
                <a:solidFill>
                  <a:srgbClr val="000000"/>
                </a:solidFill>
              </a:rPr>
              <a:t>Extensive air </a:t>
            </a:r>
            <a:r>
              <a:rPr lang="es-CL" dirty="0" err="1">
                <a:solidFill>
                  <a:srgbClr val="000000"/>
                </a:solidFill>
              </a:rPr>
              <a:t>showers</a:t>
            </a:r>
            <a:r>
              <a:rPr lang="es-CL" dirty="0">
                <a:solidFill>
                  <a:srgbClr val="000000"/>
                </a:solidFill>
              </a:rPr>
              <a:t> </a:t>
            </a:r>
            <a:r>
              <a:rPr lang="es-CL" dirty="0" err="1">
                <a:solidFill>
                  <a:srgbClr val="000000"/>
                </a:solidFill>
              </a:rPr>
              <a:t>simulations</a:t>
            </a:r>
            <a:r>
              <a:rPr lang="es-CL" dirty="0">
                <a:solidFill>
                  <a:srgbClr val="000000"/>
                </a:solidFill>
              </a:rPr>
              <a:t> and </a:t>
            </a:r>
            <a:r>
              <a:rPr lang="es-CL" dirty="0" err="1">
                <a:solidFill>
                  <a:srgbClr val="000000"/>
                </a:solidFill>
              </a:rPr>
              <a:t>particles</a:t>
            </a:r>
            <a:r>
              <a:rPr lang="es-CL" dirty="0">
                <a:solidFill>
                  <a:srgbClr val="000000"/>
                </a:solidFill>
              </a:rPr>
              <a:t> </a:t>
            </a:r>
            <a:r>
              <a:rPr lang="es-CL" dirty="0" err="1">
                <a:solidFill>
                  <a:srgbClr val="000000"/>
                </a:solidFill>
              </a:rPr>
              <a:t>spatio</a:t>
            </a:r>
            <a:r>
              <a:rPr lang="es-CL" dirty="0">
                <a:solidFill>
                  <a:srgbClr val="000000"/>
                </a:solidFill>
              </a:rPr>
              <a:t>-temporal </a:t>
            </a:r>
            <a:r>
              <a:rPr lang="es-CL" dirty="0" err="1">
                <a:solidFill>
                  <a:srgbClr val="000000"/>
                </a:solidFill>
              </a:rPr>
              <a:t>distributions</a:t>
            </a:r>
            <a:r>
              <a:rPr lang="es-CL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0D003E8-A457-0E0A-7149-1E2E802B3054}"/>
              </a:ext>
            </a:extLst>
          </p:cNvPr>
          <p:cNvSpPr txBox="1"/>
          <p:nvPr/>
        </p:nvSpPr>
        <p:spPr>
          <a:xfrm>
            <a:off x="8709286" y="4729397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Amasis MT Pro Medium" panose="02040604050005020304" pitchFamily="18" charset="0"/>
              </a:rPr>
              <a:t>1</a:t>
            </a:r>
            <a:endParaRPr lang="es-CL" dirty="0">
              <a:latin typeface="Amasis MT Pro Medium" panose="02040604050005020304" pitchFamily="18" charset="0"/>
            </a:endParaRPr>
          </a:p>
        </p:txBody>
      </p:sp>
    </p:spTree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05E17-95C4-13D3-7D63-0BE6E6D12E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914;p42">
            <a:extLst>
              <a:ext uri="{FF2B5EF4-FFF2-40B4-BE49-F238E27FC236}">
                <a16:creationId xmlns:a16="http://schemas.microsoft.com/office/drawing/2014/main" id="{618E14D8-CDAE-73CF-4C06-0189CE567960}"/>
              </a:ext>
            </a:extLst>
          </p:cNvPr>
          <p:cNvSpPr txBox="1">
            <a:spLocks/>
          </p:cNvSpPr>
          <p:nvPr/>
        </p:nvSpPr>
        <p:spPr>
          <a:xfrm>
            <a:off x="362466" y="247610"/>
            <a:ext cx="8171934" cy="878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50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9pPr>
          </a:lstStyle>
          <a:p>
            <a:pPr>
              <a:buSzPts val="3500"/>
            </a:pPr>
            <a:r>
              <a:rPr lang="en" sz="3500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Particle Density by angle per energy</a:t>
            </a:r>
            <a:endParaRPr lang="en-US" sz="3500" dirty="0"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asis MT Pro" panose="02040504050005020304" pitchFamily="18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7B5A7A1-8FD0-184E-3190-CBCF902031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644" y="1448676"/>
            <a:ext cx="4028789" cy="279621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E64A8A5-42FD-DB4F-C11B-BA11DAB52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5569" y="1470650"/>
            <a:ext cx="4028789" cy="27742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BA56813E-F14A-9DA9-89F2-B428C840CBCB}"/>
                  </a:ext>
                </a:extLst>
              </p:cNvPr>
              <p:cNvSpPr txBox="1"/>
              <p:nvPr/>
            </p:nvSpPr>
            <p:spPr>
              <a:xfrm>
                <a:off x="5003180" y="4297899"/>
                <a:ext cx="3721177" cy="7052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1600" dirty="0">
                    <a:latin typeface="Alatsi" panose="020B0604020202020204" charset="0"/>
                    <a:ea typeface="ADLaM Display" panose="020F0502020204030204" pitchFamily="2" charset="0"/>
                    <a:cs typeface="Alatsi" panose="020B0604020202020204" charset="0"/>
                  </a:rPr>
                  <a:t>Energy </a:t>
                </a:r>
                <a:r>
                  <a:rPr lang="es-MX" sz="1600" dirty="0" err="1">
                    <a:latin typeface="Alatsi" panose="020B0604020202020204" charset="0"/>
                    <a:ea typeface="ADLaM Display" panose="020F0502020204030204" pitchFamily="2" charset="0"/>
                    <a:cs typeface="Alatsi" panose="020B0604020202020204" charset="0"/>
                  </a:rPr>
                  <a:t>range</a:t>
                </a:r>
                <a:r>
                  <a:rPr lang="es-MX" sz="1600" dirty="0">
                    <a:latin typeface="Alatsi" panose="020B0604020202020204" charset="0"/>
                    <a:ea typeface="ADLaM Display" panose="020F0502020204030204" pitchFamily="2" charset="0"/>
                    <a:cs typeface="Alatsi" panose="020B0604020202020204" charset="0"/>
                  </a:rPr>
                  <a:t>: 10 - 800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s-MX" sz="1600" b="0" i="1" smtClean="0">
                            <a:latin typeface="Cambria Math" panose="02040503050406030204" pitchFamily="18" charset="0"/>
                            <a:ea typeface="ADLaM Display" panose="020F0502020204030204" pitchFamily="2" charset="0"/>
                            <a:cs typeface="Alatsi" panose="020B060402020202020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s-MX" sz="1600" b="0" i="0" smtClean="0">
                            <a:latin typeface="Cambria Math" panose="02040503050406030204" pitchFamily="18" charset="0"/>
                            <a:ea typeface="ADLaM Display" panose="020F0502020204030204" pitchFamily="2" charset="0"/>
                            <a:cs typeface="Alatsi" panose="020B0604020202020204" charset="0"/>
                          </a:rPr>
                          <m:t>GeV</m:t>
                        </m:r>
                      </m:e>
                    </m:d>
                  </m:oMath>
                </a14:m>
                <a:endParaRPr lang="es-MX" sz="1600" dirty="0">
                  <a:latin typeface="Alatsi" panose="020B0604020202020204" charset="0"/>
                  <a:ea typeface="ADLaM Display" panose="020F0502020204030204" pitchFamily="2" charset="0"/>
                  <a:cs typeface="Alatsi" panose="020B0604020202020204" charset="0"/>
                </a:endParaRPr>
              </a:p>
              <a:p>
                <a:pPr algn="ctr"/>
                <a:r>
                  <a:rPr lang="es-MX" sz="1600" dirty="0" err="1">
                    <a:latin typeface="Alatsi" panose="020B0604020202020204" charset="0"/>
                    <a:ea typeface="ADLaM Display" panose="020F0502020204030204" pitchFamily="2" charset="0"/>
                    <a:cs typeface="Alatsi" panose="020B0604020202020204" charset="0"/>
                  </a:rPr>
                  <a:t>Density</a:t>
                </a:r>
                <a:r>
                  <a:rPr lang="es-MX" sz="1600" dirty="0">
                    <a:latin typeface="Alatsi" panose="020B0604020202020204" charset="0"/>
                    <a:ea typeface="ADLaM Display" panose="020F0502020204030204" pitchFamily="2" charset="0"/>
                    <a:cs typeface="Alatsi" panose="020B0604020202020204" charset="0"/>
                  </a:rPr>
                  <a:t> </a:t>
                </a:r>
                <a:r>
                  <a:rPr lang="es-MX" sz="1600" dirty="0" err="1">
                    <a:latin typeface="Alatsi" panose="020B0604020202020204" charset="0"/>
                    <a:ea typeface="ADLaM Display" panose="020F0502020204030204" pitchFamily="2" charset="0"/>
                    <a:cs typeface="Alatsi" panose="020B0604020202020204" charset="0"/>
                  </a:rPr>
                  <a:t>range</a:t>
                </a:r>
                <a:r>
                  <a:rPr lang="es-MX" sz="1600" dirty="0">
                    <a:latin typeface="Alatsi" panose="020B0604020202020204" charset="0"/>
                    <a:ea typeface="ADLaM Display" panose="020F0502020204030204" pitchFamily="2" charset="0"/>
                    <a:cs typeface="Alatsi" panose="020B0604020202020204" charset="0"/>
                  </a:rPr>
                  <a:t>: 0.0005 - 0.025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s-MX" sz="1600" b="0" i="1" smtClean="0">
                            <a:latin typeface="Cambria Math" panose="02040503050406030204" pitchFamily="18" charset="0"/>
                            <a:ea typeface="ADLaM Display" panose="020F0502020204030204" pitchFamily="2" charset="0"/>
                            <a:cs typeface="Alatsi" panose="020B060402020202020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MX" sz="1600" b="0" i="1" smtClean="0">
                                <a:latin typeface="Cambria Math" panose="02040503050406030204" pitchFamily="18" charset="0"/>
                                <a:ea typeface="ADLaM Display" panose="020F0502020204030204" pitchFamily="2" charset="0"/>
                                <a:cs typeface="Alatsi" panose="020B0604020202020204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s-MX" sz="1600" b="0" i="0" smtClean="0">
                                <a:latin typeface="Cambria Math" panose="02040503050406030204" pitchFamily="18" charset="0"/>
                                <a:ea typeface="ADLaM Display" panose="020F0502020204030204" pitchFamily="2" charset="0"/>
                                <a:cs typeface="Alatsi" panose="020B0604020202020204" charset="0"/>
                              </a:rPr>
                              <m:t>particles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s-MX" sz="1600" b="0" i="1" smtClean="0">
                                    <a:latin typeface="Cambria Math" panose="02040503050406030204" pitchFamily="18" charset="0"/>
                                    <a:ea typeface="ADLaM Display" panose="020F0502020204030204" pitchFamily="2" charset="0"/>
                                    <a:cs typeface="Alatsi" panose="020B0604020202020204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s-MX" sz="1600" b="0" i="0" smtClean="0">
                                    <a:latin typeface="Cambria Math" panose="02040503050406030204" pitchFamily="18" charset="0"/>
                                    <a:ea typeface="ADLaM Display" panose="020F0502020204030204" pitchFamily="2" charset="0"/>
                                    <a:cs typeface="Alatsi" panose="020B0604020202020204" charset="0"/>
                                  </a:rPr>
                                  <m:t>m</m:t>
                                </m:r>
                              </m:e>
                              <m:sup>
                                <m:r>
                                  <a:rPr lang="es-MX" sz="1600" b="0" i="0" smtClean="0">
                                    <a:latin typeface="Cambria Math" panose="02040503050406030204" pitchFamily="18" charset="0"/>
                                    <a:ea typeface="ADLaM Display" panose="020F0502020204030204" pitchFamily="2" charset="0"/>
                                    <a:cs typeface="Alatsi" panose="020B0604020202020204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es-CL" sz="1600" dirty="0">
                  <a:latin typeface="Alatsi" panose="020B0604020202020204" charset="0"/>
                  <a:ea typeface="ADLaM Display" panose="020F0502020204030204" pitchFamily="2" charset="0"/>
                  <a:cs typeface="Alatsi" panose="020B0604020202020204" charset="0"/>
                </a:endParaRPr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BA56813E-F14A-9DA9-89F2-B428C840CB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3180" y="4297899"/>
                <a:ext cx="3721177" cy="705258"/>
              </a:xfrm>
              <a:prstGeom prst="rect">
                <a:avLst/>
              </a:prstGeom>
              <a:blipFill>
                <a:blip r:embed="rId4"/>
                <a:stretch>
                  <a:fillRect t="-2586" b="-2586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7618B81F-942B-716B-7684-73E179386E5E}"/>
                  </a:ext>
                </a:extLst>
              </p:cNvPr>
              <p:cNvSpPr txBox="1"/>
              <p:nvPr/>
            </p:nvSpPr>
            <p:spPr>
              <a:xfrm>
                <a:off x="727256" y="4302582"/>
                <a:ext cx="3721177" cy="7052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1600" dirty="0">
                    <a:latin typeface="Alatsi" panose="020B0604020202020204" charset="0"/>
                    <a:ea typeface="ADLaM Display" panose="020F0502020204030204" pitchFamily="2" charset="0"/>
                    <a:cs typeface="Alatsi" panose="020B0604020202020204" charset="0"/>
                  </a:rPr>
                  <a:t>Energy </a:t>
                </a:r>
                <a:r>
                  <a:rPr lang="es-MX" sz="1600" dirty="0" err="1">
                    <a:latin typeface="Alatsi" panose="020B0604020202020204" charset="0"/>
                    <a:ea typeface="ADLaM Display" panose="020F0502020204030204" pitchFamily="2" charset="0"/>
                    <a:cs typeface="Alatsi" panose="020B0604020202020204" charset="0"/>
                  </a:rPr>
                  <a:t>range</a:t>
                </a:r>
                <a:r>
                  <a:rPr lang="es-MX" sz="1600" dirty="0">
                    <a:latin typeface="Alatsi" panose="020B0604020202020204" charset="0"/>
                    <a:ea typeface="ADLaM Display" panose="020F0502020204030204" pitchFamily="2" charset="0"/>
                    <a:cs typeface="Alatsi" panose="020B0604020202020204" charset="0"/>
                  </a:rPr>
                  <a:t>: 10 - 800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s-MX" sz="1600" b="0" i="1" smtClean="0">
                            <a:latin typeface="Cambria Math" panose="02040503050406030204" pitchFamily="18" charset="0"/>
                            <a:ea typeface="ADLaM Display" panose="020F0502020204030204" pitchFamily="2" charset="0"/>
                            <a:cs typeface="Alatsi" panose="020B060402020202020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s-MX" sz="1600" b="0" i="0" smtClean="0">
                            <a:latin typeface="Cambria Math" panose="02040503050406030204" pitchFamily="18" charset="0"/>
                            <a:ea typeface="ADLaM Display" panose="020F0502020204030204" pitchFamily="2" charset="0"/>
                            <a:cs typeface="Alatsi" panose="020B0604020202020204" charset="0"/>
                          </a:rPr>
                          <m:t>GeV</m:t>
                        </m:r>
                      </m:e>
                    </m:d>
                  </m:oMath>
                </a14:m>
                <a:endParaRPr lang="es-MX" sz="1600" dirty="0">
                  <a:latin typeface="Alatsi" panose="020B0604020202020204" charset="0"/>
                  <a:ea typeface="ADLaM Display" panose="020F0502020204030204" pitchFamily="2" charset="0"/>
                  <a:cs typeface="Alatsi" panose="020B0604020202020204" charset="0"/>
                </a:endParaRPr>
              </a:p>
              <a:p>
                <a:pPr algn="ctr"/>
                <a:r>
                  <a:rPr lang="es-MX" sz="1600" dirty="0" err="1">
                    <a:latin typeface="Alatsi" panose="020B0604020202020204" charset="0"/>
                    <a:ea typeface="ADLaM Display" panose="020F0502020204030204" pitchFamily="2" charset="0"/>
                    <a:cs typeface="Alatsi" panose="020B0604020202020204" charset="0"/>
                  </a:rPr>
                  <a:t>Density</a:t>
                </a:r>
                <a:r>
                  <a:rPr lang="es-MX" sz="1600" dirty="0">
                    <a:latin typeface="Alatsi" panose="020B0604020202020204" charset="0"/>
                    <a:ea typeface="ADLaM Display" panose="020F0502020204030204" pitchFamily="2" charset="0"/>
                    <a:cs typeface="Alatsi" panose="020B0604020202020204" charset="0"/>
                  </a:rPr>
                  <a:t> </a:t>
                </a:r>
                <a:r>
                  <a:rPr lang="es-MX" sz="1600" dirty="0" err="1">
                    <a:latin typeface="Alatsi" panose="020B0604020202020204" charset="0"/>
                    <a:ea typeface="ADLaM Display" panose="020F0502020204030204" pitchFamily="2" charset="0"/>
                    <a:cs typeface="Alatsi" panose="020B0604020202020204" charset="0"/>
                  </a:rPr>
                  <a:t>range</a:t>
                </a:r>
                <a:r>
                  <a:rPr lang="es-MX" sz="1600" dirty="0">
                    <a:latin typeface="Alatsi" panose="020B0604020202020204" charset="0"/>
                    <a:ea typeface="ADLaM Display" panose="020F0502020204030204" pitchFamily="2" charset="0"/>
                    <a:cs typeface="Alatsi" panose="020B0604020202020204" charset="0"/>
                  </a:rPr>
                  <a:t>: 0.001 - 0.14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s-MX" sz="1600" b="0" i="1" smtClean="0">
                            <a:latin typeface="Cambria Math" panose="02040503050406030204" pitchFamily="18" charset="0"/>
                            <a:ea typeface="ADLaM Display" panose="020F0502020204030204" pitchFamily="2" charset="0"/>
                            <a:cs typeface="Alatsi" panose="020B060402020202020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MX" sz="1600" b="0" i="1" smtClean="0">
                                <a:latin typeface="Cambria Math" panose="02040503050406030204" pitchFamily="18" charset="0"/>
                                <a:ea typeface="ADLaM Display" panose="020F0502020204030204" pitchFamily="2" charset="0"/>
                                <a:cs typeface="Alatsi" panose="020B0604020202020204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s-MX" sz="1600" b="0" i="0" smtClean="0">
                                <a:latin typeface="Cambria Math" panose="02040503050406030204" pitchFamily="18" charset="0"/>
                                <a:ea typeface="ADLaM Display" panose="020F0502020204030204" pitchFamily="2" charset="0"/>
                                <a:cs typeface="Alatsi" panose="020B0604020202020204" charset="0"/>
                              </a:rPr>
                              <m:t>particles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s-MX" sz="1600" b="0" i="1" smtClean="0">
                                    <a:latin typeface="Cambria Math" panose="02040503050406030204" pitchFamily="18" charset="0"/>
                                    <a:ea typeface="ADLaM Display" panose="020F0502020204030204" pitchFamily="2" charset="0"/>
                                    <a:cs typeface="Alatsi" panose="020B0604020202020204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s-MX" sz="1600" b="0" i="0" smtClean="0">
                                    <a:latin typeface="Cambria Math" panose="02040503050406030204" pitchFamily="18" charset="0"/>
                                    <a:ea typeface="ADLaM Display" panose="020F0502020204030204" pitchFamily="2" charset="0"/>
                                    <a:cs typeface="Alatsi" panose="020B0604020202020204" charset="0"/>
                                  </a:rPr>
                                  <m:t>m</m:t>
                                </m:r>
                              </m:e>
                              <m:sup>
                                <m:r>
                                  <a:rPr lang="es-MX" sz="1600" b="0" i="0" smtClean="0">
                                    <a:latin typeface="Cambria Math" panose="02040503050406030204" pitchFamily="18" charset="0"/>
                                    <a:ea typeface="ADLaM Display" panose="020F0502020204030204" pitchFamily="2" charset="0"/>
                                    <a:cs typeface="Alatsi" panose="020B0604020202020204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es-CL" sz="1600" dirty="0">
                  <a:latin typeface="Alatsi" panose="020B0604020202020204" charset="0"/>
                  <a:ea typeface="ADLaM Display" panose="020F0502020204030204" pitchFamily="2" charset="0"/>
                  <a:cs typeface="Alatsi" panose="020B0604020202020204" charset="0"/>
                </a:endParaRPr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7618B81F-942B-716B-7684-73E179386E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256" y="4302582"/>
                <a:ext cx="3721177" cy="705258"/>
              </a:xfrm>
              <a:prstGeom prst="rect">
                <a:avLst/>
              </a:prstGeom>
              <a:blipFill>
                <a:blip r:embed="rId5"/>
                <a:stretch>
                  <a:fillRect t="-2609" b="-3478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uadroTexto 1">
            <a:extLst>
              <a:ext uri="{FF2B5EF4-FFF2-40B4-BE49-F238E27FC236}">
                <a16:creationId xmlns:a16="http://schemas.microsoft.com/office/drawing/2014/main" id="{7BBC6ECC-5EDA-152B-6B83-5561C5DDE09D}"/>
              </a:ext>
            </a:extLst>
          </p:cNvPr>
          <p:cNvSpPr txBox="1"/>
          <p:nvPr/>
        </p:nvSpPr>
        <p:spPr>
          <a:xfrm>
            <a:off x="8709286" y="472939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Amasis MT Pro Medium" panose="02040604050005020304" pitchFamily="18" charset="0"/>
              </a:rPr>
              <a:t>19</a:t>
            </a:r>
            <a:endParaRPr lang="es-CL" dirty="0">
              <a:latin typeface="Amasis MT Pro Medium" panose="020406040500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CAF8978-5DBD-1257-4565-4E328C860457}"/>
              </a:ext>
            </a:extLst>
          </p:cNvPr>
          <p:cNvSpPr txBox="1"/>
          <p:nvPr/>
        </p:nvSpPr>
        <p:spPr>
          <a:xfrm>
            <a:off x="759546" y="1079344"/>
            <a:ext cx="3348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800" dirty="0">
                <a:latin typeface="Amasis MT Pro Medium" panose="02040604050005020304" pitchFamily="18" charset="0"/>
              </a:rPr>
              <a:t>Gamma Ray – </a:t>
            </a:r>
            <a:r>
              <a:rPr lang="es-MX" sz="1800" dirty="0" err="1">
                <a:latin typeface="Amasis MT Pro Medium" panose="02040604050005020304" pitchFamily="18" charset="0"/>
              </a:rPr>
              <a:t>Primary</a:t>
            </a:r>
            <a:r>
              <a:rPr lang="es-MX" sz="1800" dirty="0">
                <a:latin typeface="Amasis MT Pro Medium" panose="02040604050005020304" pitchFamily="18" charset="0"/>
              </a:rPr>
              <a:t> Photon</a:t>
            </a:r>
            <a:endParaRPr lang="es-CL" dirty="0">
              <a:latin typeface="Amasis MT Pro Medium" panose="02040604050005020304" pitchFamily="18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0F459B0-548B-828C-6285-FA21FB38AB0D}"/>
              </a:ext>
            </a:extLst>
          </p:cNvPr>
          <p:cNvSpPr txBox="1"/>
          <p:nvPr/>
        </p:nvSpPr>
        <p:spPr>
          <a:xfrm>
            <a:off x="5251795" y="1102569"/>
            <a:ext cx="322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800" dirty="0">
                <a:latin typeface="Amasis MT Pro Medium" panose="02040604050005020304" pitchFamily="18" charset="0"/>
              </a:rPr>
              <a:t>Cosmic Ray - </a:t>
            </a:r>
            <a:r>
              <a:rPr lang="es-MX" sz="1800" dirty="0" err="1">
                <a:latin typeface="Amasis MT Pro Medium" panose="02040604050005020304" pitchFamily="18" charset="0"/>
              </a:rPr>
              <a:t>Primary</a:t>
            </a:r>
            <a:r>
              <a:rPr lang="es-MX" sz="1800" dirty="0">
                <a:latin typeface="Amasis MT Pro Medium" panose="02040604050005020304" pitchFamily="18" charset="0"/>
              </a:rPr>
              <a:t> Proton</a:t>
            </a:r>
            <a:endParaRPr lang="es-CL" sz="1800" dirty="0">
              <a:latin typeface="Amasis MT Pro Medium" panose="020406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463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7">
          <a:extLst>
            <a:ext uri="{FF2B5EF4-FFF2-40B4-BE49-F238E27FC236}">
              <a16:creationId xmlns:a16="http://schemas.microsoft.com/office/drawing/2014/main" id="{2BE5EF72-D52F-0949-A550-F12049F080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4BCEAB12-47B4-72B6-C893-9E65DE3942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6895" y="108521"/>
            <a:ext cx="8130209" cy="817865"/>
          </a:xfr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lnSpc>
                <a:spcPct val="100000"/>
              </a:lnSpc>
              <a:buSzPts val="3500"/>
              <a:buFont typeface="Alatsi"/>
            </a:pPr>
            <a:r>
              <a:rPr lang="en-US" sz="3500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Where are we now?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3299F63-9C6D-9244-219F-A06780005E79}"/>
              </a:ext>
            </a:extLst>
          </p:cNvPr>
          <p:cNvSpPr txBox="1"/>
          <p:nvPr/>
        </p:nvSpPr>
        <p:spPr>
          <a:xfrm>
            <a:off x="5479817" y="950370"/>
            <a:ext cx="3664183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Char char="•"/>
            </a:pPr>
            <a:r>
              <a:rPr lang="en-US" sz="2000" dirty="0">
                <a:latin typeface="Amasis MT Pro" panose="02040504050005020304" pitchFamily="18" charset="0"/>
              </a:rPr>
              <a:t>Producing data acquisition board</a:t>
            </a:r>
          </a:p>
          <a:p>
            <a:pPr marL="342900" indent="-342900">
              <a:buChar char="•"/>
            </a:pPr>
            <a:r>
              <a:rPr lang="en-US" sz="2000" dirty="0">
                <a:latin typeface="Amasis MT Pro" panose="02040504050005020304" pitchFamily="18" charset="0"/>
              </a:rPr>
              <a:t>Synchronization studies</a:t>
            </a:r>
          </a:p>
          <a:p>
            <a:pPr marL="342900" indent="-342900">
              <a:buChar char="•"/>
            </a:pPr>
            <a:r>
              <a:rPr lang="en-US" sz="2000" dirty="0">
                <a:latin typeface="Amasis MT Pro" panose="02040504050005020304" pitchFamily="18" charset="0"/>
              </a:rPr>
              <a:t>More models, more predictions.</a:t>
            </a:r>
          </a:p>
        </p:txBody>
      </p:sp>
      <p:pic>
        <p:nvPicPr>
          <p:cNvPr id="6" name="Picture 5" descr="A person looking through a microscope&#10;&#10;Description automatically generated">
            <a:extLst>
              <a:ext uri="{FF2B5EF4-FFF2-40B4-BE49-F238E27FC236}">
                <a16:creationId xmlns:a16="http://schemas.microsoft.com/office/drawing/2014/main" id="{D8AEC104-8F8A-F855-A55F-05AD35AA7C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870" y="779274"/>
            <a:ext cx="2642666" cy="1967317"/>
          </a:xfrm>
          <a:prstGeom prst="rect">
            <a:avLst/>
          </a:prstGeom>
        </p:spPr>
      </p:pic>
      <p:pic>
        <p:nvPicPr>
          <p:cNvPr id="9" name="Picture 8" descr="A couple of circuit boards on a blue plastic surface&#10;&#10;Description automatically generated">
            <a:extLst>
              <a:ext uri="{FF2B5EF4-FFF2-40B4-BE49-F238E27FC236}">
                <a16:creationId xmlns:a16="http://schemas.microsoft.com/office/drawing/2014/main" id="{2C1810EB-6071-E483-1935-DAC8F90D2C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3914" y="779274"/>
            <a:ext cx="2367817" cy="1967317"/>
          </a:xfrm>
          <a:prstGeom prst="rect">
            <a:avLst/>
          </a:prstGeom>
        </p:spPr>
      </p:pic>
      <p:pic>
        <p:nvPicPr>
          <p:cNvPr id="11" name="Picture 10" descr="A group of men in a room with a table and a person in a hat&#10;&#10;Description automatically generated">
            <a:extLst>
              <a:ext uri="{FF2B5EF4-FFF2-40B4-BE49-F238E27FC236}">
                <a16:creationId xmlns:a16="http://schemas.microsoft.com/office/drawing/2014/main" id="{04A3EAE6-F24D-F485-1D3F-D3F7FF44E8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6606" y="2948344"/>
            <a:ext cx="3569951" cy="1983040"/>
          </a:xfrm>
          <a:prstGeom prst="rect">
            <a:avLst/>
          </a:prstGeom>
        </p:spPr>
      </p:pic>
      <p:pic>
        <p:nvPicPr>
          <p:cNvPr id="12" name="Picture 11" descr="A computer on a table&#10;&#10;Description automatically generated">
            <a:extLst>
              <a:ext uri="{FF2B5EF4-FFF2-40B4-BE49-F238E27FC236}">
                <a16:creationId xmlns:a16="http://schemas.microsoft.com/office/drawing/2014/main" id="{A246338C-561D-B2D6-E69F-305F7AC87A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90137" y="2948344"/>
            <a:ext cx="1954427" cy="1971306"/>
          </a:xfrm>
          <a:prstGeom prst="rect">
            <a:avLst/>
          </a:prstGeom>
        </p:spPr>
      </p:pic>
      <p:sp>
        <p:nvSpPr>
          <p:cNvPr id="4" name="CuadroTexto 1">
            <a:extLst>
              <a:ext uri="{FF2B5EF4-FFF2-40B4-BE49-F238E27FC236}">
                <a16:creationId xmlns:a16="http://schemas.microsoft.com/office/drawing/2014/main" id="{A1A763D6-7C5E-063D-13D7-73B58FD13900}"/>
              </a:ext>
            </a:extLst>
          </p:cNvPr>
          <p:cNvSpPr txBox="1"/>
          <p:nvPr/>
        </p:nvSpPr>
        <p:spPr>
          <a:xfrm>
            <a:off x="8787122" y="4835723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Amasis MT Pro Medium" panose="02040604050005020304" pitchFamily="18" charset="0"/>
              </a:rPr>
              <a:t>20</a:t>
            </a:r>
            <a:endParaRPr lang="es-CL" dirty="0">
              <a:latin typeface="Amasis MT Pro Medium" panose="020406040500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0ED64B3-79EE-4293-0761-979B4E994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59" y="2949384"/>
            <a:ext cx="2642667" cy="198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92473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7">
          <a:extLst>
            <a:ext uri="{FF2B5EF4-FFF2-40B4-BE49-F238E27FC236}">
              <a16:creationId xmlns:a16="http://schemas.microsoft.com/office/drawing/2014/main" id="{AD84E275-6DF1-E841-36FE-0597B568A1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74EA1D06-F765-3D62-EBBD-AE35C1AC0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6895" y="108521"/>
            <a:ext cx="8130209" cy="817865"/>
          </a:xfr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lnSpc>
                <a:spcPct val="100000"/>
              </a:lnSpc>
              <a:buSzPts val="3500"/>
              <a:buFont typeface="Alatsi"/>
            </a:pPr>
            <a:r>
              <a:rPr lang="en-US" sz="3500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Where are we now?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7461D9F-A869-AEC2-4CAE-05864699785B}"/>
              </a:ext>
            </a:extLst>
          </p:cNvPr>
          <p:cNvSpPr txBox="1"/>
          <p:nvPr/>
        </p:nvSpPr>
        <p:spPr>
          <a:xfrm>
            <a:off x="55314" y="1168818"/>
            <a:ext cx="3664183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Char char="•"/>
            </a:pPr>
            <a:r>
              <a:rPr lang="en-US" sz="2000" dirty="0">
                <a:latin typeface="Amasis MT Pro" panose="02040504050005020304" pitchFamily="18" charset="0"/>
              </a:rPr>
              <a:t>On-site testing (Cerro Toco, Atacama).</a:t>
            </a:r>
          </a:p>
          <a:p>
            <a:pPr marL="342900" indent="-342900">
              <a:buChar char="•"/>
            </a:pPr>
            <a:r>
              <a:rPr lang="en-US" sz="2000" dirty="0">
                <a:latin typeface="Amasis MT Pro" panose="02040504050005020304" pitchFamily="18" charset="0"/>
              </a:rPr>
              <a:t>Building module prototypes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9ABCF1A-AB0D-98E7-0BD6-161248EFFA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67" y="2311555"/>
            <a:ext cx="3233240" cy="24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F98ADDE5-EA3A-5398-CB0C-4AAFE3D67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200" y="1168817"/>
            <a:ext cx="2675750" cy="3567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21CF8DD0-9A41-A419-F071-B071D2C384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028" y="1168816"/>
            <a:ext cx="2675750" cy="3567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1">
            <a:extLst>
              <a:ext uri="{FF2B5EF4-FFF2-40B4-BE49-F238E27FC236}">
                <a16:creationId xmlns:a16="http://schemas.microsoft.com/office/drawing/2014/main" id="{572967E4-B64F-AFBD-0E7F-08F171095B3C}"/>
              </a:ext>
            </a:extLst>
          </p:cNvPr>
          <p:cNvSpPr txBox="1"/>
          <p:nvPr/>
        </p:nvSpPr>
        <p:spPr>
          <a:xfrm>
            <a:off x="8787122" y="4835723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Amasis MT Pro Medium" panose="02040604050005020304" pitchFamily="18" charset="0"/>
              </a:rPr>
              <a:t>21</a:t>
            </a:r>
            <a:endParaRPr lang="es-CL" dirty="0">
              <a:latin typeface="Amasis MT Pro Medium" panose="020406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0797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3" name="Google Shape;4613;p72"/>
          <p:cNvSpPr txBox="1">
            <a:spLocks noGrp="1"/>
          </p:cNvSpPr>
          <p:nvPr>
            <p:ph type="title"/>
          </p:nvPr>
        </p:nvSpPr>
        <p:spPr>
          <a:xfrm>
            <a:off x="38181" y="1715288"/>
            <a:ext cx="4260300" cy="105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Thanks!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asis MT Pro" panose="02040504050005020304" pitchFamily="18" charset="0"/>
            </a:endParaRPr>
          </a:p>
        </p:txBody>
      </p:sp>
      <p:sp>
        <p:nvSpPr>
          <p:cNvPr id="4614" name="Google Shape;4614;p72"/>
          <p:cNvSpPr txBox="1">
            <a:spLocks noGrp="1"/>
          </p:cNvSpPr>
          <p:nvPr>
            <p:ph type="subTitle" idx="1"/>
          </p:nvPr>
        </p:nvSpPr>
        <p:spPr>
          <a:xfrm>
            <a:off x="818807" y="2521092"/>
            <a:ext cx="2699047" cy="97468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Questions?</a:t>
            </a:r>
            <a:endParaRPr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88" name="Google Shape;4688;p72"/>
          <p:cNvSpPr/>
          <p:nvPr/>
        </p:nvSpPr>
        <p:spPr>
          <a:xfrm>
            <a:off x="9129232" y="2210189"/>
            <a:ext cx="10503" cy="8434"/>
          </a:xfrm>
          <a:custGeom>
            <a:avLst/>
            <a:gdLst/>
            <a:ahLst/>
            <a:cxnLst/>
            <a:rect l="l" t="t" r="r" b="b"/>
            <a:pathLst>
              <a:path w="132" h="106" extrusionOk="0">
                <a:moveTo>
                  <a:pt x="1" y="1"/>
                </a:moveTo>
                <a:cubicBezTo>
                  <a:pt x="45" y="35"/>
                  <a:pt x="89" y="70"/>
                  <a:pt x="131" y="105"/>
                </a:cubicBezTo>
                <a:cubicBezTo>
                  <a:pt x="89" y="68"/>
                  <a:pt x="45" y="35"/>
                  <a:pt x="1" y="1"/>
                </a:cubicBezTo>
                <a:close/>
              </a:path>
            </a:pathLst>
          </a:custGeom>
          <a:solidFill>
            <a:srgbClr val="90A1E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89" name="Google Shape;4689;p72"/>
          <p:cNvSpPr/>
          <p:nvPr/>
        </p:nvSpPr>
        <p:spPr>
          <a:xfrm>
            <a:off x="9148805" y="2226102"/>
            <a:ext cx="10980" cy="9628"/>
          </a:xfrm>
          <a:custGeom>
            <a:avLst/>
            <a:gdLst/>
            <a:ahLst/>
            <a:cxnLst/>
            <a:rect l="l" t="t" r="r" b="b"/>
            <a:pathLst>
              <a:path w="138" h="121" extrusionOk="0">
                <a:moveTo>
                  <a:pt x="0" y="1"/>
                </a:moveTo>
                <a:cubicBezTo>
                  <a:pt x="46" y="39"/>
                  <a:pt x="92" y="79"/>
                  <a:pt x="137" y="120"/>
                </a:cubicBezTo>
                <a:cubicBezTo>
                  <a:pt x="92" y="79"/>
                  <a:pt x="46" y="39"/>
                  <a:pt x="0" y="1"/>
                </a:cubicBezTo>
                <a:close/>
              </a:path>
            </a:pathLst>
          </a:custGeom>
          <a:solidFill>
            <a:srgbClr val="90A1E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Picture 7" descr="A logo with blue and yellow text&#10;&#10;Description automatically generated">
            <a:extLst>
              <a:ext uri="{FF2B5EF4-FFF2-40B4-BE49-F238E27FC236}">
                <a16:creationId xmlns:a16="http://schemas.microsoft.com/office/drawing/2014/main" id="{027E3535-5274-0ECC-ACAA-8469B4C185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8844" y="2244638"/>
            <a:ext cx="2557674" cy="1937474"/>
          </a:xfrm>
          <a:prstGeom prst="rect">
            <a:avLst/>
          </a:prstGeom>
        </p:spPr>
      </p:pic>
      <p:pic>
        <p:nvPicPr>
          <p:cNvPr id="6" name="Gráfico 5">
            <a:extLst>
              <a:ext uri="{FF2B5EF4-FFF2-40B4-BE49-F238E27FC236}">
                <a16:creationId xmlns:a16="http://schemas.microsoft.com/office/drawing/2014/main" id="{1FC7E7AF-F044-1E19-369D-F7BC00D49D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05014" y="1090870"/>
            <a:ext cx="4571504" cy="936333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441DB13-DE4D-A8A5-F461-9291990474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05014" y="2279134"/>
            <a:ext cx="1937473" cy="193747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2716437-7A49-7784-BF9C-E1801A64CF8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181" y="4405610"/>
            <a:ext cx="3998560" cy="73789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F6DD2B67-1959-2440-6890-944EA6230087}"/>
              </a:ext>
            </a:extLst>
          </p:cNvPr>
          <p:cNvSpPr txBox="1"/>
          <p:nvPr/>
        </p:nvSpPr>
        <p:spPr>
          <a:xfrm>
            <a:off x="38181" y="4669112"/>
            <a:ext cx="50690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dirty="0" err="1">
                <a:latin typeface="Anaheim" panose="020B0604020202020204" charset="0"/>
              </a:rPr>
              <a:t>All</a:t>
            </a:r>
            <a:r>
              <a:rPr lang="es-CL" sz="1100" dirty="0">
                <a:latin typeface="Anaheim" panose="020B0604020202020204" charset="0"/>
              </a:rPr>
              <a:t> the </a:t>
            </a:r>
            <a:r>
              <a:rPr lang="es-CL" sz="1100" dirty="0" err="1">
                <a:latin typeface="Anaheim" panose="020B0604020202020204" charset="0"/>
              </a:rPr>
              <a:t>authors</a:t>
            </a:r>
            <a:r>
              <a:rPr lang="es-CL" sz="1100" dirty="0">
                <a:latin typeface="Anaheim" panose="020B0604020202020204" charset="0"/>
              </a:rPr>
              <a:t> </a:t>
            </a:r>
            <a:r>
              <a:rPr lang="es-CL" sz="1100" dirty="0" err="1">
                <a:latin typeface="Anaheim" panose="020B0604020202020204" charset="0"/>
              </a:rPr>
              <a:t>acknowledge</a:t>
            </a:r>
            <a:r>
              <a:rPr lang="es-CL" sz="1100" dirty="0">
                <a:latin typeface="Anaheim" panose="020B0604020202020204" charset="0"/>
              </a:rPr>
              <a:t> the </a:t>
            </a:r>
            <a:r>
              <a:rPr lang="es-CL" sz="1100" dirty="0" err="1">
                <a:latin typeface="Anaheim" panose="020B0604020202020204" charset="0"/>
              </a:rPr>
              <a:t>financial</a:t>
            </a:r>
            <a:r>
              <a:rPr lang="es-CL" sz="1100" dirty="0">
                <a:latin typeface="Anaheim" panose="020B0604020202020204" charset="0"/>
              </a:rPr>
              <a:t> </a:t>
            </a:r>
            <a:r>
              <a:rPr lang="es-CL" sz="1100" dirty="0" err="1">
                <a:latin typeface="Anaheim" panose="020B0604020202020204" charset="0"/>
              </a:rPr>
              <a:t>support</a:t>
            </a:r>
            <a:r>
              <a:rPr lang="es-CL" sz="1100" dirty="0">
                <a:latin typeface="Anaheim" panose="020B0604020202020204" charset="0"/>
              </a:rPr>
              <a:t> </a:t>
            </a:r>
            <a:r>
              <a:rPr lang="es-CL" sz="1100" dirty="0" err="1">
                <a:latin typeface="Anaheim" panose="020B0604020202020204" charset="0"/>
              </a:rPr>
              <a:t>from</a:t>
            </a:r>
            <a:r>
              <a:rPr lang="es-CL" sz="1100" dirty="0">
                <a:latin typeface="Anaheim" panose="020B0604020202020204" charset="0"/>
              </a:rPr>
              <a:t> </a:t>
            </a:r>
            <a:r>
              <a:rPr lang="es-CL" sz="1100" b="1" dirty="0">
                <a:latin typeface="Anaheim" panose="020B0604020202020204" charset="0"/>
              </a:rPr>
              <a:t>ANID PIA/APOYO AFB230003</a:t>
            </a:r>
            <a:r>
              <a:rPr lang="es-CL" sz="1100" dirty="0">
                <a:latin typeface="Anaheim" panose="020B0604020202020204" charset="0"/>
              </a:rPr>
              <a:t> and </a:t>
            </a:r>
            <a:r>
              <a:rPr lang="es-CL" sz="1100" b="1" dirty="0">
                <a:latin typeface="Anaheim" panose="020B0604020202020204" charset="0"/>
              </a:rPr>
              <a:t>Proyectos Internos de Investigación Multidisciplinarios USM 2024 PI_M_24_02.</a:t>
            </a:r>
          </a:p>
        </p:txBody>
      </p:sp>
    </p:spTree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7">
          <a:extLst>
            <a:ext uri="{FF2B5EF4-FFF2-40B4-BE49-F238E27FC236}">
              <a16:creationId xmlns:a16="http://schemas.microsoft.com/office/drawing/2014/main" id="{0548D368-D606-6463-C6EC-04323E6B42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" name="Google Shape;1914;p42">
            <a:extLst>
              <a:ext uri="{FF2B5EF4-FFF2-40B4-BE49-F238E27FC236}">
                <a16:creationId xmlns:a16="http://schemas.microsoft.com/office/drawing/2014/main" id="{A423B4F3-5C79-DDC6-0D21-97999294DA4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451169" y="285411"/>
            <a:ext cx="3288600" cy="165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</a:rPr>
              <a:t>CONDOR</a:t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1915" name="Google Shape;1915;p42">
            <a:extLst>
              <a:ext uri="{FF2B5EF4-FFF2-40B4-BE49-F238E27FC236}">
                <a16:creationId xmlns:a16="http://schemas.microsoft.com/office/drawing/2014/main" id="{BA030784-4005-D3EA-4862-E9FCD1FBF6CC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2057637" y="1944710"/>
            <a:ext cx="1185600" cy="98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</a:t>
            </a:r>
            <a:endParaRPr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16" name="Google Shape;1916;p42">
            <a:extLst>
              <a:ext uri="{FF2B5EF4-FFF2-40B4-BE49-F238E27FC236}">
                <a16:creationId xmlns:a16="http://schemas.microsoft.com/office/drawing/2014/main" id="{7C5C18C6-5458-4EB9-4A3E-C1127F196367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399756" y="1697990"/>
            <a:ext cx="4360096" cy="147984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s-CL" sz="2400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CONDOR</a:t>
            </a:r>
            <a:r>
              <a:rPr lang="es-C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: The </a:t>
            </a:r>
            <a:r>
              <a:rPr lang="es-CL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world's</a:t>
            </a:r>
            <a:r>
              <a:rPr lang="es-C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 </a:t>
            </a:r>
            <a:r>
              <a:rPr lang="es-CL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highest-altitude</a:t>
            </a:r>
            <a:r>
              <a:rPr lang="es-C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 </a:t>
            </a:r>
            <a:r>
              <a:rPr lang="es-CL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observatory</a:t>
            </a:r>
            <a:r>
              <a:rPr lang="es-C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 for </a:t>
            </a:r>
            <a:r>
              <a:rPr lang="es-CL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cosmic</a:t>
            </a:r>
            <a:r>
              <a:rPr lang="es-C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 and gamma </a:t>
            </a:r>
            <a:r>
              <a:rPr lang="es-CL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rays</a:t>
            </a:r>
            <a:r>
              <a:rPr lang="es-C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.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F46F721-6AED-59A0-BDAA-6B269006E244}"/>
              </a:ext>
            </a:extLst>
          </p:cNvPr>
          <p:cNvSpPr txBox="1"/>
          <p:nvPr/>
        </p:nvSpPr>
        <p:spPr>
          <a:xfrm>
            <a:off x="8709286" y="4729397"/>
            <a:ext cx="282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Amasis MT Pro Medium" panose="02040604050005020304" pitchFamily="18" charset="0"/>
              </a:rPr>
              <a:t>2</a:t>
            </a:r>
            <a:endParaRPr lang="es-CL" dirty="0">
              <a:latin typeface="Amasis MT Pro Medium" panose="020406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764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7">
          <a:extLst>
            <a:ext uri="{FF2B5EF4-FFF2-40B4-BE49-F238E27FC236}">
              <a16:creationId xmlns:a16="http://schemas.microsoft.com/office/drawing/2014/main" id="{2BE5EF72-D52F-0949-A550-F12049F080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4BCEAB12-47B4-72B6-C893-9E65DE3942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484349" y="416840"/>
            <a:ext cx="10112696" cy="719982"/>
          </a:xfrm>
        </p:spPr>
        <p:txBody>
          <a:bodyPr/>
          <a:lstStyle/>
          <a:p>
            <a:pPr algn="ctr">
              <a:lnSpc>
                <a:spcPct val="114999"/>
              </a:lnSpc>
            </a:pPr>
            <a:r>
              <a:rPr lang="en-US" sz="3600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CONDOR</a:t>
            </a:r>
            <a:r>
              <a:rPr lang="en-US" sz="3600" dirty="0">
                <a:solidFill>
                  <a:srgbClr val="8A0000"/>
                </a:solidFill>
                <a:latin typeface="Amasis MT Pro" panose="02040504050005020304" pitchFamily="18" charset="0"/>
              </a:rPr>
              <a:t> </a:t>
            </a:r>
            <a:r>
              <a:rPr lang="en-US" sz="2800" dirty="0">
                <a:solidFill>
                  <a:srgbClr val="8A0000"/>
                </a:solidFill>
                <a:latin typeface="Amasis MT Pro" panose="02040504050005020304" pitchFamily="18" charset="0"/>
              </a:rPr>
              <a:t>(</a:t>
            </a:r>
            <a:r>
              <a:rPr lang="en-US" sz="2000" b="1" dirty="0">
                <a:solidFill>
                  <a:srgbClr val="8A0000"/>
                </a:solidFill>
                <a:latin typeface="Amasis MT Pro" panose="02040504050005020304" pitchFamily="18" charset="0"/>
              </a:rPr>
              <a:t>CO</a:t>
            </a:r>
            <a:r>
              <a:rPr lang="en-US" sz="2000" dirty="0">
                <a:solidFill>
                  <a:srgbClr val="8A0000"/>
                </a:solidFill>
                <a:latin typeface="Amasis MT Pro" panose="02040504050005020304" pitchFamily="18" charset="0"/>
              </a:rPr>
              <a:t>mpact </a:t>
            </a:r>
            <a:r>
              <a:rPr lang="en-US" sz="2000" b="1" dirty="0">
                <a:solidFill>
                  <a:srgbClr val="8A0000"/>
                </a:solidFill>
                <a:latin typeface="Amasis MT Pro" panose="02040504050005020304" pitchFamily="18" charset="0"/>
              </a:rPr>
              <a:t>N</a:t>
            </a:r>
            <a:r>
              <a:rPr lang="en-US" sz="2000" dirty="0">
                <a:solidFill>
                  <a:srgbClr val="8A0000"/>
                </a:solidFill>
                <a:latin typeface="Amasis MT Pro" panose="02040504050005020304" pitchFamily="18" charset="0"/>
              </a:rPr>
              <a:t>etwork of </a:t>
            </a:r>
            <a:r>
              <a:rPr lang="en-US" sz="2000" b="1" dirty="0">
                <a:solidFill>
                  <a:srgbClr val="8A0000"/>
                </a:solidFill>
                <a:latin typeface="Amasis MT Pro" panose="02040504050005020304" pitchFamily="18" charset="0"/>
              </a:rPr>
              <a:t>D</a:t>
            </a:r>
            <a:r>
              <a:rPr lang="en-US" sz="2000" dirty="0">
                <a:solidFill>
                  <a:srgbClr val="8A0000"/>
                </a:solidFill>
                <a:latin typeface="Amasis MT Pro" panose="02040504050005020304" pitchFamily="18" charset="0"/>
              </a:rPr>
              <a:t>etectors with </a:t>
            </a:r>
            <a:r>
              <a:rPr lang="en-US" sz="2000" b="1" dirty="0">
                <a:solidFill>
                  <a:srgbClr val="8A0000"/>
                </a:solidFill>
                <a:latin typeface="Amasis MT Pro" panose="02040504050005020304" pitchFamily="18" charset="0"/>
              </a:rPr>
              <a:t>O</a:t>
            </a:r>
            <a:r>
              <a:rPr lang="en-US" sz="2000" dirty="0">
                <a:solidFill>
                  <a:srgbClr val="8A0000"/>
                </a:solidFill>
                <a:latin typeface="Amasis MT Pro" panose="02040504050005020304" pitchFamily="18" charset="0"/>
              </a:rPr>
              <a:t>rbital </a:t>
            </a:r>
            <a:r>
              <a:rPr lang="en-US" sz="2000" b="1" dirty="0">
                <a:solidFill>
                  <a:srgbClr val="8A0000"/>
                </a:solidFill>
                <a:latin typeface="Amasis MT Pro" panose="02040504050005020304" pitchFamily="18" charset="0"/>
              </a:rPr>
              <a:t>R</a:t>
            </a:r>
            <a:r>
              <a:rPr lang="en-US" sz="2000" dirty="0">
                <a:solidFill>
                  <a:srgbClr val="8A0000"/>
                </a:solidFill>
                <a:latin typeface="Amasis MT Pro" panose="02040504050005020304" pitchFamily="18" charset="0"/>
              </a:rPr>
              <a:t>ange)</a:t>
            </a:r>
            <a:endParaRPr lang="en-US" sz="2800" dirty="0">
              <a:solidFill>
                <a:srgbClr val="8A0000"/>
              </a:solidFill>
              <a:latin typeface="Amasis MT Pro" panose="020405040500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C25365-A65A-CE61-FC48-AF0A63DB811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017" r="606" b="1568"/>
          <a:stretch/>
        </p:blipFill>
        <p:spPr>
          <a:xfrm>
            <a:off x="518983" y="1225579"/>
            <a:ext cx="8106031" cy="35010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6DE2FE1-CA37-D95A-858E-8ADD583EA539}"/>
              </a:ext>
            </a:extLst>
          </p:cNvPr>
          <p:cNvSpPr txBox="1"/>
          <p:nvPr/>
        </p:nvSpPr>
        <p:spPr>
          <a:xfrm>
            <a:off x="8709286" y="4729397"/>
            <a:ext cx="282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Amasis MT Pro Medium" panose="02040604050005020304" pitchFamily="18" charset="0"/>
              </a:rPr>
              <a:t>3</a:t>
            </a:r>
            <a:endParaRPr lang="es-CL" dirty="0">
              <a:latin typeface="Amasis MT Pro Medium" panose="020406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590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7">
          <a:extLst>
            <a:ext uri="{FF2B5EF4-FFF2-40B4-BE49-F238E27FC236}">
              <a16:creationId xmlns:a16="http://schemas.microsoft.com/office/drawing/2014/main" id="{2BE5EF72-D52F-0949-A550-F12049F080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3833DE5-4664-6673-15D4-C5BBA4C4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096" y="1357183"/>
            <a:ext cx="3292647" cy="335247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934E37C-76AF-D137-D52F-16BADCEA29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935" y="1601868"/>
            <a:ext cx="4872279" cy="295569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514B4F-28DF-8B5E-A1B7-62ED87372E64}"/>
              </a:ext>
            </a:extLst>
          </p:cNvPr>
          <p:cNvSpPr txBox="1"/>
          <p:nvPr/>
        </p:nvSpPr>
        <p:spPr>
          <a:xfrm>
            <a:off x="7397493" y="1163372"/>
            <a:ext cx="125148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i="1">
                <a:solidFill>
                  <a:srgbClr val="342776"/>
                </a:solidFill>
                <a:latin typeface="Nunito Medium"/>
              </a:rPr>
              <a:t>Atmosphere</a:t>
            </a:r>
            <a:endParaRPr lang="en-US" sz="1200" i="1"/>
          </a:p>
        </p:txBody>
      </p:sp>
      <p:sp>
        <p:nvSpPr>
          <p:cNvPr id="9" name="Google Shape;1914;p42">
            <a:extLst>
              <a:ext uri="{FF2B5EF4-FFF2-40B4-BE49-F238E27FC236}">
                <a16:creationId xmlns:a16="http://schemas.microsoft.com/office/drawing/2014/main" id="{16FE65B1-F3B2-AD0F-88EA-9DD700B2BD59}"/>
              </a:ext>
            </a:extLst>
          </p:cNvPr>
          <p:cNvSpPr txBox="1">
            <a:spLocks/>
          </p:cNvSpPr>
          <p:nvPr/>
        </p:nvSpPr>
        <p:spPr>
          <a:xfrm>
            <a:off x="362466" y="247610"/>
            <a:ext cx="7347218" cy="878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50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9pPr>
          </a:lstStyle>
          <a:p>
            <a:pPr>
              <a:buSzPts val="3500"/>
            </a:pPr>
            <a:r>
              <a:rPr lang="en" sz="3500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Cosmic and Gamma Rays</a:t>
            </a:r>
            <a:endParaRPr lang="en-US" sz="3500" dirty="0"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asis MT Pro" panose="02040504050005020304" pitchFamily="18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2B64B93-89E5-A3EE-100B-35A827EE72E4}"/>
              </a:ext>
            </a:extLst>
          </p:cNvPr>
          <p:cNvSpPr txBox="1"/>
          <p:nvPr/>
        </p:nvSpPr>
        <p:spPr>
          <a:xfrm>
            <a:off x="362466" y="938782"/>
            <a:ext cx="80071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Nunito Medium" panose="020B0604020202020204" charset="0"/>
              </a:rPr>
              <a:t>This rays interact with the atmosphere producing </a:t>
            </a:r>
            <a:r>
              <a:rPr lang="en-US" b="1">
                <a:latin typeface="Nunito Medium" panose="020B0604020202020204" charset="0"/>
              </a:rPr>
              <a:t>particles showers</a:t>
            </a:r>
            <a:r>
              <a:rPr lang="en-US">
                <a:latin typeface="Nunito Medium" panose="020B0604020202020204" charset="0"/>
              </a:rPr>
              <a:t>.</a:t>
            </a:r>
            <a:endParaRPr lang="es-CL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FAF4B0B-13BA-1BBA-025C-89337CC4824F}"/>
              </a:ext>
            </a:extLst>
          </p:cNvPr>
          <p:cNvSpPr txBox="1"/>
          <p:nvPr/>
        </p:nvSpPr>
        <p:spPr>
          <a:xfrm>
            <a:off x="8709286" y="4729397"/>
            <a:ext cx="282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Amasis MT Pro Medium" panose="02040604050005020304" pitchFamily="18" charset="0"/>
              </a:rPr>
              <a:t>4</a:t>
            </a:r>
            <a:endParaRPr lang="es-CL" dirty="0">
              <a:latin typeface="Amasis MT Pro Medium" panose="020406040500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AC5FF3-E4D5-A2CE-4855-B7CE5193E1F7}"/>
              </a:ext>
            </a:extLst>
          </p:cNvPr>
          <p:cNvSpPr txBox="1"/>
          <p:nvPr/>
        </p:nvSpPr>
        <p:spPr>
          <a:xfrm>
            <a:off x="1819507" y="1509350"/>
            <a:ext cx="1561171" cy="27699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200" dirty="0" err="1">
                <a:latin typeface="Aptos" panose="020B0004020202020204" pitchFamily="34" charset="0"/>
                <a:cs typeface="Angsana New" panose="020B0502040204020203" pitchFamily="18" charset="-34"/>
              </a:rPr>
              <a:t>Primary</a:t>
            </a:r>
            <a:r>
              <a:rPr lang="es-MX" sz="1200" dirty="0">
                <a:latin typeface="Aptos" panose="020B0004020202020204" pitchFamily="34" charset="0"/>
                <a:cs typeface="Angsana New" panose="020B0502040204020203" pitchFamily="18" charset="-34"/>
              </a:rPr>
              <a:t> Particle</a:t>
            </a:r>
            <a:endParaRPr lang="es-CL" sz="1200" dirty="0">
              <a:latin typeface="Aptos" panose="020B0004020202020204" pitchFamily="34" charset="0"/>
              <a:cs typeface="Angsana New" panose="020B0502040204020203" pitchFamily="18" charset="-3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0F8BF2-3C2B-7AE1-0221-2A9396D5423C}"/>
              </a:ext>
            </a:extLst>
          </p:cNvPr>
          <p:cNvSpPr txBox="1"/>
          <p:nvPr/>
        </p:nvSpPr>
        <p:spPr>
          <a:xfrm>
            <a:off x="1966332" y="1970831"/>
            <a:ext cx="1200614" cy="338554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800" dirty="0">
                <a:latin typeface="Aptos" panose="020B0004020202020204" pitchFamily="34" charset="0"/>
                <a:cs typeface="Angsana New" panose="020B0502040204020203" pitchFamily="18" charset="-34"/>
              </a:rPr>
              <a:t>Nuclear </a:t>
            </a:r>
            <a:r>
              <a:rPr lang="es-MX" sz="800" dirty="0" err="1">
                <a:latin typeface="Aptos" panose="020B0004020202020204" pitchFamily="34" charset="0"/>
                <a:cs typeface="Angsana New" panose="020B0502040204020203" pitchFamily="18" charset="-34"/>
              </a:rPr>
              <a:t>interaction</a:t>
            </a:r>
            <a:r>
              <a:rPr lang="es-MX" sz="800" dirty="0">
                <a:latin typeface="Aptos" panose="020B0004020202020204" pitchFamily="34" charset="0"/>
                <a:cs typeface="Angsana New" panose="020B0502040204020203" pitchFamily="18" charset="-34"/>
              </a:rPr>
              <a:t> with the </a:t>
            </a:r>
            <a:r>
              <a:rPr lang="es-MX" sz="800" dirty="0" err="1">
                <a:latin typeface="Aptos" panose="020B0004020202020204" pitchFamily="34" charset="0"/>
                <a:cs typeface="Angsana New" panose="020B0502040204020203" pitchFamily="18" charset="-34"/>
              </a:rPr>
              <a:t>atmosphere</a:t>
            </a:r>
            <a:endParaRPr lang="es-CL" sz="800" dirty="0">
              <a:latin typeface="Aptos" panose="020B0004020202020204" pitchFamily="34" charset="0"/>
              <a:cs typeface="Angsana New" panose="020B0502040204020203" pitchFamily="18" charset="-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EEE220-5C21-B7AA-5F1C-86DC977E98BC}"/>
              </a:ext>
            </a:extLst>
          </p:cNvPr>
          <p:cNvSpPr txBox="1"/>
          <p:nvPr/>
        </p:nvSpPr>
        <p:spPr>
          <a:xfrm>
            <a:off x="1966332" y="2833331"/>
            <a:ext cx="1200614" cy="215444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800" dirty="0" err="1">
                <a:latin typeface="Aptos" panose="020B0004020202020204" pitchFamily="34" charset="0"/>
                <a:cs typeface="Angsana New" panose="020B0502040204020203" pitchFamily="18" charset="-34"/>
              </a:rPr>
              <a:t>Hadronic</a:t>
            </a:r>
            <a:r>
              <a:rPr lang="es-MX" sz="800" dirty="0">
                <a:latin typeface="Aptos" panose="020B0004020202020204" pitchFamily="34" charset="0"/>
                <a:cs typeface="Angsana New" panose="020B0502040204020203" pitchFamily="18" charset="-34"/>
              </a:rPr>
              <a:t> Cascade</a:t>
            </a:r>
            <a:endParaRPr lang="es-CL" sz="800" dirty="0">
              <a:latin typeface="Aptos" panose="020B0004020202020204" pitchFamily="34" charset="0"/>
              <a:cs typeface="Angsana New" panose="020B0502040204020203" pitchFamily="18" charset="-3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E77E58-4899-A90F-8D7F-B60A598AB007}"/>
              </a:ext>
            </a:extLst>
          </p:cNvPr>
          <p:cNvSpPr txBox="1"/>
          <p:nvPr/>
        </p:nvSpPr>
        <p:spPr>
          <a:xfrm>
            <a:off x="765718" y="4204718"/>
            <a:ext cx="1200614" cy="41549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050" dirty="0" err="1">
                <a:latin typeface="Aptos" panose="020B0004020202020204" pitchFamily="34" charset="0"/>
                <a:cs typeface="Angsana New" panose="020B0502040204020203" pitchFamily="18" charset="-34"/>
              </a:rPr>
              <a:t>Muonic</a:t>
            </a:r>
            <a:endParaRPr lang="es-MX" sz="1050" dirty="0">
              <a:latin typeface="Aptos" panose="020B0004020202020204" pitchFamily="34" charset="0"/>
              <a:cs typeface="Angsana New" panose="020B0502040204020203" pitchFamily="18" charset="-34"/>
            </a:endParaRPr>
          </a:p>
          <a:p>
            <a:pPr algn="ctr"/>
            <a:r>
              <a:rPr lang="es-MX" sz="1050" dirty="0" err="1">
                <a:latin typeface="Aptos" panose="020B0004020202020204" pitchFamily="34" charset="0"/>
                <a:cs typeface="Angsana New" panose="020B0502040204020203" pitchFamily="18" charset="-34"/>
              </a:rPr>
              <a:t>Component</a:t>
            </a:r>
            <a:endParaRPr lang="es-CL" sz="1050" dirty="0">
              <a:latin typeface="Aptos" panose="020B0004020202020204" pitchFamily="34" charset="0"/>
              <a:cs typeface="Angsana New" panose="020B0502040204020203" pitchFamily="18" charset="-3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97FE3A-E970-6330-E32D-0920A4CDE47B}"/>
              </a:ext>
            </a:extLst>
          </p:cNvPr>
          <p:cNvSpPr txBox="1"/>
          <p:nvPr/>
        </p:nvSpPr>
        <p:spPr>
          <a:xfrm>
            <a:off x="1999786" y="4214580"/>
            <a:ext cx="1200614" cy="41549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050" dirty="0" err="1">
                <a:latin typeface="Aptos" panose="020B0004020202020204" pitchFamily="34" charset="0"/>
                <a:cs typeface="Angsana New" panose="020B0502040204020203" pitchFamily="18" charset="-34"/>
              </a:rPr>
              <a:t>Hadronic</a:t>
            </a:r>
            <a:endParaRPr lang="es-MX" sz="1050" dirty="0">
              <a:latin typeface="Aptos" panose="020B0004020202020204" pitchFamily="34" charset="0"/>
              <a:cs typeface="Angsana New" panose="020B0502040204020203" pitchFamily="18" charset="-34"/>
            </a:endParaRPr>
          </a:p>
          <a:p>
            <a:pPr algn="ctr"/>
            <a:r>
              <a:rPr lang="es-MX" sz="1050" dirty="0" err="1">
                <a:latin typeface="Aptos" panose="020B0004020202020204" pitchFamily="34" charset="0"/>
                <a:cs typeface="Angsana New" panose="020B0502040204020203" pitchFamily="18" charset="-34"/>
              </a:rPr>
              <a:t>Component</a:t>
            </a:r>
            <a:endParaRPr lang="es-CL" sz="1050" dirty="0">
              <a:latin typeface="Aptos" panose="020B0004020202020204" pitchFamily="34" charset="0"/>
              <a:cs typeface="Angsana New" panose="020B0502040204020203" pitchFamily="18" charset="-34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B9BB4A-547C-FA91-56E6-7EABCD6419FB}"/>
              </a:ext>
            </a:extLst>
          </p:cNvPr>
          <p:cNvSpPr txBox="1"/>
          <p:nvPr/>
        </p:nvSpPr>
        <p:spPr>
          <a:xfrm>
            <a:off x="3371386" y="4214580"/>
            <a:ext cx="1200614" cy="41549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050" dirty="0" err="1">
                <a:latin typeface="Aptos" panose="020B0004020202020204" pitchFamily="34" charset="0"/>
                <a:cs typeface="Angsana New" panose="020B0502040204020203" pitchFamily="18" charset="-34"/>
              </a:rPr>
              <a:t>Electromagnetic</a:t>
            </a:r>
            <a:endParaRPr lang="es-MX" sz="1050" dirty="0">
              <a:latin typeface="Aptos" panose="020B0004020202020204" pitchFamily="34" charset="0"/>
              <a:cs typeface="Angsana New" panose="020B0502040204020203" pitchFamily="18" charset="-34"/>
            </a:endParaRPr>
          </a:p>
          <a:p>
            <a:pPr algn="ctr"/>
            <a:r>
              <a:rPr lang="es-MX" sz="1050" dirty="0" err="1">
                <a:latin typeface="Aptos" panose="020B0004020202020204" pitchFamily="34" charset="0"/>
                <a:cs typeface="Angsana New" panose="020B0502040204020203" pitchFamily="18" charset="-34"/>
              </a:rPr>
              <a:t>Component</a:t>
            </a:r>
            <a:endParaRPr lang="es-CL" sz="1050" dirty="0">
              <a:latin typeface="Aptos" panose="020B0004020202020204" pitchFamily="34" charset="0"/>
              <a:cs typeface="Angsana New" panose="020B0502040204020203" pitchFamily="18" charset="-34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4A1CDE-AFFA-F1FA-19B3-82E7EBF12846}"/>
              </a:ext>
            </a:extLst>
          </p:cNvPr>
          <p:cNvSpPr txBox="1"/>
          <p:nvPr/>
        </p:nvSpPr>
        <p:spPr>
          <a:xfrm>
            <a:off x="5911200" y="1599337"/>
            <a:ext cx="1561171" cy="27699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200" dirty="0" err="1">
                <a:latin typeface="Aptos" panose="020B0004020202020204" pitchFamily="34" charset="0"/>
                <a:cs typeface="Angsana New" panose="020B0502040204020203" pitchFamily="18" charset="-34"/>
              </a:rPr>
              <a:t>First</a:t>
            </a:r>
            <a:r>
              <a:rPr lang="es-MX" sz="1200" dirty="0">
                <a:latin typeface="Aptos" panose="020B0004020202020204" pitchFamily="34" charset="0"/>
                <a:cs typeface="Angsana New" panose="020B0502040204020203" pitchFamily="18" charset="-34"/>
              </a:rPr>
              <a:t> </a:t>
            </a:r>
            <a:r>
              <a:rPr lang="es-MX" sz="1200" dirty="0" err="1">
                <a:latin typeface="Aptos" panose="020B0004020202020204" pitchFamily="34" charset="0"/>
                <a:cs typeface="Angsana New" panose="020B0502040204020203" pitchFamily="18" charset="-34"/>
              </a:rPr>
              <a:t>interaction</a:t>
            </a:r>
            <a:endParaRPr lang="es-CL" sz="1200" dirty="0">
              <a:latin typeface="Aptos" panose="020B0004020202020204" pitchFamily="34" charset="0"/>
              <a:cs typeface="Angsana New" panose="020B0502040204020203" pitchFamily="18" charset="-3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BB06BC-12E4-DA49-6719-DEF51B4F1722}"/>
              </a:ext>
            </a:extLst>
          </p:cNvPr>
          <p:cNvSpPr txBox="1"/>
          <p:nvPr/>
        </p:nvSpPr>
        <p:spPr>
          <a:xfrm>
            <a:off x="5485986" y="3263306"/>
            <a:ext cx="1109298" cy="26161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050" dirty="0" err="1">
                <a:latin typeface="Aptos" panose="020B0004020202020204" pitchFamily="34" charset="0"/>
                <a:cs typeface="Angsana New" panose="020B0502040204020203" pitchFamily="18" charset="-34"/>
              </a:rPr>
              <a:t>Earth’s</a:t>
            </a:r>
            <a:r>
              <a:rPr lang="es-MX" sz="1050" dirty="0">
                <a:latin typeface="Aptos" panose="020B0004020202020204" pitchFamily="34" charset="0"/>
                <a:cs typeface="Angsana New" panose="020B0502040204020203" pitchFamily="18" charset="-34"/>
              </a:rPr>
              <a:t> </a:t>
            </a:r>
            <a:r>
              <a:rPr lang="es-MX" sz="1050" dirty="0" err="1">
                <a:latin typeface="Aptos" panose="020B0004020202020204" pitchFamily="34" charset="0"/>
                <a:cs typeface="Angsana New" panose="020B0502040204020203" pitchFamily="18" charset="-34"/>
              </a:rPr>
              <a:t>surface</a:t>
            </a:r>
            <a:endParaRPr lang="es-CL" sz="1050" dirty="0">
              <a:latin typeface="Aptos" panose="020B0004020202020204" pitchFamily="34" charset="0"/>
              <a:cs typeface="Angsana New" panose="020B0502040204020203" pitchFamily="18" charset="-3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2A7599-886F-5446-57A6-68D2974F1F4B}"/>
              </a:ext>
            </a:extLst>
          </p:cNvPr>
          <p:cNvSpPr txBox="1"/>
          <p:nvPr/>
        </p:nvSpPr>
        <p:spPr>
          <a:xfrm>
            <a:off x="5241073" y="4353079"/>
            <a:ext cx="1286107" cy="27699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latin typeface="Aptos" panose="020B0004020202020204" pitchFamily="34" charset="0"/>
                <a:cs typeface="Angsana New" panose="020B0502040204020203" pitchFamily="18" charset="-34"/>
              </a:rPr>
              <a:t>Detectors array</a:t>
            </a:r>
            <a:endParaRPr lang="es-CL" sz="1200" dirty="0">
              <a:latin typeface="Aptos" panose="020B0004020202020204" pitchFamily="34" charset="0"/>
              <a:cs typeface="Angsana New" panose="020B0502040204020203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82276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7">
          <a:extLst>
            <a:ext uri="{FF2B5EF4-FFF2-40B4-BE49-F238E27FC236}">
              <a16:creationId xmlns:a16="http://schemas.microsoft.com/office/drawing/2014/main" id="{2BE5EF72-D52F-0949-A550-F12049F080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4BCEAB12-47B4-72B6-C893-9E65DE3942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3326" y="149919"/>
            <a:ext cx="8597348" cy="543377"/>
          </a:xfr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lnSpc>
                <a:spcPct val="100000"/>
              </a:lnSpc>
              <a:buSzPts val="3500"/>
              <a:buFont typeface="Alatsi"/>
            </a:pPr>
            <a:r>
              <a:rPr lang="en-US" sz="3500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  <a:sym typeface="Alatsi"/>
              </a:rPr>
              <a:t>How do we detect Cosmic Rays?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C2313D-0732-961E-041D-9EB55AA6C94E}"/>
              </a:ext>
            </a:extLst>
          </p:cNvPr>
          <p:cNvSpPr txBox="1"/>
          <p:nvPr/>
        </p:nvSpPr>
        <p:spPr>
          <a:xfrm>
            <a:off x="5134762" y="938441"/>
            <a:ext cx="354717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Detector module</a:t>
            </a:r>
          </a:p>
        </p:txBody>
      </p:sp>
      <p:pic>
        <p:nvPicPr>
          <p:cNvPr id="6" name="Picture 5" descr="A diagram of a solar panel&#10;&#10;Description automatically generated">
            <a:extLst>
              <a:ext uri="{FF2B5EF4-FFF2-40B4-BE49-F238E27FC236}">
                <a16:creationId xmlns:a16="http://schemas.microsoft.com/office/drawing/2014/main" id="{261BEB7E-E508-7F0F-1CD4-0D8C191A19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296" y="1306595"/>
            <a:ext cx="4389578" cy="23238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 descr="A diagram of a steel casing&#10;&#10;Description automatically generated">
            <a:extLst>
              <a:ext uri="{FF2B5EF4-FFF2-40B4-BE49-F238E27FC236}">
                <a16:creationId xmlns:a16="http://schemas.microsoft.com/office/drawing/2014/main" id="{86D76A57-AE58-C360-25B8-82645CE5CFF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583" b="3210"/>
          <a:stretch/>
        </p:blipFill>
        <p:spPr>
          <a:xfrm>
            <a:off x="4736194" y="1306595"/>
            <a:ext cx="4181814" cy="23238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C9559B2-E538-2320-47DC-6C3787EEBCC6}"/>
              </a:ext>
            </a:extLst>
          </p:cNvPr>
          <p:cNvSpPr txBox="1"/>
          <p:nvPr/>
        </p:nvSpPr>
        <p:spPr>
          <a:xfrm>
            <a:off x="699498" y="938440"/>
            <a:ext cx="354717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Detectors Array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D92672-DE79-7E4A-A223-DFFC14EFFC7E}"/>
              </a:ext>
            </a:extLst>
          </p:cNvPr>
          <p:cNvSpPr txBox="1"/>
          <p:nvPr/>
        </p:nvSpPr>
        <p:spPr>
          <a:xfrm>
            <a:off x="168942" y="4748397"/>
            <a:ext cx="913193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/>
              <a:t>CONDOR</a:t>
            </a:r>
            <a:r>
              <a:rPr lang="en-US" dirty="0"/>
              <a:t> will consist of a total of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5200</a:t>
            </a:r>
            <a:r>
              <a:rPr lang="en-US" dirty="0"/>
              <a:t> detectors in the </a:t>
            </a:r>
            <a:r>
              <a:rPr lang="en-US" u="sng" dirty="0"/>
              <a:t>central array</a:t>
            </a:r>
            <a:r>
              <a:rPr lang="en-US" dirty="0"/>
              <a:t> and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1040</a:t>
            </a:r>
            <a:r>
              <a:rPr lang="en-US" dirty="0"/>
              <a:t> in the </a:t>
            </a:r>
            <a:r>
              <a:rPr lang="en-US" u="sng" dirty="0"/>
              <a:t>peripheral array</a:t>
            </a:r>
            <a:r>
              <a:rPr lang="en-US" dirty="0"/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63A120-934C-3524-0BE6-A84F9D5CCEE6}"/>
              </a:ext>
            </a:extLst>
          </p:cNvPr>
          <p:cNvSpPr txBox="1"/>
          <p:nvPr/>
        </p:nvSpPr>
        <p:spPr>
          <a:xfrm>
            <a:off x="1025912" y="4082989"/>
            <a:ext cx="568194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Plastic Scintillator + Wave-length shifting fiber + Light sensors (</a:t>
            </a:r>
            <a:r>
              <a:rPr lang="en-US" b="1" dirty="0" err="1"/>
              <a:t>SiPM</a:t>
            </a:r>
            <a:r>
              <a:rPr lang="en-US" dirty="0"/>
              <a:t>)</a:t>
            </a:r>
          </a:p>
        </p:txBody>
      </p:sp>
      <p:pic>
        <p:nvPicPr>
          <p:cNvPr id="14" name="Picture 13" descr="A purple rectangular electronic board with white text&#10;&#10;Description automatically generated">
            <a:extLst>
              <a:ext uri="{FF2B5EF4-FFF2-40B4-BE49-F238E27FC236}">
                <a16:creationId xmlns:a16="http://schemas.microsoft.com/office/drawing/2014/main" id="{E4FE86D0-13B4-F675-41A1-8A8587381E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9554" y="3651458"/>
            <a:ext cx="865774" cy="8630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EFFCE22-B153-0B83-A540-654D8381D37D}"/>
              </a:ext>
            </a:extLst>
          </p:cNvPr>
          <p:cNvCxnSpPr>
            <a:cxnSpLocks/>
          </p:cNvCxnSpPr>
          <p:nvPr/>
        </p:nvCxnSpPr>
        <p:spPr>
          <a:xfrm flipH="1">
            <a:off x="1998134" y="2673457"/>
            <a:ext cx="4181814" cy="14095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86FB339-1C12-E6BD-8F31-B4087F7AFACE}"/>
              </a:ext>
            </a:extLst>
          </p:cNvPr>
          <p:cNvCxnSpPr>
            <a:cxnSpLocks/>
          </p:cNvCxnSpPr>
          <p:nvPr/>
        </p:nvCxnSpPr>
        <p:spPr>
          <a:xfrm flipH="1">
            <a:off x="4246671" y="2819844"/>
            <a:ext cx="3302307" cy="12793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CD4AC9F-2B97-9375-D100-FDC5A9430684}"/>
              </a:ext>
            </a:extLst>
          </p:cNvPr>
          <p:cNvCxnSpPr>
            <a:cxnSpLocks/>
          </p:cNvCxnSpPr>
          <p:nvPr/>
        </p:nvCxnSpPr>
        <p:spPr>
          <a:xfrm flipH="1">
            <a:off x="6008597" y="3726154"/>
            <a:ext cx="818504" cy="3501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EC0C8757-07BE-BC6F-D9A7-984E23401F7B}"/>
              </a:ext>
            </a:extLst>
          </p:cNvPr>
          <p:cNvCxnSpPr>
            <a:cxnSpLocks/>
          </p:cNvCxnSpPr>
          <p:nvPr/>
        </p:nvCxnSpPr>
        <p:spPr>
          <a:xfrm flipV="1">
            <a:off x="3529965" y="2227580"/>
            <a:ext cx="1604797" cy="3750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749CE9EE-5383-1F7E-D87F-F19E09459BAF}"/>
              </a:ext>
            </a:extLst>
          </p:cNvPr>
          <p:cNvSpPr txBox="1"/>
          <p:nvPr/>
        </p:nvSpPr>
        <p:spPr>
          <a:xfrm>
            <a:off x="8709286" y="4729397"/>
            <a:ext cx="282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Amasis MT Pro Medium" panose="02040604050005020304" pitchFamily="18" charset="0"/>
              </a:rPr>
              <a:t>5</a:t>
            </a:r>
            <a:endParaRPr lang="es-CL" dirty="0">
              <a:latin typeface="Amasis MT Pro Medium" panose="020406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230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7">
          <a:extLst>
            <a:ext uri="{FF2B5EF4-FFF2-40B4-BE49-F238E27FC236}">
              <a16:creationId xmlns:a16="http://schemas.microsoft.com/office/drawing/2014/main" id="{2BE5EF72-D52F-0949-A550-F12049F080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aph of energy and energy&#10;&#10;Description automatically generated">
            <a:extLst>
              <a:ext uri="{FF2B5EF4-FFF2-40B4-BE49-F238E27FC236}">
                <a16:creationId xmlns:a16="http://schemas.microsoft.com/office/drawing/2014/main" id="{61F53D3A-E57D-7601-BA5F-73C83B777D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6" y="674251"/>
            <a:ext cx="5587369" cy="431627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0C2313D-0732-961E-041D-9EB55AA6C94E}"/>
              </a:ext>
            </a:extLst>
          </p:cNvPr>
          <p:cNvSpPr txBox="1"/>
          <p:nvPr/>
        </p:nvSpPr>
        <p:spPr>
          <a:xfrm>
            <a:off x="5597795" y="1234052"/>
            <a:ext cx="3547173" cy="31085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CONDOR</a:t>
            </a:r>
            <a:r>
              <a:rPr lang="en-US" dirty="0"/>
              <a:t> will be a bridge between ground-based measurements and those made with satellites and balloons, opening a new window to study the universe and our sun.</a:t>
            </a:r>
          </a:p>
          <a:p>
            <a:endParaRPr lang="en-US" dirty="0"/>
          </a:p>
          <a:p>
            <a:r>
              <a:rPr lang="en-US" dirty="0"/>
              <a:t>The scientific program of CONDOR includes: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Gamma rays in the GeV-TeV scale, covering transient phenomena such as gamma-ray bursts.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Solar astronomy with multiple probes.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Beyond the Standard Model.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74DAF8E3-1320-DC7B-E2A6-0731235E07D8}"/>
                  </a:ext>
                </a:extLst>
              </p14:cNvPr>
              <p14:cNvContentPartPr/>
              <p14:nvPr/>
            </p14:nvContentPartPr>
            <p14:xfrm>
              <a:off x="631046" y="1937185"/>
              <a:ext cx="1048494" cy="521606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74DAF8E3-1320-DC7B-E2A6-0731235E07D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7074" y="1829267"/>
                <a:ext cx="1156078" cy="737083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43C3C2F5-5392-C9CA-6B5A-F62417BBD4C4}"/>
              </a:ext>
            </a:extLst>
          </p:cNvPr>
          <p:cNvSpPr txBox="1"/>
          <p:nvPr/>
        </p:nvSpPr>
        <p:spPr>
          <a:xfrm>
            <a:off x="7425137" y="1081923"/>
            <a:ext cx="2743200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0B861F-2974-9574-FD5B-463D3F64C908}"/>
              </a:ext>
            </a:extLst>
          </p:cNvPr>
          <p:cNvSpPr txBox="1"/>
          <p:nvPr/>
        </p:nvSpPr>
        <p:spPr>
          <a:xfrm>
            <a:off x="706530" y="2458791"/>
            <a:ext cx="98026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err="1">
                <a:highlight>
                  <a:srgbClr val="FFFF00"/>
                </a:highlight>
              </a:rPr>
              <a:t>CONDORRange</a:t>
            </a:r>
            <a:r>
              <a:rPr lang="en-US" b="1"/>
              <a:t> 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7E73BA6-213F-9177-437A-E32677A16E99}"/>
              </a:ext>
            </a:extLst>
          </p:cNvPr>
          <p:cNvSpPr txBox="1"/>
          <p:nvPr/>
        </p:nvSpPr>
        <p:spPr>
          <a:xfrm>
            <a:off x="8709286" y="4729397"/>
            <a:ext cx="282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Amasis MT Pro Medium" panose="02040604050005020304" pitchFamily="18" charset="0"/>
              </a:rPr>
              <a:t>6</a:t>
            </a:r>
            <a:endParaRPr lang="es-CL" dirty="0">
              <a:latin typeface="Amasis MT Pro Medium" panose="02040604050005020304" pitchFamily="18" charset="0"/>
            </a:endParaRPr>
          </a:p>
        </p:txBody>
      </p:sp>
      <p:sp>
        <p:nvSpPr>
          <p:cNvPr id="8" name="Google Shape;1914;p42">
            <a:extLst>
              <a:ext uri="{FF2B5EF4-FFF2-40B4-BE49-F238E27FC236}">
                <a16:creationId xmlns:a16="http://schemas.microsoft.com/office/drawing/2014/main" id="{79F19505-9690-9E1F-FD3B-4A5D1E05EEB2}"/>
              </a:ext>
            </a:extLst>
          </p:cNvPr>
          <p:cNvSpPr txBox="1">
            <a:spLocks/>
          </p:cNvSpPr>
          <p:nvPr/>
        </p:nvSpPr>
        <p:spPr>
          <a:xfrm>
            <a:off x="392202" y="75968"/>
            <a:ext cx="7347218" cy="878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50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9pPr>
          </a:lstStyle>
          <a:p>
            <a:pPr>
              <a:buSzPts val="3500"/>
            </a:pPr>
            <a:r>
              <a:rPr lang="en" sz="3500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CONDOR Objectives</a:t>
            </a:r>
            <a:endParaRPr lang="en-US" sz="3500" dirty="0"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asis MT Pro" panose="020405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519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7">
          <a:extLst>
            <a:ext uri="{FF2B5EF4-FFF2-40B4-BE49-F238E27FC236}">
              <a16:creationId xmlns:a16="http://schemas.microsoft.com/office/drawing/2014/main" id="{755FFA33-34D1-0080-CB94-9B7B20A147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" name="Google Shape;1914;p42">
            <a:extLst>
              <a:ext uri="{FF2B5EF4-FFF2-40B4-BE49-F238E27FC236}">
                <a16:creationId xmlns:a16="http://schemas.microsoft.com/office/drawing/2014/main" id="{44AC62AE-00AD-7CA7-26F3-B017D90C968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451169" y="285411"/>
            <a:ext cx="3288600" cy="165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</a:rPr>
              <a:t>CONDOR</a:t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1915" name="Google Shape;1915;p42">
            <a:extLst>
              <a:ext uri="{FF2B5EF4-FFF2-40B4-BE49-F238E27FC236}">
                <a16:creationId xmlns:a16="http://schemas.microsoft.com/office/drawing/2014/main" id="{B33B9557-41A7-B0BD-943A-EC87516E25F0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2057637" y="1944710"/>
            <a:ext cx="1185600" cy="98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02</a:t>
            </a:r>
            <a:endParaRPr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16" name="Google Shape;1916;p42">
            <a:extLst>
              <a:ext uri="{FF2B5EF4-FFF2-40B4-BE49-F238E27FC236}">
                <a16:creationId xmlns:a16="http://schemas.microsoft.com/office/drawing/2014/main" id="{CA095A17-2AF4-1BFE-E03A-D1BC0859C31B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337023" y="1869425"/>
            <a:ext cx="4360096" cy="106168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s-MX" sz="2400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CORSIKA: </a:t>
            </a:r>
            <a:r>
              <a:rPr lang="es-MX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A s</a:t>
            </a:r>
            <a:r>
              <a:rPr lang="es-CL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oftware</a:t>
            </a:r>
            <a:r>
              <a:rPr lang="es-C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 for </a:t>
            </a:r>
            <a:r>
              <a:rPr lang="es-CL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particles</a:t>
            </a:r>
            <a:r>
              <a:rPr lang="es-C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 </a:t>
            </a:r>
            <a:r>
              <a:rPr lang="es-CL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showers</a:t>
            </a:r>
            <a:r>
              <a:rPr lang="es-C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 </a:t>
            </a:r>
            <a:r>
              <a:rPr lang="es-CL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simulations</a:t>
            </a:r>
            <a:endParaRPr lang="es-CL" sz="24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asis MT Pro" panose="020405040500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7993977-28A4-CCDA-E4F2-77164C615D30}"/>
              </a:ext>
            </a:extLst>
          </p:cNvPr>
          <p:cNvSpPr txBox="1"/>
          <p:nvPr/>
        </p:nvSpPr>
        <p:spPr>
          <a:xfrm>
            <a:off x="8709286" y="4729397"/>
            <a:ext cx="282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Amasis MT Pro Medium" panose="02040604050005020304" pitchFamily="18" charset="0"/>
              </a:rPr>
              <a:t>7</a:t>
            </a:r>
            <a:endParaRPr lang="es-CL" dirty="0">
              <a:latin typeface="Amasis MT Pro Medium" panose="020406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892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2A52A0-2BD9-FE42-884A-0960B9CB0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914;p42">
            <a:extLst>
              <a:ext uri="{FF2B5EF4-FFF2-40B4-BE49-F238E27FC236}">
                <a16:creationId xmlns:a16="http://schemas.microsoft.com/office/drawing/2014/main" id="{8B52E438-2246-72EB-75CA-FADC329CBC58}"/>
              </a:ext>
            </a:extLst>
          </p:cNvPr>
          <p:cNvSpPr txBox="1">
            <a:spLocks/>
          </p:cNvSpPr>
          <p:nvPr/>
        </p:nvSpPr>
        <p:spPr>
          <a:xfrm>
            <a:off x="362466" y="247610"/>
            <a:ext cx="8171934" cy="878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50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latsi"/>
              <a:buNone/>
              <a:defRPr sz="3600" b="0" i="0" u="none" strike="noStrike" cap="none">
                <a:solidFill>
                  <a:schemeClr val="dk1"/>
                </a:solidFill>
                <a:latin typeface="Alatsi"/>
                <a:ea typeface="Alatsi"/>
                <a:cs typeface="Alatsi"/>
                <a:sym typeface="Alatsi"/>
              </a:defRPr>
            </a:lvl9pPr>
          </a:lstStyle>
          <a:p>
            <a:pPr>
              <a:buSzPts val="3500"/>
            </a:pPr>
            <a:r>
              <a:rPr lang="en" sz="350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asis MT Pro" panose="02040504050005020304" pitchFamily="18" charset="0"/>
              </a:rPr>
              <a:t>Extensive Air Showers (EAS) simulations</a:t>
            </a:r>
            <a:endParaRPr lang="en-US" sz="3500"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asis MT Pro" panose="02040504050005020304" pitchFamily="18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17EEF55-4F9B-6EFD-D7F9-2F133DBEC846}"/>
              </a:ext>
            </a:extLst>
          </p:cNvPr>
          <p:cNvSpPr txBox="1"/>
          <p:nvPr/>
        </p:nvSpPr>
        <p:spPr>
          <a:xfrm>
            <a:off x="362466" y="938324"/>
            <a:ext cx="8007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Nunito Medium" panose="020B0604020202020204" charset="0"/>
              </a:rPr>
              <a:t>Detailed EAS simulations, with information on energy, spatial and temporal distribution of particles, etc.</a:t>
            </a:r>
            <a:endParaRPr lang="es-CL" dirty="0">
              <a:latin typeface="Nunito Medium" panose="020B060402020202020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B8D2B37-E032-7EFF-8C00-A8F4AED9F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968842"/>
            <a:ext cx="3982335" cy="2545493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E0A6CA80-630E-78CA-B042-64C3DA8B41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181" y="1500703"/>
            <a:ext cx="1551420" cy="31028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F3E65FE-5571-6A7F-A24B-422D1DE82A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0590" y="1500703"/>
            <a:ext cx="1551420" cy="31028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1CBC3FE6-EA72-FB42-95AD-BC5FCDCD9F8F}"/>
              </a:ext>
            </a:extLst>
          </p:cNvPr>
          <p:cNvSpPr txBox="1"/>
          <p:nvPr/>
        </p:nvSpPr>
        <p:spPr>
          <a:xfrm>
            <a:off x="4572000" y="1633091"/>
            <a:ext cx="3982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600" dirty="0">
                <a:latin typeface="Aptos Light" panose="020F0502020204030204" pitchFamily="34" charset="0"/>
              </a:rPr>
              <a:t>CORSIKA Reference </a:t>
            </a:r>
            <a:r>
              <a:rPr lang="es-CL" sz="1600" dirty="0" err="1">
                <a:latin typeface="Aptos Light" panose="020F0502020204030204" pitchFamily="34" charset="0"/>
              </a:rPr>
              <a:t>System</a:t>
            </a:r>
            <a:endParaRPr lang="es-CL" sz="1600" dirty="0">
              <a:latin typeface="Aptos Light" panose="020F050202020403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5BDEA1D-6ECB-B6B6-2CB1-49971E419DC2}"/>
              </a:ext>
            </a:extLst>
          </p:cNvPr>
          <p:cNvSpPr txBox="1"/>
          <p:nvPr/>
        </p:nvSpPr>
        <p:spPr>
          <a:xfrm>
            <a:off x="909181" y="4646544"/>
            <a:ext cx="1551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 Light" panose="020F0502020204030204" pitchFamily="34" charset="0"/>
              </a:rPr>
              <a:t>G</a:t>
            </a:r>
            <a:r>
              <a:rPr lang="es-C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 Light" panose="020F0502020204030204" pitchFamily="34" charset="0"/>
              </a:rPr>
              <a:t>amma</a:t>
            </a:r>
            <a:r>
              <a:rPr lang="es-C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 Light" panose="020F0502020204030204" pitchFamily="34" charset="0"/>
              </a:rPr>
              <a:t> Ray</a:t>
            </a:r>
          </a:p>
          <a:p>
            <a:pPr algn="ctr"/>
            <a:r>
              <a:rPr lang="es-C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 Light" panose="020F0502020204030204" pitchFamily="34" charset="0"/>
              </a:rPr>
              <a:t>(50 </a:t>
            </a:r>
            <a:r>
              <a:rPr lang="es-C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 Light" panose="020F0502020204030204" pitchFamily="34" charset="0"/>
              </a:rPr>
              <a:t>GeV</a:t>
            </a:r>
            <a:r>
              <a:rPr lang="es-C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 Light" panose="020F0502020204030204" pitchFamily="34" charset="0"/>
              </a:rPr>
              <a:t> Photon)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2BA90FA-2B94-704D-757F-0CB3173F2BF4}"/>
              </a:ext>
            </a:extLst>
          </p:cNvPr>
          <p:cNvSpPr txBox="1"/>
          <p:nvPr/>
        </p:nvSpPr>
        <p:spPr>
          <a:xfrm>
            <a:off x="2740590" y="4650857"/>
            <a:ext cx="1551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 Light" panose="020F0502020204030204" pitchFamily="34" charset="0"/>
              </a:rPr>
              <a:t>Cosmic </a:t>
            </a:r>
            <a:r>
              <a:rPr lang="es-C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 Light" panose="020F0502020204030204" pitchFamily="34" charset="0"/>
              </a:rPr>
              <a:t>Ray</a:t>
            </a:r>
          </a:p>
          <a:p>
            <a:pPr algn="ctr"/>
            <a:r>
              <a:rPr lang="es-C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 Light" panose="020F0502020204030204" pitchFamily="34" charset="0"/>
              </a:rPr>
              <a:t>(100 </a:t>
            </a:r>
            <a:r>
              <a:rPr lang="es-C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 Light" panose="020F0502020204030204" pitchFamily="34" charset="0"/>
              </a:rPr>
              <a:t>GeV</a:t>
            </a:r>
            <a:r>
              <a:rPr lang="es-C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 Light" panose="020F0502020204030204" pitchFamily="34" charset="0"/>
              </a:rPr>
              <a:t> Proton)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68BE217-29C2-A354-0F0C-A7DAA746F751}"/>
              </a:ext>
            </a:extLst>
          </p:cNvPr>
          <p:cNvSpPr txBox="1"/>
          <p:nvPr/>
        </p:nvSpPr>
        <p:spPr>
          <a:xfrm>
            <a:off x="8709286" y="4729397"/>
            <a:ext cx="282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Amasis MT Pro Medium" panose="02040604050005020304" pitchFamily="18" charset="0"/>
              </a:rPr>
              <a:t>8</a:t>
            </a:r>
            <a:endParaRPr lang="es-CL" dirty="0">
              <a:latin typeface="Amasis MT Pro Medium" panose="020406040500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6218EC-EA19-9720-3029-C6C05E225FFD}"/>
              </a:ext>
            </a:extLst>
          </p:cNvPr>
          <p:cNvSpPr txBox="1"/>
          <p:nvPr/>
        </p:nvSpPr>
        <p:spPr>
          <a:xfrm>
            <a:off x="680224" y="1149563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200" i="1" dirty="0">
                <a:solidFill>
                  <a:srgbClr val="C00000"/>
                </a:solidFill>
              </a:rPr>
              <a:t>https://www.iap.kit.edu/corsika.</a:t>
            </a:r>
          </a:p>
        </p:txBody>
      </p:sp>
    </p:spTree>
    <p:extLst>
      <p:ext uri="{BB962C8B-B14F-4D97-AF65-F5344CB8AC3E}">
        <p14:creationId xmlns:p14="http://schemas.microsoft.com/office/powerpoint/2010/main" val="315211812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theme/theme1.xml><?xml version="1.0" encoding="utf-8"?>
<a:theme xmlns:a="http://schemas.openxmlformats.org/drawingml/2006/main" name="Science Subject for High School: Atomic Model by Slidesgo">
  <a:themeElements>
    <a:clrScheme name="Simple Light">
      <a:dk1>
        <a:srgbClr val="342776"/>
      </a:dk1>
      <a:lt1>
        <a:srgbClr val="F5F3FF"/>
      </a:lt1>
      <a:dk2>
        <a:srgbClr val="724CFF"/>
      </a:dk2>
      <a:lt2>
        <a:srgbClr val="8F75FD"/>
      </a:lt2>
      <a:accent1>
        <a:srgbClr val="B9F7FF"/>
      </a:accent1>
      <a:accent2>
        <a:srgbClr val="3EB9FD"/>
      </a:accent2>
      <a:accent3>
        <a:srgbClr val="FEECB7"/>
      </a:accent3>
      <a:accent4>
        <a:srgbClr val="2555EC"/>
      </a:accent4>
      <a:accent5>
        <a:srgbClr val="FA91FF"/>
      </a:accent5>
      <a:accent6>
        <a:srgbClr val="FFFFFF"/>
      </a:accent6>
      <a:hlink>
        <a:srgbClr val="34277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2240</TotalTime>
  <Words>770</Words>
  <Application>Microsoft Office PowerPoint</Application>
  <PresentationFormat>On-screen Show (16:9)</PresentationFormat>
  <Paragraphs>153</Paragraphs>
  <Slides>23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8" baseType="lpstr">
      <vt:lpstr>Cambria Math</vt:lpstr>
      <vt:lpstr>Amasis MT Pro</vt:lpstr>
      <vt:lpstr>Aptos</vt:lpstr>
      <vt:lpstr>Abadi Extra Light</vt:lpstr>
      <vt:lpstr>Amasis MT Pro Medium</vt:lpstr>
      <vt:lpstr>Nunito</vt:lpstr>
      <vt:lpstr>Anaheim</vt:lpstr>
      <vt:lpstr>Arial</vt:lpstr>
      <vt:lpstr>Bebas Neue</vt:lpstr>
      <vt:lpstr>Alatsi</vt:lpstr>
      <vt:lpstr>Nunito Light</vt:lpstr>
      <vt:lpstr>Abadi</vt:lpstr>
      <vt:lpstr>Nunito Medium</vt:lpstr>
      <vt:lpstr>Aptos Light</vt:lpstr>
      <vt:lpstr>Science Subject for High School: Atomic Model by Slidesgo</vt:lpstr>
      <vt:lpstr>PowerPoint Presentation</vt:lpstr>
      <vt:lpstr>01</vt:lpstr>
      <vt:lpstr>CONDOR</vt:lpstr>
      <vt:lpstr>PowerPoint Presentation</vt:lpstr>
      <vt:lpstr>PowerPoint Presentation</vt:lpstr>
      <vt:lpstr>PowerPoint Presentation</vt:lpstr>
      <vt:lpstr>PowerPoint Presentation</vt:lpstr>
      <vt:lpstr>CONDOR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03</vt:lpstr>
      <vt:lpstr>Large amount of Particle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Experimento  ATLAS</dc:title>
  <dc:creator>Luis Navarro</dc:creator>
  <cp:lastModifiedBy>Luis Navarro Farias (Alumno)</cp:lastModifiedBy>
  <cp:revision>3</cp:revision>
  <dcterms:modified xsi:type="dcterms:W3CDTF">2025-01-08T23:37:33Z</dcterms:modified>
</cp:coreProperties>
</file>