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notesSlides/notesSlide2.xml" ContentType="application/vnd.openxmlformats-officedocument.presentationml.notesSlide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ppt/ink/ink238.xml" ContentType="application/inkml+xml"/>
  <Override PartName="/ppt/ink/ink239.xml" ContentType="application/inkml+xml"/>
  <Override PartName="/ppt/ink/ink240.xml" ContentType="application/inkml+xml"/>
  <Override PartName="/ppt/ink/ink241.xml" ContentType="application/inkml+xml"/>
  <Override PartName="/ppt/ink/ink242.xml" ContentType="application/inkml+xml"/>
  <Override PartName="/ppt/ink/ink243.xml" ContentType="application/inkml+xml"/>
  <Override PartName="/ppt/ink/ink244.xml" ContentType="application/inkml+xml"/>
  <Override PartName="/ppt/ink/ink245.xml" ContentType="application/inkml+xml"/>
  <Override PartName="/ppt/ink/ink246.xml" ContentType="application/inkml+xml"/>
  <Override PartName="/ppt/ink/ink247.xml" ContentType="application/inkml+xml"/>
  <Override PartName="/ppt/ink/ink248.xml" ContentType="application/inkml+xml"/>
  <Override PartName="/ppt/ink/ink249.xml" ContentType="application/inkml+xml"/>
  <Override PartName="/ppt/ink/ink250.xml" ContentType="application/inkml+xml"/>
  <Override PartName="/ppt/ink/ink251.xml" ContentType="application/inkml+xml"/>
  <Override PartName="/ppt/ink/ink252.xml" ContentType="application/inkml+xml"/>
  <Override PartName="/ppt/ink/ink253.xml" ContentType="application/inkml+xml"/>
  <Override PartName="/ppt/ink/ink254.xml" ContentType="application/inkml+xml"/>
  <Override PartName="/ppt/ink/ink255.xml" ContentType="application/inkml+xml"/>
  <Override PartName="/ppt/ink/ink256.xml" ContentType="application/inkml+xml"/>
  <Override PartName="/ppt/ink/ink257.xml" ContentType="application/inkml+xml"/>
  <Override PartName="/ppt/ink/ink258.xml" ContentType="application/inkml+xml"/>
  <Override PartName="/ppt/ink/ink259.xml" ContentType="application/inkml+xml"/>
  <Override PartName="/ppt/ink/ink260.xml" ContentType="application/inkml+xml"/>
  <Override PartName="/ppt/ink/ink261.xml" ContentType="application/inkml+xml"/>
  <Override PartName="/ppt/ink/ink262.xml" ContentType="application/inkml+xml"/>
  <Override PartName="/ppt/ink/ink263.xml" ContentType="application/inkml+xml"/>
  <Override PartName="/ppt/ink/ink264.xml" ContentType="application/inkml+xml"/>
  <Override PartName="/ppt/ink/ink265.xml" ContentType="application/inkml+xml"/>
  <Override PartName="/ppt/ink/ink266.xml" ContentType="application/inkml+xml"/>
  <Override PartName="/ppt/ink/ink267.xml" ContentType="application/inkml+xml"/>
  <Override PartName="/ppt/ink/ink268.xml" ContentType="application/inkml+xml"/>
  <Override PartName="/ppt/ink/ink269.xml" ContentType="application/inkml+xml"/>
  <Override PartName="/ppt/ink/ink270.xml" ContentType="application/inkml+xml"/>
  <Override PartName="/ppt/ink/ink271.xml" ContentType="application/inkml+xml"/>
  <Override PartName="/ppt/ink/ink272.xml" ContentType="application/inkml+xml"/>
  <Override PartName="/ppt/ink/ink273.xml" ContentType="application/inkml+xml"/>
  <Override PartName="/ppt/ink/ink274.xml" ContentType="application/inkml+xml"/>
  <Override PartName="/ppt/ink/ink275.xml" ContentType="application/inkml+xml"/>
  <Override PartName="/ppt/ink/ink276.xml" ContentType="application/inkml+xml"/>
  <Override PartName="/ppt/ink/ink277.xml" ContentType="application/inkml+xml"/>
  <Override PartName="/ppt/ink/ink278.xml" ContentType="application/inkml+xml"/>
  <Override PartName="/ppt/ink/ink279.xml" ContentType="application/inkml+xml"/>
  <Override PartName="/ppt/ink/ink280.xml" ContentType="application/inkml+xml"/>
  <Override PartName="/ppt/ink/ink281.xml" ContentType="application/inkml+xml"/>
  <Override PartName="/ppt/ink/ink282.xml" ContentType="application/inkml+xml"/>
  <Override PartName="/ppt/ink/ink283.xml" ContentType="application/inkml+xml"/>
  <Override PartName="/ppt/ink/ink284.xml" ContentType="application/inkml+xml"/>
  <Override PartName="/ppt/ink/ink285.xml" ContentType="application/inkml+xml"/>
  <Override PartName="/ppt/ink/ink286.xml" ContentType="application/inkml+xml"/>
  <Override PartName="/ppt/ink/ink287.xml" ContentType="application/inkml+xml"/>
  <Override PartName="/ppt/ink/ink288.xml" ContentType="application/inkml+xml"/>
  <Override PartName="/ppt/ink/ink289.xml" ContentType="application/inkml+xml"/>
  <Override PartName="/ppt/ink/ink290.xml" ContentType="application/inkml+xml"/>
  <Override PartName="/ppt/ink/ink291.xml" ContentType="application/inkml+xml"/>
  <Override PartName="/ppt/ink/ink292.xml" ContentType="application/inkml+xml"/>
  <Override PartName="/ppt/ink/ink293.xml" ContentType="application/inkml+xml"/>
  <Override PartName="/ppt/ink/ink294.xml" ContentType="application/inkml+xml"/>
  <Override PartName="/ppt/ink/ink295.xml" ContentType="application/inkml+xml"/>
  <Override PartName="/ppt/ink/ink296.xml" ContentType="application/inkml+xml"/>
  <Override PartName="/ppt/ink/ink297.xml" ContentType="application/inkml+xml"/>
  <Override PartName="/ppt/ink/ink298.xml" ContentType="application/inkml+xml"/>
  <Override PartName="/ppt/ink/ink299.xml" ContentType="application/inkml+xml"/>
  <Override PartName="/ppt/ink/ink300.xml" ContentType="application/inkml+xml"/>
  <Override PartName="/ppt/ink/ink301.xml" ContentType="application/inkml+xml"/>
  <Override PartName="/ppt/ink/ink302.xml" ContentType="application/inkml+xml"/>
  <Override PartName="/ppt/ink/ink303.xml" ContentType="application/inkml+xml"/>
  <Override PartName="/ppt/ink/ink304.xml" ContentType="application/inkml+xml"/>
  <Override PartName="/ppt/ink/ink305.xml" ContentType="application/inkml+xml"/>
  <Override PartName="/ppt/ink/ink306.xml" ContentType="application/inkml+xml"/>
  <Override PartName="/ppt/ink/ink307.xml" ContentType="application/inkml+xml"/>
  <Override PartName="/ppt/ink/ink308.xml" ContentType="application/inkml+xml"/>
  <Override PartName="/ppt/ink/ink309.xml" ContentType="application/inkml+xml"/>
  <Override PartName="/ppt/ink/ink310.xml" ContentType="application/inkml+xml"/>
  <Override PartName="/ppt/ink/ink311.xml" ContentType="application/inkml+xml"/>
  <Override PartName="/ppt/ink/ink312.xml" ContentType="application/inkml+xml"/>
  <Override PartName="/ppt/ink/ink313.xml" ContentType="application/inkml+xml"/>
  <Override PartName="/ppt/ink/ink314.xml" ContentType="application/inkml+xml"/>
  <Override PartName="/ppt/ink/ink315.xml" ContentType="application/inkml+xml"/>
  <Override PartName="/ppt/ink/ink316.xml" ContentType="application/inkml+xml"/>
  <Override PartName="/ppt/ink/ink317.xml" ContentType="application/inkml+xml"/>
  <Override PartName="/ppt/ink/ink318.xml" ContentType="application/inkml+xml"/>
  <Override PartName="/ppt/ink/ink319.xml" ContentType="application/inkml+xml"/>
  <Override PartName="/ppt/ink/ink320.xml" ContentType="application/inkml+xml"/>
  <Override PartName="/ppt/ink/ink321.xml" ContentType="application/inkml+xml"/>
  <Override PartName="/ppt/ink/ink322.xml" ContentType="application/inkml+xml"/>
  <Override PartName="/ppt/ink/ink323.xml" ContentType="application/inkml+xml"/>
  <Override PartName="/ppt/ink/ink324.xml" ContentType="application/inkml+xml"/>
  <Override PartName="/ppt/ink/ink325.xml" ContentType="application/inkml+xml"/>
  <Override PartName="/ppt/ink/ink326.xml" ContentType="application/inkml+xml"/>
  <Override PartName="/ppt/ink/ink327.xml" ContentType="application/inkml+xml"/>
  <Override PartName="/ppt/ink/ink328.xml" ContentType="application/inkml+xml"/>
  <Override PartName="/ppt/ink/ink329.xml" ContentType="application/inkml+xml"/>
  <Override PartName="/ppt/ink/ink330.xml" ContentType="application/inkml+xml"/>
  <Override PartName="/ppt/ink/ink331.xml" ContentType="application/inkml+xml"/>
  <Override PartName="/ppt/ink/ink332.xml" ContentType="application/inkml+xml"/>
  <Override PartName="/ppt/ink/ink333.xml" ContentType="application/inkml+xml"/>
  <Override PartName="/ppt/ink/ink334.xml" ContentType="application/inkml+xml"/>
  <Override PartName="/ppt/ink/ink335.xml" ContentType="application/inkml+xml"/>
  <Override PartName="/ppt/ink/ink336.xml" ContentType="application/inkml+xml"/>
  <Override PartName="/ppt/ink/ink337.xml" ContentType="application/inkml+xml"/>
  <Override PartName="/ppt/ink/ink338.xml" ContentType="application/inkml+xml"/>
  <Override PartName="/ppt/ink/ink339.xml" ContentType="application/inkml+xml"/>
  <Override PartName="/ppt/ink/ink340.xml" ContentType="application/inkml+xml"/>
  <Override PartName="/ppt/ink/ink341.xml" ContentType="application/inkml+xml"/>
  <Override PartName="/ppt/ink/ink342.xml" ContentType="application/inkml+xml"/>
  <Override PartName="/ppt/ink/ink343.xml" ContentType="application/inkml+xml"/>
  <Override PartName="/ppt/ink/ink344.xml" ContentType="application/inkml+xml"/>
  <Override PartName="/ppt/ink/ink345.xml" ContentType="application/inkml+xml"/>
  <Override PartName="/ppt/ink/ink346.xml" ContentType="application/inkml+xml"/>
  <Override PartName="/ppt/ink/ink347.xml" ContentType="application/inkml+xml"/>
  <Override PartName="/ppt/ink/ink348.xml" ContentType="application/inkml+xml"/>
  <Override PartName="/ppt/ink/ink349.xml" ContentType="application/inkml+xml"/>
  <Override PartName="/ppt/ink/ink350.xml" ContentType="application/inkml+xml"/>
  <Override PartName="/ppt/ink/ink351.xml" ContentType="application/inkml+xml"/>
  <Override PartName="/ppt/ink/ink352.xml" ContentType="application/inkml+xml"/>
  <Override PartName="/ppt/ink/ink353.xml" ContentType="application/inkml+xml"/>
  <Override PartName="/ppt/ink/ink354.xml" ContentType="application/inkml+xml"/>
  <Override PartName="/ppt/ink/ink355.xml" ContentType="application/inkml+xml"/>
  <Override PartName="/ppt/ink/ink356.xml" ContentType="application/inkml+xml"/>
  <Override PartName="/ppt/ink/ink357.xml" ContentType="application/inkml+xml"/>
  <Override PartName="/ppt/ink/ink358.xml" ContentType="application/inkml+xml"/>
  <Override PartName="/ppt/ink/ink359.xml" ContentType="application/inkml+xml"/>
  <Override PartName="/ppt/ink/ink360.xml" ContentType="application/inkml+xml"/>
  <Override PartName="/ppt/ink/ink361.xml" ContentType="application/inkml+xml"/>
  <Override PartName="/ppt/ink/ink362.xml" ContentType="application/inkml+xml"/>
  <Override PartName="/ppt/ink/ink363.xml" ContentType="application/inkml+xml"/>
  <Override PartName="/ppt/ink/ink364.xml" ContentType="application/inkml+xml"/>
  <Override PartName="/ppt/ink/ink365.xml" ContentType="application/inkml+xml"/>
  <Override PartName="/ppt/ink/ink366.xml" ContentType="application/inkml+xml"/>
  <Override PartName="/ppt/ink/ink367.xml" ContentType="application/inkml+xml"/>
  <Override PartName="/ppt/ink/ink368.xml" ContentType="application/inkml+xml"/>
  <Override PartName="/ppt/ink/ink369.xml" ContentType="application/inkml+xml"/>
  <Override PartName="/ppt/ink/ink370.xml" ContentType="application/inkml+xml"/>
  <Override PartName="/ppt/ink/ink371.xml" ContentType="application/inkml+xml"/>
  <Override PartName="/ppt/ink/ink372.xml" ContentType="application/inkml+xml"/>
  <Override PartName="/ppt/ink/ink373.xml" ContentType="application/inkml+xml"/>
  <Override PartName="/ppt/ink/ink374.xml" ContentType="application/inkml+xml"/>
  <Override PartName="/ppt/ink/ink375.xml" ContentType="application/inkml+xml"/>
  <Override PartName="/ppt/ink/ink376.xml" ContentType="application/inkml+xml"/>
  <Override PartName="/ppt/ink/ink377.xml" ContentType="application/inkml+xml"/>
  <Override PartName="/ppt/ink/ink378.xml" ContentType="application/inkml+xml"/>
  <Override PartName="/ppt/ink/ink379.xml" ContentType="application/inkml+xml"/>
  <Override PartName="/ppt/ink/ink380.xml" ContentType="application/inkml+xml"/>
  <Override PartName="/ppt/ink/ink381.xml" ContentType="application/inkml+xml"/>
  <Override PartName="/ppt/ink/ink382.xml" ContentType="application/inkml+xml"/>
  <Override PartName="/ppt/ink/ink383.xml" ContentType="application/inkml+xml"/>
  <Override PartName="/ppt/ink/ink384.xml" ContentType="application/inkml+xml"/>
  <Override PartName="/ppt/ink/ink385.xml" ContentType="application/inkml+xml"/>
  <Override PartName="/ppt/ink/ink386.xml" ContentType="application/inkml+xml"/>
  <Override PartName="/ppt/ink/ink387.xml" ContentType="application/inkml+xml"/>
  <Override PartName="/ppt/ink/ink388.xml" ContentType="application/inkml+xml"/>
  <Override PartName="/ppt/ink/ink389.xml" ContentType="application/inkml+xml"/>
  <Override PartName="/ppt/ink/ink390.xml" ContentType="application/inkml+xml"/>
  <Override PartName="/ppt/ink/ink391.xml" ContentType="application/inkml+xml"/>
  <Override PartName="/ppt/ink/ink392.xml" ContentType="application/inkml+xml"/>
  <Override PartName="/ppt/ink/ink393.xml" ContentType="application/inkml+xml"/>
  <Override PartName="/ppt/ink/ink394.xml" ContentType="application/inkml+xml"/>
  <Override PartName="/ppt/ink/ink395.xml" ContentType="application/inkml+xml"/>
  <Override PartName="/ppt/ink/ink396.xml" ContentType="application/inkml+xml"/>
  <Override PartName="/ppt/ink/ink397.xml" ContentType="application/inkml+xml"/>
  <Override PartName="/ppt/ink/ink398.xml" ContentType="application/inkml+xml"/>
  <Override PartName="/ppt/ink/ink399.xml" ContentType="application/inkml+xml"/>
  <Override PartName="/ppt/ink/ink400.xml" ContentType="application/inkml+xml"/>
  <Override PartName="/ppt/ink/ink401.xml" ContentType="application/inkml+xml"/>
  <Override PartName="/ppt/ink/ink402.xml" ContentType="application/inkml+xml"/>
  <Override PartName="/ppt/ink/ink403.xml" ContentType="application/inkml+xml"/>
  <Override PartName="/ppt/ink/ink404.xml" ContentType="application/inkml+xml"/>
  <Override PartName="/ppt/ink/ink405.xml" ContentType="application/inkml+xml"/>
  <Override PartName="/ppt/ink/ink406.xml" ContentType="application/inkml+xml"/>
  <Override PartName="/ppt/ink/ink407.xml" ContentType="application/inkml+xml"/>
  <Override PartName="/ppt/ink/ink408.xml" ContentType="application/inkml+xml"/>
  <Override PartName="/ppt/ink/ink409.xml" ContentType="application/inkml+xml"/>
  <Override PartName="/ppt/ink/ink410.xml" ContentType="application/inkml+xml"/>
  <Override PartName="/ppt/ink/ink411.xml" ContentType="application/inkml+xml"/>
  <Override PartName="/ppt/ink/ink412.xml" ContentType="application/inkml+xml"/>
  <Override PartName="/ppt/ink/ink413.xml" ContentType="application/inkml+xml"/>
  <Override PartName="/ppt/ink/ink414.xml" ContentType="application/inkml+xml"/>
  <Override PartName="/ppt/ink/ink415.xml" ContentType="application/inkml+xml"/>
  <Override PartName="/ppt/ink/ink416.xml" ContentType="application/inkml+xml"/>
  <Override PartName="/ppt/ink/ink417.xml" ContentType="application/inkml+xml"/>
  <Override PartName="/ppt/ink/ink418.xml" ContentType="application/inkml+xml"/>
  <Override PartName="/ppt/ink/ink419.xml" ContentType="application/inkml+xml"/>
  <Override PartName="/ppt/ink/ink420.xml" ContentType="application/inkml+xml"/>
  <Override PartName="/ppt/ink/ink421.xml" ContentType="application/inkml+xml"/>
  <Override PartName="/ppt/ink/ink422.xml" ContentType="application/inkml+xml"/>
  <Override PartName="/ppt/ink/ink423.xml" ContentType="application/inkml+xml"/>
  <Override PartName="/ppt/ink/ink424.xml" ContentType="application/inkml+xml"/>
  <Override PartName="/ppt/ink/ink425.xml" ContentType="application/inkml+xml"/>
  <Override PartName="/ppt/ink/ink426.xml" ContentType="application/inkml+xml"/>
  <Override PartName="/ppt/ink/ink427.xml" ContentType="application/inkml+xml"/>
  <Override PartName="/ppt/ink/ink428.xml" ContentType="application/inkml+xml"/>
  <Override PartName="/ppt/ink/ink429.xml" ContentType="application/inkml+xml"/>
  <Override PartName="/ppt/ink/ink430.xml" ContentType="application/inkml+xml"/>
  <Override PartName="/ppt/ink/ink431.xml" ContentType="application/inkml+xml"/>
  <Override PartName="/ppt/ink/ink432.xml" ContentType="application/inkml+xml"/>
  <Override PartName="/ppt/ink/ink433.xml" ContentType="application/inkml+xml"/>
  <Override PartName="/ppt/ink/ink434.xml" ContentType="application/inkml+xml"/>
  <Override PartName="/ppt/ink/ink435.xml" ContentType="application/inkml+xml"/>
  <Override PartName="/ppt/ink/ink436.xml" ContentType="application/inkml+xml"/>
  <Override PartName="/ppt/ink/ink437.xml" ContentType="application/inkml+xml"/>
  <Override PartName="/ppt/ink/ink438.xml" ContentType="application/inkml+xml"/>
  <Override PartName="/ppt/ink/ink439.xml" ContentType="application/inkml+xml"/>
  <Override PartName="/ppt/ink/ink440.xml" ContentType="application/inkml+xml"/>
  <Override PartName="/ppt/ink/ink441.xml" ContentType="application/inkml+xml"/>
  <Override PartName="/ppt/ink/ink442.xml" ContentType="application/inkml+xml"/>
  <Override PartName="/ppt/ink/ink443.xml" ContentType="application/inkml+xml"/>
  <Override PartName="/ppt/ink/ink444.xml" ContentType="application/inkml+xml"/>
  <Override PartName="/ppt/ink/ink445.xml" ContentType="application/inkml+xml"/>
  <Override PartName="/ppt/ink/ink446.xml" ContentType="application/inkml+xml"/>
  <Override PartName="/ppt/ink/ink447.xml" ContentType="application/inkml+xml"/>
  <Override PartName="/ppt/ink/ink448.xml" ContentType="application/inkml+xml"/>
  <Override PartName="/ppt/ink/ink449.xml" ContentType="application/inkml+xml"/>
  <Override PartName="/ppt/ink/ink450.xml" ContentType="application/inkml+xml"/>
  <Override PartName="/ppt/ink/ink451.xml" ContentType="application/inkml+xml"/>
  <Override PartName="/ppt/ink/ink452.xml" ContentType="application/inkml+xml"/>
  <Override PartName="/ppt/ink/ink453.xml" ContentType="application/inkml+xml"/>
  <Override PartName="/ppt/ink/ink454.xml" ContentType="application/inkml+xml"/>
  <Override PartName="/ppt/ink/ink45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8"/>
  </p:notesMasterIdLst>
  <p:sldIdLst>
    <p:sldId id="548" r:id="rId2"/>
    <p:sldId id="283" r:id="rId3"/>
    <p:sldId id="467" r:id="rId4"/>
    <p:sldId id="604" r:id="rId5"/>
    <p:sldId id="605" r:id="rId6"/>
    <p:sldId id="606" r:id="rId7"/>
    <p:sldId id="589" r:id="rId8"/>
    <p:sldId id="538" r:id="rId9"/>
    <p:sldId id="559" r:id="rId10"/>
    <p:sldId id="556" r:id="rId11"/>
    <p:sldId id="557" r:id="rId12"/>
    <p:sldId id="615" r:id="rId13"/>
    <p:sldId id="558" r:id="rId14"/>
    <p:sldId id="593" r:id="rId15"/>
    <p:sldId id="612" r:id="rId16"/>
    <p:sldId id="607" r:id="rId17"/>
    <p:sldId id="595" r:id="rId18"/>
    <p:sldId id="623" r:id="rId19"/>
    <p:sldId id="611" r:id="rId20"/>
    <p:sldId id="610" r:id="rId21"/>
    <p:sldId id="616" r:id="rId22"/>
    <p:sldId id="617" r:id="rId23"/>
    <p:sldId id="598" r:id="rId24"/>
    <p:sldId id="563" r:id="rId25"/>
    <p:sldId id="601" r:id="rId26"/>
    <p:sldId id="618" r:id="rId27"/>
    <p:sldId id="588" r:id="rId28"/>
    <p:sldId id="536" r:id="rId29"/>
    <p:sldId id="620" r:id="rId30"/>
    <p:sldId id="614" r:id="rId31"/>
    <p:sldId id="561" r:id="rId32"/>
    <p:sldId id="568" r:id="rId33"/>
    <p:sldId id="566" r:id="rId34"/>
    <p:sldId id="621" r:id="rId35"/>
    <p:sldId id="553" r:id="rId36"/>
    <p:sldId id="609" r:id="rId37"/>
  </p:sldIdLst>
  <p:sldSz cx="12192000" cy="6858000"/>
  <p:notesSz cx="6858000" cy="9144000"/>
  <p:defaultTextStyle>
    <a:defPPr>
      <a:defRPr lang="en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6B1B"/>
    <a:srgbClr val="0432FF"/>
    <a:srgbClr val="382764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6"/>
    <p:restoredTop sz="96327"/>
  </p:normalViewPr>
  <p:slideViewPr>
    <p:cSldViewPr snapToGrid="0">
      <p:cViewPr varScale="1">
        <p:scale>
          <a:sx n="116" d="100"/>
          <a:sy n="116" d="100"/>
        </p:scale>
        <p:origin x="208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7:00.460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51 13 12287,'-11'-2'0,"1"0"0,2-3 0,5 1 0,-4 4 0,3 0 0,2 0 0,-3 0 0,5 0 0,0 2 0,0 2 0,5-3 0,-2 5 0,5-6 0,-5 0 0,4 0 0,-3 0 0,-2 0 0,5 0 0,-3 0 0,-1 0 0,5 0 0,-4 0 0,5 0 0,-7 0 0,10 0 0,-11 1 0,5 2 0,-1 1 0,-2 0 0,5-4 0,-3 0 0,3 0 0,0 0 0,5 0 0,-5 0 0,1 0 0,-5 0 0,4 0 0,-4 0 0,5 0 0,-1 0 0,5 0 0,-5 0 0,0 0 0,2 0 0,-4 0 0,1 2 0,-3 2 0,-3-3 0,6 6 0,-3-4 0,5 1 0,-2 1 0,1-5 0,2 0 0,1 0 0,2 0 0,-1 0 0,1 0 0,-1 0 0,1 0 0,-1 1 0,1 3 0,0-2 0,-1 2 0,1-3 0,-1-1 0,1 0 0,-1 0 0,1 0 0,0 0 0,-1 0 0,1 0 0,-1 0 0,1 0 0,-1 0 0,-3 0 0,-1 0 0,-5 2 0,2 0 0,1 2 0,-3 1 0,5-5 0,1 0 0,3 0 0,1 0 0,-1 0 0,2 0 0,3 0 0,-3 0 0,3 0 0,-3 0 0,-2 0 0,-3 0 0,-1 0 0,2 0 0,-3 0 0,1 0 0,-4 1 0,5 2 0,0 1 0,-2 0 0,2-4 0,0 0 0,3 0 0,0 0 0,1 0 0,-1 0 0,1 0 0,-1 0 0,1 0 0,0 0 0,-1 0 0,1 0 0,-6 2 0,-2 0 0,1 3 0,-3-1 0,5-4 0,2 0 0,1 0 0,2 1 0,-1 2 0,1 1 0,3 0 0,1-4 0,-2 0 0,-1 0 0,-1 0 0,0 0 0,-2 2 0,-2 1 0,0 1 0,-5 0 0,3-3 0,0 2 0,0 1 0,1 0 0,5-4 0,-1 0 0,1 2 0,0 1 0,-1 1 0,1-1 0,-1-2 0,1-1 0,-1 0 0,1 0 0,0 0 0,-1 0 0,1 0 0,-1 1 0,1 4 0,-1-4 0,1 3 0,-1-2 0,-3-2 0,-1 0 0,2 0 0,1 0 0,-2 0 0,-1 0 0,2 0 0,1 0 0,-3 0 0,1 0 0,0 0 0,2 4 0,2 0 0,0-1 0,-1-2 0,1-1 0,-1 4 0,1 1 0,-5-1 0,-1-3 0,0 2 0,0 1 0,2 0 0,3-4 0,1 0 0,-1 4 0,1 1 0,-1-3 0,1 0 0,-1-2 0,1 0 0,0 0 0,-1 0 0,1 0 0,-1 0 0,-3 0 0,-1 0 0,2 0 0,-3 0 0,1 0 0,2 0 0,1 0 0,2 0 0,-1 0 0,1 0 0,-1 0 0,1 0 0,-1 0 0,1 0 0,0 0 0,-1 0 0,1 0 0,-1 0 0,1 0 0,-5 0 0,1 0 0,-2 1 0,2 2 0,0 1 0,-5 0 0,4-4 0,2 0 0,-3 0 0,0 2 0,0 1 0,0 1 0,1 0 0,5-4 0,-1 0 0,1 0 0,0 0 0,-1 0 0,-4 1 0,1 4 0,-1-4 0,5 3 0,-5-2 0,1-2 0,0 0 0,2 0 0,2 0 0,0 0 0,-1 1 0,1 2 0,-1 1 0,-3 0 0,-1-4 0,2 0 0,1 1 0,1 2 0,1 1 0,-5 1 0,1-5 0,1 0 0,1 0 0,1 0 0,1 0 0,-5 4 0,1 0 0,0-1 0,3-2 0,-4-1 0,0 0 0,2 0 0,1 0 0,2 0 0,-1 2 0,1 2 0,-1-3 0,1 3 0,0-2 0,-2-1 0,-1 2 0,-2 1 0,2-1 0,1-2 0,0 1 0,-1 1 0,-2 1 0,1 0 0,2-3 0,-2 2 0,0 1 0,-1 2 0,5-3 0,-1 1 0,1 0 0,-1-3 0,1 2 0,0 1 0,-5 1 0,0-5 0,2 0 0,1 0 0,2 0 0,-1 4 0,1 0 0,-1 2 0,1-4 0,0 3 0,-1 0 0,1-2 0,-1 1 0,5 0 0,0-4 0,-2 0 0,-1 0 0,-1 0 0,-1 0 0,1 0 0,-1 0 0,1 0 0,-1 0 0,1 0 0,0 0 0,-1 0 0,1 0 0,-1 0 0,1 0 0,-2 2 0,-3 2 0,4-3 0,-4 3 0,3-2 0,-3-1 0,1 2 0,1 1 0,1-1 0,1-2 0,1-1 0,-1 0 0,1 0 0,4 0 0,-1 0 0,0 0 0,-2 0 0,-2 0 0,1 0 0,-5 0 0,1 0 0,-1 2 0,5 2 0,-1-3 0,1 4 0,-1-4 0,1-1 0,-1 1 0,1 4 0,0-4 0,-1 3 0,1-3 0,-1-1 0,1 0 0,-1 0 0,1 0 0,-1 0 0,1 0 0,0 0 0,-1 0 0,1 0 0,-1 0 0,1 5 0,-1-1 0,1-1 0,-1-2 0,1-1 0,0 0 0,-1 0 0,1 0 0,-1 1 0,1 2 0,-1 1 0,1-1 0,-5-1 0,1-2 0,0 0 0,3 0 0,0 0 0,1 4 0,-1 0 0,1-1 0,-1-2 0,1-1 0,0 0 0,-1 2 0,1 0 0,-1 3 0,1-3 0,-1 0 0,1-2 0,0 0 0,-1 0 0,1 1 0,-1 2 0,1 1 0,-1 0 0,1-4 0,-1 0 0,1 0 0,0 4 0,1 1 0,2-3 0,2 4 0,3-2 0,-4-1 0,-3-2 0,-1-1 0,-1 0 0,1 0 0,-5 0 0,-1 2 0,-1 2 0,3-3 0,0 4 0,-2-4 0,0 0 0,0 2 0,0 1 0,-3 1 0,4-5 0,2 0 0,1 4 0,2 0 0,-1-1 0,1-2 0,-1-1 0,1 0 0,0 0 0,-1 0 0,1 0 0,-1 0 0,1 0 0,-1 0 0,1 0 0,-1 0 0,1 1 0,0 4 0,-1-4 0,1 5 0,-1-1 0,-3-3 0,-1 2 0,2-1 0,1 1 0,3-3 0,1 3 0,2-2 0,0-2 0,-3 1 0,1 2 0,2 1 0,5 0 0,-1-2 0,3 1 0,1 1 0,-1 1 0,-1-2 0,0 1 0,-1-1 0,5 3 0,-6-2 0,1-1 0,-1-2 0,1 3 0,-5 0 0,-2-1 0,-1-1 0,-1-2 0,-1 1 0,1 2 0,-1 1 0,1 0 0,0-4 0,-1 0 0,1 0 0,-1 0 0,1 0 0,-1 0 0,1 0 0,-1 0 0,-3 0 0,-2 2 0,-2 2 0,5-3 0,-1 3 0,2 2 0,1-2 0,1-1 0,-1 0 0,1-1 0,-1 3 0,1-3 0,0 0 0,-1-2 0,1 0 0,-1 0 0,1 0 0,-1 1 0,1 2 0,0 1 0,-1 0 0,1-4 0,-1 2 0,1 2 0,-1-3 0,1 4 0,-1-4 0,1-1 0,0 1 0,-1 2 0,1 1 0,-1-1 0,1-1 0,-1-2 0,1 0 0,0 0 0,-1 1 0,1 2 0,-1 1 0,1-1 0,-5-2 0,0-1 0,2 0 0,1 0 0,2 0 0,0 0 0,-1 0 0,1 0 0,-5 4 0,0 0 0,2-1 0,1-1 0,2-2 0,-1 0 0,-3 0 0,-1 0 0,2 0 0,1 0 0,-2 0 0,-1 0 0,2 0 0,1 0 0,-3 0 0,1 0 0,0 0 0,-2 0 0,2 0 0,-7 0 0,5 0 0,-2 0 0,-4 0 0,6 0 0,-3 0 0,-1 0 0,5 0 0,-5 0 0,3 0 0,-6 1 0,0 3 0,-2-2 0,-2 2 0,-8-8 0,-8-3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7:59.050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126 38 12287,'-17'-1'0,"2"-4"0,4-3 0,-2 2 0,5 1 0,-4-1 0,0 5 0,5-5 0,1 6 0,12 0 0,-5 0 0,4 6 0,-10 2 0,-3 3 0,2-2 0,1-1 0,-1 2 0,5 1 0,-3 2 0,2-1 0,4-1 0,0-1 0,3-2 0,0-1 0,-2 3 0,1-1 0,0-1 0,-4 5 0,0-1 0,0 1 0,0-1 0,0 1 0,0 5 0,0 3 0,6 3 0,1-1 0,0-2 0,3-3 0,-6-5 0,0-1 0,2 1 0,-5 0 0,3-1 0,-2 1 0,-2-1 0,0-3 0,0-1 0,0 2 0,0 1 0,0 2 0,0-1 0,0 1 0,0-1 0,-5 1 0,1-1 0,1 1 0,2-1 0,1 1 0,0 0 0,0-1 0,0-4 0,0 1 0,0 1 0,0 1 0,0 1 0,0 1 0,0-1 0,0 1 0,0 0 0,0-1 0,0 1 0,0-1 0,0 1 0,-4-1 0,0 1 0,-1 0 0,5-1 0,0 1 0,0-5 0,0 0 0,0 2 0,0 1 0,0-2 0,0-1 0,0 2 0,0 1 0,0 2 0,0-1 0,0 1 0,0-5 0,0 0 0,0 1 0,0 3 0,0 1 0,-1 0 0,-2-1 0,-1 1 0,0-1 0,4 1 0,0-1 0,0 1 0,0-1 0,0 1 0,0-5 0,0 1 0,0 1 0,4-4 0,0 3 0,0-1 0,-4 5 0,0-1 0,0 1 0,0-5 0,0 1 0,0-5 0,0 4 0,0-5 0,0 3 0,-1-5 0,-3 3 0,2-1 0,-2 5 0,3-5 0,1 3 0,0-17 0,0-3 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59.017"/>
    </inkml:context>
    <inkml:brush xml:id="br0">
      <inkml:brushProperty name="width" value="0.08571" units="cm"/>
      <inkml:brushProperty name="height" value="0.08571" units="cm"/>
      <inkml:brushProperty name="color" value="#CC0066"/>
    </inkml:brush>
  </inkml:definitions>
  <inkml:trace contextRef="#ctx0" brushRef="#br0">13 25 12287,'0'-8'0,"0"0"0,-1 5 0,-3-1 0,2 2 0,-3 2 0,5 2 0,1 0 0,2 4 0,1 1 0,4 1 0,-3 5 0,-1-1 0,1 1 0,-3 1 0,2 1 0,-3 3 0,-1 2 0,0-3 0,-1 2 0,-2 1 0,-1-1 0,0-2 0,4 3 0,0-1 0,0 1 0,0-1 0,0 4 0,1-2 0,3 1 0,2 0 0,4 2 0,-3-2 0,-2 1 0,4 7 0,-4-5 0,1 3 0,-1 3 0,0 1 0,-5 6 0,0-1 0,0 1 0,-5 0 0,0 1 0,-1 1 0,1 2 0,-4 4 0,5-2 0,1-1 0,2 0 0,1 3 0,0-3 0,0 1 0,0-1 0,0 3 0,0-3 0,0 2 0,0 2 0,0 2 0,0 1 0,0 1 0,0-1 0,0 4 0,0-1 0,0-4 0,0-5 0,0-8 0,1-5 0,4-6 0,3-2 0,-1-4 0,1-3 0,2-2 0,-4-5 0,-2-1 0,-3-4 0,-1 5 0,-1-7 0,-3 3 0,-5-4 0,-2-1 0,0-1 0,3-4 0,2-2 0,0-5 0,-1-1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59.663"/>
    </inkml:context>
    <inkml:brush xml:id="br0">
      <inkml:brushProperty name="width" value="0.08571" units="cm"/>
      <inkml:brushProperty name="height" value="0.08571" units="cm"/>
      <inkml:brushProperty name="color" value="#CC0066"/>
    </inkml:brush>
  </inkml:definitions>
  <inkml:trace contextRef="#ctx0" brushRef="#br0">88 38 12287,'0'-13'0,"0"5"0,0 0 0,0 5 0,-1-3 0,-3 6 0,-3 2 0,-6 2 0,2 3 0,3 5 0,-2 1 0,6-1 0,1 1 0,2 0 0,2 3 0,2 4 0,1 2 0,-1 5 0,-2 12 0,-1 3 0,0 5 0,0 3 0,0 6 0,0 4 0,0 4 0,0 3 0,-4 6 0,-2-2 0,1 2 0,-1-2 0,-2 0 0,4-7 0,1-4 0,2-3 0,1-2 0,0-3 0,0 1 0,0 1 0,0 5 0,0-5 0,0-1 0,0-1 0,1-5 0,2-4 0,1-6 0,-1-5 0,-2-3 0,0-5 0,4-3 0,-3-4 0,7-9 0,-2-4 0,3-10 0,-3-6 0,-2-8 0,5-3 0,-3-2 0,0-1 0,-3 1 0,-3-5 0,-1-3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00.156"/>
    </inkml:context>
    <inkml:brush xml:id="br0">
      <inkml:brushProperty name="width" value="0.08571" units="cm"/>
      <inkml:brushProperty name="height" value="0.08571" units="cm"/>
      <inkml:brushProperty name="color" value="#CC0066"/>
    </inkml:brush>
  </inkml:definitions>
  <inkml:trace contextRef="#ctx0" brushRef="#br0">101 64 12287,'-1'-13'0,"-3"1"0,2-1 0,-3 2 0,-1 2 0,3 4 0,-5 5 0,1 7 0,-3 5 0,3 8 0,2 4 0,0 1 0,5 1 0,0 2 0,0 2 0,0 4 0,2 0 0,2 2 0,4 2 0,4 4 0,-1 1 0,-1 2 0,-2 2 0,-5 8 0,1 5 0,-3 5 0,-1 6 0,-9 16 0,-4 4 0,-1-1 0,0 2 0,1-9 0,1-9 0,1-10 0,2-7 0,4-5 0,5-16 0,0-4 0,0-7 0,0-5 0,1-8 0,3 1 0,-1-6 0,4-4 0,0-6 0,0-5 0,-4-13 0,1-4 0,-3-9 0,-1 2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00.879"/>
    </inkml:context>
    <inkml:brush xml:id="br0">
      <inkml:brushProperty name="width" value="0.08571" units="cm"/>
      <inkml:brushProperty name="height" value="0.08571" units="cm"/>
      <inkml:brushProperty name="color" value="#CC0066"/>
    </inkml:brush>
  </inkml:definitions>
  <inkml:trace contextRef="#ctx0" brushRef="#br0">25 553 12287,'-7'-12'0,"1"-1"0,5 2 0,-2 1 0,-1 2 0,1 5 0,7-1 0,4 1 0,4-1 0,0 3 0,3-6 0,4-2 0,2-3 0,15-5 0,0-1 0,9-6 0,6-4 0,12-10 0,4 2 0,6-1 0,4-4 0,2 6 0,-11 4 0,-1 4 0,-2 1 0,-7 4 0,-12 10 0,-7 0 0,-8 4 0,-3-2 0,-11 6 0,-2 1 0,-8 2 0,-7 1 0,-6 0 0,-6 0 0,-1 0 0,1 0 0,3 0 0,1 0 0,5-2 0,-1-2 0,-3-3 0,0-5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01.645"/>
    </inkml:context>
    <inkml:brush xml:id="br0">
      <inkml:brushProperty name="width" value="0.08571" units="cm"/>
      <inkml:brushProperty name="height" value="0.08571" units="cm"/>
      <inkml:brushProperty name="color" value="#CC0066"/>
    </inkml:brush>
  </inkml:definitions>
  <inkml:trace contextRef="#ctx0" brushRef="#br0">14 503 12287,'-7'-5'0,"1"2"0,7-5 0,4-2 0,2-1 0,6 0 0,3 1 0,1 1 0,9 1 0,1-6 0,3-1 0,5-2 0,7-5 0,4 1 0,3-3 0,1-1 0,12-2 0,3-1 0,5 0 0,1 5 0,-5-2 0,2 5 0,-6-1 0,-4 0 0,1 6 0,-9-2 0,-5 3 0,-5 2 0,-12 3 0,-4 2 0,-5 2 0,-6-4 0,-5 5 0,-6 0 0,-2 4 0,-7 0 0,-4 0 0,-2 0 0,0 0 0,1 0 0,5 0 0,-4 0 0,4 0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02.191"/>
    </inkml:context>
    <inkml:brush xml:id="br0">
      <inkml:brushProperty name="width" value="0.08571" units="cm"/>
      <inkml:brushProperty name="height" value="0.08571" units="cm"/>
      <inkml:brushProperty name="color" value="#CC0066"/>
    </inkml:brush>
  </inkml:definitions>
  <inkml:trace contextRef="#ctx0" brushRef="#br0">25 679 12287,'-11'1'0,"3"3"0,2-2 0,8 2 0,2-8 0,4-5 0,10-3 0,7-5 0,9-4 0,6-3 0,9-6 0,7-4 0,1-4 0,3-3 0,9-3 0,2-3 0,0 2 0,4 2 0,5 1 0,-3 4 0,-3 1 0,-7 5 0,-2 4 0,-6 4 0,-9 3 0,-8 6 0,-11-1 0,-8 7 0,-3 4 0,-9-2 0,-7 6 0,-8-3 0,-3 2 0,1 4 0,6 1 0,7 1 0,5 0 0,0-4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14.821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0 64 12287,'0'-13'0,"2"1"0,2-1 0,4 0 0,-2 6 0,1 2 0,-3 5 0,-2 1 0,2 3 0,-3 5 0,-2-2 0,-2 1 0,-1 2 0,0 1 0,4 2 0,0-1 0,5-3 0,4-2 0,2-2 0,1-1 0,1-4 0,-1 0 0,1 0 0,-5 0 0,1 2 0,0 2 0,1-1 0,-1 5 0,0-4 0,-4 5 0,-1-1 0,-4 5 0,5-1 0,4 1 0,2-2 0,1-3 0,1-2 0,0-1 0,-2-2 0,-2 4 0,0-1 0,1-3 0,1 4 0,1 1 0,0 3 0,-4 2 0,-4-1 0,-3 1 0,-1-1 0,0 1 0,0-1 0,0 1 0,0 0 0,2-1 0,2 1 0,-1-2 0,4-1 0,0-3 0,0-2 0,1 5 0,5-2 0,-1 4 0,-3-6 0,-1 0 0,0 0 0,-1 2 0,-1 5 0,-5 1 0,4-2 0,-4 8 0,3-8 0,-2 2 0,-2 0 0,0-1 0,0-1 0,0 1 0,0-1 0,1 1 0,3-1 0,-1-3 0,4-1 0,-2 2 0,1-3 0,-3 1 0,1 2 0,0 1 0,-2 2 0,2-1 0,-3 1 0,3 0 0,-2-1 0,-2 1 0,0-1 0,0 1 0,0-1 0,1 1 0,2-1 0,1 1 0,0 0 0,-4-1 0,2-1 0,2-2 0,-3 2 0,3-3 0,-2 3 0,-2 2 0,0 0 0,0-1 0,0 1 0,0-1 0,0 1 0,0-1 0,0 1 0,0 4 0,0-1 0,0 0 0,0-2 0,4-2 0,0 1 0,-1-1 0,-2 1 0,-1-1 0,2 1 0,1 0 0,1-1 0,0 1 0,-4-1 0,0 1 0,0-1 0,0 5 0,0 1 0,0 2 0,0 2 0,-1 2 0,-2 1 0,-3-1 0,-1-3 0,4 1 0,-1-5 0,3-2 0,1-1 0,0-1 0,0-5 0,0 0 0,0-5 0,0 4 0,-2-4 0,-2 3 0,-4 0 0,1-1 0,-1 3 0,5-8 0,-1-4 0,8-3 0,-3-22 0,5 2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15.768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113 64 12287,'2'-13'0,"2"1"0,-1 1 0,4 1 0,-2 1 0,1 7 0,-2-3 0,-2 4 0,3 2 0,-5 4 0,-4 2 0,-2 5 0,1 1 0,-1-1 0,-2 6 0,2 3 0,-1 3 0,-2 1 0,2 0 0,-2 2 0,1 2 0,1 5 0,-4 2 0,4 2 0,-2-2 0,1-3 0,4 2 0,-3-5 0,1-3 0,3 0 0,2-3 0,1-3 0,0-5 0,0-2 0,0-5 0,0-1 0,0-5 0,0 1 0,0-8 0,0-4 0,0-9 0,-6-3 0,-1-5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18.223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0 101 12287,'0'-13'0,"0"1"0,0-1 0,0 6 0,0-4 0,1 4 0,4-6 0,-4 5 0,3 0 0,-2 5 0,-1-3 0,3 6 0,5 0 0,-2 0 0,1 0 0,2 0 0,1 0 0,1 0 0,1 0 0,0 0 0,-1 0 0,1 0 0,-1 0 0,1 0 0,1 0 0,1 0 0,2 0 0,-2 0 0,-1 0 0,0 0 0,1 0 0,2 0 0,4 0 0,-3 0 0,2 0 0,2 0 0,2 0 0,2 0 0,2 0 0,2 0 0,-1 0 0,-4 2 0,-1 1 0,-3 1 0,2 4 0,-2-4 0,3-1 0,1-2 0,-1 4 0,0-1 0,-2-1 0,0-2 0,5-1 0,-8 0 0,2 0 0,0 0 0,-1 0 0,2 0 0,-1 0 0,1 0 0,2 0 0,1 0 0,-1 0 0,-3 0 0,3 4 0,-5 0 0,2-1 0,0-1 0,-1-1 0,2 2 0,-1 1 0,1-1 0,2 0 0,0-1 0,-2 3 0,-1-3 0,0 4 0,4 0 0,0-1 0,0 1 0,0 2 0,0-2 0,1-1 0,-1 1 0,4-1 0,0-2 0,-1 3 0,-1 1 0,2-4 0,0 1 0,-1-2 0,-1 3 0,-2-4 0,0 3 0,-1-1 0,-3 1 0,1-1 0,-4 4 0,0-1 0,0-4 0,-1 4 0,-4-2 0,-1 0 0,1 2 0,4-5 0,-1 5 0,0-2 0,-2 0 0,2 5 0,3-5 0,-1 0 0,0 2 0,3-5 0,-3 5 0,1-2 0,4 0 0,0 0 0,3-2 0,-1 0 0,0 3 0,-1 3 0,-2-3 0,-1 1 0,1 0 0,0 2 0,2-2 0,-1-1 0,-1 1 0,4 2 0,-5-2 0,3-1 0,1 1 0,0-1 0,0-2 0,1 3 0,-1 1 0,0-3 0,0 4 0,-1 1 0,-3-2 0,1 2 0,-4-3 0,0 1 0,0 3 0,3 0 0,-3-1 0,1 0 0,-1 1 0,4-4 0,-1 1 0,3 0 0,1 0 0,0-2 0,0 2 0,-1-2 0,-3-2 0,1 3 0,-5-2 0,-2 0 0,-1 1 0,-1-3 0,-1 2 0,-6-3 0,-6-1 0,-6 0 0,-8 0 0,-1 0 0,-2 0 0,-5 0 0,1 0 0,-3 0 0,-7-11 0,-1-3 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19.601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 63 12287,'7'-5'0,"-1"3"0,-1-3 0,3-1 0,3 1 0,2-5 0,-1 3 0,1 1 0,4 1 0,-1 2 0,1-1 0,1 1 0,-4 2 0,3 1 0,-3 0 0,-1 0 0,-1 0 0,1 0 0,-1 0 0,1 0 0,-1 0 0,1 0 0,1 0 0,3 0 0,-3 0 0,4 0 0,-2 0 0,1 0 0,5 4 0,1 0 0,3-1 0,4-2 0,3 3 0,-2 0 0,0-1 0,-1-1 0,1 2 0,-3 0 0,1 0 0,-1 2 0,3-5 0,0 5 0,-1-2 0,1 0 0,-2 0 0,-2-2 0,1 0 0,1 3 0,4 3 0,-2-2 0,0 1 0,0 2 0,3-2 0,0 2 0,1 1 0,-2 1 0,6 0 0,-4-1 0,2-2 0,3 2 0,-6-5 0,3 1 0,-2-2 0,-3 0 0,3 0 0,-4-2 0,0 1 0,-1 1 0,4 0 0,-5-3 0,-1 2 0,-2 1 0,4 1 0,0-4 0,1 3 0,0 5 0,2-4 0,-3 1 0,-2-2 0,-2 0 0,2 4 0,0-3 0,-3-3 0,-1 0 0,1 2 0,-7 2 0,0-1 0,0 1 0,3-1 0,-4-2 0,0 1 0,1-1 0,-3 3 0,6-1 0,2 1 0,0-1 0,2 1 0,0-3 0,-1 1 0,-3-1 0,7 2 0,-3 1 0,2 0 0,-1-1 0,-2-1 0,-2-4 0,-1 2 0,2 2 0,-5-3 0,0 3 0,-1-2 0,-1-2 0,1 0 0,-4 0 0,-1 0 0,1 0 0,-1 0 0,2 0 0,2 0 0,0 0 0,1 1 0,-4 2 0,-1 1 0,1-1 0,-1 0 0,1 0 0,-1 1 0,-3 0 0,-2-3 0,0 2 0,0 1 0,-3 1 0,4-5 0,-1 1 0,3 2 0,-2 1 0,1 2 0,3-4 0,1 2 0,-2 2 0,-1-3 0,-2 1 0,2-1 0,-3-2 0,1 1 0,2 2 0,1-3 0,2 3 0,-6-1 0,-3 1 0,2-1 0,-1 4 0,2-1 0,-3 2 0,5-2 0,1 1 0,1-3 0,1 4 0,-3-5 0,-1 1 0,-5-2 0,2-1 0,-5 3 0,0-2 0,0 5 0,0-3 0,0 4 0,-5 2 0,-4-2 0,-13-2 0,-4-6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8:02.949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112 13 12287,'-12'-1'0,"-1"-2"0,0-1 0,1 0 0,-1 4 0,1 0 0,5 0 0,1 0 0,6 0 0,0 0 0,6 0 0,2 0 0,-1 0 0,2 0 0,0 0 0,2 0 0,2 0 0,0 0 0,-1 0 0,1 0 0,-5 4 0,0 0 0,2-1 0,1-2 0,2-1 0,0 0 0,-1 0 0,1 5 0,-1-1 0,1-1 0,-1-2 0,1-1 0,-1 0 0,1 0 0,-5 0 0,1 0 0,1 0 0,1 0 0,1 0 0,-3 4 0,-1 0 0,-5 2 0,2-3 0,1 1 0,-3 4 0,4-2 0,-2 1 0,4-3 0,-4 3 0,2-1 0,-3-1 0,5-1 0,-1 3 0,5 6 0,-5-5 0,0 1 0,-3-2 0,2 2 0,-2 0 0,1-5 0,-2 4 0,-1-1 0,4 3 0,-2-1 0,1-3 0,-3 4 0,1-1 0,1-2 0,-2 2 0,1 0 0,1-1 0,-4 5 0,3-1 0,-2-3 0,2-1 0,-3 2 0,-1 1 0,2 1 0,2 1 0,-3-5 0,3 1 0,-2 1 0,-2-3 0,1 0 0,2 0 0,1-1 0,0-1 0,-2 2 0,1 0 0,1 0 0,0-3 0,-4 4 0,0 2 0,0 1 0,0 2 0,0-1 0,0-3 0,0-1 0,0 2 0,0-3 0,0 1 0,0 2 0,0-3 0,0 1 0,4-4 0,0 5 0,0-1 0,-4 5 0,0-1 0,0 1 0,-4-1 0,0 1 0,0-5 0,4 1 0,0-1 0,0 5 0,0-5 0,0 0 0,0 2 0,0-3 0,0 1 0,-2-1 0,0 3 0,-2-1 0,-2-5 0,2 4 0,2 1 0,-3-1 0,5 0 0,-2-5 0,0 3 0,-4-2 0,-1 0 0,3 2 0,-5-4 0,0 3 0,-2 3 0,-2-4 0,0 5 0,1-5 0,-1-1 0,6-1 0,2 1 0,-1 1 0,3 0 0,-5-4 0,4 0 0,-5 0 0,0 0 0,-3 5 0,0-1 0,-1-1 0,1 2 0,-1-1 0,1-1 0,-1-1 0,1-2 0,-1 0 0,0 0 0,1 0 0,-1 0 0,1 1 0,-1 2 0,1 1 0,-1 2 0,1-4 0,-1 3 0,5-1 0,-1-4 0,1 0 0,-5 0 0,5 0 0,1-2 0,1-2 0,-3 1 0,0-5 0,-2 5 0,0-2 0,1 0 0,2 1 0,4-1 0,-5 2 0,-1-1 0,3-2 0,-1 2 0,4-2 0,-5-2 0,7-3 0,-3 2 0,5 4 0,5 1 0,3 2 0,2-3 0,-2-4 0,-2-2 0,-6-1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20.856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13 51 12287,'-7'-9'0,"3"1"0,3 0 0,1 1 0,0 0 0,1 4 0,3-1 0,-2 0 0,3 4 0,-5 0 0,0 1 0,0 3 0,0 3 0,0 6 0,2-2 0,0-1 0,4-2 0,1 2 0,-3 5 0,5 3 0,0 2 0,3 2 0,0 7 0,1 5 0,-2 4 0,-3 3 0,3 4 0,-2 4 0,2-2 0,1-1 0,0-1 0,-3 3 0,0-4 0,1-1 0,-5 2 0,-1-4 0,-2-2 0,-2 1 0,0-1 0,0-4 0,0-3 0,0-1 0,0-3 0,0-6 0,0-2 0,0-2 0,0-1 0,0-5 0,0-3 0,0-1 0,-2-5 0,-2 1 0,3-4 0,-5-3 0,1-1 0,-2-6 0,-6 3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22.015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13 364 12287,'-7'0'0,"2"-1"0,5-3 0,0 1 0,0-5 0,0 3 0,1-2 0,3 2 0,-1 1 0,5 4 0,2 0 0,0 1 0,0 2 0,-2 1 0,2-1 0,7-2 0,3-1 0,6-1 0,3-3 0,4-5 0,9-6 0,3-3 0,0-2 0,13-1 0,1-4 0,4 0 0,1 0 0,-1 1 0,-1 2 0,0 2 0,-4 2 0,-3-3 0,-9 4 0,-6 4 0,-5 3 0,-5 0 0,-9 6 0,-6 0 0,-5-2 0,-6 5 0,-8-4 0,-3 4 0,-6 1 0,1 0 0,-1 4 0,0 0 0,6 1 0,3-1 0,8 0 0,3-5 0,6-6 0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23.108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62 13 12287,'-12'0'0,"-1"0"0,1 0 0,3 0 0,1 0 0,5-2 0,-1-2 0,8 3 0,4-3 0,4 2 0,0 2 0,1 0 0,-1 0 0,1 0 0,-1 2 0,1 0 0,-1 4 0,1 1 0,0 1 0,-1 3 0,1-1 0,-1-1 0,5-5 0,3 3 0,2-2 0,4-2 0,6-1 0,1-2 0,1 0 0,6 0 0,4 0 0,-1 0 0,1 0 0,-1 0 0,7 0 0,-2 0 0,-1 0 0,2 0 0,-2 0 0,0 1 0,-6 2 0,-2 1 0,-1 6 0,0-2 0,0 2 0,-1-2 0,1 3 0,1-2 0,1 0 0,2 0 0,0 1 0,-3-6 0,2-1 0,1-2 0,4-1 0,-3 0 0,0 0 0,0 0 0,-1 0 0,-3 0 0,2 0 0,1 0 0,-5 1 0,-3 2 0,-1 1 0,-1-1 0,3 3 0,-5-1 0,-2 1 0,-2-1 0,-1 1 0,0-3 0,0 2 0,1 2 0,-1-4 0,0 1 0,0-2 0,0-2 0,0 0 0,0 0 0,-1 0 0,-3 0 0,1 0 0,-5 0 0,-2 0 0,-1 0 0,-5 0 0,-2-2 0,-2-2 0,-1 1 0,-4-5 0,-5 5 0,4-2 0,-5 6 0,6 3 0,6-2 0,-5 3 0,4-5 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23.936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38 302 12287,'-12'0'0,"-1"0"0,6 0 0,2 0 0,5 0 0,0 1 0,0 3 0,0-2 0,7 3 0,5-6 0,8-3 0,4-5 0,10-6 0,8-5 0,9-2 0,9-4 0,4-1 0,0 5 0,0 2 0,-1 2 0,1-3 0,-9 4 0,-5 2 0,-7 1 0,-2 6 0,-13 1 0,-5 1 0,-5 3 0,-4-2 0,-1 1 0,-8-1 0,-5 5 0,-1-4 0,-7 0 0,5 0 0,-3-2 0,6 5 0,0-5 0,0 6 0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24.537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51 71 12287,'-13'0'0,"2"-2"0,3-2 0,-2 1 0,6-5 0,-1 0 0,5-5 0,0 1 0,6 0 0,2 4 0,-2 8 0,0 8 0,-2 5 0,0 4 0,0 2 0,-4 8 0,0 1 0,0 1 0,-1 6 0,-2-2 0,-1 2 0,1-1 0,2 6 0,1-2 0,0 1 0,0 0 0,1-1 0,2 1 0,2 1 0,2 2 0,-4 6 0,3-4 0,-2 1 0,0-3 0,0 0 0,-4-3 0,0-3 0,0 0 0,0-6 0,0-4 0,0-5 0,0-3 0,0-5 0,0-5 0,2-5 0,2 1 0,1-10 0,5-5 0,-1-4 0,0 0 0,-3-5 0,0 1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25.921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12 50 12287,'0'-8'0,"0"0"0,-1 5 0,-4-1 0,4-3 0,-3 5 0,8-2 0,4-2 0,8 2 0,2 1 0,1 2 0,7 1 0,4 0 0,2 0 0,3 0 0,6 0 0,1 0 0,0 0 0,1 0 0,1 0 0,8 1 0,2 2 0,5 1 0,3 2 0,2-3 0,3 2 0,4 2 0,4-2 0,3 2 0,2 0 0,-2 0 0,7-3 0,-1 3 0,-3-2 0,-3-2 0,-4 3 0,-3-1 0,-5 1 0,-6-1 0,-4 1 0,-7-3 0,-3 1 0,-5-1 0,-3 2 0,-4 0 0,-6-3 0,-6 0 0,0-2 0,-5 0 0,-2 0 0,-1-2 0,-1 0 0,-1-3 0,-3-4 0,-1 0 0,2-2 0,-3 3 0,1-1 0,-5 6 0,3-1 0,-6 8 0,0 5 0,-6 2 0,-7 2 0,-6-1 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27.055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26 24 12287,'7'-2'0,"-3"-2"0,-4 3 0,-4-3 0,-3-3 0,-6 5 0,6-2 0,3 8 0,3-1 0,2 4 0,2 0 0,1 0 0,6 1 0,-2 5 0,3 0 0,3-1 0,2 1 0,0-1 0,1-1 0,-4-1 0,-1-1 0,1 0 0,-1 1 0,1 0 0,-1-2 0,0 1 0,-4 3 0,2 1 0,-6-1 0,0-5 0,-4-1 0,6-17 0,1-3 0,5-11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27.646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13 1 12287,'-7'0'0,"2"0"0,5 1 0,0 4 0,0 2 0,0 5 0,0 1 0,0-1 0,0 6 0,0 2 0,0-1 0,0 0 0,0-7 0,0 1 0,0-1 0,0 1 0,1-1 0,3 1 0,-2 4 0,2-1 0,-3 0 0,-1-2 0,0 2 0,0 3 0,0 0 0,0 3 0,0 2 0,0 1 0,0 0 0,0 1 0,0-1 0,0 1 0,2 2 0,2 1 0,3 1 0,5-4 0,1 2 0,0 1 0,-2 1 0,-2-5 0,-2 1 0,-1 4 0,-2-4 0,-4 5 0,0-2 0,0 1 0,-4 3 0,-2-4 0,-1-1 0,-2-1 0,-1-2 0,2-1 0,3-3 0,4-5 0,1-2 0,0-1 0,0-1 0,0 1 0,6-5 0,2-1 0,3-1 0,-3-2 0,1-4 0,-5 0 0,4 0 0,-10 0 0,-4 0 0,-8 0 0,0 1 0,-3 2 0,3 1 0,3-1 0,3-7 0,2-3 0,6-5 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28.504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270 0 12287,'-4'13'0,"-1"-1"0,-6 5 0,0 1 0,-6 2 0,-2 2 0,-6 6 0,-5 1 0,2-1 0,2-1 0,1-4 0,1 0 0,5-4 0,6-1 0,0-1 0,18-16 0,-4-2 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01.849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26 0 12287,'-8'0'0,"-1"0"0,6 0 0,-2 0 0,5 2 0,0 2 0,0-1 0,0 5 0,0 2 0,0-3 0,1 1 0,3 2 0,-2 1 0,2 2 0,-3-1 0,-1 1 0,0 0 0,0-1 0,0 5 0,0 0 0,0-2 0,0-1 0,0 3 0,0 1 0,0 1 0,0 4 0,2-4 0,1 1 0,1-2 0,-1-3 0,2 3 0,-1-1 0,-1-2 0,-2-1 0,4-1 0,-1 0 0,-1-1 0,-2 1 0,-1-1 0,0 1 0,0-1 0,0 1 0,0-1 0,0 1 0,0 0 0,0-1 0,0 1 0,0-1 0,0 5 0,0 0 0,0-2 0,0-1 0,0 3 0,1 1 0,2 0 0,1 0 0,1 3 0,-5-4 0,0 0 0,0 1 0,0-4 0,0 4 0,0-1 0,0-1 0,-2 1 0,-1-3 0,-1 1 0,1 2 0,2 0 0,1-4 0,0-1 0,0 1 0,0-1 0,0 1 0,0-1 0,0 1 0,0-1 0,0 1 0,0 0 0,0-1 0,0 1 0,0-1 0,0 5 0,0 0 0,0-2 0,0-1 0,0 0 0,0 1 0,0 2 0,0-2 0,0-1 0,0-1 0,0 0 0,0-1 0,0 1 0,0-1 0,0 1 0,0-1 0,0 1 0,0-1 0,0 1 0,0 0 0,0-1 0,0 1 0,0-1 0,0 2 0,0 2 0,0 0 0,0 1 0,0-4 0,0 1 0,0 2 0,-4-2 0,0 3 0,1-3 0,1-1 0,2-1 0,0 1 0,0-1 0,0 1 0,0-1 0,0 1 0,0-1 0,0 1 0,0 1 0,0 1 0,0 4 0,0 0 0,0 2 0,0 4 0,0-1 0,0-3 0,0 2 0,0-2 0,0 2 0,0-2 0,0 1 0,0-5 0,0-2 0,0-1 0,0-6 0,0 1 0,0 1 0,0 1 0,0 1 0,0-3 0,0-1 0,0 2 0,0 1 0,0 2 0,0-1 0,0 1 0,-4 3 0,0 1 0,0-1 0,-2-3 0,5 0 0,-3 0 0,2-1 0,2-6 0,0-6 0,2-11 0,2-13 0,4-8 0,3-2 0,2-9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8:04.498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741 26 12287,'2'-7'0,"2"3"0,-3-3 0,5 5 0,-6-3 0,0 6 0,0 3 0,-4 3 0,-2 6 0,-1 0 0,4-1 0,-2 1 0,1-1 0,-1 1 0,-4-1 0,2 1 0,-2 0 0,1-1 0,0 5 0,-5 0 0,0-2 0,5-1 0,0 0 0,-2 1 0,-1 2 0,-2 0 0,2-5 0,1 1 0,2-1 0,1 5 0,-3 0 0,3-2 0,2-1 0,-4-1 0,4-1 0,-1 2 0,1 3 0,-4-3 0,4 3 0,-1-3 0,0-2 0,-3 2 0,0 2 0,-2 0 0,-1 0 0,-1-1 0,0 0 0,1 2 0,-1-2 0,1-1 0,-1-1 0,2 0 0,3-1 0,-2 1 0,4-2 0,1-1 0,-1-2 0,-2 0 0,4 5 0,1-1 0,1 1 0,-2 0 0,0-1 0,1 1 0,2-1 0,-3 2 0,-2 2 0,0 0 0,1 0 0,-4 2 0,4-1 0,-1-2 0,1-1 0,-4-6 0,4-1 0,-1 0 0,1 0 0,-1-3 0,3 5 0,-1 0 0,-4-2 0,2 0 0,-1-1 0,3 4 0,-4-2 0,-1 3 0,-3 2 0,-1-1 0,1 1 0,-1 0 0,5-5 0,1 0 0,1 2 0,-2-3 0,3 1 0,0-3 0,1 3 0,2-4 0,-2 5 0,3-7 0,1 10 0,0-4 0,-2-1 0,0 1 0,-3 2 0,0-4 0,1-2 0,2-3 0,-3-1 0,5 0 0,-2 0 0,-2 0 0,3 0 0,-11 0 0,0 0 0,-8 0 0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03.509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50 427 12287,'-13'0'0,"1"0"0,3 0 0,1 0 0,5-1 0,-1-3 0,8 1 0,5-4 0,3 0 0,5 0 0,4-3 0,2-1 0,3-2 0,0 1 0,3-1 0,-1 1 0,4-2 0,1-2 0,-1 0 0,1-5 0,5 3 0,-1-2 0,1-2 0,0-2 0,1-1 0,0 1 0,-1 3 0,1-1 0,-10 5 0,-2 2 0,-5 1 0,-4 3 0,-5 2 0,-8 0 0,-5 4 0,-7 3 0,-8 0 0,-2 4 0,2 2 0,2-1 0,3 4 0,2-2 0,5 5 0,0-2 0,6 2 0,6-2 0,7-8 0,4-7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05.114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0 38 12287,'0'-8'0,"0"-1"0,1 2 0,4-1 0,-3 2 0,7 6 0,-1 0 0,5 0 0,-1 0 0,-3 0 0,-2 2 0,0 0 0,0 3 0,-3 0 0,4-2 0,2 1 0,1-1 0,3-2 0,1-1 0,4 0 0,0 0 0,1 0 0,2 0 0,-1 0 0,1 0 0,1 0 0,-2 0 0,-5 2 0,-2 2 0,3-1 0,0 5 0,-2 2 0,-1 1 0,-1 0 0,-1-1 0,1-2 0,-1 2 0,1-3 0,-1 0 0,1-1 0,0-4 0,-1 4 0,2-2 0,1-1 0,2-2 0,8-1 0,-2 0 0,-1 0 0,2 0 0,-2 0 0,0 0 0,-2 0 0,-2 0 0,0 0 0,-3 2 0,2 1 0,-1 1 0,-2 1 0,-2-2 0,-1 3 0,-2 1 0,2-3 0,-3 3 0,3 0 0,2 0 0,-1-4 0,1 2 0,0-1 0,-1 1 0,5-1 0,0-4 0,-1 0 0,3 0 0,-1 0 0,4 0 0,-2 0 0,-2 0 0,3 0 0,-3 1 0,0 2 0,0 1 0,-1 0 0,-3-2 0,2 2 0,3 1 0,2 5 0,-5-3 0,-2-1 0,-1 2 0,-1-4 0,2-1 0,3-1 0,-2-2 0,6 0 0,0 0 0,-1 0 0,4 0 0,-5 1 0,2 2 0,0 1 0,-6 0 0,2-4 0,-2 2 0,2 2 0,-4-1 0,1 3 0,-5 1 0,1 0 0,1-2 0,2 2 0,0-2 0,-1-2 0,5 3 0,0-2 0,-2-1 0,-1-2 0,3-1 0,1 0 0,0 0 0,0 0 0,3 0 0,-4 0 0,0 0 0,1 0 0,-4 0 0,2 0 0,-2 1 0,-1 4 0,-5-4 0,1 3 0,-7-1 0,3 1 0,-4-3 0,-5 6 0,-2-4 0,-2 1 0,-6-1 0,1-1 0,-10-2 0,3 0 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06.043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38 26 12287,'-11'-2'0,"3"-2"0,1 3 0,2-4 0,4 4 0,-5 0 0,6-4 0,0 4 0,2-5 0,2 6 0,3 0 0,6 0 0,-1 0 0,1 0 0,1 0 0,1 0 0,2 0 0,4 5 0,-3 0 0,1 1 0,4-1 0,5 4 0,4-5 0,1 0 0,2 2 0,8-3 0,-4 4 0,5 0 0,3-1 0,2-3 0,1 3 0,0-2 0,1 0 0,-5 5 0,-2-4 0,0 1 0,-4-1 0,-1 5 0,-3-2 0,-1 2 0,-1-1 0,-2 2 0,3-4 0,-3 1 0,-1 1 0,2-2 0,-2 1 0,0-3 0,-1 1 0,5-5 0,-1 4 0,1-4 0,-2-1 0,8 0 0,-2 0 0,1 0 0,-1 0 0,2-4 0,-9 0 0,0 1 0,-3 1 0,-7 2 0,-2 0 0,-2 2 0,-3 2 0,-1-3 0,-1 4 0,0-4 0,-1-1 0,-4 4 0,1 0 0,-1 1 0,-1-7 0,-3-2 0,-2 1 0,-4-4 0,-2 2 0,1 0 0,-5 5 0,0-5 0,-5-2 0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06.693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38 313 12287,'-12'7'0,"4"-1"0,-1-6 0,6 0 0,-2-2 0,6-2 0,3-4 0,5-3 0,9-2 0,6-1 0,3-3 0,13 2 0,0-7 0,6-2 0,6 0 0,5-6 0,-3 7 0,-2 2 0,-5 2 0,-3 2 0,-8 5 0,-2 0 0,-5 4 0,-8-2 0,-4 6 0,-9-2 0,-4 2 0,-8 3 0,-4-3 0,-2 8 0,1 4 0,4-2 0,5-1 0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08.766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63 0 12287,'-7'0'0,"2"0"0,5 0 0,-4 2 0,-1 2 0,-3 3 0,4 6 0,1-1 0,2-4 0,1 1 0,0 1 0,0-3 0,0 1 0,0 0 0,0 5 0,0-1 0,0 1 0,-2 0 0,-2-1 0,3 5 0,-5 0 0,2-2 0,0-1 0,0 3 0,4-1 0,0 0 0,0-2 0,0-2 0,0 1 0,0-1 0,5 1 0,4 0 0,2-1 0,-3 1 0,-1-1 0,-1 1 0,-2-1 0,-4 2 0,0 2 0,0 0 0,0 1 0,-2-3 0,0 1 0,-3 2 0,0 0 0,2-3 0,-1 1 0,1 2 0,2 0 0,1-5 0,0 1 0,0-1 0,0 1 0,1-2 0,2-1 0,1-2 0,6 1 0,-3 3 0,0 1 0,3-5 0,-6 1 0,-1 0 0,-2 2 0,-1 6 0,0 1 0,0 0 0,0 1 0,-6 2 0,-1-3 0,0 0 0,3 0 0,-1-1 0,0-5 0,3 1 0,0-1 0,2 1 0,0 0 0,2-2 0,0-2 0,3 0 0,-1-5 0,-4 4 0,0 2 0,0 1 0,0 2 0,0-1 0,0 1 0,0 0 0,-4-1 0,-1 1 0,3 1 0,0 2 0,-2-6 0,0 3 0,1-2 0,2 0 0,1 2 0,0-1 0,0 1 0,0-1 0,0 1 0,0-1 0,0 1 0,0 1 0,0 1 0,0 2 0,0 4 0,0-4 0,-2-1 0,-2 3 0,3-5 0,-3 2 0,2-2 0,2-1 0,0-1 0,0 1 0,0 0 0,0-1 0,0 1 0,4-1 0,0 1 0,-1-1 0,-1 5 0,-2 1 0,-2 0 0,-2 1 0,1 1 0,-4-1 0,2-1 0,2 0 0,2-1 0,1-5 0,0 1 0,0-1 0,0 1 0,0-1 0,1-5 0,2-1 0,1 0 0,0 1 0,-4 5 0,0 1 0,0-1 0,0 2 0,0 2 0,0 0 0,0 1 0,0-4 0,0-1 0,0 1 0,2-2 0,2-3 0,-3 3 0,3-2 0,2 2 0,-2 2 0,-1-1 0,-2 1 0,-1-1 0,0 1 0,0-1 0,-1 1 0,-2-1 0,-1 1 0,0-5 0,4 1 0,0-1 0,0-1 0,0-1 0,0-6 0,0 0 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10.521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13 26 12287,'-7'-6'0,"1"5"0,6-10 0,2 9 0,2-2 0,4 3 0,-1 1 0,2 0 0,-2 1 0,2 3 0,0 5 0,-7-2 0,4 0 0,-2 0 0,0 0 0,2 0 0,-2 1 0,3-2 0,0-1 0,4-3 0,-1 3 0,4-1 0,3 1 0,0-1 0,-4-4 0,3 0 0,1 0 0,4 0 0,-3 1 0,0 2 0,0 1 0,-1 2 0,-3-3 0,1 1 0,2-2 0,-1 4 0,-3 0 0,0-1 0,-1 1 0,1-2 0,1-4 0,1 0 0,2 0 0,9 0 0,-1 0 0,2 0 0,-1 0 0,0 0 0,0 1 0,2 2 0,1 1 0,5 5 0,-3-4 0,-1 2 0,1 3 0,-6-3 0,-4 0 0,0 0 0,-2 0 0,1 1 0,-5 4 0,3-3 0,2 0 0,0-2 0,2 2 0,-1-2 0,1-1 0,6 0 0,1-4 0,-1 4 0,-1 1 0,-2-4 0,1 2 0,1-1 0,-2 1 0,3 4 0,-8-2 0,0 2 0,1-1 0,-5-5 0,1 3 0,-4-2 0,0 0 0,0 2 0,1-4 0,1 2 0,2-1 0,5-1 0,0-2 0,5 0 0,2 0 0,2 1 0,-3 2 0,0 1 0,-5-1 0,1-2 0,-6-1 0,2 0 0,-2 2 0,0 0 0,-5 3 0,-2-3 0,-1 1 0,-1 0 0,0 1 0,0-1 0,3 0 0,0 0 0,2 1 0,3-1 0,-3-2 0,3-1 0,-3 0 0,-2 0 0,1 0 0,-6 0 0,-2 0 0,-5 0 0,0 0 0,6 0 0,1 0 0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11.740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0 477 12287,'2'-8'0,"2"0"0,-2 1 0,7-3 0,1 2 0,-3 5 0,1-3 0,2 1 0,1-1 0,0-4 0,-1 3 0,-2 2 0,5-4 0,5 4 0,0-2 0,0-3 0,9-1 0,-1-2 0,4 1 0,0-1 0,5 1 0,-1-1 0,1 0 0,-2 1 0,3-1 0,-2-1 0,2-1 0,2-2 0,-1 0 0,1 4 0,-2-3 0,-2-1 0,1 1 0,-6 3 0,-1 1 0,-1-1 0,-8 0 0,-2 2 0,-3 2 0,-2 0 0,1 5 0,-1-4 0,-5 3 0,-2-3 0,-3 5 0,1-2 0,1-1 0,1 5 0,-5-5 0,0 6 0,0 0 0,0 0 0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29.900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36 76 12287,'-8'-4'0,"0"0"0,5-2 0,-3 3 0,1-1 0,3 0 0,-2 4 0,8 0 0,5 0 0,-2 0 0,2 0 0,4 0 0,2 0 0,2 0 0,-3 0 0,3 0 0,4 0 0,4 0 0,3-1 0,3-2 0,1-1 0,1-2 0,3 3 0,-1-1 0,-1 1 0,-8 2 0,1 1 0,-6-2 0,-3-2 0,-1 3 0,-5-3 0,-5 1 0,-4 0 0,-6-1 0,0 0 0,-5 4 0,-2 0 0,3 0 0,0 1 0,2 3 0,1-1 0,4 5 0,-6-5 0,-1 3 0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30.601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63 64 12287,'0'-13'0,"0"0"0,-4 5 0,0 0 0,0 4 0,4-5 0,0 6 0,0-2 0,0 6 0,0 3 0,1-1 0,3 6 0,-2-1 0,3 4 0,-1 1 0,1 0 0,-1-1 0,-3 3 0,2 4 0,1 2 0,0 9 0,-4-3 0,0 3 0,0 5 0,0 2 0,0 0 0,-1 1 0,-3 0 0,2-5 0,-3-1 0,1-1 0,-1-3 0,1-2 0,4-2 0,0-1 0,0-3 0,2-4 0,0 1 0,4-5 0,1-4 0,-3 2 0,4-6 0,-5 1 0,1-5 0,-8 0 0,1 0 0,-5 0 0,-2 0 0,-1 0 0,3 1 0,-1 3 0,0 5 0,-8 2 0,-3 1 0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32.709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62 252 12287,'-17'1'0,"1"2"0,0 1 0,8 0 0,4-4 0,8 0 0,4 0 0,3 0 0,3 0 0,2 0 0,1 0 0,5-4 0,0-1 0,5-2 0,2-3 0,7-1 0,2-2 0,7-1 0,4-3 0,5 3 0,2-4 0,0 0 0,-1-3 0,4 3 0,-6 1 0,-4 3 0,-6 2 0,-9 1 0,-6 2 0,-6 4 0,-5-1 0,-3 5 0,-7-5 0,-7 1 0,-7 3 0,0-3 0,5 6 0,6 3 0,1 3 0,-5 6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8:09.861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 21 12287,'7'-1'0,"-3"-3"0,-3 2 0,-1-9 0,0 10 0,6-1 0,2 6 0,4 2 0,0-3 0,1 1 0,-1 0 0,1-4 0,-1 0 0,1 0 0,-1 0 0,2 0 0,2 0 0,1 0 0,-1 0 0,-3 0 0,-1 0 0,1 2 0,0 0 0,-1 3 0,-4-1 0,1-4 0,1 0 0,1 4 0,1 0 0,1-1 0,-1-2 0,1-1 0,0 2 0,-1 0 0,1 3 0,-5-1 0,0-4 0,2 0 0,1 0 0,2 4 0,-1 0 0,1-1 0,0 3 0,-1-2 0,1-1 0,-1-2 0,-1 0 0,-1 2 0,-1 1 0,0-1 0,3-1 0,0-2 0,1 0 0,-1 0 0,1 0 0,-1 0 0,1 0 0,-5 1 0,1 3 0,-1-3 0,3 5 0,-2 0 0,2-5 0,-3 5 0,3-1 0,2-3 0,-1 2 0,1-3 0,0-1 0,3 0 0,1 0 0,0 0 0,1 0 0,-4 0 0,3 0 0,-3 0 0,-2 0 0,1 0 0,-1 0 0,1 0 0,-1 4 0,1 1 0,-1 3 0,1-4 0,0 0 0,-1 2 0,-3-5 0,-1 3 0,2-2 0,1-2 0,1 0 0,1 0 0,0 0 0,-1 0 0,1 0 0,-1 0 0,1 0 0,-1 0 0,1 0 0,-2 1 0,-3 3 0,4-2 0,-4 2 0,2-1 0,-2 1 0,3-3 0,-2 4 0,2-3 0,1 3 0,1-4 0,1 3 0,1-2 0,2-2 0,0 0 0,-3 0 0,1 0 0,2 0 0,0 0 0,-4 0 0,3 0 0,1 0 0,-1 4 0,-3 0 0,-1-1 0,1 0 0,0-1 0,-1 2 0,1-1 0,-5 3 0,0-2 0,2-1 0,1-2 0,3 3 0,2 1 0,0-1 0,0 1 0,2-3 0,0 2 0,2-3 0,2-1 0,-3 0 0,2 0 0,2 0 0,0 0 0,3 0 0,-1 2 0,-2 1 0,-2 1 0,3 0 0,-3-4 0,1 1 0,-1 4 0,-3-4 0,-4 4 0,2 0 0,1-1 0,1 1 0,-2 0 0,3-3 0,1 5 0,-3-1 0,1-2 0,-1-4 0,-2 0 0,-1 0 0,3 0 0,1 2 0,0 0 0,1 3 0,2-1 0,-5-4 0,0 0 0,-2 0 0,-2 0 0,1 0 0,-1 0 0,1 0 0,-1 0 0,1 0 0,0 0 0,3 0 0,1 0 0,-2 0 0,-1 0 0,-1 0 0,-1 0 0,1 0 0,-5 0 0,1 0 0,1 0 0,1 0 0,1 0 0,-3 4 0,-1 0 0,2-1 0,-3-2 0,1-1 0,2 0 0,1 0 0,2 0 0,-1 0 0,1 0 0,-1 2 0,1 2 0,-5-3 0,1 3 0,-7-2 0,-2-2 0,-8 0 0,-3 0 0,-2 4 0,1 0 0,-1-5 0,1-6 0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33.657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24 39 12287,'-7'-2'0,"2"-1"0,-1-1 0,5-1 0,-4 1 0,5 1 0,5-6 0,2 7 0,5-3 0,-3 4 0,-1 1 0,-4 6 0,3 2 0,-1 3 0,-2 2 0,-4-1 0,1 1 0,2-1 0,1 1 0,0-5 0,-2-1 0,1 0 0,1 0 0,4-3 0,-2 3 0,1-1 0,-3 2 0,3-2 0,-2 1 0,4 1 0,-5 5 0,2-2 0,-4-1 0,3-2 0,4 0 0,0 4 0,2-4 0,6 3 0,-1-4 0,0 0 0,-4 4 0,-2-4 0,-3 2 0,-1-1 0,2 0 0,-4 5 0,-1 0 0,-2-1 0,-1 1 0,0-1 0,0 1 0,0-1 0,0-3 0,0-1 0,2 0 0,2-1 0,-1 3 0,5-6 0,1 5 0,2-4 0,-3 2 0,2-2 0,-5 2 0,1-1 0,0 1 0,-1 2 0,-2 3 0,1 1 0,0 0 0,-4-1 0,2 1 0,2-1 0,-3 1 0,5-1 0,-1 1 0,-2-2 0,6-1 0,0-2 0,3-4 0,0 5 0,1 1 0,-5-4 0,0 3 0,2 1 0,-4-3 0,-1 1 0,0 2 0,-1 1 0,0-3 0,-3 1 0,3 0 0,2 3 0,2 0 0,2-3 0,-4-2 0,1-2 0,-4 5 0,1-2 0,-3-2 0,-1-1 0,-5-16 0,-2-3 0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34.325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 81 12287,'7'-13'0,"-3"1"0,-3-1 0,-1 1 0,0-1 0,0 1 0,0 6 0,0 6 0,2 6 0,2 6 0,3-1 0,5-1 0,1-1 0,0 0 0,3 7 0,2 0 0,1 1 0,-1 1 0,3 2 0,-3 5 0,0 0 0,0 0 0,3 0 0,-3 0 0,0 1 0,0-1 0,1-2 0,-4 0 0,2-4 0,-2-1 0,-1-1 0,-1-4 0,-1-6 0,-5-2 0,-1-6 0,-6-3 0,0-5 0,-2-2 0,-2 0 0,-4 3 0,1-4 0,-3 3 0,-4-7 0,-4-3 0,-7-6 0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35.027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 0 12287,'12'3'0,"-1"4"0,-2 6 0,1 6 0,-6-1 0,-1 2 0,-2 2 0,-1 6 0,0 2 0,0-3 0,0 0 0,-1-2 0,-4-1 0,-3-3 0,-3-3 0,-2-6 0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36.291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25 38 12287,'-7'-1'0,"3"-3"0,-1 1 0,0-5 0,1 3 0,4-3 0,0 5 0,0-2 0,0 6 0,0 3 0,0-1 0,0 5 0,0 2 0,0 1 0,0 2 0,0 0 0,2-1 0,2 1 0,-3 5 0,5 3 0,-2 2 0,0 3 0,5 4 0,-5 5 0,-1 4 0,-2 3 0,0 4 0,2-1 0,1 1 0,-1 1 0,-1 4 0,-2-8 0,0-1 0,0-3 0,4 4 0,1-8 0,2-2 0,3 0 0,1-6 0,2-4 0,-2-4 0,-3-1 0,3-1 0,-4-4 0,0-1 0,-2 1 0,-3-1 0,1 1 0,1 0 0,-1-1 0,-3 1 0,-3-1 0,-1 1 0,1-1 0,-4 1 0,0-1 0,0 1 0,3 0 0,-3-6 0,0-2 0,-5-5 0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37.594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729 25 12287,'7'-1'0,"-2"-2"0,1-1 0,-5-2 0,3 2 0,3 3 0,0-5 0,0 6 0,-3 0 0,-8 0 0,-4 0 0,-5 0 0,-3 0 0,-5 2 0,-3 2 0,-7 1 0,-2 5 0,-4-1 0,0 0 0,-5 3 0,-1 0 0,-1 1 0,1-1 0,5-3 0,5-1 0,-1 2 0,2 1 0,-3 1 0,5 1 0,0 0 0,4-1 0,-1-3 0,11-2 0,0-2 0,2-2 0,3 0 0,3 1 0,2-3 0,6 5 0,-1-6 0,-3 0 0,1 4 0,-6 0 0,7-5 0,-4-6 0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38.022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101 12 12287,'-13'0'0,"1"0"0,-1-2 0,1-2 0,5 3 0,3-3 0,8 8 0,-1-1 0,4 5 0,-2 2 0,4 1 0,-5 1 0,0 1 0,1 0 0,-3-1 0,2 1 0,-3 1 0,-1 2 0,0 2 0,0 5 0,0-4 0,0 0 0,0 6 0,-1-2 0,-2 1 0,-1 0 0,-4 5 0,4-5 0,1 1 0,1 3 0,2 1 0,2-1 0,2 3 0,4 1 0,-2 0 0,-2 3 0,-1-2 0,1 2 0,-3 0 0,4 0 0,-4-3 0,-1-1 0,0-2 0,0-4 0,0-1 0,0-3 0,0-3 0,0-5 0,0-1 0,0-6 0,0-6 0,0-7 0,-4-4 0,-2-1 0,-1 4 0,3 3 0,-4 5 0,-2 1 0,-1 3 0,-2 2 0,1 2 0,-1 3 0,1-4 0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39.730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57 131 12287,'-9'-4'0,"1"0"0,4 0 0,-5 4 0,0 0 0,2 0 0,-2 0 0,8 0 0,1 0 0,10-2 0,8 0 0,1-4 0,4-1 0,2 3 0,4-4 0,3-2 0,0-1 0,3-2 0,-4 0 0,0 2 0,-1 3 0,0-2 0,-7 6 0,-3 0 0,-8-2 0,0 6 0,-11 0 0,-7 7 0,-12 4 0,-14 2 0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06.027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165 402 12287,'-12'0'0,"-1"0"0,-3 2 0,-1 2 0,1 3 0,2 0 0,-2 4 0,-1-4 0,2 0 0,1-1 0,1-6 0,12-2 0,5 0 0,6-3 0,4-4 0,2 0 0,5-2 0,3-2 0,8-3 0,4-1 0,6 0 0,3-1 0,11 0 0,8-4 0,4 1 0,5-2 0,9 0 0,3-2 0,-1-1 0,-2 1 0,-2 0 0,-7 1 0,-6 3 0,-9 5 0,-12 3 0,-8 3 0,-7 3 0,-5 2 0,-6 1 0,-4 4 0,-9 0 0,-7 0 0,-5-5 0,-8 1 0,1 2 0,1-1 0,2-1 0,4 2 0,10-3 0,2 5 0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06.819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225 403 12287,'-20'7'0,"2"-2"0,0 1 0,4-5 0,-3 4 0,3-4 0,2-1 0,-1 0 0,1 0 0,-1 0 0,1 0 0,-1 0 0,0 0 0,1 0 0,4 0 0,-1 0 0,6 1 0,-1 4 0,4-4 0,4 3 0,5-2 0,7-2 0,7-2 0,6-3 0,9-8 0,6-4 0,12-6 0,6 0 0,3 1 0,12-9 0,0 5 0,4-4 0,4 0 0,-1 0 0,-1 4 0,-3-2 0,-2-1 0,-4 3 0,-15 7 0,-8 2 0,-7 6 0,-8 0 0,-12 7 0,-3-1 0,-5 0 0,-7 3 0,-9-3 0,-9 5 0,-2 0 0,-1 0 0,6 4 0,6 0 0,6 0 0,6-4 0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07.650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89 491 12287,'-13'0'0,"1"0"0,-1 0 0,5 0 0,-1 0 0,-1 0 0,1-6 0,0-2 0,4-4 0,5 0 0,0-1 0,5 1 0,5-1 0,5 1 0,6-1 0,10-1 0,5-1 0,6-3 0,3-2 0,9 1 0,8-4 0,1 2 0,2-1 0,6-2 0,-1-1 0,0 0 0,-3 0 0,3 0 0,-5 1 0,-8 3 0,-5 4 0,-7 3 0,-12 3 0,-5 3 0,-5 4 0,-5 2 0,-7 1 0,-3-3 0,-8 2 0,-8-2 0,-3 3 0,-2 1 0,1 1 0,-1 3 0,6-1 0,3 5 0,2 2 0,2 1 0,6 2 0,1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8:11.986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 13 12287,'5'-7'0,"-3"2"0,3 5 0,1 0 0,-3 0 0,5 0 0,-4 0 0,4 0 0,2 0 0,-3 0 0,2 0 0,0 0 0,3 0 0,0 0 0,-1 1 0,-2 3 0,2-2 0,-3 3 0,3 1 0,2-5 0,-1 4 0,1 0 0,0-1 0,-1-1 0,1-1 0,-1-2 0,1 1 0,-1 3 0,1-2 0,0 2 0,0-2 0,4 3 0,-3-4 0,4 3 0,-1-1 0,0 1 0,0-2 0,-5 2 0,1-1 0,-1 1 0,1-3 0,-1 5 0,1-1 0,-5-3 0,1 2 0,0-1 0,3 1 0,0-3 0,1 3 0,-1-2 0,1-2 0,4 0 0,-1 0 0,0 1 0,-2 3 0,2-2 0,1 2 0,-1-3 0,-3-1 0,0 5 0,0-1 0,-1-1 0,1-2 0,-1 3 0,1 2 0,-1 1 0,1-4 0,0 2 0,-1 1 0,1-5 0,-1 3 0,1-2 0,-1-2 0,2 4 0,2 0 0,2-1 0,1-2 0,1-1 0,2 2 0,-1 0 0,1 3 0,-2-1 0,1-3 0,0 2 0,-2 1 0,4 5 0,-7-5 0,1 0 0,1 2 0,-4-4 0,3 5 0,-3-1 0,-1-3 0,-1 2 0,2-1 0,1-1 0,2-1 0,1-1 0,-2 2 0,2 1 0,1-1 0,-3-2 0,0-1 0,0 0 0,1 0 0,-3 0 0,2 0 0,-2 2 0,-1 2 0,-1-3 0,1 3 0,-1-2 0,1-2 0,0 0 0,-1 0 0,-1 1 0,-2 3 0,2-2 0,-3 2 0,3-3 0,2-1 0,4 2 0,-1 0 0,0 3 0,-2-3 0,-2 0 0,1-1 0,-1 2 0,1 1 0,0 0 0,-1-4 0,1 0 0,-1 0 0,1 2 0,-1 2 0,1-3 0,-1 4 0,1-4 0,0-1 0,-1 0 0,2 0 0,1 0 0,2 0 0,0 0 0,-3 0 0,1 0 0,2 0 0,0 0 0,-5 0 0,1 0 0,-1 0 0,1 1 0,1 2 0,3 1 0,-3 1 0,4-5 0,-1 0 0,-1 0 0,1 0 0,-3 0 0,1 0 0,2 0 0,1 1 0,-2 2 0,0 1 0,0-1 0,-2-2 0,-2-1 0,1 0 0,-1 0 0,-3 0 0,-1 0 0,2 0 0,-3 0 0,1 0 0,2 0 0,-3 0 0,0 1 0,0 2 0,0 1 0,1 1 0,5-5 0,-1 0 0,1 0 0,0 0 0,-1 0 0,-5 0 0,4 0 0,-9-2 0,2-2 0,-3 3 0,1-9 0,2 6 0,-3 0 0,3 5 0,-8 2 0,-4 4 0,-3 4 0,-2-7 0,-5 13 0,-2-10 0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08.302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76 603 12287,'-13'0'0,"0"0"0,1-1 0,-1-3 0,2 1 0,3-5 0,2 3 0,6-3 0,2 4 0,2-3 0,4 0 0,3 0 0,12-1 0,5-6 0,5-2 0,6 0 0,13-7 0,5 2 0,10-2 0,8-3 0,12-3 0,-2-2 0,-1 1 0,-2-1 0,0 2 0,-3 4 0,-4 1 0,-1 3 0,-4-3 0,-12 3 0,-5-1 0,-5 1 0,-6 3 0,-9 5 0,-5 1 0,-6-1 0,-8 5 0,-7-1 0,-1 0 0,-12 3 0,-8 2 0,-2 2 0,-3 2 0,-2 0 0,5 0 0,0 0 0,2 0 0,2 0 0,6 6 0,6 2 0,11-2 0,9 0 0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09.453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0 63 12287,'5'-8'0,"-1"-1"0,1 2 0,-2-2 0,1 0 0,1 5 0,-5-4 0,0 5 0,0-3 0,0 6 0,0 2 0,0 2 0,0 4 0,0 3 0,0 2 0,0-1 0,0 1 0,0 0 0,0-1 0,0 1 0,0-1 0,0 1 0,0 1 0,0 3 0,0-4 0,0 6 0,0-1 0,0 3 0,0-2 0,0 2 0,0 1 0,0 2 0,0 0 0,0-2 0,0-1 0,0 2 0,4 0 0,0 1 0,-1-2 0,-2-1 0,3-4 0,1 3 0,-3-1 0,0 1 0,2-4 0,0 4 0,0-1 0,2 1 0,-5 0 0,3 0 0,-2-1 0,-2-1 0,4-4 0,0 2 0,-1 0 0,-2 1 0,-1-4 0,0 4 0,0-3 0,0-1 0,0-1 0,0 2 0,0 2 0,0 0 0,0 1 0,0-3 0,-1 1 0,-3 2 0,2 1 0,-2-2 0,3 0 0,1 0 0,0 2 0,1 0 0,2 0 0,1 0 0,2 0 0,-3-2 0,1 1 0,0 1 0,-4-3 0,0 2 0,0-2 0,0 3 0,0-1 0,0-2 0,0-1 0,0-1 0,-4 0 0,0-1 0,1 1 0,1-1 0,2 1 0,0 1 0,0 1 0,0 2 0,0 0 0,0-5 0,0 1 0,0-1 0,2 1 0,2-1 0,-3 1 0,4-1 0,-4 1 0,-1 0 0,0-5 0,0 0 0,0 2 0,0 1 0,1 2 0,4-1 0,-3 1 0,7 0 0,-2-1 0,1 1 0,-4-1 0,-2 1 0,2-1 0,0 1 0,-1-1 0,-2 1 0,-1 0 0,0-1 0,0 1 0,-4-1 0,0 1 0,0-6 0,4-3 0,0-8 0,0-5 0,0-7 0,0-4 0,0-5 0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11.534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38 0 12287,'-12'0'0,"3"0"0,1 0 0,5 0 0,-3 2 0,6 2 0,0 3 0,0 6 0,0-1 0,0 1 0,0-1 0,0 1 0,0-1 0,2 1 0,2 0 0,-3 3 0,4 1 0,-4 0 0,-1 1 0,0 0 0,0 4 0,0-1 0,0 2 0,0-5 0,1 0 0,2-1 0,1-1 0,1 5 0,-5-4 0,0-2 0,0-1 0,0 0 0,1 2 0,2 0 0,1 0 0,0 3 0,-3 2 0,2 2 0,1-2 0,1 2 0,-5-2 0,0 2 0,0-3 0,1 3 0,2-5 0,1 0 0,-1 0 0,-2 3 0,-1-3 0,0 0 0,0 1 0,0-3 0,0-2 0,0 2 0,0 0 0,0 1 0,0-4 0,0-1 0,0 1 0,0-1 0,0 1 0,0 0 0,0-1 0,4 5 0,1 1 0,-3 0 0,0 0 0,-1 3 0,2-3 0,1 2 0,-1 2 0,-2 2 0,-1 0 0,0-2 0,0-1 0,0-4 0,0 2 0,0-1 0,0-2 0,0 3 0,0 1 0,0-1 0,0-1 0,0-5 0,0 0 0,0-1 0,0 2 0,0 3 0,-1 2 0,-3 1 0,2 6 0,-2-2 0,1 1 0,-1 3 0,3 0 0,-3-4 0,2-2 0,2-1 0,0-6 0,0 2 0,0-3 0,0-1 0,0-1 0,0 1 0,0-1 0,0 1 0,0 0 0,0-1 0,0 1 0,0-1 0,0 5 0,0 0 0,0-2 0,0-1 0,0 3 0,-1-1 0,-3 0 0,2-2 0,-2-9 0,7-5 0,1-7 0,6-9 0,-2-5 0,-2-9 0,-1-2 0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12.190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76 14 12287,'-1'-7'0,"-4"2"0,-2 4 0,-5 1 0,3 0 0,1 0 0,5 0 0,-2 1 0,5 4 0,0 3 0,0 3 0,0 11 0,0 6 0,0 6 0,0 5 0,0 15 0,-2 4 0,0 4 0,-3 8 0,0-3 0,2 2 0,-1-2 0,1 0 0,2-7 0,1-10 0,0-7 0,0-4 0,5-8 0,4-5 0,0-5 0,0-3 0,2-5 0,-3-6 0,3-1 0,-2-2 0,-2-6 0,-2-2 0,0-3 0,-5-5 0,0-1 0,-12 6 0,-2 1 0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13.381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7 515 12287,'0'-12'0,"0"4"0,0-1 0,-5 6 0,3-2 0,4 5 0,9 0 0,6-2 0,2-2 0,6-4 0,7-9 0,5-4 0,6-3 0,6-2 0,5-3 0,3-4 0,1 1 0,9-8 0,-2 4 0,4-1 0,-2 2 0,-5 8 0,-3-1 0,-6 5 0,-6 7 0,-9 3 0,-10 5 0,-6 3 0,-5 4 0,-3 1 0,-8-1 0,-6-4 0,-6 4 0,-6-3 0,5 2 0,1 2 0,6 2 0,0 2 0,0-3 0,0 5 0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13.849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33 667 12287,'-8'4'0,"-1"0"0,5 4 0,-4-3 0,5-1 0,3-4 0,10-2 0,5-2 0,6-4 0,8-8 0,7-3 0,8-3 0,6-5 0,10-2 0,3-2 0,7-5 0,3-5 0,7-1 0,1 3 0,0-1 0,0-2 0,-3-3 0,-7 6 0,-4 3 0,-3 0 0,-12 5 0,-6 2 0,-8 5 0,-9 7 0,-5 0 0,-12 9 0,-6 2 0,-7 2 0,-11 3 0,0 1 0,-5 1 0,3 3 0,7-1 0,3 6 0,3 0 0,1 3 0,4-4 0,0 0 0,11-5 0,-1 3 0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14.453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13 602 12287,'-5'7'0,"3"-1"0,-3-7 0,6-4 0,3-3 0,5-3 0,9-3 0,7-1 0,7-2 0,11-10 0,6 2 0,6-1 0,2-1 0,6-4 0,4-2 0,0-2 0,1 2 0,-5-4 0,1 4 0,-4-2 0,0 1 0,-1 2 0,-4 6 0,-7 1 0,-8 5 0,-2 2 0,-13 4 0,-5 4 0,-5 3 0,-4 2 0,-2 0 0,-4 4 0,-6-3 0,-3 8 0,2-1 0,-2 5 0,3-4 0,1 5 0,0 1 0,0 1 0,0 1 0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14.848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58 512 12287,'-12'0'0,"-1"0"0,0 0 0,5 0 0,0 0 0,5 0 0,9-5 0,10-5 0,8-4 0,5-3 0,9-9 0,9 1 0,6-2 0,6 1 0,12-8 0,6-1 0,3 2 0,1 1 0,-6 2 0,-4 5 0,0 0 0,-1 0 0,-4 1 0,-11 3 0,-7 5 0,-8 2 0,-6 3 0,-13 1 0,-4 3 0,-4 1 0,-7 1 0,-6 0 0,-6 4 0,-7-2 0,-3 5 0,-1 2 0,-5 10 0,1-2 0,-3 2 0,-6 6 0,-2-1 0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15.918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0 24 12287,'0'-13'0,"2"6"0,2 3 0,-1 8 0,4 5 0,-2 2 0,-2 2 0,-1 0 0,-2 3 0,0 1 0,0-2 0,0 3 0,0-1 0,0 0 0,0 1 0,0-4 0,1 4 0,2-1 0,1-1 0,2 5 0,-4-4 0,3 0 0,-3 1 0,4 0 0,-2 4 0,-1-1 0,-2 2 0,3 2 0,1 4 0,-3 3 0,0 0 0,-2 3 0,-2-4 0,0 0 0,-3-1 0,1 4 0,4-4 0,0 1 0,0 0 0,0-2 0,0-4 0,0 0 0,0 1 0,0 3 0,0 2 0,2-1 0,2 1 0,-3 4 0,3-2 0,-2 4 0,-2 0 0,0 1 0,0 0 0,0-1 0,0 1 0,0 4 0,0 0 0,0-2 0,0-1 0,0-2 0,0-2 0,0-2 0,0 2 0,0-4 0,1-1 0,2 0 0,1-1 0,0 6 0,-4-2 0,0 4 0,0 0 0,5 0 0,-1-3 0,-1 0 0,-2 1 0,3-4 0,2-2 0,-1-4 0,1-4 0,4 1 0,-3-5 0,0-2 0,4-6 0,-3-5 0,-2-1 0,-2 1 0,-3 3 0,-1 5 0,0 1 0,-1-5 0,-3-1 0,-5-1 0,2-2 0,-1-4 0,0-11 0,-5-3 0,1-11 0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16.527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26 114 12287,'0'-13'0,"0"1"0,0-1 0,0 1 0,0 3 0,0 1 0,0-2 0,0 3 0,1 0 0,3 2 0,-1-4 0,6 5 0,-5 0 0,3 5 0,-2 3 0,-2 5 0,3 3 0,-2 5 0,-1 4 0,-2 3 0,-1 5 0,0 3 0,-1 4 0,-4 8 0,0 3 0,-5 5 0,2 2 0,-2 5 0,0 8 0,0 5 0,3 5 0,2 3 0,1 3 0,4-2 0,0 0 0,0 0 0,0-5 0,0-5 0,1 0 0,3-1 0,-1-2 0,4-5 0,0 0 0,0 0 0,-4-6 0,2-1 0,0-2 0,-1 0 0,0 1 0,-4-5 0,0 0 0,0 1 0,0-7 0,0-2 0,0-3 0,0-1 0,0-6 0,0-4 0,0-6 0,0-5 0,0-3 0,0-1 0,0-7 0,0-1 0,0-11 0,0-5 0,0-4 0,0-6 0,0 4 0,0-11 0,0 1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8:25.402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24 25 12287,'-12'0'0,"5"-1"0,2-3 0,5 2 0,5-2 0,-3-1 0,7 1 0,-6-1 0,2 5 0,-6 5 0,-3-1 0,-3 0 0,0-4 0,7 0 0,8 0 0,3 0 0,2 4 0,-1 0 0,1-1 0,-5-2 0,1-1 0,0 0 0,-3 0 0,4 2 0,-6 2 0,1-3 0,0 4 0,2-4 0,5-1 0,1 0 0,-1 0 0,1 0 0,-1 0 0,1 0 0,0 0 0,-1 0 0,1 0 0,-5 0 0,0 0 0,-3 0 0,3 0 0,-4 0 0,4 0 0,1 0 0,3 0 0,1 0 0,0 0 0,-1 0 0,2 0 0,1 0 0,2 0 0,-4 0 0,-5 0 0,2 0 0,1 0 0,-3 0 0,1 1 0,1 4 0,1-4 0,1 3 0,1 2 0,-1-2 0,1-1 0,0-2 0,0-1 0,3 0 0,1 0 0,1 0 0,-3 0 0,3 0 0,2 0 0,-5 0 0,3 0 0,-1 0 0,0 0 0,-1 0 0,-3 0 0,0 0 0,-1 0 0,1 0 0,-1 0 0,1 2 0,-1 2 0,1-3 0,0 3 0,-1-2 0,1-2 0,1 0 0,1 0 0,3 0 0,2 0 0,-1 0 0,5 0 0,-2 0 0,1 0 0,3 0 0,-6 0 0,1 0 0,-1 0 0,-4 0 0,1 0 0,-3 0 0,-2 0 0,1 0 0,-1 0 0,1 0 0,-1 0 0,1 0 0,-1 0 0,1 0 0,0 0 0,1 0 0,2 1 0,5 3 0,-1-2 0,1 2 0,0-3 0,-2-1 0,4 0 0,-5 0 0,0 0 0,0 0 0,-1 0 0,-5 0 0,-1 2 0,-2 2 0,2-3 0,-3 3 0,3-2 0,2-2 0,0 0 0,-1 0 0,2 0 0,1 0 0,4 0 0,0 0 0,-2 0 0,4 0 0,0 0 0,-2 0 0,4 1 0,-5 2 0,0 1 0,0-1 0,-1-2 0,-5-1 0,1 0 0,0 0 0,-1 5 0,1-1 0,-1-1 0,2-2 0,3-1 0,1 0 0,3 0 0,-4 0 0,-3 0 0,-2 0 0,1 0 0,-1 0 0,1 0 0,-1 4 0,1 0 0,0-1 0,-1-1 0,1-2 0,-1 0 0,-3 4 0,-1 0 0,2-1 0,1-2 0,2-1 0,-1 0 0,1 0 0,-1 0 0,2 0 0,2 0 0,0 0 0,1 0 0,-4 1 0,-1 2 0,1 1 0,3 1 0,1-5 0,-1 1 0,-3 3 0,0-2 0,0 2 0,-1-3 0,1-1 0,1 0 0,1 0 0,2 0 0,0 0 0,-5 0 0,1 2 0,-1 2 0,5-3 0,0 3 0,-2-1 0,-1 1 0,0-2 0,1 3 0,2-1 0,-2 1 0,4-1 0,-3-3 0,0 2 0,-2 1 0,0 0 0,1-4 0,2 0 0,-2 0 0,0 2 0,1 1 0,0 1 0,0-1 0,2-2 0,0-1 0,0 1 0,0 4 0,-1-4 0,-4 5 0,-1-2 0,1 0 0,-1 0 0,1-2 0,0 0 0,-1 2 0,1 1 0,-1-5 0,1 0 0,1 4 0,1 0 0,2-1 0,-2-2 0,-1-1 0,0 0 0,1 2 0,2 2 0,4-3 0,-4 3 0,0-2 0,1-2 0,-4 0 0,4 0 0,-1 0 0,-1 0 0,1 4 0,-4 0 0,-1-1 0,1-2 0,-1 1 0,1 2 0,-1 4 0,1-1 0,0 2 0,-1-2 0,1 1 0,-1 2 0,1-6 0,-1-1 0,1-2 0,0-1 0,-1 0 0,1 0 0,-1-1 0,1-2 0,-1-1 0,-3 0 0,-1 4 0,-4 0 0,5 0 0,-5 0 0,4 0 0,-4 0 0,5 0 0,-1 0 0,5 0 0,-5 4 0,0 0 0,-5 2 0,0-2 0,-6 4 0,-9 6 0,-9-1 0,-9 2 0,-2-8 0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17.279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89 25 12287,'-2'-7'0,"0"2"0,-4 1 0,-1-1 0,4 1 0,-8 4 0,10 2 0,-4 2 0,4 4 0,1 3 0,4 7 0,0 5 0,1 5 0,0 5 0,-3 9 0,2 4 0,-3 3 0,-1 1 0,0 10 0,0 4 0,0 5 0,0 3 0,-4 1 0,0 2 0,0 2 0,-2 4 0,5 6 0,-4-7 0,4 1 0,1 0 0,0 7 0,0-4 0,0-3 0,0-3 0,0-4 0,0-1 0,0-4 0,0 0 0,0-2 0,0-6 0,0-5 0,0-10 0,0 0 0,0-11 0,0-3 0,0-4 0,0-1 0,0-11 0,0 0 0,0-8 0,0-2 0,0-8 0,-1-1 0,-4-1 0,3 0 0,-7 4 0,1 0 0,-5-6 0,1 0 0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17.821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76 13 12287,'0'-7'0,"0"2"0,1 6 0,2 3 0,1 5 0,5 2 0,-5 3 0,-1 3 0,-2 4 0,3 8 0,0 7 0,-1 7 0,-1 8 0,-4 14 0,-2 8 0,-4 11 0,-3 6 0,4-39 0,0 0 0,0-1 0,0 1 0,-1 0 0,2 0 0,0 0 0,1-1 0,-4 50 0,-1-1 0,3-3 0,2-3 0,1-3 0,4-15 0,0-1 0,0-3 0,0 0 0,1-5 0,2-2 0,1 2 0,6-6 0,-3-6 0,1-5 0,1-7 0,-1-2 0,3-10 0,-1-4 0,-2-3 0,-4-2 0,3-8 0,-1-1 0,-3-1 0,-2-6 0,-2 1 0,-3-6 0,2-1 0,-3-4 0,0-3 0,1-3 0,-11-7 0,1-2 0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18.841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76 289 12287,'-8'7'0,"-1"-3"0,5-2 0,-4-2 0,5 1 0,-2 2 0,-1 1 0,3 2 0,-4-2 0,2 4 0,-4-1 0,5 2 0,1 0 0,2-3 0,2 0 0,3-6 0,6-2 0,6-2 0,7-7 0,9-7 0,5-3 0,6-6 0,4-2 0,5-6 0,0 3 0,-2 1 0,2 2 0,-11 4 0,0 1 0,-2 3 0,-11 4 0,-4 8 0,-5 2 0,-4 1 0,-6 0 0,-5 2 0,-4 3 0,-4-3 0,1 2 0,-4 4 0,0 1 0,0 1 0,-7 5 0,-5-2 0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19.633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88 501 12287,'-12'0'0,"-1"0"0,1 0 0,-1 0 0,1 0 0,-1 0 0,6 0 0,2 0 0,7-1 0,7-4 0,7-3 0,7-3 0,7-7 0,5-3 0,4-3 0,3-1 0,13-4 0,-2-2 0,1-1 0,5-3 0,-2 0 0,0 0 0,-5 3 0,-3 1 0,1 2 0,-10 5 0,-5 3 0,-8 5 0,-8 3 0,-6 5 0,0 4 0,-8-2 0,-5 2 0,-7 1 0,-4 3 0,-2 3 0,1 1 0,-1-1 0,1 2 0,1 1 0,2 1 0,-1 1 0,6 5 0,1-1 0,2-5 0,1-1 0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29.324"/>
    </inkml:context>
    <inkml:brush xml:id="br0">
      <inkml:brushProperty name="width" value="0.08571" units="cm"/>
      <inkml:brushProperty name="height" value="0.08571" units="cm"/>
      <inkml:brushProperty name="color" value="#333333"/>
    </inkml:brush>
  </inkml:definitions>
  <inkml:trace contextRef="#ctx0" brushRef="#br0">88 1 12287,'-13'4'0,"2"2"0,3 1 0,-2-3 0,5 3 0,-1 0 0,0 0 0,2-3 0,4 4 0,0-3 0,0 3 0,6-5 0,2 1 0,2-1 0,0 0 0,-2 1 0,-5 5 0,1 0 0,-3 2 0,-1 2 0,0-1 0,-1 1 0,-3-1 0,2-3 0,-2-1 0,3 2 0,1 1 0,0 2 0,0-5 0,1-1 0,3-2 0,-2 5 0,2-1 0,-3 2 0,-1 1 0,0 1 0,0-1 0,-4 1 0,0 1 0,1 1 0,2 2 0,1 1 0,0-1 0,0-3 0,0 3 0,0-3 0,0-2 0,0 1 0,0-1 0,0 1 0,0 5 0,0 2 0,-2 0 0,-2 1 0,1-1 0,-4 2 0,2-1 0,2 2 0,-2-4 0,0 1 0,3-2 0,0-3 0,2-1 0,0-1 0,0-1 0,0 1 0,0-1 0,0 1 0,0-1 0,0 1 0,2 0 0,0-1 0,3 2 0,-3 3 0,0-2 0,-2 5 0,0-1 0,0 1 0,0-1 0,0 5 0,0-2 0,0 1 0,0 6 0,0-7 0,0 1 0,0 0 0,0 0 0,0-1 0,0-2 0,0-2 0,4 3 0,0-5 0,-1 0 0,-2-2 0,3-2 0,1 1 0,-3-1 0,0 1 0,-2 4 0,0-1 0,0 1 0,0 1 0,0-2 0,0 5 0,0 1 0,0 2 0,0-3 0,0 0 0,0-1 0,0 0 0,0 0 0,0-5 0,0 2 0,0-2 0,0-1 0,0-1 0,0-1 0,0 1 0,0-1 0,0 1 0,0-1 0,4 1 0,0-1 0,-1 1 0,-2 0 0,-1 3 0,0 1 0,0 0 0,0 1 0,0-4 0,0 4 0,0-1 0,0 0 0,5 4 0,-1-5 0,-1 0 0,-2-2 0,-1-2 0,0 1 0,0-1 0,0 1 0,4-1 0,0 1 0,-1-1 0,-1 1 0,-2 0 0,0-1 0,0 1 0,-2 1 0,-1 1 0,-1 2 0,1-2 0,1 3 0,-1-1 0,-1-2 0,1-1 0,1-1 0,2-1 0,0 1 0,0 0 0,0-1 0,0 1 0,0-1 0,0 1 0,0-1 0,0 5 0,0 1 0,0 0 0,0 1 0,0 1 0,0-1 0,0-1 0,0 0 0,-4-1 0,0-3 0,1 1 0,2 2 0,1-1 0,-2-3 0,-2 0 0,3-1 0,-3 1 0,2-1 0,2 1 0,0-1 0,0 1 0,-4-5 0,0 1 0,0-5 0,4 4 0,0-4 0,0 5 0,0-1 0,-2 5 0,0-1 0,-3 1 0,0-1 0,2 1 0,-3 0 0,-1-1 0,5-5 0,-4-12 0,6-9 0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30.304"/>
    </inkml:context>
    <inkml:brush xml:id="br0">
      <inkml:brushProperty name="width" value="0.08571" units="cm"/>
      <inkml:brushProperty name="height" value="0.08571" units="cm"/>
      <inkml:brushProperty name="color" value="#333333"/>
    </inkml:brush>
  </inkml:definitions>
  <inkml:trace contextRef="#ctx0" brushRef="#br0">127 189 12287,'-13'7'0,"0"-3"0,1-3 0,-1-1 0,1 0 0,3 0 0,1 0 0,-2 0 0,-1 0 0,3 0 0,-1 0 0,7-1 0,-3-3 0,4 1 0,2-4 0,4 1 0,3 3 0,3-2 0,3-1 0,1 1 0,2-1 0,4-2 0,-1 2 0,1-1 0,1-3 0,4-1 0,-5-1 0,2-1 0,-2 1 0,1 3 0,-5 1 0,-2-1 0,-1 2 0,-3 0 0,-3 3 0,-3 3 0,-10-3 0,3-2 0,-7 2 0,1 0 0,1 4 0,1-6 0,6-1 0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30.778"/>
    </inkml:context>
    <inkml:brush xml:id="br0">
      <inkml:brushProperty name="width" value="0.08571" units="cm"/>
      <inkml:brushProperty name="height" value="0.08571" units="cm"/>
      <inkml:brushProperty name="color" value="#333333"/>
    </inkml:brush>
  </inkml:definitions>
  <inkml:trace contextRef="#ctx0" brushRef="#br0">63 63 12287,'-13'-4'0,"2"-2"0,3-1 0,-2 3 0,4-4 0,-1-2 0,5 3 0,-3-1 0,4 5 0,2-3 0,4 8 0,2 2 0,0 4 0,4 4 0,-4 1 0,1 3 0,0 1 0,-5 5 0,3-1 0,-2 3 0,0 1 0,0 4 0,-5 2 0,-2-2 0,-1-2 0,-4 3 0,3-9 0,3-3 0,0-2 0,-3-4 0,3-5 0,-2-7 0,8-10 0,3-4 0,0-2 0,4-2 0,-4 2 0,0-2 0,-2-1 0,-4-8 0,-1-5 0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31.231"/>
    </inkml:context>
    <inkml:brush xml:id="br0">
      <inkml:brushProperty name="width" value="0.08571" units="cm"/>
      <inkml:brushProperty name="height" value="0.08571" units="cm"/>
      <inkml:brushProperty name="color" value="#333333"/>
    </inkml:brush>
  </inkml:definitions>
  <inkml:trace contextRef="#ctx0" brushRef="#br0">76 590 12287,'-9'0'0,"1"0"0,0-5 0,-5 3 0,1-3 0,-1 5 0,6 0 0,2 0 0,5 0 0,1 0 0,3-2 0,4 0 0,4-3 0,0-4 0,2 0 0,3 0 0,4 0 0,4-3 0,6 0 0,5-4 0,4-4 0,12-1 0,0-5 0,4-2 0,4-1 0,0-5 0,0 5 0,-5 1 0,-3 1 0,4-2 0,-9 1 0,-2 3 0,-5 3 0,-2 6 0,-11 0 0,-5 3 0,-3 5 0,-2-4 0,-10 10 0,-3-7 0,-4 6 0,-4-1 0,3 3 0,-2-3 0,10-2 0,6-1 0,2 3 0,-3-4 0,7-6 0,0-6 0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31.882"/>
    </inkml:context>
    <inkml:brush xml:id="br0">
      <inkml:brushProperty name="width" value="0.08571" units="cm"/>
      <inkml:brushProperty name="height" value="0.08571" units="cm"/>
      <inkml:brushProperty name="color" value="#333333"/>
    </inkml:brush>
  </inkml:definitions>
  <inkml:trace contextRef="#ctx0" brushRef="#br0">38 76 12287,'-11'-2'0,"3"-2"0,-2 2 0,6-7 0,0 5 0,4-4 0,5 5 0,4-1 0,2 2 0,1 4 0,2 0 0,2 4 0,0 1 0,11-3 0,0 3 0,2-1 0,2-4 0,8 0 0,0-4 0,3 0 0,1-2 0,3-6 0,-4 3 0,-3-2 0,-4 1 0,1 4 0,-5-3 0,-2 1 0,-4 3 0,-8 2 0,0 1 0,-3 0 0,-7-1 0,-3-4 0,-8 4 0,-5-3 0,-2 3 0,3 1 0,-1 0 0,6 0 0,-2 1 0,5 3 0,5-1 0,4 5 0,-4-5 0,-5 3 0,-7-6 0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32.498"/>
    </inkml:context>
    <inkml:brush xml:id="br0">
      <inkml:brushProperty name="width" value="0.08571" units="cm"/>
      <inkml:brushProperty name="height" value="0.08571" units="cm"/>
      <inkml:brushProperty name="color" value="#333333"/>
    </inkml:brush>
  </inkml:definitions>
  <inkml:trace contextRef="#ctx0" brushRef="#br0">51 440 12287,'-12'0'0,"3"4"0,1 1 0,-2-3 0,4 0 0,1-2 0,6-4 0,5-3 0,6-3 0,8-4 0,9-3 0,5 0 0,3-2 0,5-1 0,7-8 0,7 3 0,1-1 0,3-1 0,0 2 0,0 0 0,-3 0 0,-1 0 0,3 4 0,-6 1 0,-4 1 0,-6-1 0,-9 6 0,-5 0 0,-3 5 0,-6 0 0,-9 2 0,-11 3 0,-7 3 0,-4 1 0,-2 0 0,1 0 0,-1 0 0,5 0 0,0 0 0,5 0 0,8 0 0,4 0 0,9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8:28.099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1 26 12287,'0'-9'0,"0"1"0,0 5 0,0-2 0,1 5 0,3 0 0,-1 0 0,5 0 0,-3 0 0,3 0 0,2 0 0,1 0 0,6 0 0,1 0 0,0 0 0,0 0 0,-1 0 0,-3 0 0,1 0 0,2 0 0,0 0 0,-5 0 0,1 0 0,-1 1 0,1 2 0,0 1 0,-1-1 0,-4-2 0,1-1 0,1 0 0,1 0 0,1 0 0,1 0 0,-1 0 0,1 0 0,1 0 0,1 0 0,2 0 0,0 0 0,-3 0 0,1 0 0,2 0 0,4 0 0,-3 0 0,0 0 0,0 0 0,3 0 0,-3 0 0,0 0 0,1 0 0,2 0 0,-3 0 0,1 0 0,4 0 0,-4 0 0,1 0 0,-2 0 0,-3 0 0,3 0 0,-1 0 0,-2 0 0,-1 0 0,3 0 0,0 0 0,-2 0 0,-1 0 0,-1 0 0,-1 0 0,1 2 0,-1 2 0,5-3 0,0 3 0,-2-2 0,-1-2 0,0 0 0,1 0 0,2 0 0,-1 0 0,3 0 0,1 0 0,1 0 0,0 0 0,-2 0 0,3 0 0,-1 0 0,2 0 0,-4 4 0,1 0 0,-1-1 0,1-2 0,-3 3 0,3 1 0,1-3 0,-1 0 0,4-2 0,-3 0 0,2 0 0,2 0 0,1 0 0,-1 0 0,0 0 0,0 0 0,0 0 0,0 0 0,0 0 0,0 0 0,-1 0 0,-2 0 0,-1 0 0,2 0 0,-5 0 0,-1 0 0,-3 1 0,-2 3 0,5-2 0,0 2 0,-2-3 0,-1-1 0,-1 2 0,-1 1 0,1 1 0,-1-1 0,5-2 0,1-1 0,0 0 0,0 0 0,5 0 0,-2 1 0,1 2 0,-1 1 0,3 0 0,-5-4 0,1 0 0,-4 0 0,3 2 0,-3 1 0,0 1 0,-2-1 0,-2-2 0,2-1 0,2 0 0,0 0 0,1 0 0,-4 0 0,-1 0 0,1 0 0,3 0 0,1 0 0,0 0 0,1 0 0,0 0 0,5 0 0,-4 0 0,-1 0 0,3 0 0,-4 1 0,-2 2 0,-1 1 0,3 1 0,0-5 0,-2 0 0,-1 0 0,-1 4 0,-1 1 0,1 2 0,-1-4 0,1 1 0,-1-2 0,1-2 0,0 0 0,-1 0 0,1 0 0,-1 0 0,1 0 0,1 0 0,1 0 0,2 0 0,1 0 0,-3 0 0,2 0 0,-2 0 0,1 0 0,-1 0 0,2 0 0,-2 0 0,-1 1 0,-1 2 0,-1 1 0,1-1 0,-1 0 0,1-1 0,1 3 0,3-3 0,-3 0 0,2-2 0,-2 0 0,-1 0 0,1 4 0,1 0 0,3-1 0,2-2 0,-3-1 0,2 0 0,1 0 0,-1 0 0,-3 0 0,0 0 0,-2 0 0,-1 0 0,-5 0 0,1 0 0,0 0 0,3 0 0,0 0 0,1 0 0,-1 0 0,1 2 0,-1 1 0,1 1 0,-6 0 0,4-4 0,-10-1 0,4-4 0,-4 3 0,-1-7 0,1 6 0,4-1 0,-4 4 0,3 4 0,-2 3 0,-2-5 0,0-4 0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33.152"/>
    </inkml:context>
    <inkml:brush xml:id="br0">
      <inkml:brushProperty name="width" value="0.08571" units="cm"/>
      <inkml:brushProperty name="height" value="0.08571" units="cm"/>
      <inkml:brushProperty name="color" value="#333333"/>
    </inkml:brush>
  </inkml:definitions>
  <inkml:trace contextRef="#ctx0" brushRef="#br0">26 64 12287,'-11'-5'0,"2"-4"0,4-2 0,5-1 0,0-1 0,0 1 0,0 10 0,1 6 0,2 6 0,1 3 0,5 3 0,-4 1 0,1 0 0,-1 1 0,4-3 0,-4 6 0,1 0 0,0-1 0,2-1 0,-4-3 0,0 0 0,2 0 0,-5 2 0,5-1 0,-2-2 0,0-1 0,0-6 0,-4 1 0,0 0 0,0-3 0,0 0 0,0-6 0,6 0 0,-5 0 0,5 0 0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33.649"/>
    </inkml:context>
    <inkml:brush xml:id="br0">
      <inkml:brushProperty name="width" value="0.08571" units="cm"/>
      <inkml:brushProperty name="height" value="0.08571" units="cm"/>
      <inkml:brushProperty name="color" value="#333333"/>
    </inkml:brush>
  </inkml:definitions>
  <inkml:trace contextRef="#ctx0" brushRef="#br0">1 239 12287,'7'-6'0,"-2"5"0,-5-5 0,2 5 0,2-3 0,-2-2 0,7-4 0,2 2 0,4-2 0,4-1 0,4-3 0,1-1 0,3-2 0,0-1 0,-1 3 0,-1-1 0,0 5 0,0-1 0,0 3 0,-1-1 0,-3 2 0,-3-2 0,-6 6 0,1 1 0,-6-4 0,-3 6 0,-8-3 0,-4 2 0,1 7 0,-2 0 0,-1 2 0,-6-4 0,-4 2 0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34.123"/>
    </inkml:context>
    <inkml:brush xml:id="br0">
      <inkml:brushProperty name="width" value="0.08571" units="cm"/>
      <inkml:brushProperty name="height" value="0.08571" units="cm"/>
      <inkml:brushProperty name="color" value="#333333"/>
    </inkml:brush>
  </inkml:definitions>
  <inkml:trace contextRef="#ctx0" brushRef="#br0">26 76 12287,'-13'0'0,"6"-5"0,3-4 0,2-2 0,2 3 0,0-1 0,0 0 0,6-1 0,2 1 0,4 5 0,0 3 0,1 1 0,1 0 0,2 1 0,5 3 0,-1 3 0,1 5 0,1-3 0,2 0 0,7-2 0,1 2 0,1-2 0,1-1 0,-5-2 0,3-4 0,-1 0 0,-3 0 0,-2-4 0,-1-2 0,-1 1 0,-3-1 0,1-2 0,-5 4 0,-2 1 0,-5-3 0,-1 2 0,-8 1 0,-1 6 0,-7 1 0,-4 1 0,-7 0 0,-2 2 0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35.171"/>
    </inkml:context>
    <inkml:brush xml:id="br0">
      <inkml:brushProperty name="width" value="0.08571" units="cm"/>
      <inkml:brushProperty name="height" value="0.08571" units="cm"/>
      <inkml:brushProperty name="color" value="#333333"/>
    </inkml:brush>
  </inkml:definitions>
  <inkml:trace contextRef="#ctx0" brushRef="#br0">63 89 12287,'-13'0'0,"1"-1"0,-1-4 0,5 3 0,1-7 0,1-1 0,2-1 0,4-1 0,2 0 0,2 3 0,4 2 0,3 1 0,6 2 0,1 4 0,2 0 0,2 0 0,2 0 0,1 1 0,1 2 0,4 1 0,-2 6 0,4-3 0,0 1 0,0 1 0,0-6 0,3 1 0,-2-1 0,2 1 0,2-3 0,-1 3 0,-1-2 0,-2-2 0,-5-2 0,1 0 0,-2-3 0,-2 3 0,-5 0 0,-4 1 0,-2-3 0,-7 2 0,-1-5 0,-7 4 0,-4-1 0,3 0 0,-7 4 0,1 0 0,-5 0 0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36.452"/>
    </inkml:context>
    <inkml:brush xml:id="br0">
      <inkml:brushProperty name="width" value="0.08571" units="cm"/>
      <inkml:brushProperty name="height" value="0.08571" units="cm"/>
      <inkml:brushProperty name="color" value="#333333"/>
    </inkml:brush>
  </inkml:definitions>
  <inkml:trace contextRef="#ctx0" brushRef="#br0">13 57 12287,'-7'-5'0,"1"-2"0,6-6 0,0 5 0,2 1 0,2 1 0,-3 1 0,3 1 0,-2 2 0,-2 2 0,0 9 0,0 2 0,0 1 0,0 2 0,0 2 0,0 0 0,0 2 0,0-2 0,0 2 0,0 1 0,0-2 0,1 4 0,2 2 0,1 0 0,0 2 0,-4 0 0,0 1 0,0-1 0,0 0 0,0 0 0,0 0 0,0 0 0,0 5 0,0 0 0,0 1 0,0 0 0,-1-3 0,-2-6 0,-1-1 0,1 1 0,2 0 0,1-1 0,0-2 0,0-1 0,0-3 0,1 5 0,2-1 0,1 1 0,0-1 0,-4 5 0,0 0 0,0 2 0,0 2 0,0-1 0,0 1 0,0 1 0,-4 0 0,0-4 0,1 0 0,2 0 0,1-1 0,0-3 0,0-4 0,0-3 0,0 3 0,0-1 0,0 0 0,4-2 0,0-2 0,-1 1 0,-2-1 0,-1 1 0,0 1 0,0 1 0,0 2 0,0 1 0,0-3 0,-1 4 0,-3 0 0,2-4 0,-2 2 0,3-3 0,1-1 0,0 3 0,0 1 0,0-1 0,4-2 0,0-2 0,0 1 0,2-1 0,-5 5 0,4 0 0,-3-1 0,3 3 0,-4-1 0,3 4 0,-2-2 0,-2-2 0,0 3 0,0-3 0,0 0 0,0 0 0,0-1 0,1-5 0,3 1 0,-1-2 0,4-1 0,-2-2 0,-2 2 0,3 1 0,-2 2 0,-1-1 0,-2 1 0,3 4 0,1 1 0,-3 1 0,0 4 0,-2 0 0,0 3 0,0-3 0,0-2 0,-4 3 0,-1-5 0,3 1 0,0-3 0,2-3 0,0-2 0,0 1 0,0-1 0,0 1 0,0-1 0,2 1 0,2 0 0,-3-1 0,3 2 0,-2 3 0,-2 4 0,0-2 0,0 2 0,0 2 0,0 0 0,0 2 0,0 1 0,0-3 0,0-2 0,0 2 0,0-7 0,0 0 0,0-2 0,0-6 0,0 0 0,5-5 0,4 1 0,-2-2 0,1-2 0,-5 0 0,2 0 0,-10 5 0,-2 2 0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37.450"/>
    </inkml:context>
    <inkml:brush xml:id="br0">
      <inkml:brushProperty name="width" value="0.08571" units="cm"/>
      <inkml:brushProperty name="height" value="0.08571" units="cm"/>
      <inkml:brushProperty name="color" value="#333333"/>
    </inkml:brush>
  </inkml:definitions>
  <inkml:trace contextRef="#ctx0" brushRef="#br0">108 741 12287,'-8'0'0,"-1"0"0,1 0 0,-5 0 0,5 0 0,0 0 0,-2 0 0,3 2 0,-2 0 0,0 2 0,3 1 0,-5-5 0,10 0 0,1 0 0,8 0 0,3 0 0,2 0 0,-1-5 0,2 0 0,2-1 0,0 1 0,11-5 0,-2 0 0,3-4 0,3-2 0,1-7 0,7 1 0,1-5 0,2-2 0,11-6 0,1 2 0,5-4 0,0 0 0,6-5 0,-2 0 0,1 1 0,1 2 0,-7 3 0,1 3 0,-2 3 0,-4 4 0,0 1 0,-11 1 0,-3 4 0,-4 8 0,-6-1 0,-8 6 0,-4-1 0,-3 0 0,-6 5 0,-1-3 0,-1 1 0,-2 3 0,-4-5 0,0 3 0,0 3 0,0-5 0,0 6 0,0 0 0,6 0 0,1 0 0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39.042"/>
    </inkml:context>
    <inkml:brush xml:id="br0">
      <inkml:brushProperty name="width" value="0.08571" units="cm"/>
      <inkml:brushProperty name="height" value="0.08571" units="cm"/>
      <inkml:brushProperty name="color" value="#333333"/>
    </inkml:brush>
  </inkml:definitions>
  <inkml:trace contextRef="#ctx0" brushRef="#br0">38 101 12287,'0'-9'0,"1"2"0,3 2 0,-2-5 0,2 1 0,3-2 0,-4-1 0,5-1 0,-5 5 0,1-1 0,-2 7 0,-2-4 0,0 6 0,0 1 0,0 4 0,0 3 0,0 3 0,0 2 0,0-1 0,0 1 0,-5-1 0,1 2 0,1 2 0,2 0 0,1 3 0,0-4 0,0 2 0,0-2 0,0 5 0,0 1 0,0 2 0,0 2 0,0-1 0,0-2 0,0-1 0,0 2 0,0 0 0,0 3 0,0-3 0,0-2 0,-4 3 0,0-5 0,1 2 0,1 0 0,2-4 0,0 3 0,0-1 0,0 1 0,0-4 0,0 4 0,0 0 0,0-1 0,-1 2 0,-2 3 0,-1-2 0,1-1 0,-2-1 0,0 2 0,3-3 0,0 0 0,2 1 0,0-1 0,0-1 0,0 0 0,0-1 0,0-5 0,0 1 0,0-1 0,0 1 0,0-1 0,0 1 0,2 4 0,0-1 0,3 0 0,-3-2 0,0 4 0,-2 1 0,0 2 0,0 0 0,0-4 0,0 3 0,0-2 0,0-3 0,0 3 0,0-1 0,0-2 0,1-1 0,2-1 0,3-2 0,1-3 0,-5 4 0,4-4 0,0 3 0,-1 2 0,4-1 0,-4 1 0,1-1 0,-5 5 0,3 1 0,-2 0 0,-2 1 0,0-1 0,-2-3 0,-1 2 0,-1-2 0,0 3 0,4-1 0,0-2 0,0-1 0,0-1 0,0-1 0,0 1 0,4 0 0,0-1 0,-1 1 0,-1-1 0,-1 1 0,2-1 0,1 2 0,-1 3 0,-3 1 0,-3 5 0,-3-3 0,-1 3 0,5-4 0,-4 1 0,2-2 0,0-3 0,0 4 0,4-3 0,0 0 0,0-2 0,1-2 0,3 1 0,-2-1 0,2 1 0,-3-1 0,-1 1 0,0 1 0,0 1 0,0 3 0,0 2 0,-1-3 0,-2 2 0,-3-1 0,-1-2 0,5 2 0,-3-1 0,4-2 0,1-1 0,0-2 0,0 1 0,0 0 0,0-1 0,0 1 0,0-1 0,0 1 0,0-1 0,0 2 0,0 2 0,0 0 0,-4 3 0,-2-4 0,1 2 0,-1-2 0,-2 3 0,3-1 0,3-2 0,0-1 0,2-1 0,0-1 0,0 1 0,0 0 0,0-1 0,0 1 0,0 1 0,0 1 0,0 2 0,0 1 0,0-3 0,0 2 0,0-2 0,-4-1 0,0-1 0,1-1 0,0-5 0,-1-2 0,3-7 0,-3-5 0,2-5 0,2-8 0,2 2 0,0-2 0,3-2 0,-1-7 0,-4-3 0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39.892"/>
    </inkml:context>
    <inkml:brush xml:id="br0">
      <inkml:brushProperty name="width" value="0.08571" units="cm"/>
      <inkml:brushProperty name="height" value="0.08571" units="cm"/>
      <inkml:brushProperty name="color" value="#333333"/>
    </inkml:brush>
  </inkml:definitions>
  <inkml:trace contextRef="#ctx0" brushRef="#br0">45 215 12287,'-13'0'0,"5"0"0,0 0 0,-1 0 0,2 0 0,9-6 0,7-2 0,2-4 0,9 4 0,-7 0 0,1-1 0,0 2 0,-2-2 0,1 3 0,-1-1 0,1 4 0,-1-2 0,1-1 0,-1 3 0,1-4 0,-2 0 0,-2 0 0,2 3 0,-3-3 0,3 0 0,2 0 0,-1 3 0,1-4 0,-1-2 0,1 0 0,-2 0 0,-2 2 0,-2 5 0,-3-1 0,-4-2 0,0 2 0,-7 1 0,-4 2 0,-2 1 0,0 6 0,1 1 0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40.299"/>
    </inkml:context>
    <inkml:brush xml:id="br0">
      <inkml:brushProperty name="width" value="0.08571" units="cm"/>
      <inkml:brushProperty name="height" value="0.08571" units="cm"/>
      <inkml:brushProperty name="color" value="#333333"/>
    </inkml:brush>
  </inkml:definitions>
  <inkml:trace contextRef="#ctx0" brushRef="#br0">50 100 12287,'-7'-9'0,"3"1"0,3-2 0,1-1 0,0-1 0,0-1 0,0 0 0,0 5 0,0 0 0,0 5 0,0-1 0,0 8 0,0 7 0,0 6 0,0 0 0,0 1 0,0 1 0,0 6 0,0 0 0,0 1 0,-2 4 0,0 4 0,-3 1 0,3-2 0,-4 6 0,2-4 0,0-1 0,-2-2 0,5-3 0,-4-5 0,4-3 0,1-5 0,0-2 0,1-2 0,4-4 0,2-2 0,7-8 0,1-2 0,2-4 0,5-15 0,-2-3 0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38.594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164 88 12287,'5'-13'0,"-3"1"0,8-1 0,-6 1 0,0-1 0,-4 1 0,0 5 0,0 1 0,0 6 0,0 0 0,-6 4 0,-2 1 0,1 3 0,0-3 0,0 1 0,0 0 0,3 3 0,-4 0 0,-1 3 0,2 5 0,-4-2 0,3 6 0,-3 2 0,-2 0 0,2 7 0,1-1 0,2-2 0,-2-5 0,3 2 0,0-3 0,0 1 0,0-1 0,4-3 0,-1-5 0,3-5 0,1 0 0,0-5 0,0 3 0,5-6 0,-2 0 0,5 0 0,-5 0 0,3 0 0,-6 0 0,1 4 0,3 0 0,-2 0 0,3-4 0,-5 0 0,0 2 0,0 2 0,0-3 0,6 10 0,1-4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8:30.272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1 37 12287,'0'-13'0,"0"5"0,0 0 0,0 5 0,0-1 0,0 8 0,0 4 0,0 3 0,0 2 0,0-1 0,1 1 0,2 0 0,1-1 0,-1 1 0,0 3 0,0 1 0,1-2 0,-1-1 0,-1 3 0,1 0 0,1-2 0,-1-1 0,0 3 0,0 0 0,1-2 0,-1-1 0,-2-1 0,-1-1 0,0 1 0,0-1 0,0 1 0,0-6 0,0-2 0,0-21 0,6 0 0,1-14 0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39.846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25 13 12287,'-12'0'0,"5"-1"0,2-4 0,4 4 0,1-4 0,0 5 0,6 0 0,2 0 0,3 0 0,2 0 0,-1 0 0,1 4 0,-2 1 0,-3 2 0,4-3 0,-4 5 0,3 1 0,0-3 0,-1 0 0,-2 0 0,2 0 0,1-5 0,3 4 0,2-2 0,0 0 0,3 0 0,-4-4 0,2 0 0,-2 0 0,3 5 0,-1-1 0,0-1 0,1-2 0,-4 0 0,2 2 0,-2 1 0,-1-1 0,-5-1 0,1-2 0,0 0 0,3 0 0,0 0 0,1 0 0,-1 0 0,1 0 0,-1 0 0,1 0 0,0 0 0,1 0 0,1 0 0,2 0 0,-1 0 0,-2 0 0,3 0 0,-3 0 0,3 0 0,-9 5 0,-2-3 0,-1 3 0,4-5 0,2 0 0,1 0 0,1 0 0,0 4 0,-1 0 0,-1 2 0,-1-3 0,-2 1 0,-5 2 0,1-2 0,3-3 0,0 5 0,6-6 0,-1 0 0,-3 0 0,-1 1 0,2 2 0,1 1 0,2 0 0,-1-4 0,1 6 0,-6-3 0,-2 4 0,1-2 0,-5-1 0,6-4 0,-2 0 0,-3 0 0,7 0 0,-5 0 0,4 0 0,-5 0 0,3 0 0,-6 0 0,0 0 0,5 0 0,-3-5 0,5 4 0,-3-4 0,-3 4 0,5 1 0,-5 0 0,3 0 0,-1 0 0,6 0 0,-7 0 0,5 0 0,-3 0 0,-2 0 0,3 0 0,-3 0 0,2 0 0,4 0 0,-1 0 0,2 0 0,1 0 0,-4 4 0,3 0 0,-1 0 0,-1-2 0,-3 2 0,-8-3 0,-4 4 0,-3-15 0,-2-4 0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41.252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38 63 12287,'-11'-1'0,"3"-3"0,1 3 0,4-5 0,-1 0 0,-1-1 0,5-5 0,0 5 0,2-3 0,2 6 0,-1 0 0,5 4 0,-1 1 0,3 2 0,-2 1 0,-1 2 0,3-4 0,-2 3 0,1 3 0,3-4 0,2 0 0,3 2 0,-3-3 0,4 4 0,-1-2 0,0-2 0,1 3 0,-3-2 0,3-1 0,2-2 0,-3 3 0,4 0 0,-1-1 0,0-1 0,-2 2 0,-4 1 0,1 1 0,2 0 0,0 2 0,-4-2 0,-1-1 0,1 1 0,-1-1 0,1-2 0,-1 3 0,1 1 0,-1-5 0,1 3 0,0-3 0,-1 3 0,1-4 0,2 3 0,3-2 0,3-2 0,10 1 0,-5 2 0,4 1 0,0-1 0,4-2 0,-5 0 0,-2 2 0,-5 1 0,0 5 0,-4-5 0,1 0 0,-1 2 0,3-1 0,-3 5 0,0-3 0,0-1 0,3-1 0,-4-2 0,0 1 0,1-1 0,0-2 0,3-1 0,-3 0 0,0 0 0,0 5 0,5-1 0,-3 0 0,3 2 0,-4-4 0,1 5 0,-1-1 0,1-3 0,-5 2 0,2 1 0,-3-1 0,-1 1 0,-5-2 0,0-4 0,2 2 0,1 2 0,-2-3 0,-1 3 0,2-2 0,1-2 0,3 0 0,1 0 0,2 0 0,-2 0 0,3 4 0,1 0 0,-1-1 0,0-2 0,4 1 0,-2 1 0,-1 1 0,-2-1 0,1 2 0,0 1 0,0-1 0,1 1 0,-1-1 0,-3-2 0,2 3 0,-2 1 0,3-4 0,-1 2 0,-2-1 0,-1 1 0,-1-1 0,1-4 0,1 0 0,2 0 0,1 0 0,-2 0 0,2 0 0,1 0 0,-2 0 0,4 1 0,0 2 0,-2 1 0,5 0 0,-4-2 0,1 1 0,-1 1 0,-3 1 0,3-2 0,-2 3 0,-3 1 0,3-3 0,-1 4 0,-1 1 0,-3-2 0,4 2 0,0-3 0,-2-1 0,-1 1 0,3 2 0,0-3 0,0-3 0,1 0 0,-4-2 0,2 0 0,0 0 0,0 0 0,-2 0 0,3 0 0,-3 1 0,-1 3 0,3-2 0,1 2 0,-1-3 0,-3-1 0,0 2 0,0 1 0,1 2 0,2 2 0,0-4 0,5 2 0,0 0 0,-2-1 0,5 4 0,-5-2 0,2-1 0,0 1 0,-1 2 0,2-2 0,-2 0 0,-2-1 0,3-1 0,-3-4 0,1 0 0,4 0 0,-4 4 0,2 1 0,0-3 0,-1 0 0,6-2 0,-2 0 0,1 1 0,3 3 0,4-2 0,-1 3 0,1 0 0,3-1 0,-3 6 0,0-3 0,-1 1 0,-3 0 0,-2-5 0,-1 3 0,0-2 0,0 0 0,-4 4 0,-1-3 0,-2-3 0,-3 0 0,-1-2 0,-1 0 0,-1 0 0,-3 0 0,-1 0 0,-4 0 0,5 0 0,-6 1 0,1 3 0,-1-2 0,1 2 0,-3-3 0,9-2 0,-6-3 0,0 2 0,-2-3 0,2 5 0,4 0 0,9 0 0,3 0 0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42.470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1 0 12287,'5'9'0,"4"-1"0,-3-1 0,3 3 0,1-2 0,-3-1 0,1 3 0,0-2 0,-1 2 0,5-3 0,-4 1 0,3 2 0,2 1 0,1 1 0,0-3 0,-2 0 0,8-2 0,-8 2 0,2-2 0,0-1 0,3 2 0,0-2 0,-1 0 0,2-1 0,-4 3 0,5-2 0,-3 0 0,1-1 0,0 1 0,-5-2 0,1 3 0,-1 0 0,1 0 0,0-4 0,-1 2 0,1 2 0,1 2 0,1 2 0,2-3 0,0 2 0,-5-4 0,2-1 0,3 1 0,-3-1 0,4-2 0,-1 3 0,-1 1 0,5-5 0,-4 4 0,-2-2 0,-1 0 0,-1 5 0,0-4 0,-1 1 0,1 0 0,-1-1 0,2-2 0,1 1 0,2-1 0,6-2 0,-2-1 0,2 0 0,2 0 0,5 0 0,-1 0 0,-1 0 0,-2 0 0,0 0 0,-3-1 0,-2-2 0,-4-1 0,1 0 0,-1 4 0,-2 0 0,-2-2 0,-3 0 0,-2-3 0,-1 0 0,3 1 0,-2-5 0,-4 4 0,3-1 0,-1 0 0,4 5 0,-9-6 0,3 3 0,-4 2 0,-4-2 0,-4 3 0,-4 1 0,-6 4 0,-3 0 0,-8 0 0,-3-4 0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44.185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25 39 12287,'-12'-6'0,"5"3"0,3-5 0,2-1 0,2 2 0,0 2 0,4 10 0,1 4 0,3-2 0,-2 0 0,1-2 0,2-2 0,2 3 0,3-2 0,2-1 0,1-2 0,9-1 0,-1 1 0,2 2 0,-1 1 0,-1 1 0,0-4 0,1 2 0,-1 1 0,0 2 0,0-4 0,-1 4 0,-3 1 0,2-4 0,-3 2 0,-1 0 0,-2-1 0,1 0 0,0-3 0,1 2 0,-1 1 0,3 0 0,-3-4 0,1 0 0,4 0 0,-4 0 0,2 0 0,1 2 0,2 2 0,-3-3 0,0 4 0,0-3 0,-1 3 0,2-4 0,-4 5 0,0-2 0,0 0 0,-1 4 0,-3-2 0,1-1 0,2 1 0,0 0 0,-3-4 0,1 3 0,2-3 0,0 4 0,-3-2 0,1-1 0,2-2 0,4 4 0,-3-1 0,0-1 0,0-2 0,3-1 0,-4 1 0,-1 2 0,3 1 0,-5 2 0,2-3 0,-2 2 0,-1 2 0,-1-4 0,1 3 0,0-2 0,-1 0 0,1 4 0,1-3 0,1-1 0,2 1 0,5-3 0,-1 3 0,3-1 0,1 1 0,0-1 0,0-3 0,0 2 0,0 1 0,-1 5 0,-2-4 0,-1 1 0,2-1 0,-5 5 0,0-3 0,-1 1 0,-1 1 0,5-2 0,-4 1 0,-2-2 0,-1-1 0,3-2 0,0 4 0,0-1 0,1-3 0,-3-2 0,6-1 0,1 0 0,2 0 0,4 0 0,0 0 0,-2 0 0,2 0 0,4 0 0,-1 0 0,0 0 0,0 0 0,-4 0 0,-6 0 0,-4 0 0,-3 0 0,-3 1 0,-2 3 0,-5-2 0,-8 2 0,1-3 0,-4 1 0,1 2 0,2-1 0,4 5 0,6-5 0,2 1 0,9 3 0,2 0 0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45.107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177 86 12287,'0'-13'0,"0"1"0,1 1 0,2 1 0,1 2 0,0-1 0,-4-3 0,-1 5 0,-3 4 0,-5 6 0,2 2 0,-1 6 0,-2-1 0,-1 0 0,3 8 0,-1-4 0,0 3 0,-3 1 0,1 4 0,1-1 0,2 1 0,-2-1 0,1 3 0,-1-4 0,3 1 0,1 0 0,-2-6 0,4 2 0,1-3 0,-3-6 0,2 0 0,0-5 0,5 3 0,3-6 0,3-6 0,6-1 0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46.324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13 62 12287,'-7'-5'0,"3"-4"0,3-2 0,1-1 0,0 3 0,0 1 0,0 5 0,5-1 0,4 8 0,1-1 0,-1 4 0,-2 0 0,-1 0 0,2-3 0,-2 4 0,1 2 0,0 1 0,3 2 0,-2 0 0,-4-1 0,4 1 0,2-1 0,-3-3 0,2-2 0,-1 0 0,-1 0 0,4-5 0,-2 4 0,2-1 0,1-3 0,1 2 0,-1-3 0,-3 4 0,-1-1 0,2-1 0,-5 4 0,0 1 0,0-1 0,-1 1 0,5-4 0,-4 3 0,2-1 0,-2 0 0,3-4 0,0 4 0,-1 1 0,4-4 0,-4 2 0,0 1 0,3-3 0,-4 4 0,1-2 0,-4 5 0,1-2 0,1-1 0,1 2 0,1 1 0,1-3 0,5 0 0,-1-2 0,1 1 0,-1-4 0,1 4 0,0 1 0,-1-4 0,1 2 0,-1 1 0,1 0 0,-1 2 0,1 3 0,-1-5 0,1 2 0,-5 2 0,-1-5 0,0 1 0,0 0 0,2 2 0,3-2 0,1-1 0,-1 1 0,1 2 0,0-2 0,-1 1 0,-4-5 0,1 4 0,1 0 0,1-5 0,1 3 0,1-2 0,-1-2 0,1 1 0,1 2 0,3 1 0,4-1 0,-2-2 0,1-1 0,-1 2 0,1 2 0,-1-3 0,4 5 0,-4-2 0,-1 0 0,3 0 0,-4-4 0,-2 2 0,-1 2 0,-1-3 0,-1 3 0,1-2 0,0-2 0,-1 0 0,1 0 0,1-2 0,2-2 0,3 3 0,3-3 0,-1 1 0,1-1 0,5 2 0,1-2 0,-3 3 0,-2 1 0,3 0 0,-8-2 0,0 0 0,0-3 0,-1 1 0,-5 4 0,1 0 0,-1 0 0,-3 0 0,-1-1 0,2-3 0,1 2 0,2-2 0,-1 3 0,1 1 0,-1-5 0,1 1 0,-1 1 0,1 2 0,0 1 0,-5 0 0,0 0 0,-5 0 0,3 0 0,-6 0 0,0 0 0,-6-11 0,-1-3 0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47.967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51 101 12287,'0'-13'0,"0"5"0,0 0 0,0 3 0,0-3 0,-4 0 0,-2-3 0,-1 2 0,5 2 0,-4 4 0,0-1 0,1-1 0,-4 0 0,4 4 0,5-5 0,1 8 0,2 2 0,3 3 0,1 0 0,-3 8 0,4-2 0,1 2 0,-2 3 0,4 1 0,-2 3 0,5-1 0,3 1 0,1 0 0,-2 1 0,0-4 0,0-1 0,-1 3 0,-1-4 0,0-2 0,-3-1 0,-2-1 0,0-2 0,0-2 0,-6-4 0,1-5 0,-8 0 0,-5 0 0,-1-1 0,1-2 0,2-3 0,1-1 0,-4 5 0,9-4 0,1 6 0,7 0 0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49.983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327 13 12287,'-5'7'0,"2"-1"0,-6-6 0,5 0 0,-3-2 0,2-2 0,0 3 0,5-6 0,0 2 0,6 4 0,-5-5 0,5 6 0,-7 0 0,-4 0 0,-2 2 0,1 2 0,-7 2 0,2 3 0,-6 0 0,-3 1 0,1 5 0,-3 2 0,1-2 0,-2-1 0,1-2 0,1 1 0,4 0 0,3-1 0,2-3 0,-1-1 0,1 2 0,5-5 0,1 2 0,6-3 0,0-1 0,0 6 0,-1-5 0,-3 4 0,2-5 0,-3 8 0,5-9 0,0 3 0,1-5 0,3 0 0,-1 0 0,5 0 0,-3 0 0,3 0 0,-4 0 0,3 2 0,0 0 0,0 2 0,-3 1 0,5-5 0,0 0 0,3 0 0,-1 1 0,0 2 0,0 1 0,3-1 0,1 2 0,-2 0 0,-1-3 0,1 0 0,0-2 0,-1 0 0,1 0 0,-1 0 0,1 1 0,-1 2 0,1 1 0,-1 0 0,0-2 0,-3 1 0,0 1 0,-1 5 0,5-2 0,-1 0 0,1 0 0,-1-2 0,1 2 0,0 0 0,-1 0 0,1-5 0,-1 3 0,1-3 0,5 4 0,3-2 0,-3 4 0,-1-3 0,-3-3 0,-2 0 0,1-2 0,-1 0 0,1 0 0,0 0 0,-1 0 0,1 0 0,-1 0 0,1 0 0,3 0 0,1 0 0,0 0 0,1 0 0,-4 0 0,4 0 0,-1 0 0,0 0 0,-1 0 0,-3 0 0,0 0 0,-1 1 0,1 3 0,-1-1 0,1 6 0,-1-7 0,1 3 0,0-4 0,-1-1 0,1 1 0,1 2 0,1 1 0,2-1 0,1 0 0,-3 0 0,2 1 0,-2-1 0,-1 2 0,-1-1 0,-1-1 0,1-1 0,-1 2 0,1 0 0,-2 0 0,-2 2 0,2-5 0,-3 5 0,3-1 0,2-3 0,-1 2 0,1-3 0,0 4 0,-1-1 0,1 0 0,-1 1 0,1-3 0,-1 2 0,0-1 0,-4 1 0,7-3 0,-2 5 0,1 0 0,0-5 0,-2 3 0,1-2 0,-1-1 0,1 2 0,0 1 0,-1-1 0,5-2 0,0 1 0,-1 0 0,2 2 0,-4 2 0,5-3 0,-3 1 0,1-1 0,4 0 0,-4-1 0,-2 3 0,-1-3 0,-1 4 0,1-2 0,1 0 0,2 2 0,-1-5 0,-3 5 0,0-2 0,-1 0 0,5 2 0,0-3 0,-2 1 0,-1-1 0,3 2 0,1-1 0,0-1 0,0-1 0,4 2 0,-1 1 0,2 1 0,-2 0 0,2-1 0,-2-2 0,3 1 0,1-1 0,-4 2 0,-1 0 0,-1-1 0,1 1 0,-4-3 0,4 3 0,-2 0 0,-3-1 0,4 1 0,-1-2 0,0 1 0,0-1 0,4 0 0,-2 0 0,1 1 0,0-1 0,0-1 0,2 1 0,0 1 0,-2-1 0,-2 0 0,4 0 0,-4 1 0,-1-1 0,3 2 0,-4 0 0,-2-3 0,-1 0 0,3 2 0,0 0 0,-1-1 0,3-2 0,-5 4 0,4-1 0,-2 0 0,1 1 0,4-3 0,-4 3 0,-2 0 0,-1-1 0,3 0 0,0-3 0,-2 2 0,-1 1 0,3 1 0,-1-4 0,0 2 0,-2 1 0,-2 0 0,1-4 0,-1 0 0,1 0 0,0 0 0,-1 0 0,1 0 0,-1 0 0,1 0 0,-1 2 0,1 0 0,0 3 0,-1-1 0,1-4 0,-1 0 0,1 4 0,-1 0 0,-3 0 0,-1-4 0,-5 0 0,2 0 0,-5 0 0,-5 0 0,-4 0 0,4 6 0,1 2 0,2 3 0,2 2 0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51.505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26 38 12287,'-9'-1'0,"1"-3"0,5 1 0,-1-5 0,3 3 0,1-3 0,1 5 0,3-1 0,3 3 0,6 1 0,-1 0 0,1 0 0,-1 1 0,1 2 0,0 1 0,-1 0 0,1-2 0,1 0 0,2 3 0,2 0 0,5-2 0,-2 1 0,1-1 0,6 0 0,1-1 0,1 3 0,0-3 0,-3 1 0,4 0 0,-4 1 0,-1-1 0,1 3 0,-6-2 0,3 0 0,1 2 0,-4-5 0,-1 5 0,-1-2 0,1 0 0,-3 1 0,2-2 0,-1 1 0,-2-1 0,2 0 0,0 0 0,0 1 0,0-1 0,0 0 0,-2-1 0,0 3 0,0-3 0,2 4 0,-1-2 0,-2-1 0,-1-2 0,-1 3 0,0 1 0,3-1 0,1 1 0,3-3 0,-1 2 0,0-3 0,4-1 0,4 0 0,3 0 0,-1 0 0,2 0 0,-1 0 0,4 0 0,-3 0 0,-1 0 0,-3 2 0,2 1 0,-4 1 0,-4-1 0,2-2 0,-5 0 0,1 4 0,1-3 0,1 5 0,-5-1 0,-2 0 0,-1-4 0,0 2 0,-1 2 0,1-3 0,-1 1 0,1-1 0,-1-2 0,1-1 0,-1 0 0,1 0 0,0 0 0,-1 0 0,1 0 0,-1 0 0,1 0 0,-1 0 0,1 0 0,4 0 0,-1 0 0,1 0 0,1 0 0,-4 0 0,4 0 0,-1 0 0,0 0 0,4 0 0,-3 0 0,0 2 0,0 2 0,0-3 0,-2 3 0,1-2 0,-2-2 0,-1 0 0,-2 0 0,1 1 0,0 3 0,-1-2 0,1 2 0,-1-3 0,1-1 0,-1 0 0,1 0 0,-1 0 0,1 0 0,-5 0 0,1 0 0,-1-1 0,5-3 0,-1-2 0,1-2 0,-5-2 0,1 6 0,-7-6 0,4 9 0,-6-5 0,1 6 0,4 0 0,-3 0 0,7 0 0,0 0 0,-2 0 0,2 0 0,-8 0 0,-1 0 0,-17 0 0,-9 0 0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53.836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38 38 12287,'-8'-4'0,"1"-2"0,1-1 0,-2 3 0,3-4 0,1 5 0,4-3 0,0 8 0,2 1 0,2 1 0,-1 0 0,4-3 0,-2 3 0,5-1 0,-2 4 0,3-1 0,2 2 0,0-4 0,-1 1 0,1 0 0,-1-3 0,2 2 0,2-1 0,0 1 0,5-1 0,-4 3 0,0 1 0,1 0 0,0-2 0,3 2 0,-3-2 0,0-2 0,-2 3 0,3-1 0,1 1 0,-1-1 0,2 1 0,4-3 0,0 1 0,1-1 0,-3-2 0,0-1 0,-4 1 0,-1 4 0,3-4 0,-4 3 0,-2-2 0,-1-2 0,-5 1 0,-1 3 0,-5-2 0,2 2 0,-5-8 0,0 2 0,0-5 0,0 3 0,2 3 0,2-4 0,2 5 0,2 5 0,2-3 0,-6 7 0,1-2 0,0 1 0,3-4 0,-1 2 0,1-2 0,2-1 0,1-2 0,2-1 0,1 0 0,1 0 0,2 0 0,4 0 0,-4 0 0,-2 0 0,-1 0 0,3 0 0,1 2 0,0 0 0,0 3 0,-1 0 0,-5-2 0,1 3 0,0 1 0,-1 1 0,1 3 0,-1-2 0,1 0 0,1-5 0,1-1 0,2-1 0,4-2 0,-3 0 0,0 0 0,0 0 0,3 0 0,-3 0 0,0 0 0,1 0 0,1 0 0,-3 0 0,-1 0 0,-2 0 0,-2 0 0,1 0 0,-1 0 0,-3 0 0,-1 0 0,2 0 0,-3 0 0,1 0 0,-5 5 0,4-3 0,-3 2 0,-3-3 0,5-1 0,-6 0 0,1 0 0,4 0 0,-3 2 0,7 2 0,-5-3 0,4 3 0,-5-2 0,3-2 0,-6 0 0,0 0 0,5 0 0,-2 0 0,5 0 0,-3 0 0,3 0 0,-5 0 0,8 0 0,-8 0 0,4 1 0,-2 3 0,5-2 0,-2 2 0,4 2 0,0-2 0,-1 1 0,-2-1 0,-2-2 0,-3 2 0,-3-3 0,5-1 0,-6-1 0,0-3 0,-2 4 0,-2 0 0,-3 0 0,-5 5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8:32.104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13 76 12287,'-7'-9'0,"3"1"0,3 5 0,1-8 0,5 5 0,4-2 0,2 4 0,-3 1 0,0 0 0,2-1 0,-3 0 0,2 2 0,0-2 0,-2 3 0,2-3 0,-5 2 0,4 2 0,1 0 0,3 0 0,1 0 0,-5 0 0,1 0 0,0 0 0,2 0 0,2 0 0,0 0 0,-1 0 0,-1 2 0,-1 0 0,-2 3 0,2-3 0,1 0 0,2-2 0,0 0 0,-1 0 0,1 4 0,-1 0 0,1-1 0,-1-2 0,1-1 0,-1 0 0,1 0 0,0 0 0,-1 0 0,1 0 0,-1 0 0,1 0 0,-1 0 0,1 0 0,-1 0 0,1 0 0,0 0 0,-5 0 0,0 0 0,2 0 0,1 0 0,2 0 0,-5 0 0,1 0 0,-1 0 0,5 0 0,-1 0 0,1 5 0,-1-1 0,1-1 0,-1-2 0,1-1 0,-1 0 0,1 0 0,0 0 0,-1 0 0,1 0 0,-1 0 0,-3 0 0,-1 0 0,2 0 0,-3 0 0,1 0 0,1 0 0,3 0 0,1 0 0,-5 0 0,0 0 0,2 0 0,1 0 0,2 0 0,-1 0 0,1 0 0,0 0 0,-1 0 0,1 0 0,-1 0 0,1 0 0,-1 0 0,-3 4 0,-1 0 0,0 0 0,5-4 0,-5 0 0,1 0 0,-1 5 0,5-1 0,-1 0 0,1-4 0,-1 0 0,-3 0 0,-1 0 0,2 0 0,0 1 0,-1 2 0,0 1 0,-1 1 0,5-5 0,-1 4 0,1 0 0,-5 2 0,1-4 0,0 3 0,3-1 0,0-3 0,1 2 0,-1 1 0,1 0 0,-1-4 0,1 0 0,-1 0 0,1 0 0,0 2 0,-1 2 0,-3-3 0,-1 3 0,-5 3 0,6-4 0,-3 4 0,1-1 0,-3-2 0,5-4 0,0 0 0,3 0 0,-4 4 0,0 0 0,2-1 0,1-1 0,0-1 0,-2 3 0,-2-3 0,-3 4 0,-3-3 0,4 3 0,1-4 0,1 5 0,0-1 0,5-3 0,-4 2 0,3-3 0,2 3 0,-1 1 0,1-3 0,-1 4 0,0 0 0,-4 1 0,2-3 0,-5 3 0,2-2 0,-3-1 0,3-2 0,-1 2 0,0-3 0,-2 4 0,4-4 0,-1 0 0,2 2 0,0 1 0,-2 1 0,0-4 0,-1 3 0,2-1 0,-2 4 0,1-2 0,-4 1 0,2-3 0,1 1 0,-4 4 0,7-3 0,-5 3 0,3-2 0,-1 1 0,3-3 0,0 4 0,-2-1 0,1 1 0,-4 2 0,5-6 0,-7 2 0,3-2 0,2-2 0,-6 3 0,3-5 0,-8 0 0,-4 4 0,-9 1 0,-3-1 0,-5-4 0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28.749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327 101 12287,'-7'-6'0,"2"5"0,5-11 0,0 5 0,0-5 0,0 3 0,0 1 0,0 0 0,0-5 0,0 1 0,-6 5 0,3 1 0,-4 7 0,2 4 0,-4 2 0,4 5 0,-1 1 0,1-1 0,-4 5 0,4 1 0,-2 2 0,-3 2 0,-3 2 0,-2 2 0,-3 2 0,-2 2 0,3 4 0,-2-1 0,-1 0 0,1 1 0,4-7 0,-2 3 0,3-5 0,1-4 0,5 1 0,1-5 0,1-2 0,4-1 0,0-5 0,2-1 0,0-5 0,2 2 0,2-5 0,-3 0 0,3-4 0,-8 0 0,-3-11 0,-5 1 0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30.553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50 51 12287,'-11'-6'0,"1"-1"0,2 0 0,4-4 0,-4 3 0,5 2 0,-3 0 0,10 8 0,2 1 0,1 1 0,0 6 0,3-2 0,-2 3 0,-1-3 0,3-1 0,-2 0 0,2 0 0,2 2 0,4 2 0,1-3 0,-1 2 0,-3-6 0,-1-1 0,1-2 0,4 4 0,1-1 0,0-1 0,0-2 0,4 3 0,-1 0 0,3-1 0,1-1 0,0-2 0,2 1 0,1 2 0,1 1 0,0 0 0,-3-2 0,-3 0 0,-2 2 0,2 2 0,-7-3 0,0 1 0,-2 2 0,-2-4 0,1 4 0,-1 0 0,1-1 0,-1 4 0,1-5 0,0-1 0,-1-2 0,5 3 0,1 0 0,2-1 0,2-2 0,-3-1 0,1 0 0,-1 0 0,1 0 0,-3 0 0,2 0 0,1 2 0,-1 2 0,-3-3 0,2 4 0,-1-3 0,-1 3 0,1-4 0,-3 5 0,1-2 0,2 0 0,0 0 0,-5-4 0,1 2 0,0 2 0,-1-3 0,2 3 0,1-2 0,2-2 0,0 4 0,-4 0 0,-1-1 0,1-2 0,-1 3 0,1 1 0,-1-3 0,1 0 0,4 2 0,-1 0 0,0 0 0,-2 2 0,2-5 0,3 4 0,-1-3 0,0 3 0,4-4 0,-1 3 0,3-2 0,1-2 0,0 0 0,0 1 0,0 2 0,0 1 0,-1 0 0,-1-4 0,-3 1 0,3 4 0,-5-4 0,0 5 0,-1-1 0,0 4 0,-1-2 0,-3 0 0,-1 0 0,1 0 0,0-3 0,-1 3 0,1-2 0,-1-2 0,5 3 0,0-2 0,-2-1 0,-1-2 0,4 0 0,3 2 0,1 1 0,-1-1 0,3-1 0,-4-2 0,1 1 0,0 3 0,-5-2 0,4 3 0,-2-1 0,-3 0 0,3 5 0,1-4 0,0 2 0,-4-2 0,4 2 0,-1 0 0,1-2 0,1 1 0,2 2 0,-4-2 0,2-1 0,2 1 0,2 2 0,1-4 0,0 1 0,0 0 0,-1-3 0,-2 3 0,-1-1 0,2 1 0,0 0 0,2-2 0,1 2 0,-1 2 0,0-2 0,0 2 0,0 0 0,0 0 0,3-3 0,-1 3 0,-4 0 0,1 0 0,0-3 0,1 3 0,-1-2 0,-3-2 0,2 3 0,-3-2 0,-1-1 0,4 2 0,-5 0 0,0-1 0,2 0 0,-1 0 0,1 5 0,2-5 0,-1 0 0,1 1 0,1-2 0,-1 4 0,-1-1 0,-4 2 0,2-2 0,-1-1 0,-1 2 0,1 0 0,-4-2 0,4 1 0,-1 1 0,0 0 0,-1-2 0,-3 2 0,0-2 0,-1-2 0,1 3 0,-1-2 0,1 0 0,-1 2 0,5-5 0,0 5 0,-2-2 0,-1 0 0,0 1 0,1-2 0,2 3 0,-1 1 0,2-4 0,0 2 0,0-1 0,0 1 0,3 0 0,-3-2 0,0 3 0,1 0 0,-3-1 0,-2 2 0,2-2 0,0-2 0,1 3 0,-4-1 0,-1 1 0,1-1 0,1 4 0,1-4 0,3 1 0,2-1 0,-4 4 0,5-5 0,2 0 0,0 2 0,3-3 0,-1 4 0,0-2 0,0-2 0,0 3 0,0-1 0,0 1 0,0-1 0,1 1 0,-1-3 0,-2 2 0,-2 2 0,3-3 0,-4 3 0,1 0 0,-1 0 0,0-2 0,2 2 0,-1-1 0,2 1 0,0-4 0,4 3 0,2-1 0,-2-2 0,2 4 0,-3-1 0,0-2 0,-1 2 0,0-5 0,-1 5 0,-2-2 0,-1 0 0,-4 1 0,4-2 0,-1 1 0,0-1 0,-2 3 0,-4-2 0,1-1 0,2-2 0,4 3 0,-4 1 0,0-3 0,1 0 0,-4 2 0,4 0 0,-1-1 0,-1-2 0,3 4 0,-4-1 0,2-2 0,-2 0 0,3-1 0,-1 2 0,0 1 0,1-1 0,-4 3 0,2-2 0,-2-1 0,-1-2 0,4 3 0,-1 2 0,1-1 0,1 1 0,-4 0 0,4-4 0,1 2 0,-1 1 0,4-4 0,-1 2 0,0 1 0,-2-1 0,1-2 0,-5-1 0,2 0 0,-2 0 0,-5 0 0,-1 2 0,0 2 0,3-3 0,0 3 0,-4-1 0,1 1 0,-1-1 0,5 6 0,-1-7 0,1 3 0,-5-4 0,-1 0 0,-1 4 0,-1-4 0,0 3 0,-4-4 0,3-4 0,-8 1 0,-4-4 0,-5 2 0,-4 2 0,-4-6 0,-8-3 0,-9-12 0,-6-8 0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32.257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13 39 12287,'-7'-6'0,"1"3"0,6-5 0,2 5 0,2-3 0,4 1 0,3 3 0,2-2 0,-1 3 0,1 1 0,0 1 0,-1 3 0,1-1 0,-1 6 0,1 0 0,-1 1 0,1 0 0,0-3 0,-1-2 0,2 4 0,3-4 0,4 1 0,2 0 0,3-1 0,1-2 0,4 1 0,3-1 0,9-2 0,-5 1 0,1 1 0,0 1 0,-2 0 0,1-3 0,0 3 0,0 5 0,-6-2 0,-2 1 0,0 2 0,-1 1 0,0 2 0,-4-2 0,0-1 0,1-2 0,-1-1 0,1 3 0,2-2 0,1 2 0,2-5 0,-2 1 0,4-2 0,-1 0 0,5 1 0,0-5 0,3 0 0,1 0 0,2 0 0,-1 1 0,-2 2 0,-1 1 0,-5 4 0,-2-2 0,-1 0 0,-4-1 0,3 5 0,-2-2 0,-3 2 0,-1-2 0,2 2 0,-5-4 0,3 1 0,1 3 0,0-1 0,1 1 0,2-3 0,2-1 0,-1 3 0,-2-2 0,0 2 0,3-1 0,-1-4 0,-4 3 0,-1 0 0,-3 0 0,1-3 0,-4 3 0,2-1 0,-1 2 0,2-2 0,-3 0 0,-1 0 0,0 1 0,5-2 0,-1 3 0,3 0 0,1-1 0,-1 0 0,0-4 0,-1 3 0,4 1 0,1-3 0,-2 3 0,2 0 0,1 0 0,1-4 0,-4 2 0,2 1 0,1 2 0,2-1 0,-2 2 0,4-1 0,-1-1 0,4 4 0,-3-3 0,2 2 0,-1-1 0,5 2 0,-4-3 0,0 3 0,1 2 0,-4-5 0,2 1 0,-1 0 0,-1 2 0,0 2 0,-4-2 0,1-1 0,-1-2 0,3-1 0,-2 3 0,-1-2 0,-1 2 0,-2-3 0,0 0 0,0 0 0,0 0 0,0 0 0,1 3 0,-1-3 0,0-2 0,0 4 0,1-4 0,2 1 0,2 0 0,-1 2 0,-4-2 0,0-1 0,0 1 0,0 2 0,1-2 0,-3 1 0,-2 2 0,2-2 0,-5 0 0,1 0 0,4 0 0,-1-2 0,2 1 0,-1 1 0,4 0 0,1-4 0,-2 3 0,2-2 0,2 0 0,-1 5 0,-4-5 0,0 0 0,0 2 0,0-4 0,0 5 0,-1-1 0,-3-3 0,3 2 0,-5 1 0,2-1 0,0 1 0,-1 0 0,4-4 0,-2 3 0,0-3 0,9 1 0,-5 0 0,4 1 0,0-1 0,1 0 0,-2-1 0,4 3 0,-1-3 0,3 0 0,-6-1 0,-1 2 0,-2 1 0,2 2 0,0-3 0,-3 1 0,-1-1 0,2 2 0,-5 1 0,3-1 0,1 1 0,-5 2 0,-2-2 0,-1-1 0,-1 1 0,5 2 0,-3-2 0,1 0 0,-1-1 0,3 1 0,-3-3 0,1 1 0,4-1 0,-5-1 0,0 1 0,0 1 0,-3 2 0,5-3 0,0 1 0,-2 0 0,0 2 0,4-5 0,-1 5 0,3-2 0,1 0 0,-1 4 0,-2-2 0,-2 0 0,-2-1 0,-2 3 0,-3-3 0,0-3 0,-5 4 0,0-2 0,-3 0 0,3-4 0,-5 0 0,8 0 0,-3 0 0,3 0 0,-2-4 0,-1-1 0,2-1 0,1 0 0,-3 1 0,1 2 0,1-1 0,-3-4 0,0 2 0,-2-1 0,-1 4 0,-4-2 0,0 5 0,0 1 0,0 3 0,0-2 0,0 3 0,-5-6 0,-4-3 0,-2-9 0,-1-7 0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32.604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63 75 12287,'-7'-13'0,"2"1"0,5-1 0,0 1 0,0-1 0,1 6 0,3 3 0,2 4 0,2 4 0,2 3 0,-6 7 0,-1 3 0,-1 4 0,-7 2 0,0 3 0,-2-1 0,-3 0 0,3-1 0,0-2 0,0-3 0,0 0 0,4 1 0,-2-3 0,1-1 0,-1-2 0,-4-7 0,2-2 0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51.583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64 967 12287,'-9'0'0,"1"0"0,0 0 0,-1 0 0,1 0 0,4 0 0,-5 0 0,6 0 0,-2 0 0,6 0 0,3 0 0,5 0 0,8-4 0,3-1 0,4-4 0,1-5 0,10 0 0,4-8 0,6-3 0,7-3 0,3-7 0,12-1 0,6-6 0,7-4 0,-35 18 0,2-1 0,-3 2 0,1 1 0,1-3 0,0 0 0,1 0 0,0 0 0,0 0 0,1 1 0,-4-2 0,1 1 0,-2 1 0,0 2 0,1-1 0,-1 2 0,32-20 0,-4 3 0,-8 6 0,-8 7 0,-9 1 0,-16 11 0,-6 3 0,-4 4 0,-9-1 0,-11 10 0,-9-3 0,-2 2 0,3 2 0,0 0 0,5 2 0,-1 2 0,2-3 0,2 5 0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52.359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63 1144 12287,'-19'0'0,"2"0"0,7 0 0,2 0 0,5 0 0,-3-1 0,8-2 0,3-3 0,8-1 0,1-1 0,7-5 0,1 1 0,2-1 0,5-4 0,3-2 0,3-3 0,4-5 0,11-6 0,3-2 0,6-4 0,5-3 0,13-6 0,3 4 0,3-2 0,1-1 0,-38 24 0,0-1 0,-1-2 0,1-1 0,1 0 0,1 0 0,0 0 0,0 1 0,-2-2 0,-1 0 0,2 0 0,-1 0 0,0 0 0,-1 0 0,-1 0 0,0 0 0,0 3 0,0 1 0,30-16 0,-10 5 0,-11 6 0,-11 8 0,-11 4 0,-9 3 0,-7 2 0,1 5 0,-16 1 0,0 6 0,0 1 0,-5 4 0,4 3 0,1 3 0,0-4 0,0-1 0,0-6 0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53.150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13 1152 12287,'-7'6'0,"1"-6"0,6 0 0,0-7 0,2 0 0,1-1 0,2-2 0,2-1 0,2 2 0,3 2 0,1 0 0,-1 0 0,1 3 0,-1-3 0,2 0 0,3 0 0,3-1 0,6-5 0,5-1 0,6-2 0,11-8 0,11-7 0,6-1 0,12-3 0,-33 13 0,1-2 0,5-2 0,1-1 0,2-1 0,1-1 0,2-1 0,1 0 0,5-4 0,-1-1 0,-4 4 0,-1 0 0,1-1 0,-1-1-36,-1 1 1,0 0 0,2 2 0,-1 0-1,-2 2 1,-1 0 0,-4 3 0,1 2 35,-4 0 0,0 1 0,36-19 0,-14 8 0,-8 5 0,-7 6 0,-11 4 0,-14 5 0,-5 2 0,-7 2 0,-3 2 0,-5 3 0,-2-3 0,-6 0 0,-6 6 0,-2 5 0,-9 6 0,-2-3 0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53.879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6 1319 12287,'-6'-1'0,"6"-3"0,7-3 0,4 0 0,7-9 0,3 4 0,2-2 0,-2 0 0,8 1 0,0-1 0,6-1 0,3-2 0,9-7 0,5 1 0,5-8 0,7-5 0,10-5 0,-31 15 0,1-1 0,2-1 0,0-1 0,2-2 0,0-1 0,5-2 0,0-2 0,-1 2 0,0 0 0,2 0 0,0 0-46,3-1 1,1 1 0,1-1 0,1 0-1,-4 3 1,-1 0 0,-3 2 0,-1 0 45,-3 2 0,-1-1 0,-1 1 0,-1 2 0,39-22 0,-12 5 0,-9 5 0,-10 10 0,-10 2 0,-6 5 0,-5 3 0,-3 5 0,-5 6 0,-3 2 0,-4 2 0,-3 1 0,-2 2 0,1 0 0,-1 0 0,-3 0 0,-1 0 0,-5 0 0,2-11 0,-5-3 0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55.141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25 1256 12287,'-8'-4'0,"0"0"0,5 0 0,-3-2 0,8 0 0,2-3 0,4-1 0,3-4 0,12-4 0,3-7 0,5-2 0,4-2 0,7-3 0,5-6 0,5-1 0,2-3 0,8 2 0,0-6 0,8-2 0,4-1 0,6-11 0,-40 29 0,1-1 0,0 0 0,0 0 0,2 0 0,-1 0 0,39-25 0,-1 2 0,-5 5 0,-4 4 0,-2 3 0,-8 5 0,-2 2 0,-5 2 0,-4 4 0,-4 5 0,-5 1 0,-6 3 0,-10 3 0,-8 7 0,-3 1 0,-2 1 0,-6 7 0,-6-3 0,-7 4 0,-9 1 0,0 0 0,0 0 0,2 0 0,6 0 0,1 1 0,1 4 0,2-4 0,-1 5 0,-2-6 0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3:57.569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24 51 12287,'-8'-7'0,"1"1"0,1 1 0,3-4 0,8 4 0,3 1 0,-1-2 0,1 2 0,-3 0 0,3 4 0,-4 0 0,5 0 0,-5 0 0,4 1 0,2 2 0,1 1 0,6 0 0,2-4 0,4 2 0,3 2 0,2-3 0,-1 3 0,0-2 0,3-2 0,3 0 0,-3 1 0,-2 2 0,-2 1 0,-1 5 0,-1-4 0,-3 2 0,-4 3 0,1 1 0,0 2 0,0-2 0,0-3 0,3 6 0,-3-4 0,2-2 0,2-1 0,6 2 0,3-4 0,-1 1 0,1-1 0,4 1 0,-2-3 0,2 1 0,-1-1 0,1 2 0,-5 1 0,1 0 0,0-1 0,-2 3 0,-4-2 0,0 1 0,1 3 0,-1-3 0,1 1 0,2 1 0,1-2 0,5 4 0,-3-4 0,1 1 0,3 0 0,-1-1 0,1 3 0,-1-3 0,1-1 0,0 2 0,0-2 0,-2-1 0,2 1 0,-4 2 0,-1-2 0,0 1 0,-1 3 0,4-3 0,-2-1 0,0 1 0,0 0 0,2-2 0,-2 2 0,1 0 0,3 0 0,-3-5 0,1 4 0,2-2 0,2 0 0,-4 6 0,-1-3 0,0 1 0,0 1 0,-2-5 0,2 3 0,-2 0 0,-2 0 0,-1 0 0,-1 3 0,2-3 0,2-2 0,-1 4 0,-4-4 0,0 1 0,0-1 0,5 5 0,0-3 0,1 1 0,0 1 0,2-2 0,-1 3 0,2-2 0,1 2 0,4-3 0,-6 1 0,2 0 0,-1-1 0,1 5 0,-5-4 0,1 3 0,0 2 0,-2-2 0,-4-1 0,0-2 0,0 2 0,0 1 0,1 2 0,0-1 0,3 1 0,-2-2 0,4-1 0,-1-2 0,4 2 0,2-3 0,2 1 0,-1 0 0,1-1 0,0 3 0,-2-4 0,-2 1 0,-5 3 0,2-4 0,-1 3 0,1-1 0,0-1 0,-2 4 0,-2-2 0,2 1 0,4-2 0,-1 3 0,3-3 0,3 2 0,2-1 0,2 2 0,-3-4 0,3 1 0,4 0 0,0-3 0,-1 2 0,-4 0 0,-1 0 0,0-5 0,-2 4 0,-2-2 0,-2 0 0,5 2 0,-5-3 0,-4 2 0,-2 2 0,-3-3 0,0 3 0,-1-1 0,-3-3 0,1 2 0,-3 1 0,0 0 0,3-1 0,-2-1 0,-1-2 0,1 1 0,0 1 0,-5 0 0,3-4 0,-1 0 0,0 0 0,-1 0 0,-3-1 0,-1-2 0,1-1 0,0-2 0,-1 2 0,-5 1 0,-3-5 0,-2-6 0,-2-6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8:38.010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402 89 12287,'-7'-6'0,"2"4"0,5-7 0,1 2 0,3-3 0,5 2 0,-3 5 0,3-1 0,-1-2 0,5 2 0,-5 0 0,1 4 0,-1 0 0,4 0 0,1 0 0,1 0 0,1 0 0,2 0 0,0 0 0,-5 0 0,1 0 0,0 0 0,-1-1 0,1-2 0,-1-1 0,1 0 0,-1 4 0,1 0 0,-1 0 0,-3-5 0,-1 1 0,-4 0 0,5 4 0,-1 0 0,5 0 0,-1 0 0,1 0 0,-1 0 0,1 0 0,-1 0 0,1 0 0,0 1 0,-1 4 0,-3-4 0,-1 3 0,0-1 0,-1 1 0,4-2 0,-2 3 0,2 1 0,-3-5 0,1 3 0,0-2 0,3-1 0,0 2 0,1 1 0,-5 0 0,1-4 0,-5 2 0,4 2 0,-4-3 0,5 3 0,-1 2 0,5-2 0,-1 5 0,1-5 0,-1 4 0,1-2 0,-1 1 0,-3-5 0,-2 4 0,-2 0 0,1-5 0,-3 5 0,1-1 0,6-2 0,-2 5 0,-1-5 0,1 1 0,2-2 0,1-1 0,2 2 0,-1 1 0,1-1 0,-5 0 0,1-1 0,1 3 0,-4 0 0,3-1 0,-2-1 0,3 4 0,-2-1 0,-4 2 0,5-4 0,-1 2 0,4-2 0,1-1 0,0 5 0,-5-5 0,0 1 0,-3 2 0,3-2 0,-4 4 0,4-3 0,1 3 0,3-4 0,-3 0 0,-2-2 0,0 0 0,0 3 0,-3-1 0,4-4 0,-4 4 0,5 0 0,-6 2 0,2-3 0,1 1 0,-3 1 0,5 0 0,-4-4 0,3 5 0,0-2 0,0 0 0,-3 0 0,3-2 0,0 0 0,0 2 0,-3 1 0,5-5 0,-1 4 0,5 0 0,-6 2 0,-2-4 0,1 3 0,-3 0 0,5-2 0,2 1 0,-3 0 0,1-2 0,2 2 0,1-3 0,0 5 0,-2-1 0,0-2 0,-3 4 0,1-1 0,-3-1 0,4 0 0,-1-3 0,3 5 0,-1-1 0,-5 0 0,4-2 0,1 1 0,3 4 0,-4 0 0,1-4 0,-5 4 0,4 0 0,-5-2 0,3 0 0,-1-2 0,-2 4 0,6-5 0,-1 4 0,3-2 0,-3 1 0,-1-3 0,-2 4 0,-3-3 0,7 3 0,-5-1 0,3 3 0,-1-2 0,-1-4 0,-2 5 0,1 0 0,4-2 0,-2 2 0,1 1 0,-4-4 0,1 3 0,-3 1 0,4-3 0,0 1 0,2 2 0,-4 1 0,3 0 0,-1-3 0,-4 4 0,5-5 0,0 0 0,-4 4 0,5-3 0,-1 3 0,0-2 0,-4-1 0,3 2 0,3-3 0,-4 1 0,0 1 0,2-2 0,-3 4 0,4-3 0,-2 3 0,-1-2 0,-2-2 0,1 0 0,1 0 0,1-3 0,-2 4 0,1 2 0,1-3 0,-4 0 0,2 0 0,1 0 0,0-3 0,-4 4 0,0 2 0,4-3 0,0 1 0,2-1 0,-3 3 0,1-1 0,2-1 0,-2 5 0,-3-1 0,5-1 0,-1-2 0,-3 2 0,2-3 0,-1 2 0,0 0 0,1-2 0,0-4 0,-3 5 0,4 0 0,-4-2 0,4 0 0,1-1 0,-5 0 0,5-4 0,0 2 0,-4 5 0,5-4 0,-1 2 0,0-2 0,-4 3 0,3 2 0,-1-3 0,-4 1 0,0 2 0,1 0 0,2-1 0,1 0 0,0-1 0,-4 5 0,2-2 0,0-1 0,3-2 0,-1 0 0,-4 5 0,4 0 0,0-1 0,-1 1 0,-2-1 0,-1 1 0,0-1 0,0 1 0,2-1 0,1 1 0,1 0 0,0-1 0,-4 1 0,1-2 0,4-3 0,-4 3 0,3-2 0,-1 1 0,1-2 0,-2 3 0,2-3 0,-3 4 0,3 0 0,0 1 0,1-1 0,-4-1 0,2-1 0,1-1 0,0-1 0,-4 5 0,0-1 0,4-4 0,1 1 0,-3 1 0,1 1 0,0 1 0,1 1 0,0-1 0,-2 0 0,2-4 0,-3 3 0,3-2 0,-2 2 0,-2-3 0,0 0 0,0 2 0,0-3 0,0 2 0,0 0 0,0-2 0,0 2 0,0 0 0,0 3 0,1 0 0,3 1 0,-2-5 0,2 0 0,-3 2 0,-1-3 0,0 2 0,0 0 0,0-2 0,0 2 0,0 1 0,0 1 0,0 1 0,0 1 0,0-5 0,0 1 0,0 0 0,0 2 0,0 2 0,0 0 0,0-1 0,0 1 0,0-1 0,0 1 0,0-1 0,0 1 0,0 0 0,-1-1 0,-3 1 0,2-1 0,-2 1 0,3-1 0,1 1 0,0-1 0,0-3 0,0-1 0,0 2 0,0 1 0,0 2 0,0-1 0,0 1 0,0-1 0,-4 1 0,-2-1 0,-1 1 0,4 0 0,-1-1 0,1-1 0,-1-2 0,3 2 0,-3-3 0,2 3 0,2-2 0,0-1 0,0 2 0,-1 0 0,-2-1 0,-1 0 0,1 1 0,-3-3 0,2 1 0,0 0 0,-1-1 0,2 4 0,-6-2 0,7 2 0,-3 2 0,4-1 0,1 1 0,0-1 0,0 1 0,-4-1 0,-2 1 0,-1 0 0,3-1 0,-3 1 0,0-2 0,0-3 0,3 3 0,-3-2 0,0 2 0,0 1 0,4 1 0,-1 0 0,3-1 0,-1-4 0,-1 1 0,-1 1 0,0 1 0,4 1 0,-4 1 0,-2-1 0,-1 1 0,3-2 0,-3-1 0,2-2 0,2 2 0,-4 0 0,0 0 0,0-2 0,3 2 0,-2 1 0,2 2 0,0-1 0,4 1 0,-2-6 0,-1-2 0,-1 1 0,-1-1 0,2 5 0,-1-1 0,-6-1 0,3 4 0,0 1 0,-3 0 0,5-1 0,-2 1 0,4-5 0,-3 0 0,1 2 0,3-3 0,-3 2 0,-1 0 0,5-2 0,-5 0 0,2 0 0,0 0 0,-5-3 0,5 5 0,0-1 0,-2-1 0,4 4 0,-5-2 0,1 2 0,-2-3 0,4 1 0,-2-2 0,3 2 0,-1 0 0,-4-1 0,2 5 0,-1-1 0,0 1 0,-3-1 0,2 1 0,1-1 0,-3 0 0,3-3 0,2 0 0,-4-5 0,5 4 0,-1-1 0,2 3 0,-1-2 0,-1-3 0,4 2 0,-2 0 0,-1 0 0,-2 0 0,2 2 0,-3 0 0,0 0 0,-3-2 0,5 0 0,-1 0 0,1 0 0,-1-4 0,3 3 0,-1-1 0,-1 1 0,2 4 0,-1-2 0,-2-5 0,3 2 0,-1 1 0,-6 1 0,2 6 0,-3-1 0,2-4 0,1 1 0,-2 1 0,3-3 0,-1 1 0,-2 2 0,3-3 0,-1 1 0,4-4 0,-5 5 0,5-5 0,-4 4 0,3-1 0,-3 3 0,-2-2 0,3-3 0,-1 3 0,0 0 0,-5 5 0,5-5 0,-1 1 0,1-2 0,-5 1 0,5 2 0,1-5 0,1 2 0,-2-3 0,2 3 0,-1-1 0,-1 4 0,-4-3 0,-1 0 0,5 3 0,1-5 0,1 2 0,-2-3 0,2 3 0,-1-1 0,3-1 0,-4 0 0,1-3 0,-3 5 0,1-1 0,1 2 0,-3-2 0,3 1 0,-2-3 0,4 3 0,-1-1 0,4-1 0,-2-2 0,-1 1 0,3 2 0,-5-2 0,4-3 0,-5 4 0,5 0 0,-4-1 0,0 5 0,-4-4 0,4 2 0,-3-3 0,2 5 0,3-6 0,-1 2 0,1 1 0,-4-5 0,3 5 0,0-1 0,-4-3 0,3 2 0,-3 1 0,-2 0 0,0-1 0,1 1 0,-1-3 0,1 3 0,-1 0 0,1-1 0,3 4 0,1-4 0,-2-1 0,-1 4 0,3-5 0,-1 2 0,5-3 0,-4-1 0,3 0 0,-3 0 0,-2 0 0,3 4 0,-1 0 0,-2-1 0,3-1 0,0-1 0,0 2 0,0 1 0,-1 0 0,-5-4 0,1 4 0,-1 1 0,1-1 0,-1-4 0,5 0 0,1 1 0,0 2 0,0 1 0,3 0 0,-5-4 0,1 0 0,-5 0 0,5 0 0,0 0 0,-1 0 0,-3 0 0,-1 0 0,0 0 0,1 0 0,-1 0 0,1 0 0,-1 0 0,1 0 0,-1 0 0,1 0 0,-1 0 0,0 0 0,1 0 0,-1 0 0,1 0 0,-1 0 0,1 0 0,-1 0 0,0 0 0,1 0 0,-1 0 0,1 0 0,3-1 0,1-2 0,-2-1 0,3 0 0,0 2 0,2-2 0,-5 3 0,2-5 0,-4 1 0,4 3 0,1-3 0,0 0 0,0 1 0,3 0 0,-3 3 0,1-3 0,-3 2 0,0-2 0,2-2 0,-1 2 0,1-1 0,-1 0 0,-2 3 0,6-7 0,-5 5 0,4-3 0,-2 1 0,2-2 0,-2 3 0,2-2 0,-3 2 0,2-2 0,-1 2 0,-3 2 0,3-3 0,0 1 0,2-2 0,-4 3 0,4-3 0,-2 1 0,4-4 0,-1 2 0,1-3 0,0-2 0,-1 1 0,-2 1 0,4 1 0,-3 1 0,-3 5 0,2-3 0,-1 2 0,3 0 0,-4 5 0,5-1 0,-1-3 0,3 1 0,1-5 0,0-1 0,0-3 0,0 3 0,-2 2 0,-2 2 0,1 1 0,-5 4 0,4 0 0,-5 0 0,5 1 0,-3 3 0,1 5 0,-2-2 0,4 1 0,-6-5 0,3 2 0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4-24T00:30:03.693"/>
    </inkml:context>
    <inkml:brush xml:id="br0">
      <inkml:brushProperty name="width" value="0.5" units="cm"/>
      <inkml:brushProperty name="height" value="1" units="cm"/>
      <inkml:brushProperty name="color" value="#A9D8FF"/>
      <inkml:brushProperty name="tip" value="rectangle"/>
      <inkml:brushProperty name="rasterOp" value="maskPen"/>
    </inkml:brush>
  </inkml:definitions>
  <inkml:trace contextRef="#ctx0" brushRef="#br0">79 217,'69'0,"-10"0,-41 0,9-2,2-2,0 1,6-6,-5 5,15-7,-13 3,0 0,-12 1,3 4,4-5,3 6,-7-7,2 7,0-7,1 8,1-6,-3 4,1-2,5-3,-6 2,9-2,-14 2,9 3,-4-4,0 6,6-8,-7 8,4-4,-1 1,-3 2,7-6,-6 5,1-4,4 2,-9 2,16-6,-16 7,7-3,0 2,-7 0,11 0,-105 14,54-3,-31 3,-3-1,25 0,-7 3,10-1,-22 9,18-6,-14 3,15-4,7-3,-2 1,-3 6,6-6,-9 6,12-8,-7 5,3 1,-2-2,1 2,0 0,0-2,1 5,1-7,-5 5,4-3,1-3,-1 8,4-5,-5 6,3-4,1 0,0 0,-1 1,0 2,1-2,-1-1,5 3,-7 1,9 2,-6-1,7 1,-2-2,-4 2,5-3,-8 2,7-3,-3 1,-4 6,9-11,-10 12,4-10,1-1,-7 7,10-8,-4 5,74-18,-35-3,57-15,-39 3,-9 0,43-16,-21 5,32-15,-12 6,-23 11,5-5,-26 15,11-7,1-2,4-2,6-2,-4 0,4 2,-1 2,-4 1,-4 4,-5 1,-4 6,1 0,-2-1,1-2,0-1,1-1,-2 1,1 2,-1 2,2-1,-1 1,-4-1,-1 1,-2 0,-2 0,5-2,-7 2,6-1,0 2,-7 1,12-5,-11 7,5-6,1 6,-5-2,5 0,-2-4,-1 5,2-8,-3 7,-1 0,6 2,-4-1,2 2,-79 38,35-18,-58 29,38-17,11-10,-26 18,22-15,-40 32,29-22,-13 9,-3 1,6-7,0-1,1 0,10-7,-14 10,17-8,0 0,0-1,1-3,0-1,2 1,2-2,-1 5,-1 1,0 0,1 0,-3 4,8-10,-15 14,18-16,-8 7,14-5,2-5,-2 5,2-3,0-1,-7 5,10-7,-8 5,6-3,-4 0,0 3,3-4,-1 8,7-9,-4 11,3-6,-2 0,-6 5,4-4,-5 2,9-5,-3 2,-3 4,4-7,0 10,6-8,0 6,-9-1,6-1,-10-1,7 2,1-4,-2 6,9-6,58-21,-28 2,45-22,-49 13,21-10,-12 7,13-9,-20 8,-2 1,8-10,-5 3,10-7,-3 4,3-3,1-2,1-3,0-2,4 2,0 3,0-1,0 0,4-4,3-2,7 2,3 2,0 2,-2 3,-11 3,-5 3,3-1,4-1,15-7,6-4,-9 3,-8 4,-8 4,-3 1,7-1,3 1,-3 0,-2 0,-6 0,-5 1,-3 4,-1 0,1 0,-1 1,0-1,1 0,-5 3,0 1,6-2,-8 5,17-8,-21 9,15-6,-7 2,0 1,2 0,1-1,-7 3,14-5,-17 5,9-4,-6 1,3-1,4-2,0 2,2-3,-1-1,5-1,3 1,5 2,-3-2,-2 3,-7 0,-6 1,0 3,-1 0,2 3,0-2,-95 42,37-19,-32 14,-5 4,16-2,-21 8,-4 5,-3 0,27-13,-2 1,7-1,2 0,2-2,0 1,1 0,1 1,4-2,0-1,-1 1,1 0,-33 28,9-6,6-4,-1-1,8-8,12-6,-7 3,14-12,-14 9,15-11,0-2,7-3,-2 0,-2 1,1 2,2 1,1-2,0-2,1-3,0-1,-1 2,0 3,-1-1,1 0,6-3,-4 3,4-4,-8 9,10-9,-9 9,8-9,-8 5,3-2,3-2,-2 6,5-4,-3 3,0 0,6-1,-4 5,0-6,2 5,-6 4,7-3,-3 2,-4-2,4-5,-8 7,4-5,4 0,1 0,-1-1,1 1,-2 0,2-1,0 1,-1-1,-13 11,11-8,-6 6,8-8,-2 2,2-5,-4 4,6-4,1 3,-5 4,7-4,-8 4,9-5,72-39,-27 10,11-11,5-6,-5-2,-3 0,14-14,1 2,-1-1,0 0,-1 3,5-3,3 0,2 0,16-9,1-1,-6 4,-3 4,-8 7,-4 4,27-11,-1 5,-2 1,-5 0,-1 1,-22 6,-9 3,-4 3,2 1,29-12,-17 9,17-12,-33 14,7-3,-12 5,-2 4,0 2,-2 2,2-2,2 1,0 1,0 0,0-1,4-1,9-2,15-6,1-2,3-6,-10 4,-17 7,-1-1,-9 5,2-1,3 1,-3 0,-1-1,6-2,4-4,-3 2,0 0,-11 6,-2 1,0 3,3-3,2-2,0 1,0 3,-4 3,-1 0,-2-1,-2-1,0 0,0 0,3 1,1 2,0 0,0 0,0-3,0-1,0 3,0 1,-3 0,-1 0,5-2,-5 2,9-1,-9 3,0-2,5-3,-7 3,6 0,0 1,-6 0,5-4,-4 1,5-1,-7 1,10 3,-10 1,-75 46,33-23,-29 14,-3 1,21-13,-9 6,-7 9,19-14,-33 25,19-14,-14 12,16-12,0-1,19-15,0 0,0 0,-13 12,9-8,-13 9,12-9,-1 1,-7 7,-4 3,-2 0,3 0,-20 6,17-6,-19 10,16-7,0 2,-4-2,0-3,-1 0,2 1,5-3,5-3,1-4,-1 0,-47 23,32-17,-25 10,42-20,4 0,-5 6,1 1,-2-3,1-1,4-3,1-1,1 0,-2 0,0 3,1 2,5 2,3 0,-1 0,0 0,-5 1,1 0,-1 1,0-1,0 0,1 0,3-1,-5 5,4-3,-7 7,-6 2,-2 2,-3 3,1 0,5-4,-1 4,-3 0,-2 0,-1 5,2-5,4 0,1-1,3-5,6-5,5-1,6-6,3-1,-10 11,9-11,-7 9,8-8,0 1,-3-2,-10 8,6-2,-10 9,3-2,0-3,-2-1,8-6,4-1,4-1,-8 4,8-6,-7 1,0 10,8-12,-7 11,3-10,2-4,-9 10,10-10,-7 8,3 0,-3 1,2 0,5-7,-2 3,0-1,-5 2,5 1,-1-4,2 4,-2-1,3-1,-7 3,9-1,-9 0,7-1,1 0,-2 2,4 1,-9 0,5-6,-6 3,9-3,83-35,-40 14,24-15,-1-3,-25 8,14-8,35-16,-6 0,-10 7,1 0,22-14,-4 0,-17 9,14-9,-15 13,1-4,3-2,22-7,-39 17,-1 1,31-17,-24 13,1-1,-5 3,-12 10,-1 2,5-2,-1 1,-3 1,-1-1,4 0,1 0,-3 4,-3 0,-3 3,-1 2,5-1,0 0,-4-1,-1 2,-5 0,12-4,-9 3,9-2,-6 5,-4 0,7-4,4-2,13-5,4-1,6-2,10-7,9-3,-34 14,0-1,2 0,0-1,0 0,0 0,0 0,1-1,2-2,0 1,39-15,-25 9,-15 1,-19 4,13-7,10-3,-2 3,-5 5,0-2,3-4,2-1,-3 1,-2 2,4-2,11-8,6-2,-14 8,-12 9,2 0,4-1,2-1,-4 1,-8 8,-3 2,4-2,1-2,-3-1,-3 2,1 4,-1 4,-2-1,-2 0,-6 1,-4 0,1 0,0 0,1 0,4-3,-3 3,1 0,-1-1,-3 6,4-7,-1 7,1-7,-1 2,-3-3,0 4,2-4,0 4,-1-5,5 5,-5-4,4 5,1-5,-5 4,3-2,-3 3,-95 45,46-17,-24 8,-4 4,-3 14,14-12,-5 8,-5 5,4-9,0 1,-10 10,-1 1,0-6,3-2,-23 15,36-25,-2 0,-4 2,-1 1,-8 5,-1 1,-1 0,1-1,3-3,2-1,5-2,1-2,4-3,1-1,0 0,1 0,-33 21,15-10,14-5,12-9,11-8,1-3,0-1,0 0,0 0,-5 5,4-1,-9 5,6-3,-1-2,-1 1,1-1,-1 2,1-2,0 1,-1-1,1 1,0 0,-1-1,1 1,-4 1,-1-1,-1 0,1 0,3 3,1 1,1-3,0-2,0 0,0 0,2 1,3-1,-2 1,0-1,0 3,1 1,3-3,2-2,-4 1,-2 0,0 3,1 1,-1 1,-1-1,1 0,0 0,1 0,-1 0,-4 2,-1-2,-2 2,-2-1,1-1,0 1,0 0,0 0,0-3,1-1,0-1,-1 1,-3 4,-1 0,3 0,2 0,0-1,-2 1,-3 0,0 0,-1 1,1-1,4 0,0-1,-1 5,-1 2,0 2,1 1,4-5,-6 6,4-5,-10 9,-2 1,-4 2,-6 4,5-1,4-4,1-1,0 0,0-2,0-2,-2-3,8-7,5-4,5-1,9-1,1-2,-5 2,4-5,-6 3,0 1,7-3,-9 6,15-5,-12 1,2 0,2-3,-4 2,0 2,6-2,-6 5,8-4,-7 5,4-4,-3-3,3 6,1-3,4 7,-4 0,71-7,-25-4,54-9,-40-7,-1-4,52-13,-15-2,-7 4,4-1,-18 4,-3 0,2 0,-2 1,40-12,-22 5,9-8,-33 12,-1 0,40-14,-39 14,-1 0,25-9,1 0,-22 8,1-1,27-10,-25 9,-1 0,26-12,0 0,-1 1,0 0,2-1,1-4,-3 0,-16 5,-8 3,10-5,9-5,-1 3,-7 3,-7 2,3-2,15-10,1 0,-10 5,-4 2,-13 8,-7 4,4 0,5-2,12-5,1 1,-18 9,-5 2,-4 0,0 0,4-4,-1 0,0 4,1 1,1 2,5-4,-11 0,11-5,-7 2,-1 4,3-1,-6 0,2-1,14-8,1-4,18-8,1 0,-5 1,2 0,-9 0,4 0,-3 0,-8 7,-12 8,-2 2,-4 3,-1-1,0-1,-7 4,0 1,0-1,0 0,1 0,-3 1,-3-1,-2 1,-1 1,7-4,-6 4,7-6,-8 5,-1 1,3-3,-4 5,3-3,7 0,-7 3,5-3,-3 1,-6 6,14-10,-10 9,5-6,-4 4,1 0,3-1,1 1,3-4,2-1,4-3,0-1,-1 2,-4 3,0-1,1 0,1-3,0-1,-3 3,-2 1,-1 4,0 0,-3 1,-1 0,-1-5,-1 4,2-2,1 7,-5-4,10-3,-13 1,16-10,-13 9,6-3,-3 5,-5 3,5-6,-1 3,-93 38,46-13,-26 12,-6 3,-11 11,9-4,7-7,-2 1,-14 10,-20 7,43-21,-3 1,-14 8,-1 1,9-5,1-1,-8 4,5 0,-6 4,-3 1,-2 0,-5 1,1-1,1 1,4-1,-1 0,0 0,-6 5,-1 1,1 0,0-1,0 1,-1 0,3 2,2-3,7-5,1 0,13-7,5 0,-13 5,-7 4,-9 9,-2 2,32-18,-29 16,-7 2,29-20,-3 1,-5 3,1-1,9-8,2 0,-1-3,0 1,-43 20,38-15,0 0,0 1,1 1,3-2,1 0,3-2,1 1,-29 18,-5 6,13-2,10-6,11-9,9-6,2-3,3-3,-1 3,1 2,-1 0,1 0,-1-3,1-1,2 0,2-1,3-1,1 1,0-1,1 1,0-1,-1 0,1-2,1-2,-1 1,0-1,0 3,-1 2,4-4,-4 6,6-6,-2 4,-2-1,2-6,-5 6,2 1,6-5,-9 15,9-13,-4 8,0 1,4-6,-5 6,3-5,-1 3,-1 2,0 1,4-1,0 0,0 1,1-1,1 0,2 0,1-3,-1-2,-3 1,0 1,-1-1,1-1,0 1,0 0,0 1,0-2,-5 5,4-6,-5 6,9-8,-4 5,-2 1,-1 3,2-7,1-2,1 1,-9 3,1 3,-2-4,7-2,-4-4,0 1,0 2,0-1,1 1,-2 1,-1-3,-1 3,0-1,0 0,2-2,3-2,-4 1,-4-2,1 2,-5 0,5 1,2-2,-1-1,-1-1,8-2,-15 4,12-4,-4-1,-3 6,9-6,-10 7,8-4,-4 1,3 0,-2-2,1 1,0-1,1 6,0-4,5 9,-1-3,2 2,-1 4,-4-2,5-2,2-1,-10-9,2-4,-8 2,88-39,-35 20,66-33,-61 21,0-1,27-20,-20 15,23-16,-26 21,8-4,3-2,-3 2,12-6,-16 10,11-5,-11 5,0 2,0 2,2 0,3-2,1-2,-1-1,1 2,-1 3,12-7,2-2,0-3,-1 0,-5 6,3 0,4-1,2 0,3-5,-1-1,8-6,-1 1,5-1,-2 1,-1 1,2-1,1-1,-1 1,3-6,-29 16,-1-1,36-23,-36 21,0 0,33-23,-34 24,2-2,8-4,1-1,-1 0,0 0,3-1,-1 2,-8 5,-3 0,31-16,2 3,-1 0,7-2,-38 20,2-2,-3 1,0 1,25-14,-9 5,-24 15,7-7,8-6,2-1,-2 1,-4 5,2 1,0-3,-5 0,2 0,6-1,12-5,2-2,-9 1,-8 1,5 0,1-1,4 0,2-1,1-2,0-3,4-1,0 2,-9 7,-8 4,-5 1,1-1,7-1,2 0,-8 2,-3 0,-4 0,-2 2,0 4,-2 4,-2 0,-1 0,-7 0,-2 1,-4 3,7-2,-6 5,9-4,-9 6,2-7,6 2,-10 0,11 2,-4 2,-1 1,2 0,3-3,-4 1,6-5,-10 3,1 2,0 2,7-1,3-2,0-2,-2 0,-3 0,-1 0,4 0,2 0,0-4,0-1,-5 1,4-2,-8 6,11-2,-2 0,5-3,0-1,-5-1,0 0,2-4,3-5,1-3,1-3,2 2,-1 1,-6 7,-8 7,-9 5,2 1,-1-3,3 2,3 3,-6-3,7 7,-61 25,-23 9,-25 21,19-13,-12 6,4-1,-13 9,2-2,20-13,-2 0,-3 1,-14 8,-4 1,4-2,19-9,3-2,-5 2,-4 3,-7 3,0 1,5-2,-2 1,4-1,-2 3,6-3,-3 3,1 0,3-3,-2 1,2-2,2 0,2 0,2 1,4-4,-4 3,2-2,-3 1,0 1,-1 0,-1 1,2-2,0 0,3-1,1-2,1-1,1 0,2-1,0 1,1-1,1 0,2-2,0 0,1 0,1-2,-31 15,13-10,7-6,1 0,-10 7,-2 3,9-4,3-3,5-6,2-4,0 1,1 0,-1 3,1 0,-5 1,-1 1,6-6,5-4,8-1,1 1,-11 6,-5 3,3-3,4-2,8-1,2 0,-4 3,-1 1,0 0,1 0,-1 0,0 0,0 0,0 0,0 0,0 0,3 0,1 0,3 0,1 0,0-3,0-2,5 0,0 0,-1 4,0 0,-5 1,1 0,3 0,1-1,0 0,0 1,-5 0,-10 7,-2 0,-8 8,-3 2,-4 1,-6 8,-4 1,3 0,0-1,6-1,3 0,5-1,7-5,6-5,6-5,6-4,7-3,4-6,1 4,-2 4,3-2,-1 3,2 0,1-6,-3 8,3-6,0 3,0 0,-2 1,-2 0,0 1,1-1,-3 1,-2 0,-1 0,2 0,2-3,2-2,0-3,-5 7,4-6,-4 6,5-9,-4 3,3 0,-4-1,2 1,1-3,-1 5,0-4,5 5,-2 0,-3-3,2 4,-5-2,0 3,1 0,0-3,1-2,7-3,-5 6,0-2,0-4,-4 3,1-6,2 3,-4 2,97-37,-32 7,15-9,3-3,-3-5,26-18,-26 11,21-14,-36 21,0-1,3-1,1-1,3-2,0 0,-1 1,-1 1,19-16,0-1,-26 20,3-1,5-5,1-1,0 1,-1-1,4-3,-2 0,-12 7,-1 0,8-3,2 0,4-4,0 0,-5 4,-1-1,3 0,-2 0,22-18,0 3,-2 3,-5 1,-1 1,0 1,-1 3,2-1,-1 1,1-2,-1 1,2 3,-2 2,0 0,-1 0,1 0,0 0,-1 3,-2 3,-9 5,-4 1,9-4,7-2,1-4,10-4,-23 9,13-7,-4 6,1-1,-2 2,-9 4,-3 1,4 0,2-1,2 0,-2 1,1-1,-1 0,1 0,-2 1,5-4,4-3,4 0,0 1,-5 4,-1 0,-2-3,-2-1,0-1,7-3,-13 8,31-15,-3 1,9-4,-38 18,-1 0,26-17,-2 4,11-1,1 2,-34 16,1 0,0-1,1 1,5-1,0 0,-2 3,-1-1,-3 1,-1 0,2-1,-2 1,32-14,2-3,-5 3,-5 1,0-3,-4 3,-8 3,-11 5,-8 7,-6 3,-1-2,-2-1,-1-1,1 1,3 1,1 3,-3-1,-2 1,-3 0,-2 0,0-2,1-2,-2 2,-2 2,-3 3,3-4,1-1,1 0,-1 2,-4 4,2-3,0 1,0 0,4-1,-3 3,3-4,-5 3,1-1,2 1,-4 1,5-5,1 3,-4-4,3 3,-4 0,1 0,1 0,-2 0,1 0,0-1,4 3,0 1,0 3,0 0,-3-2,-1-1,5-3,-6 6,8-4,-6 5,-2 0,7 1,-6 5,11 0,-109 31,47-16,-28 5,-4 0,13-1,0 1,-4 8,-2 2,-19 8,1 3,-1 1,-15 5,15-7,-2 2,23-14,1 0,-15 7,-1 2,10-6,1-1,7-3,-1 0,-16 7,-1-1,6-4,1-1,-1 1,-1 1,-5 1,-2 1,-4 3,-2 2,-8 3,-3 0,25-12,-1 0,0 0,-1 0,-1 0,1 0,-1 0,0 0,0 0,-1 0,0 1,0 0,0 1,0 0,1 0,-27 15,2-1,6-1,2 0,8-3,3-2,13-7,1-1,4 0,1 1,-34 20,9-2,2-1,17-13,-5 0,-2 1,2 0,5-1,1-4,0-2,1-2,1-3,0 0,-1 1,0 0,1-1,7-3,4-2,0 0,1 0,-12 4,-7 2,4 0,6 0,12-3,5 0,-6 0,-3 1,-2 0,3 0,-2 3,-1 2,-10 5,-3 2,3-1,4 0,7-2,3 0,-3 0,-2 0,-4 2,-2-1,-1 5,2 0,3-1,2 0,0-3,-1-2,4-2,2-3,5 0,0 0,-5 8,-1 2,3-3,3-2,5-7,1 1,0 2,0 1,-1 0,1 1,-1 0,0-1,-1-1,2-3,1 2,3-1,5-4,-4 1,-4 1,-2 2,1 3,4-5,0-2,0-1,-1 0,-3 5,7-4,-7 3,-1 2,-5 5,-8 2,-2 3,1-1,-4 3,-2 3,0 0,0 0,1 0,5-4,-1-1,5-3,10-7,6-2,8-6,0 1,-1-1,-5 4,3-4,-4 4,6-7,-6 5,5-6,-3 7,1-4,6-2,-12 7,7-11,-3 5,-1 1,7-2,-9 3,6 1,-2-6,3 3,-4-2,4 3,0 1,89-31,-41 7,18-9,3-4,2-4,-9 3,18-10,7-2,19-6,-16 5,1 1,-23 11,-3 3,35-14,-1-2,-9 1,1 0,-1 1,-11 4,-8 2,16-5,10-3,-32 15,1 0,45-16,-17 5,-4 2,0 0,0 0,5 0,3-1,7-2,-1 1,1 0,-1 1,6-2,2 0,-46 15,0 0,45-14,-10-1,-33 13,3-1,0-1,1 0,-1-1,0 0,-2 0,-2 0,27-13,-4 2,6 2,1 2,0-5,-1 0,-4-1,14-6,-10 5,-25 10,4-1,0-1,2 0,5-3,3-2,5-2,1-1,-3-2,0-2,-1 0,0-2,3-1,-1-2,2-1,-1 0,1-1,0 0,1-4,0-1,3-1,-1 0,-1 0,0 1,-2 1,0 3,-6 7,-3 1,-5 4,-2 0,-1 2,-2 1,-8 3,-1 2,35-21,-22 15,-16 13,-3 2,-2 2,-3 0,-2 1,-3 1,-3-1,-1 2,-2 2,11 0,-10 3,9-3,-13 2,9-6,-4 4,16-6,-4 5,-1-1,-4 1,-4 1,0-1,4-2,-1-1,1 0,0 0,4-1,0 0,1 0,0 0,-4 1,-2 0,-2 0,-2 1,0-1,0 0,-2 1,-3 0,-2 0,7-3,-6 5,4-3,-3 1,1 1,3-5,-4 5,5-3,-7 3,6 0,3-3,-8 5,6-5,-3 2,-7 3,15-10,-15 9,10-7,-1 0,-2 4,11-8,-10 8,10-5,2-1,10-4,4-6,-1-1,0 0,1 1,5-1,-1-1,1-4,0 1,-1 3,-3 2,-3 3,-3 1,-1 0,1 3,-6 3,-3 3,-1 3,-9 1,5-1,0 1,-7 2,3 1,-1 0,-6 3,12-4,-13 3,4-2,2 2,-7-3,8 2,-91 42,43-21,-25 12,-1 2,15-8,-6 2,-22 11,-8 5,19-8,-3 2,-7 4,-8 4,5 0,-10 9,6-2,7-5,2-2,2-1,1-2,11-7,0-1,-9 6,-2 1,3-1,0 0,-5 3,1 0,9-5,1-1,1-1,0-1,-39 26,0-1,-1 2,40-28,-2 2,-19 10,-1 0,15-10,-1 0,-13 6,1-1,-24 9,2-3,0-3,0 5,-2 2,43-21,0 0,-44 21,-1-3,4-3,-1 4,-1 3,0-1,0 0,5-2,2 2,17-6,8-4,-7 6,-3 3,-4 1,-2 1,14-9,1-2,8-1,9-5,-9 5,-6 2,-9 6,2-1,9-5,2-1,0-3,2-3,-4 0,-2 2,-6 1,1-1,11-8,-4 4,11 0,-37 15,-6 4,33-20,-2 2,-6 1,0-1,7-1,1-1,-4 1,0 1,6-3,0 0,0 0,0 0,4-2,0-1,-44 22,2-4,7-2,-3 1,6-1,9-1,10-4,13-4,10-6,8-4,0-1,-1 1,3 0,2-1,1-3,0-1,-1 0,1 0,3 2,0 1,1 1,-1-1,-2-2,-5 3,3-2,-2 1,8-3,-9 4,6-3,-8 4,5-5,1 0,0 0,-1 3,0 2,-3-2,-2-2,2-4,0 1,2 1,2 1,0 0,0 0,0 0,0 0,0 0,0 0,-1 0,2 0,-1 0,0 0,-3 0,-1 0,2 1,3-1,2-1,-8 6,7-4,-6 2,-1-2,7-3,-8 4,8 1,2-5,-8 12,8-12,-7 8,6-7,-1 0,0 4,-5-2,8 1,-12 0,12-1,-5-1,82-6,-32-9,68-5,-40-4,-14 3,14-9,4-3,24-5,-19 2,9-3,-7 2,-9 8,-2 0,19-10,-1 0,-22 10,-5 1,28-9,-25 7,0 1,22-7,-18 5,38-11,-19 8,8-2,-1 1,-20 8,12-2,14-1,2 0,5-2,-43 9,1 0,44-14,-4 1,-2-1,-4-2,-5-1,-2-6,-8 2,-9 5,-8 1,-10 6,1-5,1-4,-2 2,-4 2,3-2,4-3,5-5,-1 1,-12 9,-10 7,3 0,4-2,6-2,2-2,-4 0,-1 1,-1 0,1 0,-3 2,-3 3,-2 2,-2 1,0 0,0 1,0-1,0 1,1-4,0-1,0 2,0 2,0 3,-1 0,0-1,0-2,0 0,0 1,2-4,-1-1,7-1,3 0,0 4,-1 0,4-3,3-2,8-1,1 0,-12 5,-4 1,-5 1,0 0,8-4,2-1,5-2,1 2,-4-1,-2 1,-5-3,-1 0,0 3,1 1,0 3,0 0,0 0,0 0,-5 1,0 0,-5 0,0 1,0-1,0 0,1 3,5-2,-4 2,15-6,11-5,14-5,10-6,3-5,2-1,-3 2,2-1,0 0,-2-4,3-3,-2-1,-4 5,1 0,-2 4,-13 8,-14 8,-9 7,-10 3,5 0,0 0,-1 0,8-4,-11 5,5-4,-15 7,0 1,11-3,-8 1,10-2,-12 4,0-3,10-4,-6 3,13-9,-3 4,-1-3,-4 0,-3 3,-1 1,7-1,1 1,-1-3,-3-2,-2 1,-3 0,0 4,0 0,1 0,-1 1,-2 1,-2 2,5-5,-7 6,6-5,-6 0,5 3,-5-5,6 1,-8 3,3-3,1 1,-1 0,0 2,1-3,-3 4,4-5,4 0,-4 0,4 4,-4-2,4 1,5-4,1-1,-1 2,-3-1,0 2,0-1,-6 5,-2 2,0-1,1 4,4-5,-2 9,-1-6,-1 3,1-6,5 5,-5-5,6 3,-7-1,1-3,1 8,0 0,2 4,0 0,-2 0,0 0,2 0,-3 0,3 0,0 0,5 0,0 0,-5 0,-4 0,8 0,-9 0,9 0,-7-4,-3 2,10-2,-7 4,3 0,-2 0,-83 35,39-16,-26 5,-3 0,9-1,-8 4,-18 10,-5 3,-12 6,7-4,1-2,2-4,-1 4,-1 2,-6 1,-1 0,-3-5,23-10,-2-1,16-6,1 0,-17 7,1-1,-24 11,-1 1,1-1,2 4,3 1,7-1,1-1,14-9,6-4,7-3,3-2,-10 5,-3 3,-1-1,3 0,10-7,2 0,5-1,0 0,-1 0,1 0,1 0,-1 0,-1 0,1 1,-1-1,1 0,4 0,1-1,-1-2,-7 4,4-3,-13 5,2 0,-8 5,-5 2,5 0,-1-1,6-5,0 4,-1 1,-2 4,-7 1,-12 6,3-3,4-5,13-4,11-11,-1 0,-1-1,1 1,7-1,3 0,0-1,0 1,-3 1,-2-1,4-3,1-1,0 2,0 2,-1 0,1 0,3-3,2-2,0 1,0 0,-1 2,-1 1,3 1,2-1,1-3,0-1,0 0,0 0,0 0,-4 5,6-5,-2 4,-2 0,7-4,-10 2,1-1,6-3,-6 3,0 2,7-6,-11 5,8-5,-1 3,1 0,-5 0,7-1,-5 1,4-1,-1 1,-4 0,1 0,0 0,2 0,2 0,-6 5,7-4,-6 4,8-8,-8 4,2-1,-4 3,2 2,7-4,-3-2,-2 0,1-2,-8 6,0 3,-7 4,-3 2,-4 1,-3 0,2-2,1-2,8-3,5-4,3 0,0-3,3-2,3 0,-1-6,3 4,-5-2,3-1,-3 2,4-3,-3 3,2 2,0-1,-4 0,2 3,-1-5,4 3,-2 0,2 0,-3 3,3-1,-1 0,2 2,-1-1,5 6,-3-1,10 6,0 2,9 0,6 1,8-3,12-8,0 2,3-5,-7 7,-1-4,4 3,-1-2,-2-3,7-3,-5-8,5-2,3 0,-10 0,13 0,-2 0,2 0,-1 0,-10 0,13 0,-12 0,11 0,-12 0,1 0,9-4,-5 0,6-5,-10 2,0 1,5 1,-5 2,8 2,-4-1,0-1,0-1,0 0,0 4,0 0,4 0,1 0,4-3,0-1,1-3,0 0,0 2,0 2,-3-3,-3-1,0-6,1-1,4-1,1 0,0-2,-1-2,-3 1,-2 0,-2 1,0-2,0-2,0-1,1-1,-1 1,-3 4,-3 1,-3 0,0 0,-1 1,9-6,-3 6,4 0,-6 2,-3 2,9-8,-2 2,7-3,-4 5,0 2,-3-1,-2 1,1 2,1 1,3 2,0 3,0-3,3 3,4-1,2-1,-6 1,-4-1,-6 1,0 2,10 0,-6 0,5-2,-10-3,1 0,0 0,8 0,-4 3,6-3,-10 2,0-2,5-7,-5 2,8-3,-7 4,-2 1,1 0,0 0,1 0,-2-1,7-4,-7 6,9-3,-7 6,-2-1,6-8,-6 4,5-4,-6 5,2 0,1-1,-2 1,1 0,0 0,6-1,4 0,3-6,1-3,-1-1,-4 2,1 2,-1 2,4 0,0 0,0 0,0 0,1-4,0 0,0 2,0 2,-4 3,-1 0,-4 1,-1 1,4-1,1 0,0 0,-1-1,6-3,2-1,4-5,-2 2,-8 3,-1 1,9-4,6-4,8-5,0 2,-15 9,-4 2,-5 0,2 0,9-9,13-7,-3 3,18-7,-4 3,7-6,5-4,-8 1,-1 0,0 1,-2-1,2 0,-3-1,0 1,-9 7,-14 9,-9 7,-11 8,0 0,0 0,0 1,1-1,0 1,-1 0,2-1,-3-1,5-1,-4 0,0 4,-1-1,1 1,1-1,4 2,-2 2,1-2,-2 2,-4-1,10 0,-7 3,4 2,3-4,-10 4,6-4,0-6,-3 4,7-4,-4 4,0-1,0-2,0 0,-3 2,-2 1,6-5,-10 7,10-7,-7 5,1 2,12 1,0 1,19-1,7-4,13-4,6 0,3 1,5-2,-2 4,-5 1,-9-1,-28 6,-3-2,-26 7,13 1,-92 21,56-11,-70 15,45-8,1-2,-22 11,-32 16,23-10,13-6,1 1,-20 10,-5 4,1-1,1 0,4 0,-4 1,7-8,11-8,2 0,-2 1,1 0,3-1,10-7,-7 2,9-4,-14 5,16-6,2-3,3-1,0 1,0 3,0 0,0-1,0-2,0-2,0 3,0 1,3 0,2-1,0 1,0-1,2 1,2-1,0-3,0 0,-3-1,-1 1,0 3,0 0,-3 1,-3 0,-12 3,-14 4,3-2,-3 4,17-4,7-3,3-2,-4 1,-2 0,-15 8,-8 2,7-3,6-2,13-2,3 0,-16 7,-7 5,4-6,8-4,8-4,1-1,-5 7,1 1,5-1,-1-1,1 1,0 0,-1-2,1-2,1-4,0 0,3 4,0 0,1 0,0-1,1-3,-1-1,0 2,-5 1,3-1,-9 4,10-4,-4 1,6-3,1 0,-8 4,5-3,-10 3,-2 0,-7 3,-7 4,5 2,0 1,1-1,-2 1,1-1,4-3,1 0,7-4,5-2,5-1,10-4,-10 6,8-4,-8 4,9-6,1 1,-9 5,8-5,-4 4,-1 1,7-3,-10 7,9-5,-3 3,0 0,0-2,0-1,1 0,1 1,1-1,-4 5,7-10,-11 11,10-10,-6 9,6-4,-3 0,0 0,0 1,9 1,28 12,-10-14,24 3,-15-10,1 1,12 4,-7-3,-1-3,10 2,-14-3,13 6,-4 2,-6-2,7 7,0 1,-7-8,7 2,-2-3,-5-5,6 5,0-5,-8-2,11 4,-4-3,-1-2,4-2,-2-4,-4 0,12 0,-14 0,6 0,0 0,-7 0,15 0,-11 0,7 0,-7 0,10-3,-8-1,9-2,-8-1,-1-1,1-3,0 1,0 0,1 2,-1 1,0 0,0 0,1-3,-1 0,0-1,0 1,0 0,0 0,5-1,0 1,4-4,1-2,0-3,0 1,-8 4,-2 1,-1-4,3-1,9-8,0-2,12-5,9-4,-11 10,13-11,-9 4,17-10,11-5,-1 5,3-2,-2-3,1-1,-2 0,-3-3,-2 4,-6 4,-12 8,-10 9,-9 6,0 0,-1 0,7-5,16-6,6-2,1-1,-11 7,-10 4,-3 2,1 0,-2 1,-2-1,-3 1,4-1,2 0,1 0,-1 0,-6 3,-5 3,-2-1,0 0,0-3,0-1,0 3,-1 1,-3 3,-2 2,-3 0,7-5,-7 4,10-4,-7 5,0-1,0 1,5-5,-7 4,6-4,-6 5,2-1,0 3,8-3,-9 3,5-2,-3 1,-4 2,5-4,-3 3,-2-2,5 0,7-3,0 0,9-1,0 1,5-1,1 0,-3 2,-8 5,-5 1,-2 0,-5 1,4 2,-78 50,36-26,-65 41,53-42,-27 18,11-3,-13 6,-10 4,30-17,-45 28,45-27,-23 17,29-24,1-2,4-1,1 1,-2 4,0 0,-5 2,-6 4,4-4,-20 18,-4 3,-4 5,-18 9,11-11,-10 3,-2 2,10-6,-3 3,10-9,6-5,9-2,5-6,9-4,8-5,7-7,-3 6,0-2,-4 3,1 3,11-11,-11 13,11-7,-8 2,1 4,3-9,-9 14,14-11,-11 9,3-7,0 3,-3 0,8-5,-10 5,5-7,-7 4,0 0,6-4,-7 2,1-2,6-3,-6 1,2 2,8-4,-13 7,13-6,-8 3,6 6,2-3,3 8,57-6,-25-5,51-4,-48-5,33 5,-31-6,26 7,-31-7,2-1,10 5,-9-6,9 3,-3-5,-2 0,6 0,0 0,-4 0,5 0,-1 0,2 0,0 0,0-3,1-4,4-2,-4-4,-1 1,-6 1,-5 2,4-2,-7 3,5-6,1 1,-6 0,9-1,-8 1,7-1,-7-4,4-2,-7 4,10-2,-12 7,12-7,-9 3,7-5,-3 5,-2 0,0 0,4 0,-6 0,9-2,-9 6,5-4,4 1,-8 2,8-5,-7 3,2-2,3-4,-6 7,2-5,6 0,-6 4,5-4,-7 5,4-2,-2 1,2-1,1 0,-2 1,2-2,-1 3,-2-1,2 3,3-2,-6 4,6-1,2-1,-7 0,14-7,-12 5,4-4,0 4,-3 1,0-1,-1 2,4-3,-6 3,4-3,-5-2,-1 4,4-6,-1 6,0-1,0 1,3 5,-1-3,2 2,-2-3,-1 2,3-2,0 1,-3 1,3 0,1-3,-5 2,4-2,-3 2,-5-2,6-6,-6 0,2-2,-9-2,-3 0,-5-9,-3 8,-3-8,-2 8,-4-5,-2 0,-1-2,0 0,0-4,-1 1,-2-1,1 0,1 6,2 4,2-1,-1 1,1-2,-3-5,5 10,-2-6,0-1,0 8,-4-8,3 7,1-2,-2-9,4 9,-4-8,4 13,-6-7,0-2,2 7,-3-6,5 5,-1 0,-6-11,7 11,-5-6,4 6,-4-6,3 5,-8-5,6 8,-1-4,-3 0,5 1,-1-1,1 1,4-4,-5-1,7 5,-5-3,-3 2,4 2,-9-5,4 7,-1 3,-4-10,6 13,-10-15,9 13,-3-4,-2-3,7 6,-10-9,9 5,-3-1,-2-1,1 2,3 1,-7-7,8 9,-7-6,1 8,0-4,-5 1,3 3,-4 0,5 2,1-5,-7 0,11 2,-10-2,7 1,1-1,-4-9,8 12,-3-8,-3 1,9 8,-18-13,18 14,-10-4,2-2,3 4,-9-12,10 8,-2-1,-1-3,5 5,-9-9,5 2,-1 0,1 2,0-1,-1 0,0-5,0 1,4 4,1 1,0 4,-4-5,3 6,-9-13,12 17,-8-14,6 11,-3-2,-5-1,5 1,-3-4,-1 1,0-1,-3 0,0 1,1-1,-1 3,0 0,-3 3,1 3,4 2,-13-1,18 6,-14-6,7 0,3 3,-10-5,3 1,4 1,-3-4,7 6,-8-3,6 3,-6-2,2 1,3 2,-8-2,8 2,-3-3,4 3,-3-3,1 1,2 1,-3-3,7-2,-6 0,5 0,-5-1,1-1,4 1,-7-5,8 8,-7-7,4 4,-1-3,1 2,0 2,0-1,0 0,3-2,1-1,-8-2,5 2,-9-3,9 6,-1 1,0 0,1-1,-1 0,0 1,-1-2,2 5,-2-5,-10-3,9 7,-11-7,9 6,-1 0,-5-1,-1-1,5 2,-4 0,4-2,2 3,1-3,4 0,-1 0,0 0,0 0,2 0,0-6,-2 5,4-5,-2 3,4-2,-1-2,-4 0,4 2,-1 3,-1-1,-6 2,2-3,-2 0,8 5,-10-5,6 6,-7-3,4 3,5 4,-14-8,9 8,-5-7,0 5,6 1,-7-2,7 4,-3 1,-7-1,6 2,-3-1,1-5,6 5,-6-5,-1 4,7 3,-14-3,14 7,-9-5,3 1,4-2,-4 0,-3-3,9 4,-10-5,4 3,7 1,-11-3,10 4,-4-1,-13-5,7 3,-12-3,2 5,-1 0,-4 1,-4 2,4 0,-4 3,1-4,5-1,8 1,-6 1,15 0,-14-1,11 0,2-1,5 2,-6-4,6 3,-8-2,7 2,2 1,-7-4,8 3,-6-2,-1 0,8 2,-16-3,16 6,-11-4,5 1,4-1,-5-3,3-1,5 1,-8-6,9 5,-5-3,-5 1,6 2,-3-2,-2 1,3 3,-8 0,9 3,0 1,-11-4,10 3,-10-3,15 4,-9-3,7 2,-14-5,14 5,-6-2,0-1,6 3,-7-2,1 0,6 4,-15-3,15 4,-6-2,3 0,-1-1,-3-1,-5 1,5-1,-5-2,3 1,1-3,-8 0,-6-1,-16-4,-3-2,-13-4,-10-3,-4-2,3-1,25 6,16 5,13 4,-6 1,-4 2,-4-3,-1-2,2-2,3-1,3 2,2 2,1 3,-1 1,-6-3,-3 1,6 0,0-1,13 3,0 0,-1 1,4 2,-5-1,3 0,0-1,0-1,5 2,-3-3,1 1,-5-1,5 4,-11 1,13 3,-9-4,9-1,-3-3,1 1,0 0,1-5,9-5,-3-4,6 0,-9 1,-1 6,0-1,0-1,0 2,2-2,-1 3,1 0,2-6,0-3,6 3,-2-4,5 7,-3-10,6 3,-1-4,5 8,0-2,0-1,6 0,6 2,11 8,3 6,6 5,-12 3,12 2,-7 0,0 0,8 0,-8 0,0 0,7 0,-6 0,-1 0,7 5,-15-1,15 6,-9-1,3 1,-1 1,1-3,-3 5,3-4,-5 6,0-4,0 6,-1-1,1 5,-5-5,0 5,3 4,-9-8,12 7,3-4,1-4,10 6,-10-11,4 1,0 0,-5-1,2 1,-6-3,7 4,-4-1,-3-2,6 5,-3-5,3 1,-1-2,1 5,-7-5,7 4,1-3,-8-3,16 5,-16-5,5 2,0 2,-5-2,8 5,-4-1,-3-3,4 3,-4-4,9 2,-10-2,9 3,0-3,0 1,3-1,-9-3,5-1,-5 2,4-3,0 5,-6-4,5 2,2 0,-4 2,4-3,-6 4,1-3,6 4,-5 0,3-1,-1 1,-7-3,9 4,-9-1,9 0,-1 6,0-6,4 5,-4-5,6 1,1 0,4 1,-1-1,-4 1,-4-1,-6 0,2-1,-3 0,5 0,-4 0,-1 2,1 2,2-1,-4-1,10-2,-11-4,7 2,6 0,-9 0,10 4,-14-3,5 1,-4-1,6 2,-4-1,-2 0,2 2,-2-1,11-1,-9-3,5-2,-1 3,-7-2,16 5,-15-5,6 2,0 0,-7-2,15 4,-14-4,4 2,6 2,-15-4,19 7,-9-4,-1-1,4 2,-6-4,2 2,0 0,10 2,-11-2,11 3,-7-3,5 2,1 1,0 0,-5 0,1 0,4 0,0 3,3 3,0 2,0 1,4 1,1 1,0 2,-4-2,-10-4,-1-1,-1-2,2 0,-2-1,0-1,-7-3,3 3,3 2,-7-6,13 5,-11-2,5-2,4 5,-9-8,10 7,-3-3,-7 3,10 0,-13-5,8 8,2-2,-6 2,1-1,2 0,-9-6,12 13,-9-12,5 6,-3 1,-1-6,1 8,-1-7,3 1,0-1,-4 3,1 0,-1 4,-4 0,1 2,-9 2,1 9,-4-3,6 23,-1-19,4 20,1 3,-2-14,2 10,-4-13,-1-12,7 23,-10-26,4 9,-8-15,-1 1,-5 11,-4-4,0 1,-6-5,5-5,-15 10,10-6,-34 35,26-24,-24 27,15-21,-10 3,-4 3,-4-4,-3 1,-5-3,-18 1,-7 1,-7-3,5-1,15-6,10-5,5-2,-1 1,3-1,1-2,10-4,3-1,2 1,3-1,2 0,3-3,2-2,-1 3,0 2,-3 0,-3 0,1 0,0 1,3-1,2 0,0-3,1-2,0 3,-1 1,-1 1,1 0,3-5,2-4,0 1,1 0,-2 2,1 1,0 0,0 0,-1 0,1 0,0 0,0 0,-3 0,-1 1,-1-1,1 1,0-3,0-1,-1 2,0 3,-1 3,1-1,0-2,0-1,-2 0,-3 0,3-1,-1 0,3 3,0 2,-3 1,3-1,-7 0,-3 1,-1 0,2 0,7-2,2 1,-3 3,-2 1,-4 0,0 0,-2 1,3-1,1 0,3 0,2-3,2-2,0 0,-1 1,1-2,-6 0,5-5,-7 5,0 4,-2-1,2-3,0-1,4-2,-7 5,-7 4,-13 3,-3 0,1-1,-1 1,6-4,-8 3,1 1,8-5,10-3,11-3,6-4,1 2,0 1,0 1,0-1,-1 3,-1 2,1 0,0 0,-6 2,-6 4,-3 3,0 1,3-2,2 1,2-2,3-2,0-2,0 2,-5 3,0 0,4-5,2-3,3-1,0 1,1 0,-1 0,4-4,3-1,-2 3,0 1,-1 1,1-1,4-1,0 0,-3 6,3-2,-2 2,2-3,0 2,-1-1,1 0,0-2,0-2,0 0,1 1,-5 1,0-2,0 1,1 0,2 0,2-1,-4 0,-2 2,-7 3,-1 1,3-4,3-1,0 0,-2 1,-12 8,-4 2,8-3,4-3,5-4,-1-1,-5 5,2 0,2 0,1 0,4-1,1-1,0-2,-5 3,3-3,-3 8,3 0,-1 1,0-1,1-3,3 3,0 1,-1-1,3 0,2-3,2-3,1 2,-2-6,3 4,-5-1,2 3,1-5,-7 5,8-9,-10 9,10-7,-3 5,2 1,1-2,-6 3,4-6,-1 0,-3 2,0 1,-6 6,6-6,-3 1,6-8,-3 5,3-1,-3 5,3-4,-1-1,-6 2,8-5,-9 4,9-5,-3 1,-3 2,4 0,-3-1,0 1,2-3,-4 3,4-1,2 3,-6 0,8-3,-9 3,8-6,-3 6,-4 0,9-5,-8 6,3-5,1-1,-12 5,14-9,-9 5,11-5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14"/>
    </inkml:context>
    <inkml:brush xml:id="br0">
      <inkml:brushProperty name="width" value="0.5" units="cm"/>
      <inkml:brushProperty name="height" value="1" units="cm"/>
      <inkml:brushProperty name="color" value="#E6E6E6"/>
      <inkml:brushProperty name="tip" value="rectangle"/>
      <inkml:brushProperty name="rasterOp" value="maskPen"/>
    </inkml:brush>
  </inkml:definitions>
  <inkml:trace contextRef="#ctx0" brushRef="#br0">128 591 12722,'-34'42'473,"-5"4"-152,20-18-203,0 1-12,3-3-336,66-73 110,-13 19 113,5-12 0,0-4 349,3 0-239,-10 9 281,-18 17 201,-63 69-13,28-23-440,-21 22 1,-1 4-82,19 7 64,-5 14-164,30-24 1,35-49-215,25-35 0,-7-6 253,2-15 0,-29 22 0,0-3 4,6-6 1,1-3 0,3-1 0,2 0 112,2-1 0,2 0 1,-3 4-1,-1 2-155,-2 3 1,-1 2 0,-2 1 0,-1 2-29,-2 1 1,-1 3-459,10-13 221,10 5 660,-40 33-142,-29 53 1,-4-11 11,-4 0 0,-2 2 0,-9 9-29,-8 15 1,-3 4-131,19-25 1,-1 1 0,3 0 0,0 0-41,0 3 0,1 0 0,4-4 1,2 1-121,1 0 0,2-2 75,-2 14 89,6-14 0,2-2 51,7-1 107,7 11 1,26-55-309,21-32 0,-16 5 0,-1-6 0,6-6 0,0-2 9,-2 1 0,1-2 0,-2 2 1,-3 2-1,-4 6 0,-1 1 1,0 0-1,3-1-48,0 0 0,0-2 0,4-2 1,1-2-120,4 2 0,-1-2 0,-2 0 0,0-2 33,3-3 0,0 1 437,-8 8 0,-5 2 90,7-21-211,-39 28 0,-29 24-2,-35 31 1,7 8-11,-5 21 0,31-23 1,-1 5-1,-8 6 1,1 4-37,1-2 1,1 1-1,1-1 1,2 1 0,7-8-1,2 0 1,-1 1 0,0 1 61,-1 0 0,0 0 0,-4 9 0,0 1 126,-2 4 0,2 2 0,1-3 0,3 2-120,0 5 1,2-2-163,7-9 0,5 0 14,9-4 1,5-1-474,11 25-328,13-4 546,17-30 1,19-51 126,9-33 1,-29 11 0,0-6-44,0-6 1,-1-2 0,4-6 0,2 1 62,3-7 0,1 1 70,-4 6 1,-2 3 182,-5 8 1,-10 7 0,-20 12 10,-37 40 1,-34 42 87,24-10 0,-2 3 0,-3 5 0,1 1 26,-5 6 1,0 0 0,1 0 0,1 0-1,0-2 1,3-3 0,3-2 0,5-3 245,7-7 1,3-1 491,-12 23-1475,21-14 0,58-59 164,27-26 0,-21 5 0,0-4 82,2-4 0,0-1 0,-2 3 0,0 0-246,2 0 0,-1 3-492,11-10 1446,-6 21 29,-100 83 1,17-18-247,-9 0 1,-8 2 0,13-10 0,0-2 245,0-2 1,3-2 491,-8 9-1326,0 11 1,74-49-150,19-9 0,26-23 246,-35 6 0,0-4 0,0 4 0,0 0-246,4 0 0,-2 1-492,32-13 996,-1 17 1,-54 49 314,-23 30 1,-14-18 0,-7 3-83,-8 7 1,-4 1 0,0 1 0,-2 0 245,-1 4 1,2-2-1,3-8 1,1-1-332,1 0 1,3-5 0,3-7-257,20-28-232,43-54 0,-8 11 0,3-4-164,4-3 0,1 1 0,-2 5 0,-1 1 164,-3 2 0,-1 5 0,5 7-164,-26 34 0,-30 30 737,-8 1 1,-6 1 0,5-4 0,0-1-1,-5 5 1,-1 1 0,-1 3 0,0-1-1,-7 9 1,-1 1 0,4-5 0,1 0 245,2-10 1,2 0-1,8-5 1,1-2-1444,-10 17 618,106-86 0,-17 2 88,5-10 0,5-4 0,-10 10 0,-1 4-246,-4 5 0,-1 2-77,25-9 734,-22 10 0,-1 3-107,7 11 1,2 13 277,-37 37 0,-24 3-10,-31 28 0,-11-4 165,13-25 1,1-1-399,-8 10-347,9 3 1,74-64-239,26-13 0,1-3-492,6-12 0,-30 19 492,-3 4 0,2 1-244,14-5 1020,5 6 1,-57 37 42,-45 28 1,7-19 0,-4-2 163,-4 2 1,-1-1-1,4-3 1,1 2-1,-2 0 1,4-2-881,-1 9-103,94-73 0,-10 0 246,7-9 0,6-5 0,-12 11 0,0 1 41,7-5 0,1 3 0,-3 8 0,1 5-110,2 6 0,-4 3 1298,23-1-492,8 8 1,-74 51-1,-15 20 1,-20 0-1,-7-27 1,-2-2 81,-7 11-830,1-6 1,1 0-24,11-3-212,80-52 0,-7-1 263,8-12 0,3-6 1,-10 12-1,-2 0-263,1 0 0,-1 0 29,-5 6 1,0 1 953,6-2 1,-2 2-122,18-2 0,-25 21 121,-53 30 1,-16 1-1,-37 20 1,11-15 491,-10 5-492,1-2 1,23-16 491,37-19-1311,61-37 0,-11 7 0,4-3 82,8-4 0,2-1 0,-5 3 0,0 2-246,1-2 0,-2 3 0,-5 3 0,0 2 180,6 6 0,-4 4 803,15 5 1,-39 41-1,-60 26 1,-10-1 491,-19-5 0,21-17-597,-2 15 0,64-40-878,30-7 0,10-8 0,-17-5 0,0-1-492,11 2 492,-1-1 0,-2 1-492,-9 2 492,6 0 0,1-2 884,12-1 83,0 5 1,-57 24-77,-52 19 0,-10-5 92,17-12 1,0 0 491,-9 2-713,-17 10 1,70-33-763,21-14 0,21-5 164,-6 2 0,2-2 0,28-5-164,-25 10 0,1 3-492,15-2 755,-8 4 1,-1 3 1211,-2 7 0,9-2-127,-51 12-402,-56 21-138,1-10-256,4 5 1,0-1-19,3 0 0,33-10-493,53-33 0,8-4 205,-12-3 0,4-1 0,-5 6 0,1-1-246,6-2 0,1 1 0,-3 3 0,0 1 853,5 4 1,-2 1 129,22-1 1,-31 38 491,-59 25 0,-3-12-492,-17-11 1,-5-6-532,-3-7 0,15-31-452,48-30 0,13 0-492,31-1 0,-19 17 492,-4 8 0,1 0 1475,22-11 0,14-2 0,-17 12 0,-23 8-1011,-7 7 355,-14 5 1,8-2 0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15"/>
    </inkml:context>
    <inkml:brush xml:id="br0">
      <inkml:brushProperty name="width" value="0.5" units="cm"/>
      <inkml:brushProperty name="height" value="1" units="cm"/>
      <inkml:brushProperty name="color" value="#E6E6E6"/>
      <inkml:brushProperty name="tip" value="rectangle"/>
      <inkml:brushProperty name="rasterOp" value="maskPen"/>
    </inkml:brush>
  </inkml:definitions>
  <inkml:trace contextRef="#ctx0" brushRef="#br0">430 467 12561,'-56'16'116,"-18"18"867,21 4 0,6-8-492,16-4 1,2 0-1,-7-2 1,22-4-311,45-37 1,21-11-277,-4 1 0,4-3 0,1-1 0,2 1 0,7-8 0,2 2 0,-9 4 0,-2-1 51,-3 3 1,0 1 0,0 1 0,0 1-1,-1 1 1,0-1 32,1 2 0,2-1 1,6 0-1,2 1 8,6-2 1,-1 0-122,-8 7 1,-3 2-42,24 1 1,-81 48 140,-47 21 1,3-13-1,-8-1 1,-11 5-1,-2-2 30,2 0 0,1-2 0,-1 1 0,3-2 0,12-7 0,2-1 0,0 2 0,0 1 116,1-1 1,0 2 0,-4 2 0,2 3 0,4-3 0,2 0 0,-1 1 0,3 0 122,3-2 1,0 0 0,0 6 0,3 1-1,1 1 1,5 0 0,3 0 0,4 0-278,0 3 1,5 2-193,2-11 1,10-4-1,31 4 45,28-33 1,-8-16 0,4-10 0,10-14 0,-1-5 55,1 0 0,0 0 0,2-3 0,-2 0 0,-11 7 0,0-1 0,4-2 0,3 0 0,0-2 0,2 0 0,6-5 0,1 1 0,-3 1 0,0 1 0,2 0 0,-1-1 0,1 2 0,-1-1 0,3 2 0,0 1 0,-4 3 0,-2 2 0,-1 2 0,-1 1 195,-4 4 1,0 1 0,-2 2-1,-2 3 59,-7 4 1,-2 4 0,18 2-141,-23 24 0,-37 15 1,-20 3-1,-11 2 1,-1 1-1,-3-1 11,-3 1 0,-2 1 0,-8 4 0,-2 1 0,-2 3 0,-2 0 0,-6 4 0,-2 0 16,18-12 1,-1-1 0,1 0 0,-1 1 0,0-1 0,0 1 0,-1-1 0,1 0 0,-1 1 0,0-2 0,1 1 0,0-1 79,0 0 0,0 0 0,1-1 1,0 1-1,-1 0 0,3 0 1,-17 11-1,3-2 0,6-2 1,1-2 146,6-3 1,2-1 0,1-2 0,2 2 245,2-1 1,1 0-165,5-4 1,3 0 0,-6 10-178,47-35 1,45-34-1,-10 1 1,4-2-1,-3 1 1,0 1-274,0 2 0,1-1 0,0-1 0,1 1 0,4-4 0,1 1 0,3-3 0,3 0 33,2-2 1,1-2-1,-15 11 1,1-1 0,0 1-1,-2-2 1,1 1 0,0-1-1,1 0 1,1 1-1,-1-3 8,1 3 0,-2-2 0,2 1 0,2-2 0,0 1 0,0-1 0,-3 3 0,2 0 0,-1 0 0,-2 2 0,0 0 0,-1 1-164,20-11 0,-1 1 0,-5 3 0,-2 2-246,-5 2 0,-1 2 596,-8 1 1,-4 7 0,-5 11-1,-66 39-49,-7-2 1,-8 3-1,-12 9 1,-4 0-1,2 0 1,-1-3-1,-6 7 1,-3 1 13,19-13 0,-1 1 1,0 1-1,-6 4 1,-1 1-1,1 0 1,-4 1-1,-1 2 1,2-1-1,-1 2 1,0 0-1,0-1 12,2 1 1,0 0 0,-1 1 0,-2 2 0,-2-1 0,2 0 0,8-4 0,2-1 0,0 0 0,4-3 0,1-1 0,2-1 163,-18 14 1,3-1 0,9-5 0,3-1 245,5-4 1,3-1-247,3-5 1,13-2 0,32 2 0,62-47-137,-15-7 0,3-6 0,14-9 0,0-3 1,-3 0-1,0 1 0,-21 11 0,1 1 1,0-2-192,1 2 0,1-2 0,0 0 0,7-4 0,0 0 0,1 1 0,-2-1 0,0 1 0,0-1 0,2 0 0,1-2 0,-1 2 0,0-1 0,-1 1 0,1-1 0,3-2 0,2-1 0,-2 2 0,-5 3 0,0 0 0,-1-1 0,-1 3 0,1-1 0,-1 0-41,-2 2 0,0 0 0,-1-1 0,-2 4 0,-1 1 0,-1 1 0,11-5 0,0 1-369,-6 5 0,-1 1 164,26-10 0,-27 42 0,-53 27 205,-20-9 0,-11 2 0,-13 7 0,-8 1 0,-1-1 0,-3-2 0,-5 4 0,-1 1 137,17-12 1,0 0 0,-1 1 0,-6 6 0,-2 0 0,0 0-1,1-1 1,-1 1 0,1 0 0,-2 1 0,2-1 0,-1 1 74,1-1 0,2 0 1,-2 1-1,2-1 0,-1 1 1,2 0-1,3-2 0,1-1 1,2 0-1,-20 14 1,2-1 155,3-1 1,2-2 0,3-2 0,2-1 245,0 0 1,3-1-247,6-9 1,8 0 0,8 12 0,69-46-369,0-11 0,4-4 0,17-8 0,1-2 0,-3 1 0,1-2 0,3-2 0,1-1 24,3-1 1,-1-1 0,6-3-1,0-1 1,-22 13 0,-1 0-1,1 0 1,0-1 0,1 0-1,1-1-24,0 1 0,1 0 0,-1 0 0,0 0 0,-1 0 0,0 0 0,17-5 0,-3 0-369,-6 5 0,-1 0 164,2 4 0,-3 2 0,14-2 573,-46 25 1,-67 34 0,-19 1 0,-9 3-124,9-2 1,1-1 0,1-1 0,2-2 0,3 0 0,1-2 0,-2 1 0,0-1-1,0 0 1,1 0 0,-3 0 0,0-1 0,4 2 0,0-2 0,1 1 0,2-2 122,1 1 1,0-1 0,2 0 0,-1 1 245,-1 2 1,0 0-385,5-3 1,1 2-1,2 1 1,13-1-272,30 2 0,20-24 0,22-19 0,9-9 0,-6 1 0,0-3 41,4-1 0,0-1 0,5-2 0,1-1 0,2-1 0,1 0 0,1-1 0,2-1 0,-2 0 0,2-1 0,7-3 0,1 0 0,-4 2 0,-2 2 0,-1 1 0,-1 2-123,-5 2 0,0 3 0,-5 5 0,-2 2-246,-2 2 0,-3 2 732,24 1 0,-13 24 87,-55 19 1,-21-4 0,-12 0-83,-26 10 1,-8-1 0,-1 0 0,-2-2-50,18-12 1,-2 0-1,2-1 1,-21 8 0,3-1 294,7-3 1,1-3-165,10-5 1,5-3 0,0 0-820,44-23 0,42-11 246,7-3 0,5-1 0,-1 3 0,3 2-246,1 0 0,0 2 0,-6 3 0,-2 3-492,34 3 1967,-52 22 0,-42 10 0,-34 2-106,-4-14-1861,33-14 0,69 17 0,-28-8 574,34 28 1393,-46-18-68,12-5-1899,15-21 38,18-13 604,12-11 119,-3 4 308,-10 11-38,-10 11 58,-16 10 1,-24 16-100,-28 10 0,-13-3 485,-3-8 1,-2-2 491,-12 4-656,3-1 1,6-10 0,30-25 111,9-15 0,48-25-685,-1 16 0,3-2 0,3-4 0,0 1 0,8-6 0,1 0 0,-8 4 0,-2 2 0,-3 2 0,-4 1 0,-9 2 0,-4-1 527,-7 5 0,-6-1 0,-1-22 702,-27-4 0,-3 23-497,-12 8 0,-8 6 497,-32 8-492,17 10 1,-1 3-1,4 6 1,2 2-754,-25 6 0,64-34-66,38-21 0,-10 11 0,4 0 82,0-3 0,0-1 0,-5 1 0,-2-1-246,-2-1 0,-2-1 0,-3 2 0,-3 0 0,-1-2 0,-4 1 1475,-15-21 0,-16 16 0,-31 40-520,-4 25-732,7 16 1,50-17-224,40-21 0,12-14 164,-7-6 0,-1-3 0,17-8 0,-20 8 0,-2-2 0,16-20-164,-24 15 0,-3 0 586,3-10 397,-26-24 1,-55 48-165,11 8 1,-3 3 0,-34 11 163,37 11 1,3 4 491,-22 17-1331,31-13 0,8 0-636,8 11 0,42-12 0,38-36 881,-2-18 594,-40-5 1,-59 24 491,-44 22 0,16 5-1059,23-1 0,6 2 76,13 3 0,42-4 0,44-10 0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4-23T23:32:11.216"/>
    </inkml:context>
    <inkml:brush xml:id="br0">
      <inkml:brushProperty name="width" value="0.1" units="cm"/>
      <inkml:brushProperty name="height" value="0.6" units="cm"/>
      <inkml:brushProperty name="color" value="#849398"/>
      <inkml:brushProperty name="inkEffects" value="pencil"/>
    </inkml:brush>
  </inkml:definitions>
  <inkml:trace contextRef="#ctx0" brushRef="#br0">159 1208 12419 238310 45135,'-13'-5'-2133'0'0,"3"2"3355"0"0,-3 3-317 0 0,5 0 1 0 0,2-4 251 0 0,0-1-676 0 0,0 1 1 0 0,-7 4-204 0 0,-1 6 1 0 0,1-2 0 0 0,0 1 320 0 0,1-2 0 0 0,5 0 735 0 0,-5-3-297 0 0,8 0-44 0 0,-4-4-344 0 0,8 0-391 0 0,0-4-26 0 0,0 3 0 0 0,4 1 0 0 0,2 2 11 0 0,1-4 1 0 0,2 0 0 0 0,0-2 11 0 0,-1 0 0 0 0,2 4-176 0 0,-1-2 0 0 0,2 3 40 0 0,0-2 170 0 0,1 4 221 0 0,-7-3 98 0 0,3 4 1 0 0,-3-3-240 0 0,3-2 1 0 0,2-2-578 0 0,2 3 1 0 0,-2-3 55 0 0,2 1-355 0 0,-3 3 675 0 0,-4-1-91 0 0,-1 4 1 0 0,0-2-32 0 0,6-5 0 0 0,-1 4-27 0 0,2-2 1 0 0,-2-1 67 0 0,1-2-32 0 0,-1 4 1 0 0,-1 0 31 0 0,1 2-75 0 0,-5 0 1 0 0,4-2 41 0 0,-2 2 1 0 0,2 0 307 0 0,1-3 1 0 0,-1 2 259 0 0,1-1-385 0 0,0 1-131 0 0,0-3 0 0 0,0 4 187 0 0,0-3 47 0 0,-5 3-181 0 0,8-5 0 0 0,-7 5-109 0 0,7-3 44 0 0,-2 0 1 0 0,-1 0-89 0 0,-1 0 177 0 0,-2 2 0 0 0,-2 0 68 0 0,-1 0 1 0 0,-1 1-68 0 0,4-3 0 0 0,0 2-199 0 0,3-1 1 0 0,0 0-238 0 0,-1 0 0 0 0,-2 1 372 0 0,0-2 92 0 0,-4 3 1 0 0,6-2 98 0 0,-3 1-118 0 0,3-1 1 0 0,5-2-204 0 0,2 0 0 0 0,-2-2 24 0 0,2 4 0 0 0,-2 0 0 0 0,2-2 23 0 0,-4 1 0 0 0,-1 0 1 0 0,0 0 63 0 0,-2-1 1 0 0,1 2 0 0 0,1-1 121 0 0,1-2 1 0 0,-1 4-315 0 0,1-3 1 0 0,3 1-76 0 0,0-3 0 0 0,0 4 95 78 0,1-2 1-78 0,-4 5 0 0 0,4-3 74 111 0,-3 0 1-111 0,-1 3-1 0 0,-1-4 107 143 0,2 2 1-143 0,-1-3-1 0 0,3 1-20 153 0,2-2 1-153 0,0 0 0 0 0,1 1 0 0 0,-1 2-86 479 0,-2-4 0-479 0,0 5 0 0 0,1-3-40 648 0,0 0 0-648 0,-2 2 0 0 0,4 0-56 597 0,-3 1 0-597 0,-4-1 1 0 0,3 2-42 350 0,0-1 0-350 0,-3-1 115 240 0,5 0 0-240 0,-1 0 0 0 0,4 0 127 133 0,-4 0 1-133 0,-1 1 0 0 0,-3 0 0 0 0,0-3-60 83 0,2 3 1-83 0,2 0-1 0 0,-2-2 1 0 0,0 0-44 152 0,0 0 0-152 0,-1-1 0 0 0,3 3-45 83 0,-2-2 0-83 0,4 2 0 0 0,-3-4 98 9 0,1 2 1-9 0,1 2-1 0 0,-2-2-24 69 0,1 0 1-69 0,-3 0 0 0 0,1 1-9 392 0,1 0-1-392 0,1-2-88 419 0,3 1 1-419 0,0 1 0 0 0,-1-1-34 448 0,2-2 0-448 0,-5 4 31 546 0,8-3 1-546 0,-4 1 0 0 0,5-3 53 460 0,-4 1 1-460 0,0 1-26 319 0,-3 1 1-319 0,-2 3 0 0 0,5-3-3 160 0,-2 2 0-160 0,-5 0 0 0 0,1 1-39 88 0,1-1 0-88 0,-3 0 60 70 0,2 1 0-70 0,1 0 0 0 0,-1-3-21 32 0,2 2 1-32 0,0-3-109 101 0,4 0 1-101 0,2-1 135 79 0,0 0 1-79 0,1 2 0 0 0,-4 0 5 367 0,1-2 1-367 0,-1 3-1 0 0,-2-1-134 606 0,0-1 0-606 0,-1 2 42 586 0,4-1 1-586 0,1 2-1 0 0,1-2 2 543 0,-1-1 1-543 0,-5 2 82 479 0,3-1 1-479 0,1 2 0 0 0,0-1 24 400 0,-1 0 0-400 0,-5-1 1 0 0,2 2 20 275 0,-1-2 0-275 0,7 1-49 127 0,0-4 1-127 0,4 0 0 0 0,1 1-96 94 0,-1 1 0-94 0,-6 1 0 0 0,-3 1 73 162 0,1 0 1-162 0,1 1 108 218 0,4-2 1-218 0,1 0 0 0 0,3-2-48 397 0,-1 2 1-397 0,-6-2 0 0 0,-4 5-45 495 0,3-3 0-495 0,3 3 0 0 0,2-3 1 0 0,-4 2-74 430 0,0-3 0-430 0,-1 4 1 0 0,0-2 33 548 0,1 1 1-548 0,3-3 0 0 0,1 3 141 263 0,-3-2 0-263 0,2 3-118 26 0,-7-3 1-26 0,4 3-1 0 0,1-4 35 5 0,-2 4 1-5 0,2-4 0 0 0,2 3-57 103 0,-1-2 0-103 0,-3 5 0 0 0,-6-5 0 0 0,2 3 59 244 0,1 0 0-244 0,-4-2 0 0 0,3 2 0 0 0,-1-1-20 406 0,-1-1 1-406 0,5 2 0 0 0,-2-2-4 430 0,-1 1 1-430 0,2 1 62 318 0,-1-3 1-318 0,0 2 0 0 0,5-1-16 311 0,0 1 1-311 0,-6-2 0 0 0,4 1-28 272 0,-1 0 0-272 0,0 1 14 157 0,1-1 1-157 0,2-3-1 14 0,7 0 1-14 0,-1 0-1 0 0,-1 2 1 0 0,-3-1 0 0 0,-3 1 80 0 0,-1 0-204 36 0,-3 2 1-36 0,6 1-9 97 0,-3-1 0-97 0,5 0 1 0 0,-3 1 50 290 0,1-1 0-290 0,-7 1 0 0 0,4 2 1 0 0,-3-3 44 409 0,0 0 0-409 0,-3 1 1 0 0,4 1 16 439 0,0-1 0-439 0,5 0 0 0 0,1-2-15 467 0,-2 0 1-467 0,4 1 10 296 0,0 0 1-296 0,2 2-1 0 0,-1-2 1 57 0,-3-1 1-57 0,0 4 0 0 0,-4-3 15 0 0,2 2 0 0 0,3-2 0 0 0,-3 1-3 21 0,2 1 0-21 0,-2-1 0 0 0,-3-1 0 0 0,-1 1-5 250 0,0 1 0-250 0,2-1 0 0 0,3 0-4 274 0,0-1 1-274 0,-2 1 0 0 0,-3 1 0 0 0,0-1-12 16 0,2-1 0-16 0,3 2 0 0 0,0 1 0 0 0,-1-1-126 0 0,-3-3 0 0 0,5 3 39 0 0,2-1 0 0 0,2-1 1 0 0,1 0-1 0 0,-4 1 29 0 0,-4 1 0 0 0,-4 1 0 0 0,1 0 134 0 0,1-3 0 0 0,0 2 159 0 0,2-1-185 0 0,0 1-113 0 0,-1 1 1 0 0,0-1-15 0 0,1-2 1 0 0,1 2 4 0 0,0-1 1 0 0,1 1 0 0 0,2 0 123 0 0,-4-1 0 0 0,-1 1 0 0 0,-6-2 172 0 0,4 2 0 0 0,3 1-57 2132 0,2 0 1-2132 0,3-3-214 1439 0,3 2 0-1439 0,-3-2 60 37 0,0 3 1-37 0,0 0 0 0 0,1 0-420 76 0,0 0 0-76 0,-7 0 342 227 0,4 0 0-227 0,-2 0 139 190 0,4 0 1-190 0,-1 0-1 0 0,-5 0 21 219 0,1 0 0-219 0,-4 0-44 185 0,1 0 1-185 0,-4 0-18 46 0,4 0 1-46 0,0 0-210 72 0,2 0 1-72 0,1 0 122 289 0,0 0 0-289 0,-1 0 223 257 0,0 0 34-54 0,-7 0 500-164 0,2 0-908-39 0,-11 0 0 0 0,8 0-262 0 0,-1 0 1 0 0,5 0-425 88 0,5 0 726 67 0,-4 0 732-143 0,-2 0 150-12 0,-4 0 0 0 0,0 0-608 0 0,0 0 1 0 0,3 0-126 0 0,7 0 1 0 0,-1 0-952 0 0,0 0 735 0 0,-7 0 291 0 0,2 0 1 0 0,-9 0 188 0 0,6 0 0 0 0,-2 0-475 0 0,8 0 1 0 0,3-1-302 0 0,2-2 56 0 0,-3 3 657 0 0,-5-4 0 0 0,-7 4 1 0 0,0 0 627 0 0,2 0-1025 0 0,-2 0-101 0 0,12 0 75 0 0,-11 0-1206 0 0,2 0 0 0 0,-15 4 598 0 0,-2 1 1 0 0,-2 5 848 0 0,-1 3 0 0 0,-2 4 0 0 0,-4 4 0 0 0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98"/>
    </inkml:context>
    <inkml:brush xml:id="br0">
      <inkml:brushProperty name="width" value="0.5" units="cm"/>
      <inkml:brushProperty name="height" value="1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244 1607 12681,'-58'94'983,"9"8"-656,36-31 1,5 2 0,-12 46-59,8-48 1,1-4 0,-5 34-174,8-36 1,0-4 88,-3 11-190,2-5 1,2-3-125,1-5-172,-1 8-29,48-165 1,-6-8 177,-3 4 0,4-5 1,-5 20-1,-1 4-257,-1 3 1,0 5 235,-3 10 0,0 0 603,-2-1 0,1 2 296,6-27-349,1 1-255,-15 41 0,-8 51 262,-9 46 0,-8 24-274,-5-11 0,-2 5 0,0 2 0,-4 2 50,-2 11 0,-2 1 20,3-5 0,1-1-143,-3 0 1,3-6-560,5 16 293,66-148 1,-11-8 120,2-17 1,4-10 0,-8 12 0,2 1 22,5-11 0,3-2 0,-1 1 0,1 2-216,2 5 1,-2 3 237,-5 14 0,-4 15 1,14 10 12,-35 77 1,-38 71-1,-9-18 1,-7 4 212,3-2 1,-2 2 0,-4 8 0,-2-4 0,4-11 0,-1-3 81,-4 6 1,0 1 0,-1-3 0,2 1 245,7-19 1,1-4-1,5-6 1,-1 2-1,-6 13 1,14-28-615,49-83 0,15-26 0,-2 10 0,-6 1 0,5-10 0,0 0 0,2-2 0,-2 4 0,-6 9 0,-1-1 0,3-1 0,-2 1 0,2-2 0,-1 1 0,0 3 0,0 1-123,1-2 0,0 1 0,0 5 0,1-1-246,3-1 0,-1-1 0,-5 11 0,2-4 257,7-9 0,-3 4 726,1 5 1,-65 115-247,-9-2 1,-6 5 0,-9 14 0,-1-1-1,9-15 1,0-3 0,-1 6 0,0-3 245,1 1 1,2 0-778,6-10 0,5-5 0,17-2 14,37-65 0,14-32 173,-1-19 1,2-10 0,-10 18-1,-1 1 1,5-8 0,2-3-1,-6 6 1,0-1 0,0 1-1,1 0-24,1-4 0,1-2 0,4-3 0,1-3 0,-2 5 0,1 0 0,1 0 0,-1 2 84,0-1 1,2-1-1,0 3 1,1 3-1,-2 1 1,-1 3 220,-2 2 1,3 1 0,3-3-1,2 1 309,3 2 1,-3 4-165,15-16 1,-39 96 0,-51 62-366,6-35 1,-4 3 0,-2 5 0,-4-4-1,2-6 1,-2-2 0,0 4 0,-2-2 5,1-1 0,0 1 1,-3 7-1,0-2 0,2-4 1,1 1 16,2-1 0,-2-1 0,-5 13 0,0 0 506,-2 1 1,0-1-79,7 0 1,1-3-446,2-10 0,9-8 0,16-13-93,26-56 1,32-58 0,-18 20 0,3-3 0,-4 5 0,3-1 1,-3 2 0,1-1 0,6-7 0,1-2 0,2-2 0,1 0 0,3-2 0,-1-2 0,4-2 0,-1 2 0,2-1 0,0 0 0,3 2 0,-2-1 0,0 3 0,0 3-123,1 3 0,0 2 0,-3 4 0,2 4 7,-1 7 1,-2 2 355,-6 8 0,0 8 0,35 22 46,-49 59 1,-38 60 0,-14-42 0,-8-1 0,4-4 0,-1-2-42,0-5 1,-1-3 0,-1 1 0,-1-1 0,1 3 0,-2-1 0,-1 1 0,0-2 122,0 0 1,0-3 0,1 0 0,0-1 245,-3 3 1,-1-1 423,-18 39-1243,19-34 0,13-23 0,30-50 0,25-56 0,0 9 0,3-5 205,10-13 0,1-4 0,6-2 0,0 0 0,3 1 0,0 3 0,-7 11 0,-2 5-123,-4 8 0,0-1 0,1 3 0,0 0 17,4 1 1,1 1 0,-5 6-1,2 2 284,10 2 0,-2 1 284,10-3 1,-43 114-328,-33-11 1,-12 7 0,-4 14 0,-4 0-1,-10 5 1,-3 0 212,6-15 1,1-3 0,-9 6 0,1 0 265,-1-3 1,-1-1-1,4-3 1,2-1-247,2-1 1,18-19 0,33-35 0,39-54-410,-13 4 0,2-7 0,4-6 0,1 0 0,-7 8 0,-2 1 0,3-2 0,1-2 0,10-14 0,3-2 0,0-2 0,0 0-82,-4 10 0,0 0 0,2 1 0,2 3-246,-2 7 0,-3 3 0,19-14 0,-31 98 819,-54 48 1,0-34 0,-3 1-83,-11 4 1,-1-4 0,3-3 0,0-1 245,-2 2 1,2-3 491,-10 12-714,2 15 0,49-65-761,24-14 0,10-20 246,-5-12 0,3-6 0,3 2 0,3-2 0,8-9 0,3 0 0,-2 3 0,2 5-246,-3 2 0,0 4 485,-5 5 1,-1 5 497,0 10 1,-2 12 491,19 38 0,-17 44-989,-39 27-486,-14-25 0,35-62 0,30-66 0,-2-6 164,-23 16 0,2-4 0,31-25 238,-27 23 1,0 3 98,30-15 482,-11 12 1,-52 80-165,-36 31 1,0-22 0,-5 1 163,-9 2 1,-1-4-1,5-2 1,3 2-679,-21 37 1,65-55-306,34-29 0,32-36 246,-29-1 0,0-3 0,-2 0 0,2 0-9,-2-1 1,0 0 694,-8 5 1,0 3 542,28-21 0,-33 38 0,-26 30-378,-4 37-1589,-8-16 0,48-13 0,-1-52 738,6-10 0,-18-3 0,-17 8 0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99"/>
    </inkml:context>
    <inkml:brush xml:id="br0">
      <inkml:brushProperty name="width" value="0.5" units="cm"/>
      <inkml:brushProperty name="height" value="1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302 3970 12338,'-62'10'-984,"-8"22"1967,30 3 0,-11-3 0,14-32 0,11-15-877,11-4-164,28-38 1,14-4 72,-1 9 1,5-5 0,-1-7 0,5 0 17,4-7 1,2-3 0,1-2 0,2 2-196,1-3 0,-1 4-123,-4 7 1,-3 5 306,1 7 1,-13 14 0,-21 27 304,-33 50 1,0 13 0,-7 7-83,-8 17 1,-1 4 0,2 2 0,1 0 245,4 2 1,3-5-680,6-10 0,8-6 1,15 26-45,34-56 1,15-53 0,-6-19-1,2-11 117,1-3 0,-1-3 1,0-5-1,0-1 0,-2 4 1,-2 2-1,3-4 1,1-4 18,1-1 0,1-1 1,6-8-1,1-1 0,-5 7 1,0 2-1,0-4 0,1 0 64,-1 2 1,-1 0-1,2-1 1,1-1 1,2-3 1,-1 3 119,-3 7 0,-2 5 0,0 3 0,-3 17-78,-11 37 1,-36 59 0,-20 13 0,-5 5 22,1-4 1,1 0 0,-2-8-1,2-1 1,0-1 0,1-3 209,-2 1 1,0 0 0,-4 3 0,-1 1 245,-3 2 1,1-2-1,5-9 1,0-4-245,-15 27 1,73-110 0,19-23-358,4-5 1,5-7 0,-8 11 0,2-4-1,-4 5 1,5-4 0,-2 0 0,3-3-1,1 1-13,3-4 0,0-1 0,1-1 0,-1 2 0,2-1 0,0 0 0,-2 2 0,1 4-41,-2 0 0,0 3 0,-2 1 0,-2-1 0,-1 8 0,-3 2-328,-1 2 0,-1 2 303,7-6 0,-2 11 1,9 19 327,-22 49 0,-58 64 0,-14-17 0,-8 2 0,5-5 0,1-3-55,0-3 1,1-1-1,-3-1 1,0 3-1,0-3 1,-1 3-1,-2 2 1,0 1 13,-3 2 1,1 1-1,-2 3 1,1-3 0,3-5-1,1-1 393,2-6 1,2 0-165,-5 3 1,5-6 0,-4 9-454,37-51 1,55-72 0,7-14 0,5-7 2,-8 11 0,0 1 0,0-1 0,1 1 0,-3 2 0,0 1 0,4-4 0,-2 1 0,3-4 0,-1-1 0,-3 3 0,-1 0 0,2 2 0,1-2 0,-4 2 0,0 2-41,-1 0 0,1 2 0,-2 2 0,0 0 0,-5 8 0,0-1-328,3-2 0,0 2 348,16-24 1,0 56 0,-52 72 283,-30 49 0,0-39 1,-4 4-1,-3-2 1,-1 1-1,-3 4 1,1-3 22,-4 4 1,0 0 0,-2 2 0,0-3 0,0-2 0,1-3 327,0-5 1,-2-1-1,-2 4 1,-1-2-247,-2 0 1,15-6 0,33-28 0,57-67-369,-14-3 0,2-7 0,7-10 0,1-4 0,-7 7 0,-1-1 0,1 1 0,0-2 0,0-1 0,1 2 0,7-11 0,1-1 0,-4 4 0,0 0 0,3-2 0,1-1 0,0 2 0,0 0 0,6-7 0,-1 3 0,-6 8 0,0 0 0,0 2 0,-1 6-123,0 2 0,0 3 0,-2 3 0,0 4 0,1 5 0,-1 7 0,-10 12 0,-2 11 737,38 29 1,-52 43-370,-34 9 1,-10 9 0,0-16 0,-5 2 0,-13 19 0,-4 1 0,0-2 0,-3-4 122,-2 1 1,-1-4 0,-5 8 0,-1-6 245,7-17 1,0-7-1,0-2 1,-1-3-683,-5 10 1,7-21-1,17-55-6,44-61 0,9 9 1,10-5-1,10-13 0,4 1 74,-4 1 0,1 4 0,-2 4 0,-3 3 0,-9 14 0,-2 3 0,1-2 0,0 0-41,0 1 0,-1 0 0,3-2 0,3 1 0,-2 0 0,1 1-328,5-7 0,1 3 819,22-24 1,-24 46 0,-4 19-165,-4 63 1,-28 7 0,-24 14 0,-10 8 0,0-13 0,-2-3-1,-2-5 1,-2 0 0,1 4 0,0-1 0,-3-1 0,1 0 81,-1-3 1,0 1 0,-2 11 0,-1 1 245,-1 0 1,1-2-984,-12 42 0,70-71 295,51-66 0,-20-2 1,2-8-1,5-18 0,0-3 74,-8 10 0,-1 1 0,8-10 0,-1-1 0,-3 1 0,-4 2 0,-1 2 0,-1 0-41,-2 4 0,-1 0 0,2-5 0,0 0 0,5-5 0,-1 1-82,3-3 0,-1 0 0,0 4 0,-2 5 737,-11 16 1,-3 4-1,18-23 1,-30 63-165,-51 51 1,-4 0 0,-8 4-83,-17 18 1,-3 2 0,4 0 0,1-1 245,3-5 1,1 2-168,10-6 0,5 0-652,8-3 0,10-3 0,29 11 0,34-39 0,-4-45 0,6-17 164,11-27 0,4-11 0,-3 3 0,0-3 0,-2-2 0,-1 1-82,-12 11 0,0-3 0,6-9 0,0-4 0,0-7 0,2-2 0,2 1 0,1-1 516,-1-1 1,-2 8 56,-10 16 1,-8 11 0,-12 12 163,-48 61 1,-34 50-247,14-13 1,-1 4 0,3 3 0,0 4-1,1 8 1,1 4 0,-2 0 0,3 3-44,-2 2 1,2 2 0,0-2 0,2 2-91,2-5 1,1-1-468,5-8 0,2-2 202,0 5 1,8-6 0,21 12-340,35-32 0,14-50 246,-5-32 0,2-10 0,0-3 0,0-5-246,8-10 0,-2-3 18,-4 4 0,-1 1 801,-3 1 1,-5 10 0,-3 14 163,-33 49 1,-22 30-247,-12 1 1,-3 6 0,1 0 0,-1 2-1,-5 10 1,0 4 0,4-7 0,2 3 245,1-3 1,3-3-691,-11 22-293,9 14 0,58-94 0,26-19 0,3-18 0,16-28 0,-19 19-492,16-12 255,-31 30 1712,16-6-656,-82 61 1,-18 12 0,8 0 163,-20 10 1,-3 0 491,-7 8-869,29-19 0,4-5-1012,-3-7 406,-4-13 0,21-79 0,4-55 0,-8 10-492,-16-5 656,7 38 0,-6 26 0,-7 5 431,4 24 1,0 8 0,-41 8 141,40 27 1,0 13 0,1-4 0,1 6-1,-3 11 1,-1 2 0,4-3 0,1 1 245,1 4 1,2-6 491,-11 20-1267,3-6-700,40-48 0,55-72 0,-19 25 845,19-24 0,-17 7 0,-57 45 466,-24 10 1,8 9 0,-4 4-83,-12 10 1,0 0 0,-4-4 0,0-1-1,-4-3 1,-1-2 0,3-2 0,2-2 245,-1-3 1,4-2-176,-18 4-1300,-4-21 0,59-20 0,-7-19 738,28-13 0,-9 1 0,-2 0 0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00"/>
    </inkml:context>
    <inkml:brush xml:id="br0">
      <inkml:brushProperty name="width" value="0.5" units="cm"/>
      <inkml:brushProperty name="height" value="1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0 3932 12624,'33'-61'0,"-1"-1"0,4-1 0,2-5 0,-4 4 0,1-1 0,6-6 0,2 2 0,-3 2 0,3-2 0,6-5 0,2 0 245,4-7 1,1-1 0,-3 7 0,0 0 245,-2 5 1,-3 1-1,-4 8 1,-3 4-1,-4-5 1,-4-1-28,20-32-464,-9 10 0,-23 42 0,-56 164 0,12-54 0,-7 19 0,4-3 0,21-36 0,54-58 0,25-46 0,-18 4 0,-1-6 62,-13 14 0,-3 1 0,0-5 0,-1 4 1,24-27 35,15-9 0,-27 48 1,-36 61 228,-53 68 1,10-39 0,-4 4-60,-10 8 1,-1-2 231,-19 17-771,20-23 1,10-3-1,23-16-221,31-6 0,25-41 246,-1-23 0,5-10 0,1-3 0,3-6 0,10-10 0,3-5 0,0-5 0,3 1 0,5-1 0,0 0 0,-6 1 0,1 1 454,-3 10 0,1-1 0,-8 3 0,0 1 283,-2 2 1,-6 4 491,20-11-787,3 0 1,-104 100-1,-22 24 1,1 2 0,-5 0-689,-5 2 0,1-2 0,0 0 0,5-5 777,-15 27 1,51-44-301,48-47 0,16-31 0,7-18 0,20-18 0,3-5-108,1 1 0,-1-1 0,-1 1 0,-1 2 0,-17 15 0,-2 3 0,4-5 0,-3 3-41,-1-1 0,2-1 0,0 0 0,-1 0 0,-6 8 0,0 2-82,0 1 0,3-1 0,12-5 0,3 0-45,2-2 1,1 2 781,-7 5 1,1 7-165,-7 7 1,-7 24 0,-16 52 163,-35 50 1,-48 31-1,3-59 1,-5-5-1,4-5 1,2-5-699,-5-4 1,13-8 0,26-19-122,49-42 0,5-12 0,9-8 82,16-21 0,5-4 0,1-3 0,-2-2 0,4-8 0,-1 1 0,-4 6 0,-3 1 195,-3-1 1,-2 1 0,-6 16 0,-3 3 541,-3 6 1,-2 6 491,15-5 0,2 11-19,-41 37-426,-3 0-1522,3 27 492,-1-20 0,56-12 164,-32-11 0,0-8 0,39-20-164,-40 13 0,-2 0 33,11-10 1442,27-19 0,-70 32 0,-79 76-523,26-18-1444,-35 53 1527,159-131-216,-32 28 1,10-26 0,0-3 163,7 9 1,-6 5-682,20-10-206,-34 20 367,25-21 0,-75 34-955,-17 9 0,-16 3 738,-48 60 0,57-7 0,-7 34 0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02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261 6266 6938,'4'7'0,"-1"1"2046,1-1-1052,-4-2 1,-1-1-706,-3-4 1,3-1 0,-3-2 0,3-3 0,1-4 0,0-1 0,0-1-1,0-1 1,0-5 0,0-2 0,-1-4 0,-1-1 0,-2-2 1478,-2-3-1638,4 0 1,-4 0-1,3 2 1,0 0-101,0 3 0,2-3 0,1 5 1,0 2-56,0 2 1,0 7 0,0-2 0,0 2 103,0 2 534,0-1-391,0 5 0,-1 2-1281,-3 4-1676,3 0 1,-4-2 2734,5-1 0,0 2 0,0-4 0</inkml:trace>
  <inkml:trace contextRef="#ctx0" brushRef="#br0" timeOffset="1">325 6109 6961,'-2'-6'566,"-1"3"0,0 2 73,-4 1 1,4 0 974,-5 0-422,6 0-239,-2 0 350,4 0-1163,9-5 1,-6 5 0,8-4-1,-1 3-6,-1 1 0,1 0 0,2 1 0,1 2-21,0-1 1,5 3 0,-3-3 0,0 2 28,1-2 0,4 3 1,-1-1-1,-1-1 4,3 2 0,-3-4 1,1 3-1,-4-3-51,1-1 0,2 0 0,-5 0 0,0 0 33,-1 0 0,-2 0 1,1 0-79,-1 0 0,0 0 80,1 0-1080,-5 0 294,-2 0 0,-5 0-881,-2 0 1,-3 0-1170,-5 0 2706,6 0 0,-4 3 0,3 3 0</inkml:trace>
  <inkml:trace contextRef="#ctx0" brushRef="#br0" timeOffset="2">533 5806 7758,'0'7'0,"1"-1"-717,3 3 0,-3-3 717,3 1 774,-3-5 1,-1 4 1953,0-2-1405,0-3-157,0 3 1,0-11-1000,0-4 1,0 1-1,0 3 1,-1 0 24,-3-3 1,3-2-1,-3-1-167,3 0 0,-1-1 0,-2 3 1,0 1-127,0-1 0,1 1 0,-3-1 0,0 1-182,0 0 1,3-1 184,-3 1 1,-2 1 84,-2 1 1,-1 4-20,1 4 0,0-4 0,-1 0-128,0 2 0,5 1 1,-1 1-8,-2 0 1,3 3-1,0 2 121,2 1 1,0 1-1,4 4 72,0-1 1,0 1-1,0-1 1,0 0 92,0 1 0,0-1 1,1 1-24,3-1 0,1 1 0,3-1 0,-2 1 0,-1-1 1,0-1 0,-2 1-67,3 1 1,4-4-1,1 7 1,-1-2 4,0-2 0,1 1 0,1-1 1,0 0-7,2-3 1,0 0 0,-3-2 0,2 0 46,2 0 1,-2-2 0,-1-3 22,2 0 1,-3-1-1,3-3 1,-3-3-92,-4-2 0,2-1 0,-3-1 0,0 1-35,-3-1 0,0 1 0,-1-1 0,2 1 3,-2 0 1,3-1 0,-2 1-1,0 0-123,2 4 0,-4-4 0,4 3 0,-2-2 3,1-2 0,-1 1 0,-3-2 0,0-1-4,0 0 1,0-3 0,-1 3 66,-2 0 0,0-1 0,-3 3 318,1 1 1,2 3 0,2 1-1,-2 1-2029,2 2-348,-4 3 2140,5 0 0,-4 4 0,-2 2 0</inkml:trace>
  <inkml:trace contextRef="#ctx0" brushRef="#br0" timeOffset="3">450 5503 7171,'5'4'159,"0"-3"0,-5 9 1108,0-3 492,0-2-1187,0-1 1,-1-4-138,-3 0 0,3-4-346,-6-4 1,4 2 0,0-1-1,0 1-64,0 0 1,2-3 0,-4 2 0,1-3-30,1 0 1,-2 0 0,2-1 67,1 0 0,-2 5 39,4-1 0,0 3 105,0-3 0,5 5-175,1-2 0,4 3 0,1 1 0,-2 1 66,-3 3 1,4-3 0,-3 4 0,2-2 27,2 1 0,-1 3 1,1-3-1,-1 0 44,0 1 0,4 2 1,1-2-1,-3 0-113,0 0 0,-2 0 1,1-3-1,-1 0-31,1 1 0,-1-2 0,1-1-22,-1 0 0,-3 0 0,0 0-145,1 0 15,-3 0 185,-1 0-55,-4 0 0,-7-1-232,-4-3 0,-2 3 1,3-5-97,-1 1 0,1-2 0,-1 3 0,1 2 197,-1 1 1,1-3 0,-1 1 0,3-1 116,0 0 1,-1 3 0,2-4 0,-3 2 56,0-1 0,0-3 0,-1 2 0,2-1 5,2-1 1,-2 1-1,3-1 1,-1 0-31,-1 1 1,6-4 0,-4 4-165,1-3 1,2-2 103,3 0 1,0 1 115,0 0 0,1 4 0,1 1 27,2 0 1,3 4 112,0-3 1,3 3 0,0 1-97,1 0 0,-1 0 0,1 0 1,-1 1-67,0 3 0,1-3 0,0 3 1,-1-3 15,0-1 0,1 0 1,-1 0 82,1 0 0,-5 0 0,1 0 32,2 0 0,-3 0-322,1 0 1,-3 0-108,2 0 0,-3 0 114,4 0 1,-4 1 149,0 3 0,-1-2 35,-2 5 1,-2-4 0,-1 0-45,-4-2 1,-2-1 0,-2 0-153,1 0 1,-1 0 0,0-1-1,-2-2 32,-2-5 1,2 2 0,3-1 0,-1-1-72,0 0 0,1-2 1,0 0-1,-1 2 74,1 1 1,-1-9 0,2 5 0,1 1 70,0-2 0,4 1 0,-5-1 0,3 0 84,1-2 1,-2-1 0,4 6 0,0-2-22,2 0 1,1 4 225,0 1 1,1 4 0,3-2-1,3 3 82,3 1 0,4 1 0,0 3 0,3 1 103,1 5 1,6-3 0,0 0-1,-2 1-38,-3-2 0,2 1 0,-2-4 1,-1 0-198,-2-2 1,-2-1-1,-4 0 1,1 0-249,-1 0 0,-4-1 0,-1-2 0,-1-1-998,-2-1 1,1-2-1,-6-4 1039,1 0 0,-11 0 0,1 2 0</inkml:trace>
  <inkml:trace contextRef="#ctx0" brushRef="#br0" timeOffset="4">429 4812 7579,'0'6'4167,"0"4"-3767,0-9 1,3 3 0,2-7-36,1 0 0,1-1 1,3 4-94,1 0 1,3 0 0,-1 0 0,2 0-3,0 0 1,1 4 0,5 0-1,1 2 18,2 2 1,0 0-1,2 0 1,2-1-88,-2 2 0,-3-6 0,3 2 0,-3-1-126,-3-1 0,3 1 0,-9-4 1,-2 0 47,0 0 0,-1 0-2146,-1 0-1,-3 0 872,0 0 1,-6 0 0,0 1-1,-4 2-75,-3 0 0,-1 1 1227,-3-4 0,-5 5 0,-2 1 0</inkml:trace>
  <inkml:trace contextRef="#ctx0" brushRef="#br0" timeOffset="5">460 4927 9595,'-10'0'513,"0"-1"0,0-3-253,3-2 1,-2-3-1,6-2 1,-2 0-72,0 2 1,-2-6-1,2 0 1,0-1-32,1-3 0,0 3 1,4 0-1,-2-1 61,-2 1 0,0 3 0,4-1 1,0-1-133,0 1 0,0 1 0,0 2 1,0 0 12,0 1 0,4 0 0,1-1 0,-2 0-283,2 2 0,4-1 0,-2 3 0,2 2 45,1 0 1,2 4 0,1-1 0,0 3 175,1 3 0,1 8 0,-1 0 1,2 1 98,0 2 1,0 7 0,0-1 0,-1 1 70,5 1 1,-6-3-1,2 2 1,-2-3 64,-1-1 0,-2-4 0,-4-3 0,0 0-252,-1-2 0,-2-1-1361,-4-1 586,0 0 0,-1-2-3611,-2-5 4365,2-5 0,-8-6 0,3 0 0</inkml:trace>
  <inkml:trace contextRef="#ctx0" brushRef="#br0" timeOffset="6">544 4509 9362,'0'11'0,"-1"-3"0,-2-2 1668,0-6 1,-1-1-1481,4-6 1,0 5-1,0-6 1,-2-1 17,-2-4 1,0 2-1,4-5 1,-1 2-165,-2 1 0,1-3 0,-1 3 0,0 0-79,0 0 1,2 1 0,-3 2-1,3-1-27,1 0 1,-4 1 48,1 0 0,-1 1 0,2 0 19,-2 2 0,-4 1 0,2-1 0,-1 1-78,-1 1 0,2-2 1,-4 3 13,-1 2 0,0-1 0,1 1-5,0-2 1,0 3 0,2 4-24,2 4 0,3 2 0,0 2 148,1 0 1,2-1 0,0 0 0,0 1 34,0-1 0,0 0 0,2 2 0,1 2 159,3-1 0,4 1 1,1-2-1,-1 0-61,0 3 0,2-1 0,2-1 0,2 1-46,1-2 1,1-1 0,-3-2-1,2-3-113,1-2 0,-1 0 0,-2-4 0,1 0-42,-3 0 1,-2-1-1,0-3 1,-1-3-71,1-3 1,-2 0 0,-1 0-1,-1-1 20,1 0 1,-2-3-1,-1-3 1,0-1-32,-3 2 0,0-2 1,-2-4-1,0-1 57,0-2 1,-5 1-1,-1 3 1,0 0-14,-1 0 1,3 5 0,-2 2 0,0 3 29,0 5 1,3 1 374,-3 5 1,-2 0-543,-2 0 1,4 5-2187,2 1 2368,3-1 0,1-5 0,0-6 0</inkml:trace>
  <inkml:trace contextRef="#ctx0" brushRef="#br0" timeOffset="7">398 4080 7961,'-11'0'1004,"4"0"-294,1 0 807,3 0-681,-2 0 1,7 0-369,1 0 1,0 0 0,3 0-253,2 0 1,2 0 0,2 0 0,0 0-38,2 0 0,2 0 0,-3 0 0,3 0 10,0 0 1,4 4 0,-4 0-1,2-2-188,0-1 1,-6-1-1,2 0 1,-2 0 151,-2 0 1,1 0 76,-1 0-155,-4 0 1,-2 3 0,-8 1-206,-3 2 0,-2-3 0,-2 0 0,0-1-201,-3-2 1,2 0 0,-3 0 0,0 0 169,-2 0 1,0-4 0,0-1 0,2 0 126,-2 1 0,4-2 0,-4 1 0,2 0-22,3 0 1,0-3 0,2 1 0,2-2 285,2-2 1,2 1-1,-2-1 1,1 1-16,3 0 0,-3-1 0,2 1 1,0-1-22,2 1 0,1-5 0,0 2 0,0 0 96,0 1 0,0 2 0,0 0-698,0-1-1590,0 0 1568,5 6 1,-3 0 429,5 5 0,-4 0 0,1 0 0</inkml:trace>
  <inkml:trace contextRef="#ctx0" brushRef="#br0" timeOffset="8">440 3672 7552,'0'11'-1429,"-2"-2"1429,-1-1 0,2-4 0,-3 0-14,-2 2 140,5 5-19,-8-5 0,7-2 111,-5-4 1,3 4 326,-3-2 0,5 3 131,-2-1 0,3-2 1282,1 5-1172,0-4 1,-1 0 0,-2-6-545,0-4 0,-1-3 0,4 0 0,-2-2-88,-2-2 1,0 0 0,3-7-1,-1 3 22,-2-1 1,0-1 0,1 4 0,0 1-265,0 0 0,2 1 0,1 3-5,0 2 674,0-2-157,0 5-296,0 1 0,1 5-163,3 0 1,2 0-1,4 0 1,0 0-71,1 0 1,3 1 0,-1 2 0,2 0 16,0 0 0,-4-2 0,4 0 1,-2 1 64,0 2 1,-1 0 0,2-4 0,-3 0 163,0 0 1,0 0 0,-1 0-177,0 0 0,-3 0-583,0 0 306,0 0 0,-1 1 108,-2 2 1,-4-1 114,-4 0 0,-2 3 6,-4-2 0,-1 5 1,1-4 114,0 2 1,0-2 0,2 3 0,2-1-162,-3 0 0,3 4 0,0-3 0,0 2-26,0 1 0,4 1 0,-2 0 0,1-1 104,-1 0 0,0 1 0,4 1 1,0 0 112,0 2 1,4 0 0,1-4 0,0 2 243,3 2 1,2-2 0,2 5 0,0-1-3,2-4 1,2 0 0,-5-2 0,4-1-159,-2-2 1,1-2 0,1-5 0,-2 0-128,-2 0 0,0-5 0,-2-2 1,-1-6-301,-2-5 1,-3-1 0,0-4 0,-1 0-92,-2-1 1,0-1 0,0 5 0,0-2 230,0 2 1,-4-1 0,0 4 0,1 3 115,-1 2 1,3 6 0,-4 0 769,1 1 0,1 2 1057,-4 3-1091,5 0-693,-3 0 0,5-5 0,0-2 0,0-3 17,0 1 0,3-6 0,1 1 0,-2 1-29,0-3 1,-2 4 0,0-1 0,0 1-654,0 1 0,-4 5 1,0-1-3188,2-1 3834,1 3 0,1 0 0,0 5 0</inkml:trace>
  <inkml:trace contextRef="#ctx0" brushRef="#br0" timeOffset="9">325 3338 7872,'0'11'0,"0"-2"1046,0 2 363,0-5-319,0-1 0,0-6-645,0-3 0,0 2 0,0-6-217,0 0 0,0 0 0,-2-3 0,0-1-133,-2-3 1,1 5 0,3-6-1,-1 2-100,-3 1 1,3-3 0,-3 4-1,3-4-245,1 0 1,0 4-1,0-3 1,0 3-479,0 3 1,-4-2 218,2 0 1,-2 4-957,4 0 0,0 7 1465,0 0 0,-4 3 0,-2 8 0</inkml:trace>
  <inkml:trace contextRef="#ctx0" brushRef="#br0" timeOffset="10">115 3243 7778,'-7'-3'184,"1"-1"0,2-1 0,-3 4 837,-1-3 0,3 0 641,1 0-1439,3 3 1,2-4 0,3 5-1,3 0 45,3 0 1,-1 0 0,2 0 14,0 0 0,3 0 1,-1 0-1,0 0-68,-1 0 0,3 0 0,3 0 0,1 0-135,3 0 0,-6 0 0,2 0 0,0 0 66,3 0 1,3 4-1,1-1 1,-3 0-176,0-2 0,0-1 0,-2 0 0,1 0 188,0 0 0,-3 0 1,-1 0-1,1 0 131,-2 0 0,-1-4 0,-5-1 0,1 1-18,-1-1 1,-1 0-1,0 3-644,-2-2 0,-1 0-423,0 1 0,-1 1 180,-5-6 1,0 5 135,0-4 0,0-1 0,-1 0 0,-2 0-232,0 0 1,-3 5 0,1-4 710,-1-2 0,-1-4 0,-4-4 0</inkml:trace>
  <inkml:trace contextRef="#ctx0" brushRef="#br0" timeOffset="11">408 2951 7816,'-9'1'1867,"2"3"287,-3-3-1087,4 7-632,1-6 0,2 4-214,6-3 1,2-2 0,6 4-9,0 0 1,3-3 0,0 5 0,2-1-13,-2 0 0,5 3 1,-1-6-1,0 1-49,0 1 1,0-4 0,-2 3 0,-2-3-89,2-1 1,-2-4-1,-4-1 1,1-2-109,-1-5 1,-4 1-1,-2-6 1,-3-1-262,-1 2 0,-1-4 1,-3 4-1,-3-2 73,-2 1 1,0 4-1,1-1 1,-4 3 89,0 0 0,-1 4 1,1 1-1,-4 1 97,1 3 0,0-1 0,-3 1 0,1 0 107,1-1 1,-2 1 0,2-1-1,1 0 6,0 0 1,1-1 0,3 0-1,1 2 97,0 0 1,3-1 80,-1-1 1,7 1-6,1 3 1,5 0 0,6 1-33,-1 3 1,0-3-1,2 3 1,1 0-1,0 0 1,3-1-1,-2-2 1,2 2 26,1 0 1,2 1 0,-1-3-1,1 2-30,-2-1 1,2 2 0,-5-4-1,2 0-46,-2 0 1,1 0-1,-5-2 1,0 0-354,-4-5 0,0-2 0,-4 1 1,2 1-600,-2-1 1,-2 0 0,-3 0-1,-3 1-1058,0-2 1850,-3 5 0,3-5 0,-4 3 0</inkml:trace>
  <inkml:trace contextRef="#ctx0" brushRef="#br0" timeOffset="12">418 2574 7800,'-5'4'0,"-1"-2"0,3 1 1641,1-2 847,-2-1-2236,13 0 1,-5 0-1,5 0 1,1 0-64,0 0 1,4 4 0,0 0 0,2-2 44,-2-1 1,4 3 0,-2-1 0,-2-1 364,2-1 0,2-1 351,0 0-856,-4 0 1,-4 0-266,-10 0 1,-10 0 0,-6 0-92,0 0 0,-3-3 1,1 0-1,0 0 130,0 2 1,-2 0 0,3-1-1,-1-2 185,0 2 0,1 0 0,5 1 299,-3-2 0,1 1 1,6-2-1,-1 0-239,2 0 0,4-3 1,-3 0-173,1-2 1,2-2-1,3 1-72,0-1 0,0-3 0,0 1 0,0-2 183,0 0 0,0 4 0,0-4 0,0 0 424,0 2 0,0-1-252,0 3-2476,0 1-1238,0 4 3490,0 1 0,4 5 0,2 0 0</inkml:trace>
  <inkml:trace contextRef="#ctx0" brushRef="#br0" timeOffset="13">502 2396 7820,'-1'6'2474,"-3"-2"-1854,3-3 0,-4-6 0,3-2-321,-2-2 1,0-3-1,4 0 1,0-3-96,0 2 1,-3-2 0,-1-3 0,1 0 54,-2 0 0,4-1 0,-4 1 0,0 0-37,-1 0 1,0-2 0,0 6-1,0-1-83,0 0 0,0 1 0,-1 3 0,0 3-197,-2 0 1,0 0-174,-2 4 0,1 2 0,1 6 42,2 3 0,2 2 0,5 2 0,0 2 36,0 2 0,0 1 0,0 0 0,1 0 324,3 3 1,2 1 0,4 4 0,1 0 448,4 0 0,-2-1 0,4-2 0,1 2-198,-3-4 0,5-4 0,-2-2 0,0-5 176,0-1 1,2-5-1,-4-2 1,0-6-270,-2-3 0,2-8 1,-4-3-1,-1-4-589,-3-2 1,-6-3 0,2-3 0,-3-1-236,-1 2 1,0-6 0,-1 6-1,-1-1 164,-2 3 0,-3 0 0,2 5 0,-1 0 357,-2 3 1,3 7-1,-2 5 1,-1 2 490,2 2 1,-3 3 0,2-1-684,-2 6 1,2-1-3648,0 4 2944,5-4 869,-3 3 0,5-10 0,0 0 0</inkml:trace>
  <inkml:trace contextRef="#ctx0" brushRef="#br0" timeOffset="14">11 1475 7376,'-5'6'296,"4"4"0,-4-8 2640,5 6-2289,0-6 1,0 3 139,0-2 0,0 0-343,0 4 0,5 0 1,2 4-204,3-2 1,3 2-1,2 1 1,0 1 87,0 1 1,4 0 0,-2-2 0,4 0-44,-1 2 0,1-1 0,0-2 1,-1 0-26,2 0 1,-2-3-1,2 1 1,-2-3-7,2-2 0,2 0 0,1-4 0,-1 0-63,1 0 1,1 0 0,3 0 0,-3 0-41,1 0 0,0 0 1,-3 0-1,0 0-145,-2 0 0,-1-5 0,-2-3 1,0-3 91,-2-3 0,-4-2 1,1 4-1,-2-2-533,-2 0 1,0 4 0,-3-1-928,0 0 1,-3 2 544,3 1 1,-6 5 229,-1 3 0,-1 3 0,-5 1-423,1 2 0,-3-4 1009,2 2 0,-8-3 0,-3-1 0</inkml:trace>
  <inkml:trace contextRef="#ctx0" brushRef="#br0" timeOffset="15">252 1318 8582,'-11'0'0,"0"0"1701,0 0 1,6 2-1291,2 1 1,3 0 0,3 3 56,3-2 1,4 1-1,1-2 1,0 0-106,-2 0 0,5-2 1,2 1-1,0 2-52,3-2 0,0 3 1,4 0-1,-1 0-1,2-1 0,6 4 0,-2-5 0,2 2-67,1 0 0,-2 2 0,-3-3 0,-2-2-94,-4-1 1,0-1 0,-6 0 0,-1 0-549,-2 0-503,0 0 0,-5-1 0,-4-1 0,-4-3-443,-6-1 0,-4 3 1,-3-1-1,-2 1-2264,-1 0 3609,-2-1 0,-5-1 0,-2-1 0</inkml:trace>
  <inkml:trace contextRef="#ctx0" brushRef="#br0" timeOffset="16">356 1402 7948,'-11'4'0,"1"1"0,0-1 621,-1 1 0,0-1 0,1-4 0,0 0 225,-1 0 1,4-1 0,1-3-293,2-3 0,1 1 1,3-1-146,0-2 1,0 1-336,0-3 1,3 4 0,1 1 0,2 1 6,2 3 0,2 1 0,2 1 0,1 0-191,5-4 0,-3 3 1,3-4-1,-1 1 221,0 1 0,4-4 0,-1 2 1,-2-1 72,-3-1 1,3 1 0,-5-1 0,0-2 6,-1 0 0,-6-1 0,-2-1 0,0 0-75,-1 1 1,0 0 0,-7-1-369,-2 1 1,-5 0 0,-2 3 0,-1 0-20,2-2 0,-5 3 0,0 0 0,-3 0 93,-1 1 0,0 2 0,-1-3 0,-2 0 109,0 0 0,-3 2 0,0-2 0,2 1 32,0-1 1,-4 0 0,5-2 0,3 1-2,2-1 0,1 3 0,3-1 1,3 0 337,4 0 1,1 2 0,2-2 860,-1 1-1042,4-2 0,2 2 0,7-3 91,1 1 1,3 4-1,0 0 1,0 2-12,-2 1 1,7 0 0,2 0 0,1 0 41,2 0 0,0 0 0,0 0 0,5 0-60,1 0 0,-1 0 1,2 1-1,-2 2 47,1 5 1,0-2 0,2 1-1,-3 0 39,1 3 0,0-3 1,-3-1-1,0-1-75,-2-3 1,-1 0 0,-2 1 0,1 0-17,-4-1 1,-2-1 0,-1-1 0,-1 0 270,-2 0 1,-2 0 66,-1 0-1704,-5 0-36,2 0 0,-5 0 0,-2 1 0,0 1-2013,-3 2 1,2 0 3238,-3-4 0,0 0 0,-4 0 0</inkml:trace>
  <inkml:trace contextRef="#ctx0" brushRef="#br0" timeOffset="17">533 963 8146,'0'11'1080,"0"-1"0,0 1 550,0-1-599,0-4 1,0-3-706,0-6 1,0-3 0,0-4 0,0-1-225,0 1 1,0-1 0,0 1-1,0-1-56,0 1 0,0-1 0,-2 1 0,-3-1 5,-1 1 1,2 0-1,-3 3 1,-1 1-310,-1 1 1,-2-2 0,1 3 166,-1 2 0,1 1 0,0 1 1,0 1 91,3 3 0,-2-2 0,6 4 0,-2 0 12,0 0 1,2 0-1,3 5 108,0-1 0,3 5 0,2-2 0,1 0 163,1-1 1,4 1-1,2 2 1,0-2 85,1-2 0,2-1 0,0 1 0,2-1-170,-1-4 1,-1-1 0,2-5-1,-1 0-30,-1 0 1,0-6 0,-1-4 0,-2-7-382,-2-2 0,-2-2 0,-1-1 1,-5-3-138,-2-3 0,-1 0 0,0-2 1,0 2 124,0-1 0,-1 4 1,-1 1-1,-3 6 42,-1 4 1,2 3-1,-3 3 197,0 2 1,-3 3 0,1 1 0,0 3-408,2 3 1,5 2 0,-4-2-3024,1 2 3414,1-3 0,0-3 0,-2-6 0</inkml:trace>
  <inkml:trace contextRef="#ctx0" brushRef="#br0" timeOffset="18">345 618 7795,'-6'5'110,"1"-4"377,2 2 1,1 0 2087,-1 0 215,2-1-2339,1 2 0,4-4 0,4 0 0,0 0-149,3 0 1,3 0 0,0 0 0,2 0-66,-2 0 1,9 0 0,-2 0 0,1 0 142,0 0 1,3-1 0,-1-1 0,-1-2-120,-1 2 0,1-1 0,0 1 0,-5-2-23,-1 2 1,-1-3-1,-1 0-176,-2 1 0,-3 0-571,-3-3-76,-2 0 1,-7 1 541,-1 2 1,0-1 0,-4 2 0,0 0 281,-3 2 0,0 1 0,-1 0 0,0-2-71,-3-2 1,-1-3 0,-5 2 0,1-1-86,-4-2 1,-4-1 0,-2-1 0,-5-1-254,0 0 1,-6-2 0,3-1 0,0 0-31,2 4 0,0-1 0,3 0 0,3 1-464,2 4 1,6-2 0,5 3 568,1-1 222,6 4 0,5-3-132,8 5 0,-2 0 0,5 0-621,0 0 1,3 0 0,-1-1-1,0-2 626,-3 0 0,1-4 0,4 1 0</inkml:trace>
  <inkml:trace contextRef="#ctx0" brushRef="#br0" timeOffset="19">126 85 7777,'-5'9'180,"-2"-1"1,-3-2 0,2 0 0,-1-2 0,3 2-1,0-1 3317,0 0-2782,4-3 1538,-3-2-1513,5 0 1,5-3 0,2-4-482,3-3 1,1 0-1,-2 2 1,2 3-22,0 0 0,3-3 1,1 2-1,1-1 25,2 0 0,-1 1 1,0-4-1,1 2-100,-1 1 1,2 1 0,-1 0-1,0 2-112,0 3 1,3-3 0,-1 1-1,0 0-33,0 2 1,2 1-1,-4 0 1,1 0 43,2 0 0,0 0 0,-1 0 0,2 0-5,-2 0 1,-2 0 0,-1 0-1,-2 1-68,2 3 1,-4-3 0,4 4 0,-2-2-4,-3 0 0,4 5 0,-3-2 0,0 1-63,-1 1 1,3-2 0,-2 1-1,0 0-20,-1 1 1,-2 2 0,0 1-1,1-2 76,-1 2 1,1 0 0,-1 0 0,1 1 206,-1-2 0,-3 6 0,-1-5 0,0-1 20,0-1 1,-4-1 0,3-1 71,-1 3 0,-2 1 0,4 0 242,-1-2 1,0-2 55,-2 0 0,-2-3 1000,3 3-1875,-3-4-2797,-1 0-2209,0-3 5305,-5 0 0,-1-3 0,-4-3 0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04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98 97 8173,'-4'-9'4142,"3"5"-2726,-3 0-311,4 4-679,0 0 0,0 4-203,0 1 1,0 3 0,1 0-1,1-1 92,1-1 1,0 3 0,-3 5-100,0 0 0,3 0 1,-1-2-1,0 1 22,-1 1 1,-1 4-1,0-1 1,0 1 79,0 2 0,0-1 1,0-2-1,0 1-125,0 0 1,0 0 0,0-1 0,0 0-79,0-3 0,0 2 1,1-4-1,1-1-119,1-1 1,0-4-871,-3 0 0,1-4-607,2 0 0,-2-2-3691,2-2 5172,-2-3 0,-1-4 0,0 0 0</inkml:trace>
  <inkml:trace contextRef="#ctx0" brushRef="#br0" timeOffset="1">27 123 7417,'-9'0'83,"4"0"494,-3 0 1,7-1 0,-1-2-82,1-2 0,2-2 0,0 0 0,3 1 31,1-1 1,-2 3 0,3-2-242,1-1 1,1 0-1,0 0 1,2 2-172,-1-3 0,-1 3 0,1 0 1,1 0-4,2 0 0,-2 1 0,4-2 1,-1 2-58,2 0 0,-3 3 1,1-2-1,0 2-49,-3 1 1,0 1-1,-1 1 1,0 2 5,-1 1 1,-3 1 0,-2 3 0,-2 2-160,-1 2 0,0-2 1,-2-1-1,-3 2 55,-3 2 1,-4 0-1,0-1 1,-1 1 23,-1 0 0,-2-2 1,1 2-1,1-2 67,3-1 0,-2-1 0,2-2 353,0 1 1,2-3 0,2-1 597,2-1-540,3-1 0,-2-4-349,4-2 1,3-2 0,0-3 0,1 1-4,0 2 1,3 0 0,-1-2 0,2 2-192,0 1 0,-2-2 1,0 3-1,2 1 87,2 1 0,0-1 0,4-1 1,-3 1-73,1 1 1,3 1-1,-3 0 1,1 0-63,-1 0 1,0 0 0,-1 1 0,-1 2-33,2 2 0,0 2 0,-4 0 0,-2-1 95,0 1 0,-1 3 1,1 2-1,-3 0 5,-2 1 1,-1-2 0,0 2 0,0 1 106,0 0 0,-1-1 1,-1 3-1,-2-2 35,-1-1 1,2 0 0,-3-3 0,0 2 286,-2-1 1,-1-2 0,-1 1-1,0 1-62,-3 1 1,-3 0 0,2-3 0,-3-2-21,0-1 1,0 2 0,0-2 0,0 1 184,3-2 0,2 2 1,-1-4-653,0-1 1,1-1 0,4-1-772,-1 0 1,2-4 0,2-2-934,1-1 1,2 1 1935,2 0 0,3 4 0,2-2 0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04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71 344 8192,'-1'-5'3436,"-2"2"-2093,2 2-987,-3-3 1,5 3-1,2-3-186,3 1 0,-1 1 1,1-3-1,0 1-59,2 2 1,1-3 0,0 0 0,-1-1-108,1 1 0,0 2 1,1-2-1,-2 0-15,1 0 0,0 3 0,-1-2 0,1 1 151,0 0 1,0 1-1,-1 2 107,1 0 1,-3 0 339,0 0-501,0 0 1,2 1 0,-2 1-92,-3 4 1,-2 2 0,0 1 0,1-1 23,1 1 0,0 0 0,-3 0 0,0-1-162,0 1 0,1 3 1,1 0-1,1-1 92,-1-1 1,-1 1 0,-1 1 0,0-1 81,0-2 0,0 1 1,0 1-1,0 2 99,0-3 0,0 0 1,0-1-19,0-1 0,1 1 0,0 0-53,2 0 0,0-4-622,-3 1 130,4-4 0,-3 1 26,2-6 1,-3 1-1,-2-4 51,-1 0 1,-1 1-1,1-1 93,-2-1 1,-2 2-1,0-1 1,1 1 61,-1 0 1,0-3 0,0 3 0,1-1 213,-1 0 1,-1 4 0,0-4 0,-1 2-11,0 2 0,0 0 1,0 0-1,-2-1-46,-1 1 0,-3 4 1,2 2-1,1 0 167,-1 0 0,-1 5 1,1-1-1,0 1 33,0 2 1,1-1-1,3 0 1,2 1 128,1 0 0,-1 1 0,4-3 0,1 0-107,1 0 0,2-3 1,3-1-1,4-1-139,2-2 1,6-1 0,-1-1 0,2 0-230,0 0 0,4 0 0,-1 0 0,-1 0 10,-3 0 1,0 0-1,-5 0 1,0 0-65,-1 0 0,-4 0 3,-1 0 218,-3 0 1,2-1 0,-4-2 22,0-3 0,4-2 0,2 0 0,2 1 147,1 1 1,0 1-1,0-2 1,0 2 26,-1 1 0,1 2-99,0 2 0,-1 1-76,1 1 0,-4 3 0,-1 4 0</inkml:trace>
  <inkml:trace contextRef="#ctx0" brushRef="#br0" timeOffset="1">362 318 8008,'0'-9'2244,"0"4"0,4 1-1865,2 4 1,-1 1 0,0 2 0,-1 3-84,1 2 1,-2 0 0,2 1 0,-1 0 43,-2 1 1,2-1 0,-1 2 0,-1 2-142,-1 0 1,1-1 0,1 2 0,-1 1-8,-1 0 0,0 0 0,1-2 0,1-1 9,-1 1 0,-1-1 0,-1-4 0,1 1-253,2 0-169,-2-3 1,6-3 27,-4-6 0,-1-6 0,-2-3 0,0 1-150,-3-2 1,1 2 0,-3-2 0,1-1 113,2 1 0,-2 0 0,0-1 0,0 2-36,0 1 0,2 1 0,2 2 0,0-1 109,0 0 1,0 0-1,0 1 317,0-2 1,1 2 0,1 1-80,4 2 0,5 0 1,1-1-1,-1 2 153,-1 0 0,3 3 1,0-2-1,1 2 112,-3 1 0,2 0 0,-1 0-200,-1 0 0,-1 1 131,-1 2 0,-3-2-519,-1 2 0,-2-2-1454,3-1 1,-3 0 1694,3 0 0,0 0 0,2 0 0</inkml:trace>
  <inkml:trace contextRef="#ctx0" brushRef="#br0" timeOffset="2">680 371 7775,'0'-9'0,"0"1"0,0-2 0,0 1 1590,0 0 1,0 4-309,0-1-775,0 4 1,0 5-227,0 5 1,-1 3 0,-1-1 0,-1 2-28,1-1 0,1 4 1,0-3-1,-1 2-18,-1 1 0,0-1 1,3 1-1,0-3 21,0-1 0,4-1 0,2-2 0,2 1-155,0 0 1,1-3-1,1-2 1,0 0 2,2-2 0,1-2 0,-2-3 0,1-2-607,-1-3 1,-2-2-1,0-1 1,0 0 117,0 0 1,-5-1 0,-1-2 0,-2 1 240,-1 1 0,0-3 1,0 2-1,-1 1 70,-2-1 0,1 2 0,-2 1-125,0 1 0,0 0 2276,1 1-1519,2 3 0,-3 2 0,4 6-431,0 3 1,3 1 0,0 3 0,0 2 16,1 3 0,-3 2 0,3 0 1,-2 2-111,1 1 0,3 1 0,-3 1 0,0-1-48,1-1 0,-2 1 1,3 0-1,0-1-64,-1-2 1,-2 0-1,2-1 1,-2 2-52,1-2 1,-2 0 0,2 0 0,-2-2-73,-1 0 0,-1-1 1,-1 2-1,-2-2-19,-1-2 0,-2 3 1,-1-3-1,-1-2 258,0 0 1,1-4 0,-1-1 0,0-1 22,0-2 0,-2-1 0,-2-1 1,-1 0-79,2 0 1,-4 0 0,2 0 0,-3-1-300,0-1 1,0 0-1,1-1 1,2 1-264,2-1 0,-3 2 0,3-2-653,2 2 0,0 1-638,1 0 1869,3 4 0,3-3 0,3 3 0</inkml:trace>
  <inkml:trace contextRef="#ctx0" brushRef="#br0" timeOffset="3">900 380 8104,'1'-8'0,"1"1"0,1 1 0,0 1 0,0-2 0,0 2 3881,2 1-3700,-3 1 1,2 7-1,-4 2 212,0 3 1,0-1 0,0 2 0,0 1 37,0 0 1,0 1-1,0-2 1,0 0-62,0 2 1,4 2 0,3-4 0,2 2-151,4-1 1,2-3 0,-3-1 0,2-2-243,1-1 1,5-1-1,1-3 1,-1 0-230,-2 0 0,-1-4 0,-2-2 1,-1-2 54,-2 0 0,1-1 0,-5-1 0,-2 0 40,0-3 0,-4-2 1,1 3-1,-2-2 277,-1-1 1,-4-2 0,-3 0 0,-2-2 156,-3 2 1,-3 2-1,2 2 1,-1 0-44,-1 2 1,-1 3 0,1 2 0,0 2-255,-1 3 0,3 1 0,0 2 0,2 4-568,-1 2 0,3 4 0,5 0 0,0 1-398,2 1 1,1 5-1,2 0 1,2-1 984,2 1 0,7-2 0,2 0 0</inkml:trace>
  <inkml:trace contextRef="#ctx0" brushRef="#br0" timeOffset="4">1297 335 7792,'0'-9'1049,"3"4"-129,0-1 0,0 3 838,-3-3-1225,0 4 0,0-1-265,0 6 1,1 4 0,1 4 0,0-2-69,0 2 1,-1 4-1,-1-1 1,0 1 42,0-1 1,1 0 0,1 1-1,1-1 57,-1 0 1,-1 0 0,-1-2 0,0-2 168,0 0 1,0-4-250,0 0 1,1-4 0,1 0-296,1-4 1,3-3 0,-2-5-1,-1-2-303,1-2 1,4-3 0,-2-1-1,2 0-79,0 1 1,1 0-1,0 0 1,0 2 213,-1-1 1,-2 5 0,0 0-1,1 1 80,1 1 0,0 4 0,2 2 608,-1 2 1,0 1 0,-1 1-1,0 2 53,-2 3 0,2 6 1,-3 2-1,2 2-31,-1-1 1,5 2-1,-3-2 1,2 1-191,1 1 1,-3-3 0,-2-1 0,0-1-742,1 0 0,0 0 0,-1-4 0,-2 0-4914,-1-2 5378,2 2 0,4-7 0,0 3 0</inkml:trace>
  <inkml:trace contextRef="#ctx0" brushRef="#br0" timeOffset="5">2214 283 8734,'0'-9'1480,"0"0"1,3 1-857,0-2 1,1 2-1,-2 1-57,1 1 0,0 1-409,-3-4 0,0 0 0,-1 0-115,-2 1 1,2 2 0,-3 1 0,1 0-25,0 0 0,-4 0 0,2-1 0,0 0-122,-1 2 1,0-2 0,-3 3 11,0 1 0,1 1 0,-2 1 1,1 1 81,1 2 0,-4 5 1,-1 6-1,0-2 177,-3 1 0,1 2 0,-2 1 0,4 2 83,0 4 1,-3 2 0,3-2 0,-1 2 106,3-1 0,2 0 0,2 1 1,4-1-42,2-2 1,2 0 0,2-3 0,4-1-123,1 1 1,5-2 0,4-1 0,2-2-116,0-4 1,7 0 0,-2-1 0,0-2-276,2-4 0,-1-1 0,-1-1 0,-1 0-33,2 0 0,-4-1 0,1-1 0,-2-4 38,-3-2 1,2 0-1,-9 1 1,-1 2 32,-1-3 1,-6 3-1,1-1-52,-2-1 0,-2 2 0,-2 1-821,-4 0 1,2-2-3250,-1 3 4279,4 0 0,-2-1 0,4-1 0</inkml:trace>
  <inkml:trace contextRef="#ctx0" brushRef="#br0" timeOffset="6">2391 106 8355,'-1'-8'0,"-1"2"585,-1 0 0,0 3 1,2-2 941,-2 1-310,2 1-955,-3 3 0,5 4 1,1 2-1,1 2 0,-1 1 30,-1 3 1,0 1 0,1 3-1,1 2 127,-1 0 1,-1 1-1,-1 0 1,0 0-132,0 3 0,0 2 0,0-1 0,0 1-46,0 0 1,0 2 0,0-3 0,0 2-84,0-2 1,0 2-1,0-5 1,0-1-73,0-4 1,1 1-1,1-3 1,1-3-102,-1 0 1,2-2-329,2-2 0,-1-3 188,1-3 1,-4-3 0,1-3 0,-2-2 45,-1-1 0,0 0 1,0 0-1,0 0-160,0 0 1,0-2 0,0-1 0,0 0 42,0 0 0,0 1 0,0-3 0,0-2 43,0 2 1,0-1 0,1 2-1,2 1 104,2-1 0,3-2 0,1 3 0,1 1 46,-2 1 1,2 2-1,1 0 1,0 2 15,0 3 1,0-1 0,-1 1 0,2 1 82,0 1 0,-3 1 0,0 1 1,-1 2 88,-2 3 0,1 5 1,-4 1-1,1 1 155,0 0 1,2 3 0,-3-1-1,0 1-38,1 2 0,-3-1 0,2 0 0,-1-1 11,0-1 0,-1-5 0,2 2 1,-1-3-892,1-3 0,-1 0-1297,4-3 1,0 0 1903,4-3 0,-2 4 0,1 1 0</inkml:trace>
  <inkml:trace contextRef="#ctx0" brushRef="#br0" timeOffset="7">2691 441 7756,'1'5'668,"2"-2"0,2-2 589,3-1 0,1 0 1,0 0-1,-1 0-907,1 0 1,0-3 0,1 0 0,-2 0-103,1-1 0,0 2 0,0-3 1,2 0-290,1 1 0,0-2 0,-1-3 0,1 1-209,-1 2 1,-1-3-1,-2 2 1,-1 0 25,-2-1 0,-3 1 1,1-3-1,-2 1-2,-1 0 1,0 1 0,-1-1 400,-2 0 1,-1 4-1,-5 2-63,0 2 1,-3 1 0,0 0-1,0 0-59,0 0 0,1 4 0,-4 2 0,1 2-18,0 1 1,2 3 0,1 3 0,0 1 452,0-1 1,0 4-1,4-1 1,2 0-14,1 1 0,1-1 0,4 0 0,2-2-266,3-1 1,3 0 0,3-2 0,2 0-59,4 0 0,2-2 1,1-5-1,1-1-430,-1-1 0,3-1 0,-2-3 0,-1 0-255,0 0 0,-1 0 1,-4-1-1,-2-1-449,-2-1 0,0-3 1,-3 0-230,0-2 0,-4-1 1,1 0 1211,1 0 0,1-4 0,2 0 0</inkml:trace>
  <inkml:trace contextRef="#ctx0" brushRef="#br0" timeOffset="8">3062 300 8019,'-6'0'2380,"2"0"1,7 4-2026,1 2 0,1-1 1,-1 1-1,0 0-72,0 2 0,-1 1 0,-3 2 0,0-1-104,0 2 1,0 2 0,0-1 0,0 0-57,0-1 0,0 3 0,0-2 0,0 0-39,0 0 1,0-2 0,0-2-1,0 0 69,0 0 0,0-4-182,0 1 35,0 0 1,-1-1 0,-1-3-202,-1-4 0,0 0 0,3-4 4,0-1 0,0-3 0,0-2 1,0 1 34,0 2 1,0-3-1,0 0 1,0 0 26,0-1 0,1 0 0,1-1 0,2 2 39,1 3 1,-2 0-1,2 0 1,0 0-13,-1 1 1,-1-1 0,3 2 15,1 1 1,1 3 0,0-2 81,1 2 1,0-1-1,1 2-98,-2-1 1,1 0 281,0 3 1,-1 4 0,-3 2 0,-1 1-40,0 2 1,-3 0 0,2 1 0,-2-2 157,-1 1 1,0 0 0,1 1 0,1 0-143,1 2 0,0 0 1,-3-1-1,0 2-14,0 1 1,0-3 0,0 1 0,0-2 50,0 2 0,0-2 0,0 1 82,0-1 0,0-4-129,0 0 1,0-4-314,0-2 1,0-5-1,0-4 1,1-1-56,2-1 0,-2 0 1,1-4-1,0 1-121,1 0 0,-1-3 0,3 2 0,0-1 58,0-2 0,-2 2 0,3 1 0,-2 3 175,1-2 0,0 4 0,2 0 0,-2 2 76,-1 2 1,2 3 0,0-2 61,2 1 0,1 1 1,0 3 52,-1 0 0,-2 0 0,-1 1 0,0 2 112,0 3 0,-3 2 0,2 2 1,-1 1 201,0 4 0,0 2 0,-3 1 0,0 0-99,0 3 1,0-3 0,0 4 0,0-1 297,0-1 0,-3-2 0,0-4 0,1 1-680,1-1 1,2-1-668,2-4 1,-1-4-1,4-3 1,1-1-1230,1-1 1,0-3 1980,1-3 0,4-2 0,0-1 0</inkml:trace>
  <inkml:trace contextRef="#ctx0" brushRef="#br0" timeOffset="9">3555 318 7855,'-5'-4'2944,"1"3"-2424,4-3 0,1 4 1,1 1-1,1 2-44,-1 3 0,-1 1 1,-1 3-1,0 2-22,0 3 0,0 1 0,0-1 1,0 0-85,0 0 0,0 1 0,0 1 0,0-4-109,0 0 1,0-2 0,1-2 0,0 0 19,3 0 0,2-4 1,-2 0-2355,1-1 1,-2-2 2072,3-5 0,0-2 0,2-3 0</inkml:trace>
  <inkml:trace contextRef="#ctx0" brushRef="#br0" timeOffset="10">3546 141 8066,'-3'-9'839,"0"1"1,1 0 1670,5 2-2224,-2 2 1,7 4-287,-2 0 0,2 8 0,1 2 0</inkml:trace>
  <inkml:trace contextRef="#ctx0" brushRef="#br0" timeOffset="11">3837 344 8080,'-4'-5'2643,"2"-2"-1917,-4 4 1,4-1-364,0 2 1,0-3-186,-1-4 0,1 4 1,-4 2-157,-1 2 1,-1 1 0,0 0-1,-1 0 21,0 0 1,-3 4 0,0 2 0,0 3 196,0 2 0,1 2 0,-3 3 0,2-1 118,1 1 0,1 0 0,2 1 0,2 0-52,3-1 1,2 0 0,2-2 0,2 0-69,3 1 0,5-5 0,3 2 1,0-2-162,2-1 0,4-1 0,-3-1 0,0-2-275,0-1 0,0 0 1,-4-2-1,0 0 133,-1 0 1,3-1 0,-3-2-1,-1-1-656,-1 0 0,-2-5 1,1 1-158,0-2 878,-4-1 0,3 0 0,-4 0 0</inkml:trace>
  <inkml:trace contextRef="#ctx0" brushRef="#br0" timeOffset="12">3970 326 7779,'-9'0'0,"1"-1"787,2-1 1,2 0-1,4-4 590,0-1 0,1 0-1038,2 1 1,2 0-1,4 3-150,0 1 0,0 1 0,-1 1 0,1 0-132,0 0 0,-3 0 0,0 0-283,0 0 0,2 0 0,1 0 145,0 0 1,-1 0 0,2 0-13,-1 0 0,0 0 0,-1 1 94,1 2 1,-1-1-1,-1 2 59,-2 0 0,-3 3 0,1-1 84,-2 2 1,2 0 0,0 1 0,-1 0 17,-1 1 0,-1 1 1,0 1-1,-1 0-64,-2 0 0,2-2 0,-2 2 0,2-3-78,1 0 0,0 0 1,0 0-172,0 0 0,0 0 313,0 0-264,0-5 0,1 0 44,2-4 1,-2-4-277,2-1 0,-2-3 0,-1-1 0,-1 1 114,-2 3 1,1-4 0,-3 3 0,0-1 45,1 1 1,-2-1-1,-3 2 73,0 0 0,1 0 1,-1 3-1,0-1 171,-1 1 0,5 1 0,-1 1 1,-1 1 195,-1 2 0,-1 2 0,1 4 0,-1-1 75,0 1 1,-1 3-1,0 1 1,2 0 127,0 0 0,2 2 1,2-1-1,0 0-191,2 1 1,5-3-1,3-1 1,3-1-145,3-1 1,1-4 0,5 0 0,-1-1-493,1-2 1,3-4-1,1-2 1,0-1-196,2-5 0,-2 1 0,-1-3 1,-4 2 44,-2 1 1,-3 3 0,-7 0 0,-1 0 68,0-2 0,-4-1-106,0 0 0,-4 2-1314,-4 1 1859,3-2 0,-3 7 0,3-3 0</inkml:trace>
  <inkml:trace contextRef="#ctx0" brushRef="#br0" timeOffset="13">4314 97 8079,'-4'-5'2277,"3"-2"-804,-7 6 1,8-3-445,0 4 0,1 0-598,5 0 1,-4 1 0,1 2-233,-2 3 0,-1-2 0,0 3 0,0 2-128,0 2 0,-1 1 1,-1-1-1,-2 3 88,-1-1 0,2-1 0,-2 1 0,1 1 54,2 0 1,-1-1 0,0 4 0,1-3 95,1 2 0,1 0 0,0 2 0,0-1 4,0 2 0,0 1 0,0 0 0,1 0-184,2-2 0,-2 4 1,1-2-1,-1-1-168,-1 0 0,0-5 0,1 0 1,1 1-202,1-2 0,3-2 1,-2-1-1,1-2-20,2-2 1,0-3 0,2 2-1,0-1-3,0-2 1,-1 2 0,2-2-39,-1 0 1,-1-1-1,1-1-422,0 0 0,-3 0-430,0 0 0,-3-4 590,2-1 1,-2 1-1,3 0 1,1 1 562,1 0 0,0-4 0,2 2 0</inkml:trace>
  <inkml:trace contextRef="#ctx0" brushRef="#br0" timeOffset="14">4640 194 7851,'5'-3'556,"-2"-3"-507,-3 2 0,1-3 739,2 4 0,-1 0 1,3 4-402,0 2 1,2-1-1,-2 5 1,1 2 84,-1 1 1,0 5 0,2-3 0,-2 2-141,-1 3 1,2 0 0,-4 2-1,1 3-53,1 0 0,-3 1 0,2 2 0,-2-3 12,-1-1 1,3 0-1,0-3 1,-1 0-243,-1-1 0,-1-2 0,0-2 0,0 0-836,0-1 0,0-3-983,0 0 0,1-1-709,2-2 2479,-2-3 0,3-6 0,-4-2 0</inkml:trace>
  <inkml:trace contextRef="#ctx0" brushRef="#br0" timeOffset="15">4579 212 7751,'0'-9'239,"0"0"1,0 1-122,0-1 0,1 0 0,2 0 1,2 1 102,3-2 0,4 2 1,0 1-1,1 2 179,0-2 1,3 0 0,-1 0-1,1 1-176,2 0 1,3-2 0,2 0-1,3 1-32,1 2 0,-2 0 1,-1-2-1,-1 4-93,-1 2 1,-5 3-1,-3 4 1,-2 2-97,-5 2 0,1 4 0,-4 0 1,-2 3 18,-1 0 1,-9 2 0,-2-1 0,-2 2 161,-4 0 0,0 0 0,-2-3 0,1-1-41,-2-1 1,2-1 0,-1 3 0,2-1 202,1-2 1,0-3-1,2 2 1,3-1-368,0 0 0,4-2 0,1-3-707,1-1 1,2-1 0,5 1-638,3-3 1,2-3 1364,1 0 0,-1-3 0,2-2 0</inkml:trace>
  <inkml:trace contextRef="#ctx0" brushRef="#br0" timeOffset="16">4940 468 7752,'-8'-6'-1430,"1"1"2032,1 2 0,3-4 0,-2 4 69,-2 1 0,-1 1 0,-1 1-102,1 0 1,2 0 0,0 1-128,-2 2 1,3 1-1,0 4 1,2 0-3,1 2 1,0 1 0,0-2 0,-1 3-133,1 3 0,1-3 0,2 0 0,2-2 61,3-1 1,2 0 0,5-1 0,1-2-262,-1-4 0,6-1 0,-3-1 0,2 0-136,2 0 0,-1-3 0,-1-3 0,-2-2-215,-1-1 1,-3 0 0,-3-3-1,1-1-97,-1 0 0,-4 1 0,-3-3 0,-1 1 47,-1 0 0,-3-2 1,-4 3-1,-4 1 255,-1-1 0,-3 1 0,0 4 0,-1-1 63,-2 0 1,1 4 0,-1 2-1,4 2-5,2 1 0,0 5 1,1 3-222,3 3 0,3 1 0,5-1 0,0 1-742,0-2 0,4 4 0,3 0 0,4 1 943,3 0 0,3-5 0,0 3 0</inkml:trace>
  <inkml:trace contextRef="#ctx0" brushRef="#br0" timeOffset="17">5170 335 7703,'-10'0'106,"4"0"962,0 0 1,2-1-19,-2-2 0,2 1-706,4-3 0,7 2 0,1-2 0,3 0 148,3 0 1,-1 2 0,6-3 0,0 0-333,1 2 1,5-3 0,-5 3 0,0 0-515,-2 0 1,-2 1 0,-1 3-1,-2 0-902,-4 0 0,0 0 468,0 0 0,-4 1-1766,-2 2 2554,-2-2 0,-5 7 0,-1-3 0</inkml:trace>
  <inkml:trace contextRef="#ctx0" brushRef="#br0" timeOffset="18">5240 115 8276,'0'-9'938,"0"4"1,0 2-1,0 6 1,0 3-492,0 2 1,0 4-1,1 3 1,1 2-146,0 1 1,1 0 0,-3 2 0,0 1-42,0 2 0,0 1 1,0 3-1,0 0 89,0 0 0,3 1 0,1-4 0,0 0 73,1 0 0,2 1 0,-1-6 0,1-2-273,2-1 0,-1-4 0,-1-2 0,-2-3-357,2-4 0,1-2 0,1-1 0,-1 0-807,1 0 1,1-1-1,-1-1 1,-1-2-819,1-1 1,0-1 1831,0-3 0,-1 0 0,1 0 0</inkml:trace>
  <inkml:trace contextRef="#ctx0" brushRef="#br0" timeOffset="19">5337 441 7777,'-6'0'760,"0"0"1,0-1 489,1-2 0,2 2 0,6-2-971,3 2 1,0 0 0,2-1 0,2-1 0,2 0-21,2 0 1,0 1-1,-1-3 1,0 0-142,3 0 0,-2 2 0,-1-2 0,1 0-66,-4 1 1,0-1 0,-1-2-115,0 1 0,-2 0 0,-1-2-189,-3-2 1,-2 1-64,-1 0 1,-4 2 0,-2 1 157,-1 3 0,-2 2 0,0 1 0,0 0 109,1 0 1,-2 1 0,1 2 0,0 2 28,1 0 1,-1 5 0,0 0 0,1 3 584,-1-1 1,0 3-1,0-3 1,2 2-69,1 1 0,2 2 0,4 0 0,0-1-260,0-1 1,3-4 0,2 3 0,1-2-82,4-1 0,5-2 0,-1-1 0,3-4-72,0 0 1,2-1-1,-2-3 1,2 0-628,1 0 1,-2-4 0,3-1 0,-5-1-314,-1 0 0,-4 1 0,0-2 0,-1 1-1049,-1 0 0,-4 1 1903,1-1 0,-4 0 0,2-3 0</inkml:trace>
  <inkml:trace contextRef="#ctx0" brushRef="#br0" timeOffset="20">5716 344 7777,'-5'-9'-30,"2"0"1,2 4-1,1-1 981,0-1 274,0-1 0,1 0-870,2 3 1,-2 5 0,2 5 0,-2 3 93,-1 1 0,0 3 1,0 0-1,0 2-135,0 2 0,0 0 0,0-1 0,1 0 18,2 0 0,-1 2 0,3 0 0,-1-1-30,-2-1 1,2-5 0,-2 2 0,0-2 49,-1-2 1,2 1-108,0 0 0,0-4-127,-3-5 1,0-6 0,0-5-735,0-1 1,0-2-1,0 0 1,0 0 242,0-2 0,4-6 0,1 4 0,2 0 125,-1 0 1,-1 0 0,4 2 0,0 0-43,0 4 0,-1 3 1,1 1-1,-1 1 358,-2 1 0,1 4 0,-1-1 0,2 2 486,2 1 0,-3 4 0,0 2 1,-1 3-300,1 3 1,-2 0 0,0 6 0,-2-2 152,-1 3 0,-1 0 1,-1-1-1,0 1 64,0-1 1,1 2 0,1-7 0,2 2-591,1-1 1,-2-6 0,3 1 0,1-2-4565,0-1 4682,2-3 0,5 1 0,-1 1 0</inkml:trace>
  <inkml:trace contextRef="#ctx0" brushRef="#br0" timeOffset="21">5945 318 12436,'1'-6'1430,"2"1"1,3 0-954,2 0 1,4 2 0,0-1 0,0-1-381,0 0 0,-1 2 1,4-2-1,-1 0-152,1 0 0,1 1 0,-2-2 0,-1 1 239,-1 1 0,1 3 0,-2-3 0,0 1-3088,0 0 1,-6 0-1681,1 3 4584,-4 0 0,2-4 0,-4 0 0</inkml:trace>
  <inkml:trace contextRef="#ctx0" brushRef="#br0" timeOffset="22">6096 62 7751,'-1'-5'3205,"-2"-1"-2703,2 3 1,-3 3 0,5 8 0,1 1-74,1 3 1,0 3 0,-3 0 0,0 2-143,0 0 0,0 4 1,-1 1-1,-1-1 262,-1 0 0,-4 8 0,2-3 0,-1 1-73,1 0 0,3-3 0,-2 0 0,3-1-257,1-1 0,1 3 0,3-7 0,2-1-62,1-1 0,2 0 1,0-2-1,-1-2-196,1-2 1,3-2 0,-1-1 0,0-1-530,-1 1 1,0-3 0,-2-1-1,1 0-447,0 0 1,0 0 0,-1-3-280,1 0 0,-3 0 0,-1-1-2525,-1-2 3819,-2 2 0,2-6 0,1 2 0</inkml:trace>
  <inkml:trace contextRef="#ctx0" brushRef="#br0" timeOffset="23">6316 389 8540,'-9'0'1443,"4"1"0,3 1-950,1 4 0,1-1 1,0 1-1,0 1-90,0 0 1,0 2 0,0 0 0,1 0-108,1 0 1,-1 3-1,3 0 1,-1-2 142,0 0 1,3-1-1,-3 0 1,0-2-1004,1-1 0,-2 1-683,3-4 1,0-1-1,2-5 1247,-1-3 0,-4-2 0,2 0 0</inkml:trace>
  <inkml:trace contextRef="#ctx0" brushRef="#br0" timeOffset="24">6281 274 10360,'-9'-8'0,"2"1"0,0 2 1247,4-3 1,2 3-260,1-1 0,1 1 0,2-1-1569,4 4 1,0 1 0,2 1 580,0 0 0,3 7 0,2 3 0</inkml:trace>
  <inkml:trace contextRef="#ctx0" brushRef="#br0" timeOffset="25">6413 326 8525,'0'-8'3968,"0"2"-3531,0 0 1,1 4 0,1-2 0,2 1 117,1 0 0,1-2 1,2 1-277,1-1 0,0 2 0,1-2 0,-2 1-202,1 2 0,0 1 1,-1 0-1,1-1-123,0-1 1,3 1 0,-1 2-1,0 0 14,-1 0 1,-2 1 0,-1 1-126,-1 4 1,-1 2 0,1 1 0,-3-1 123,-2 1 1,-1 0-1,0 1 1,0 0 76,0 2 0,0 1 0,0-5 0,0 1-178,0 0 1,0-3-1,0-1-90,0 2 1,0 0 0,2 0-168,1-1 1,0-1 456,-3 4 822,0 0-745,0-4 0,0-2 0,-1-5-179,-2-1 1,1-4-595,-3 1 1,2 1 0,-3 0 263,-1-2 0,-1 2 1,-1 0 217,0 1 1,0-2-1,-1 2 1,0 1 58,-2-1 1,0 0 0,3 2 0,-2-1 264,-1 1 1,0 1 0,3 2 0,0 2 114,1 3 1,-1 2-1,0 1 1,0 2 51,1 1 0,2 2 0,1-1 1,1 1-23,2 2 0,1-1 1,2 1-1,2-3-94,3 0 1,5-1 0,1-3-1,2-1-466,1-2 1,2 1 0,2-4-1,1-1-383,0-1 1,1-2 0,-1-1 0,1-2 262,-1-1 0,-6 2 1,-2-2-1,-3 1-98,0 2 0,-4-2 854,-2-3 0,-2 2 1958,-1-1-2407,-4 0 1,3 0-877,-2 1 0,3 3 0,3-1 928,3 2 0,2 1 0,1 0 0</inkml:trace>
  <inkml:trace contextRef="#ctx0" brushRef="#br0" timeOffset="26">6731 529 7693,'-5'0'1418,"2"0"1,6 0-874,2 0 1,3-3-1,1-1 1,1 0-178,2-3 1,-2 2 0,2-1 0,-3-1 41,0 0 1,3-5 0,-1-1 0,0 0-94,-1 0 1,-1-1 0,0 0 0,0-1-149,0 0 1,2-6 0,1 1-1,-1-1 22,-2-3 1,0-1 0,0-1 0,0 1-578,0-2 1,-3-2-1,-1 3 1,-1 2-276,-2 1 1,-1 4 0,-2 0 0,-1 4 330,-1 3 0,-4 1 0,1 5 1,-2 3 283,-1 2 1,3 1 0,0 0 0,-1 1 90,0 2 1,-2 6 0,-1 5 0,0 3 402,-2 1 0,0 1 0,3 2 0,0 4 344,0 5 0,0 0 0,1-1 0,0 2-27,2 1 0,2 4 0,4-3 1,0 0-539,0-2 0,0-3 0,0-3 0,0-2-101,0-2 1,4 1 0,2-3 0,2-3-209,0-2 1,1-4 0,0-3 0,0-2-323,0-1 1,3-1 0,1-3 0,-1 0-101,1 0 1,2-3 0,-1-1 0,-1 0 220,0 0 0,-3-2 0,-1 3 1,2-1-218,1 0 1,-1-2-1,-2 2-1307,0-1 0,-3 3 1807,0-1 0,-5 2 0,3 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7:11.739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14269 1953 12287,'7'0'0,"-1"0"0,-6 0 0,0-1 0,0-3 0,0 1 0,0-5 0,0 5 0,0-3 0,0 6 0,0 0 0,-6 0 0,1-1 0,-4-3 0,-2 2 0,4-3 0,-6 5 0,5 0 0,0 0 0,-1 0 0,-3 0 0,-1 0 0,1 0 0,3 0 0,1 0 0,0 0 0,-5 0 0,5 0 0,-1 0 0,-1 0 0,4-5 0,-3 1 0,1 0 0,-5 4 0,5 0 0,-1 0 0,1-4 0,-4 0 0,-1 0 0,0 4 0,1 0 0,-1 0 0,1 0 0,-1 0 0,1 0 0,0-2 0,4-2 0,1 3 0,3-4 0,-4 4 0,1 1 0,-2 0 0,-1 0 0,-1 0 0,-1 0 0,-1 0 0,5 0 0,-1 0 0,1 0 0,-5 0 0,5 0 0,0 0 0,3 0 0,-3 0 0,-2 0 0,3 0 0,0-1 0,0-2 0,0-1 0,3-1 0,-4 5 0,-2 0 0,3 0 0,-1-1 0,-2-3 0,3 2 0,-1-2 0,-2 3 0,4-1 0,1 0 0,-1-3 0,-1 1 0,-5 4 0,-1 0 0,0 0 0,1 0 0,-1 0 0,1 0 0,-1 0 0,1-4 0,-1 0 0,1 0 0,-1 4 0,0-4 0,1-1 0,-1 3 0,-1 0 0,-2 2 0,2 0 0,-3 0 0,3 0 0,1-4 0,1 0 0,-1 1 0,5 2 0,1-1 0,1-2 0,-3 3 0,0-4 0,-2 3 0,-2-3 0,1 4 0,-1-3 0,1 2 0,-1 2 0,1 0 0,-1 0 0,5 0 0,-1 0 0,0 0 0,-3-1 0,0-2 0,-1-1 0,1 0 0,-1 4 0,2-1 0,3-4 0,-4 4 0,4-5 0,-3 1 0,-2 3 0,1-2 0,-1 3 0,2-1 0,1 0 0,2-3 0,0 1 0,-5 4 0,0 0 0,1 0 0,3 0 0,1 0 0,-2 0 0,-1 0 0,-1 0 0,-1 0 0,1-4 0,-1 0 0,0 1 0,5 2 0,0 1 0,-2 0 0,3-2 0,-1-1 0,-2-1 0,-1 0 0,-2 4 0,0 0 0,1-4 0,-1 0 0,1 1 0,-1 2 0,1 1 0,-1 0 0,1 0 0,-1-2 0,0-1 0,1-1 0,-1 1 0,5 2 0,0 0 0,-2-2 0,-1-1 0,2-1 0,1 4 0,-2-2 0,-1-1 0,3 0 0,-1 4 0,-1 0 0,-1 0 0,-1-4 0,-1-1 0,1 3 0,-1-1 0,0 0 0,1-1 0,-1 0 0,1 4 0,-1 0 0,1 0 0,-1 0 0,1 0 0,3 0 0,1 0 0,-2 0 0,-1-2 0,-2-2 0,1 3 0,-1-3 0,5-2 0,-1 2 0,0 1 0,2 2 0,-2-1 0,0-2 0,-3 3 0,0-4 0,-1 4 0,1 1 0,-1 0 0,1 0 0,-1 0 0,0 0 0,2-1 0,1-2 0,2-1 0,0 0 0,-5 4 0,1-2 0,-1-1 0,1-1 0,3 0 0,1 4 0,-2 0 0,-1 0 0,-2 0 0,1 0 0,-1 0 0,1 0 0,-1 0 0,0 0 0,1-1 0,-1-2 0,1-1 0,-1-1 0,1 5 0,0-1 0,4-3 0,-3 2 0,3-3 0,-4-1 0,0 5 0,1-5 0,2 1 0,-2 3 0,3-2 0,-3 3 0,2 1 0,1-2 0,-2 0 0,-1-3 0,-2 1 0,1 4 0,-1 0 0,1 0 0,-1 0 0,1 0 0,-1 0 0,0 0 0,5-4 0,0 0 0,-2 1 0,3 2 0,-1 1 0,-2 0 0,-1 0 0,-2 0 0,1 0 0,-1 0 0,0 0 0,1 0 0,-1 0 0,1 0 0,-1 0 0,1 0 0,-1 0 0,0 0 0,1 0 0,-1 0 0,1 0 0,3-5 0,1 1 0,-2 1 0,1 1 0,-1-1 0,1-1 0,0 1 0,2 1 0,-2 2 0,-1 0 0,-1 0 0,-1 0 0,-1 0 0,1 0 0,-1-1 0,1-3 0,3 2 0,1-2 0,-2 3 0,-1 1 0,-3 0 0,-1-1 0,-4-2 0,0-1 0,2-1 0,-2 4 0,-1-2 0,0-1 0,0-2 0,-6 4 0,1-3 0,0 3 0,0-4 0,-1 2 0,-2 0 0,-2-2 0,1 5 0,4-4 0,0 3 0,0-2 0,0 2 0,-1-3 0,1 0 0,0 1 0,4 0 0,2 3 0,1-2 0,2-1 0,2-2 0,2 3 0,-1-1 0,1 1 0,3 2 0,1 1 0,-2 0 0,-1 0 0,-2 0 0,5 0 0,0 0 0,-1 0 0,-3 0 0,3 0 0,1 0 0,0 0 0,-5 0 0,0 0 0,1 0 0,-1 0 0,-1 0 0,-2 0 0,-3 0 0,-2-2 0,5 0 0,2-3 0,-3 1 0,-1 3 0,0-2 0,0-1 0,-3 0 0,3 4 0,-1-2 0,1-2 0,-3 3 0,3-3 0,0 1 0,0-1 0,-3 2 0,4-2 0,0 1 0,-1-1 0,4 3 0,-2-4 0,2 4 0,1 1 0,1 0 0,-1 0 0,0 0 0,1 0 0,-1 0 0,1 0 0,3 0 0,1 0 0,-2 0 0,-1 0 0,-2 0 0,1 0 0,-1 0 0,1 0 0,-1 0 0,1 0 0,-1 0 0,1 0 0,-1 0 0,0 0 0,1 0 0,-1 0 0,1 0 0,-1 0 0,1 0 0,-1 0 0,-4 0 0,-1-1 0,0-2 0,0-1 0,0-1 0,2 5 0,-2 0 0,-1 0 0,2-1 0,-3-2 0,1-1 0,-1 1 0,4 1 0,-4-1 0,2-1 0,3 1 0,-1-3 0,1 2 0,-2 1 0,2 2 0,1-1 0,1 0 0,1-3 0,-1 3 0,1 0 0,-2 1 0,-2-2 0,0-1 0,-1 0 0,3 4 0,-2 0 0,0 0 0,-5 0 0,4 0 0,0 0 0,-1 0 0,4 0 0,-4 0 0,1-2 0,1-2 0,-7 3 0,2-3 0,-1 2 0,1 2 0,-3-4 0,3 0 0,-2 1 0,-3 2 0,3-4 0,0 1 0,4 1 0,1 2 0,-3 0 0,3-2 0,0-1 0,-1 1 0,-2 1 0,3 2 0,0 0 0,0 0 0,-3-4 0,4 0 0,1 1 0,-3 2 0,6-1 0,-4 0 0,3-2 0,1-1 0,1 5 0,-1 0 0,1-1 0,-1-3 0,0 2 0,1-2 0,-1 3 0,5 1 0,0 0 0,-2 0 0,-1 0 0,-2 0 0,1 0 0,-1 0 0,0 0 0,1 0 0,-1 0 0,1-2 0,-1 0 0,1-3 0,-5 1 0,0 4 0,2-1 0,1-3 0,1 2 0,-1-2 0,-1 3 0,-2 1 0,0-2 0,3-1 0,-1-1 0,-2 1 0,1 2 0,3 0 0,0-2 0,1-1 0,-1-2 0,1 3 0,-1-1 0,1-4 0,-1 4 0,1 1 0,-1 0 0,0 0 0,1-1 0,4 0 0,-1 4 0,-1 0 0,3-4 0,-1-1 0,4 1 0,-5 4 0,1 0 0,-4 0 0,-1 0 0,0 0 0,-1 0 0,-1-1 0,-2-3 0,-5 2 0,1-2 0,-1 1 0,1-1 0,-3 3 0,3-3 0,-3 1 0,-1-1 0,4 2 0,2-2 0,-1 1 0,1-1 0,-1 3 0,-2-4 0,2 3 0,2-3 0,1 4 0,5-3 0,-1 1 0,1-1 0,-1 3 0,1-4 0,-1 4 0,1 1 0,-1-1 0,0-2 0,1-1 0,3-1 0,1 5 0,-2 0 0,-1 0 0,-1 0 0,-1 0 0,0 0 0,1-1 0,-1-2 0,1-1 0,-1 1 0,1 2 0,-2 1 0,-2 0 0,0 0 0,-1-2 0,3 0 0,-1-3 0,-2 3 0,-4 0 0,3 2 0,0-1 0,-1-3 0,3 2 0,2-2 0,-2 3 0,0 1 0,-1-2 0,4-1 0,1-1 0,-1 2 0,1 0 0,-1 2 0,1 0 0,-1 0 0,0-4 0,1 0 0,-1 1 0,1 2 0,-1-1 0,1-1 0,-1-1 0,1 1 0,-1 2 0,0 1 0,1 0 0,-1 0 0,2-1 0,3-4 0,-3 4 0,2-3 0,-2 2 0,-2 2 0,1 0 0,-1 0 0,1 0 0,-5 0 0,0 0 0,2 0 0,1 0 0,-3 0 0,0 0 0,2 0 0,1 0 0,-3-4 0,1 0 0,0 1 0,2 2 0,2 1 0,-1-2 0,1 0 0,-1-3 0,-4 1 0,1 3 0,0-2 0,2-1 0,-2 0 0,-3 4 0,1 0 0,0 0 0,0-2 0,3 0 0,-2-3 0,2 3 0,-4 0 0,3 2 0,0 0 0,2 0 0,-2-1 0,-1-2 0,2-1 0,1 1 0,-3 0 0,0 0 0,2-1 0,1 1 0,1-2 0,1 1 0,-1 1 0,1 2 0,-1 1 0,0-2 0,1-1 0,-1-1 0,1 0 0,-1 4 0,1 0 0,-1 0 0,0 0 0,1 0 0,-1 0 0,1 0 0,-1 0 0,-5 0 0,-1 0 0,-1 0 0,-4 0 0,5 0 0,-2-1 0,0-4 0,1 4 0,-2-3 0,2 1 0,2-1 0,-3 2 0,3-2 0,0 3 0,0 1 0,-3 0 0,4-2 0,1 0 0,-3-3 0,4 1 0,-5 4 0,1 0 0,-1 0 0,5-4 0,-3 0 0,1 1 0,0 2 0,1-3 0,3-1 0,1 1 0,-1-1 0,0 3 0,1-3 0,-1 0 0,1 1 0,-1 0 0,1 3 0,-1-2 0,1-1 0,-1-1 0,0 5 0,1 0 0,-1 0 0,1 0 0,-1 0 0,1 0 0,-1 0 0,0 0 0,1 0 0,4 0 0,1-1 0,1-3 0,-4 2 0,2-2 0,-3 3 0,-2 1 0,1 0 0,-1-1 0,0-2 0,1-1 0,-1 1 0,1 1 0,-1 2 0,1 0 0,-1 0 0,0 0 0,1 0 0,-2-1 0,-3-3 0,-2 2 0,-5-2 0,2 3 0,1 1 0,1 0 0,-2 0 0,2 0 0,2 0 0,-3-4 0,4-1 0,2 3 0,1 0 0,-3 1 0,1-2 0,0-1 0,2 1 0,2-3 0,-1 2 0,1 1 0,3-2 0,1 1 0,-2 1 0,-1 2 0,3-4 0,-1 1 0,-1 1 0,-1-2 0,-1 1 0,-1-1 0,1 5 0,-1 0 0,1 0 0,-1 0 0,0 0 0,1 0 0,-1 0 0,1 0 0,-1 0 0,1 0 0,-1 0 0,0 0 0,1 0 0,-1 0 0,1 0 0,-2 0 0,-2 0 0,-2-1 0,-1-3 0,2 2 0,-3-2 0,1 3 0,-1 1 0,5 0 0,-2 0 0,3 0 0,2 0 0,-1-2 0,1 0 0,-1-3 0,1 1 0,0 3 0,4-3 0,-3 2 0,4-3 0,0-1 0,-4 3 0,2-5 0,-2 5 0,-1-2 0,-1-1 0,1 5 0,-1-4 0,0 4 0,1 1 0,-1 0 0,1 0 0,-1 0 0,-4-4 0,1 0 0,0 1 0,2 1 0,2 2 0,-1 0 0,-1 0 0,-2 0 0,2 0 0,-3 0 0,1 0 0,0 0 0,2 0 0,-3 0 0,3 0 0,1 0 0,-2-1 0,0-2 0,1-1 0,-2 1 0,1 2 0,3 1 0,-1 0 0,0 0 0,1 0 0,-1-1 0,-1-2 0,-2-1 0,-3-1 0,-3 4 0,3-2 0,0-1 0,3-2 0,3 4 0,1-3 0,-1 3 0,-4-1 0,1 0 0,0-1 0,2 1 0,-3 2 0,1-1 0,0-2 0,2 3 0,2-3 0,-1 2 0,1 2 0,-1 0 0,1 0 0,-1 0 0,1 0 0,-1 0 0,0 0 0,1 0 0,-1 0 0,1 0 0,-1 0 0,1-4 0,-1 0 0,2 0 0,2-2 0,-2 5 0,3-4 0,-3 4 0,-6-3 0,0 0 0,2 1 0,1 1 0,1 2 0,1 0 0,-1 0 0,-3 0 0,-1 0 0,1 0 0,2 0 0,2 0 0,-1 0 0,1 0 0,-1 0 0,1 0 0,-1 0 0,5 0 0,-1 0 0,0 0 0,-3 0 0,0 0 0,-1 0 0,1 0 0,-1-1 0,1-2 0,-1-1 0,1 1 0,-1 0 0,0 1 0,1-2 0,-1 1 0,5-3 0,0 2 0,-2 1 0,-1 2 0,-2-3 0,-1-1 0,-3 1 0,-4-1 0,-1 3 0,-2-3 0,2 0 0,0 1 0,-5-4 0,6 4 0,-2 1 0,-3 2 0,1 1 0,0 0 0,1 0 0,3 0 0,-1 0 0,5 0 0,2 0 0,1 0 0,2 0 0,-1 0 0,0 0 0,1 0 0,1-2 0,2-2 0,-2 3 0,3-4 0,1 4 0,0 0 0,0-2 0,0-1 0,-2-1 0,-3 5 0,-1 0 0,5 0 0,0 0 0,-2 0 0,-1 0 0,2 0 0,1 0 0,-2 0 0,-1 0 0,-2 0 0,1 0 0,-1 0 0,1-1 0,-1-3 0,1 2 0,-1-3 0,1 1 0,-1-1 0,0 1 0,1 4 0,-1 0 0,5 0 0,0 0 0,-2 0 0,-1 0 0,-2 0 0,0 0 0,5-4 0,0 0 0,-2 1 0,-1 0 0,-2 1 0,1-3 0,-1 3 0,1-1 0,-1 0 0,0-1 0,1 1 0,3 2 0,1 1 0,-2 0 0,5-2 0,-1-1 0,1-1 0,2 0 0,-6 4 0,1 0 0,-4 0 0,-1 0 0,0 0 0,1 0 0,-1 0 0,1 0 0,-1 0 0,1 0 0,0-1 0,4-4 0,-3 4 0,4-5 0,0 1 0,1 2 0,6-5 0,-5 5 0,-4-1 0,-2 2 0,-1 2 0,-1 0 0,1 0 0,-1 0 0,0 0 0,1 0 0,-1 0 0,1 0 0,3 0 0,1 0 0,1-1 0,-1-3 0,1 1 0,2-5 0,3 5 0,-7-1 0,0 2 0,-3-2 0,0 0 0,-1 1 0,1 2 0,-5 1 0,0 0 0,2 0 0,1 0 0,1 0 0,1 0 0,-1 0 0,1 0 0,-1 0 0,6 0 0,-4 0 0,4-2 0,-6-2 0,5 3 0,0-3 0,3 2 0,-3 2 0,4 0 0,-4 0 0,-1 0 0,-3 0 0,-1 0 0,5 0 0,-1 0 0,0 0 0,-3 0 0,4 0 0,0 0 0,-2 0 0,-1 0 0,-2 0 0,6-1 0,3-3 0,-3 2 0,0-3 0,-6 5 0,1 0 0,-1 0 0,1 0 0,-1 0 0,2 1 0,3 3 0,-4-2 0,4 2 0,3-3 0,-2-1 0,2 0 0,3-4 0,-7 0 0,5 0 0,-3 2 0,1-2 0,-3 3 0,0-4 0,4 4 0,-6 1 0,4 0 0,-6 0 0,0 0 0,1 0 0,-1 0 0,2-1 0,1-2 0,2-1 0,4-1 0,-5 5 0,7 0 0,-4 0 0,6 0 0,-5 0 0,2 0 0,-6 0 0,7 0 0,-4 0 0,6 0 0,0 0 0,0-5 0,0 5 0,0 0 0,0 1 0,0 8 0,-1-1 0,-4 3 0,-3-2 0,-3-4 0,-2-5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8:40.240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365 26 12287,'0'-9'0,"0"1"0,-6 5 0,5-2 0,-5 5 0,6 1 0,-1 3 0,-3 5 0,1 0 0,-6 3 0,0-1 0,-3 3 0,-6 7 0,-3 0 0,-1 2 0,1 2 0,-5 0 0,3 2 0,1 2 0,-2 5 0,5-3 0,-1-2 0,2-3 0,3-1 0,1 1 0,3-3 0,2 0 0,5-2 0,-2-6 0,1 2 0,-2-3 0,4-2 0,-1 1 0,2-6 0,2-2 0,0-6 0,0-3 0,0 2 0,0-9 0,0 4 0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07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106 53 7698,'0'-10'1529,"0"5"0,0-2-1008,0 1 0,-1 2 0,-1 0 78,-1 0 1,-1 3-188,1-2 1,-1 6 0,-4 3-1,1 2 119,1 0 0,0 5 0,-2 4 0,-2 1 16,1 2 1,1 4 0,2-2 0,1 3 5,1 2 1,-2 5-1,3-2 1,1-1-190,1 1 0,2-3 0,2 3 0,3-4-193,2-2 0,1 1 0,2-5 0,2-1-86,-3-4 0,3 1 0,-1-6 0,-2-1 1,0-2 1,-1-3 0,0 1 0,-1-1-732,1-2 1,-3-2 0,1 0-163,-1 0 1,-1-3-2089,1-3 1,-4-3 2894,1 0 0,-2 1 0,-1-1 0</inkml:trace>
  <inkml:trace contextRef="#ctx0" brushRef="#br0" timeOffset="1">283 159 7758,'-1'-9'133,"-1"2"0,-1 1 0,1 0 0,1-2 0,0 0 2448,-2 2-1940,-2 2 0,-1 4-299,1 0 0,3 4 0,-2 2 0,3 2 220,1 1 0,-1 2 0,-1 4 0,-1 0-67,1 4 1,0 3-1,0-1 1,-1 2-91,1-2 0,1 0 0,1-1 0,0 0-119,0 1 1,3-6-1,0-1 1,0-1 103,1 1 1,-3-3-1,3 0-325,1-1 0,-4 0-540,2-2 0,-2 1-70,-1 0-1491,0-4-87,0-1 1,0-12 0,0-3 448,0-1 0,0-6 1674,0 4 0,0-7 0,0-1 0</inkml:trace>
  <inkml:trace contextRef="#ctx0" brushRef="#br0" timeOffset="2">274 140 7758,'5'-4'282,"-2"-1"0,-2-3 1,-1-1-1,-1 0 2307,-2 1-2328,2 3 1,-3 0 2105,4 2-1574,0 2 1,0-2-1,1 5-655,2 1 1,-1 4 0,3-1 0,0 1-40,-1 2 1,-1 0-1,3 1 1,1 1 29,1 5 0,-2 0 0,-1 2 0,1-1-1,-1 1 1,2-2 0,-4 1 0,1-3 87,0 2 1,-1-3-1,4 1 1,-2-1 102,-1-3 0,3-3 0,-1-1-178,1-2 0,5-1 0,0-3 0,-1 0-636,2 0 0,-1-4 0,1-4 0,0-2-20,-3-1 1,3-2-1,-1 2 1,-2-1 175,0-2 0,-1 0 1,1-5-1,-3 2 175,-1-1 1,1 1-1,-4-1 1,-1 1 176,-1-2 0,-1 3 0,0 0 0,0 3 273,0 0 0,0 1 1,0 4-1,0-1 85,0-1 1,0 4-158,0 1 1,1 2-15,2-3 0,0 5 1,4 1 91,-1 5 1,-4 0 0,1 1 0,-1 3-71,1 3 0,-2 3 0,2 0 0,-2 1-78,-1 2 1,0 2 0,0 2 0,0-2 71,0 1 1,0-1 0,0 3 0,0 1-6,0-1 1,0 2-1,0-3 1,0 1 214,0-2 0,0-4 1,0-1-1,0-3-26,0 0 0,0 0-1561,0-5-928,4 1 0,-3-4-3503,5-2 5592,-4-2 0,2 3 0,-4 1 0</inkml:trace>
  <inkml:trace contextRef="#ctx0" brushRef="#br0" timeOffset="3">680 343 7745,'-8'-1'113,"2"-2"1,1 2 1490,2-2-558,-1 2 0,-2 2-61,3 2 1,3-2-642,3 2 1,3-2 0,2-1 0,1 0-23,0 0 0,0-1 0,0-1 0,2-2-142,1-1 0,0 3 1,-1-4-1,1 0-197,-1 1 1,3-3-1,-1 3 1,1-3 1,-2-1 0,0 0 0,0 0 0,-2-2-86,-3-2 1,0 2-1,-4 2-130,-1 0 1,-1 0 0,-1 1 0,-1 0 156,-2 2 1,-2-1 0,-5 4-1,-1 1-24,-1 1 1,0 1 0,0 0-1,-2 0 280,1 0 1,-4 7 0,2 2 0,-2 2 168,0 1 1,2 2 0,2 4-1,0 2 257,2-3 0,5 6 0,4-6 1,1 2-304,1 4 0,3-6 1,4 2-1,4-4-176,3 1 1,3-4 0,1-1 0,1-2-193,-1-3 0,5-4 0,-6 0 0,2-2-175,-1-2 1,3-2-1,1-3 1,-1 0-303,0 0 1,-3-1-1,-4 0-724,-1-1 0,-2 0 369,-5 1 1,-3-1-787,-3 0-603,0 4 2284,0 1 0,0 4 0,0 0 0</inkml:trace>
  <inkml:trace contextRef="#ctx0" brushRef="#br0" timeOffset="4">988 176 7739,'-8'-4'331,"3"2"1,2-3 667,2-2 1,0 3 0,-1-1 0,-1 1 353,1-2 1,1 1-584,1 0 0,3 2-117,0-3 0,1 5 0,-2 1-446,1 5 1,0 3 0,-2 1 0,1 3 74,1 0 0,-1 3 1,-2 0-1,1 1 52,2 2 0,-2 2 1,2 2-1,-1 0 39,1-1 1,-2-1 0,3 0-1,0-2-161,2 0 0,0 0 0,1-5 0,-1-1-168,1 1 0,1-1 0,1-6 0,0-3-114,0 1 1,-1-3 0,1 2 0,0-2-97,0-1 0,-1-4 1,1-2-1,0-1-81,0-3 1,-3-3 0,-1-1-1,0-3 40,0 0 0,1-5 0,3-2 0,-2-1-40,-1-1 1,4-3 0,-3-1-1,-1 1 143,2 2 1,-1 1 0,0 3 0,-2 2-34,-1 3 1,2 4 0,-3 3 1696,-1 1-1832,-1 0 1,-1 6-1,0 4-1426,0 5 0,0 4 0,0 0 1698,0-1 0,4 1 0,1 0 0</inkml:trace>
  <inkml:trace contextRef="#ctx0" brushRef="#br0" timeOffset="5">1429 43 7763,'-5'-9'237,"2"1"0,2 2 738,1 0 1,0 3-294,0-3 0,4 4 0,2 0 1,1 2-87,-1 2 0,1 2 0,0 4 1,1 0-1,1 2 0,-1 5 0,0 3 0,-1 2-175,-1 2 0,-3 2 0,2 4 0,-1 0-161,-3 1 0,3 0 0,-1-1 0,-1 0 55,-1 1 1,-1 4 0,0-5-1,0-1-44,0 1 0,-3 0 0,-1-4 0,0-1-42,-3-2 1,-4 0-1,-2-4 1,1-2-119,-1 0 0,-2-4 0,2 0 0,-1-2-659,-1-3 0,2 2 0,1-4-216,-1 0 0,3-2-3883,-2 1 450,6-2 4197,2-1 0,8-4 0,1 0 0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082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0 494 13185,'0'-10'453,"0"4"0,0-1 0,0-1-47,0-2 0,5 1-323,2-1 0,-2-4 83,1 1 0,1-1 0,3 4 0,1 0-104,-2-4 0,3 2 1,0-1-1,1 3-130,0 3 1,-2-2-1,-1 3 75,0 2 0,0-4 0,0 4 138,1 2 1,-5 1 0,1 1 84,1 0 0,-3 0 1,2 0 43,0 0 1,-1 4-71,1 3 1,-4 1 0,3 3-41,-1-1 0,-1 0 0,-1 0-55,-1 0 1,5 0 0,-2 1-8,0-2 1,2 1 0,4 0-18,-2-4 1,-2 0 0,1-5-1,2 3-1,2-2 1,3-2 0,-1-3 0,1-2-144,1-1 1,1-3 0,-2 2-1,0-2-126,-1 0 0,0-4 0,-4 0 1,-2 3 10,-1-3 0,-1 1 0,-4 1 138,2 2 1,-1-5-1,-3 0 1,-1 3 412,-3-1 1,3 5-1,-3 0 45,-1 0 1,4 2-1013,-3-2 0,3 6-258,1 1 0,5 3 0,2 6 848,2 1 0,0-2 0,2 7 0</inkml:trace>
  <inkml:trace contextRef="#ctx0" brushRef="#br0" timeOffset="1">907 182 7711,'-6'-1'0,"1"-1"0,1-2 2115,2 1-984,-1 3 0,3-5-750,0-2 0,0 2 1,0-1-32,0-2 0,0-2 0,1 0-101,1 1 0,1-5 1,3 0-1,-2 3 26,-2-1 0,0 2 0,-2-1-78,0 2 1,-5-1 0,-2 1-143,-1 2 0,-2 2 0,-1 5 0,1 0-143,1 0 1,2 0 0,0 0 0,-1 0 76,-2 0 0,2 1 0,0 3 0,1 3-5,-1 2 0,0 1 0,-2-1 1,0 2 68,-1-1 0,2 4 0,-1 0 0,-1 2 85,1 1 1,2 2 0,1-2 0,2 0-73,1 1 0,2-3 0,-1-2 0,2-2-35,1-1 0,4-1 0,3-2 0,4-3-240,1-3 0,0-1 0,3 0 1,-2 0-52,0 0 1,4-3 0,-2-2-1,0-1-29,-2-2 1,2-1 0,-2 1 0,-1 0 192,-3 1 0,0 0 0,-5-4 132,-2 2 1,-1-1-1,-1-1 601,0 1 0,0 1 200,0-2 1,0 5-200,0-1 0,-1 4 130,-3 1-569,3 1 1,-3 2-1,4 1-119,0 5 1,0-1 0,0 1 0,0 1-197,0 0 0,1 2 0,1 1 42,2-1 1,0-1 0,-2 2 0,2-1 44,2 1 0,-4 1 0,1 2 0,0-1 56,0-3 0,-2 4 0,3 0 1,-3-3 69,-1 1 0,0 2 0,1-2 0,1 1-64,2-1 1,1 0 0,-4 2 0,3-1-10,2-3 1,-4 1-1,3 0 1,-2 1-195,1 2 0,3-1 0,-4-3 0,0 0-53,1 0 1,-3-3 0,3 0 0,-3 0 166,-1 2 0,0-2 0,-1 0 0,-3 0 50,-3-2 1,-1 3 0,-2-4 0,0 1 15,0 0 0,0 2 1,-2-4-1,0-1-49,-1-2 0,-4 0 0,3 2 0,-1 0 13,0 1 1,-2 1 0,-1-4 0,0 0 39,-3 0 1,3 1-1,-1 1 1,4 2 233,0-2 0,-1-1 1,2-1 337,2 0-991,1 0 1,7 0-685,4 0 1,5-3-1,7-2 1,3 0 1088,0 1 0,-2-3 0,2 1 0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084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31 757 7402,'-5'-6'1733,"4"0"-1291,-2 3 0,-1 0 172,1-3 1,-2 3 184,2-4 1,2 4-461,-3-4 1,3 0-288,1-4 0,0 2 0,1-1-125,3-1 1,0 2 0,4-1 0,-2 1-2,2 2 0,-2-3 0,1 5 85,1-5 0,-1 3 1,1 2 98,-1 0 1,-4 2 8,4 3 0,-3 0 1,3 0-57,0 0 0,-2 0 0,1 1-69,-1 2 0,2 0 0,-3 2 52,1 0 0,-3 3 0,3-1-55,-1 1 0,-3-1 1,3 0 255,-3 1 0,-1 1-31,0 0 1,0 2 0,-1-2 0,-1-1 8,-2-2 1,0 1-1,1 3-132,0 1 1,-3-2 0,3 1 0,-1 1-59,-1-1 0,3-1 1,-4 1-1,1 1-118,-1-1 0,4 3 0,-2 1 0,1-2 86,-1 3 1,-3-3-1,3 2 1,-1 0 138,0 0 1,-1-1 0,3 0 0,1 1-35,1-3 0,-3 1 0,1-2 0,1 0-9,0 0 1,-1-3 0,-1 0-71,2 1 0,1 0-23,1 2 1,0 1 28,0-1 1,-1-4-1,-1 1 17,-2 1 1,1-2-198,3 1 32,0-5 0,1 1 69,2-6 1,3-3 5,4-4 1,-3 3 250,0 0-252,-1 5 1,4-2 0,0 3-44,-3-3 0,1 3 0,-1-2 0,2 2-14,1 1 1,0-4 0,1 0-1,2-1 25,0 0 1,0 1 0,-3 1 0,1 1 14,-2 0 0,1-3 0,1 2 26,-1 0 0,-4 2-1659,1 1-1571,-5 0 3260,3 0 0,-5-4 0,0-2 0</inkml:trace>
  <inkml:trace contextRef="#ctx0" brushRef="#br0" timeOffset="1">374 646 7284,'-7'-4'0,"1"0"0,2-2-769,1 4 897,3-3 0,0 4 370,0-3 0,-1 3 561,-3-1 0,3 0 155,-2-2 1,0 3-497,0-2 0,2 0-28,-3 0 0,4 2-569,4-3 1,-2 0 0,5 0-1,1 1-184,0-1 1,3 3 0,-1-4 0,1 2 83,2-1 0,-1 1 0,3 2 1,-3-1-109,2-2 0,2 1 0,-2 3 1,-1-2 101,-3-1 0,1 2 0,-1-3 0,0 3-83,0 1 0,0 4 1,-1 0-14,-2 2 0,-2-2 0,-3 2 76,2 3 1,-1-1 0,-4 2 0,-3 0 39,-1 1 1,-5 1 0,0 2 0,0-1-14,0-3 0,-1 1 1,-2 0-1,1 1 41,-1 2 0,-2 0 1,2-5-1,0 1-1,2 1 1,2-2 0,-2-2 0,1-2 188,0 0 1,4 2 244,-1-4-459,5 1-78,-3-4 31,5 0 0,8-5-126,1-2 0,4 3 0,-2-1 0,1 2 34,2 0 1,1 0-1,-4 3 1,4 0-207,2 0 0,-5 0 0,4 1 0,-1 1 79,1 1 0,-2 5 0,1-1 0,0 2 193,-3 1 1,-1-1 0,0 3 0,-2 1 99,-2-1 1,0 6 0,-4-4 0,0 2 407,-2 2 1,-1-1 0,0 2-1,0-3-50,0 2 0,-4 0 1,1 0-1,-1-3-542,1 0 0,-2-1 1,-3-4-1,1 3-9,-1 1 0,-1-1 0,-1-3 0,-3 0-3,-1 0 1,-3-1 0,-1-1-1,0-2 232,-3-2 0,2 0 0,-2-4 0,2 0 319,2 0 0,-1 0 0,0 0 0,1-1-152,0-3 0,3 3 0,5-4 1,1 2-81,1 0 0,4-6-187,0 4 0,11-5 0,4 0 0</inkml:trace>
  <inkml:trace contextRef="#ctx0" brushRef="#br0" timeOffset="2">192 112 7741,'6'-1'-29,"-1"-2"0,-2-1-94,0-2 1,0 2-45,-3-1 179,0 2 0,0-2-436,0 1 617,0 3 1,-1-4 158,-1 5 0,0-1 0,-2-1 457,-1-2 1,3 1-347,-5 3 1,4 0 0,-4 0-256,-1 0 1,-1 0 0,-1 1-135,0 3 1,3-3 0,1 3 129,-2 1 1,2-4-1,-1 4 75,-1-1 0,4 1 0,-2 2 0,0-1 0,0-2 1,3 4 0,-3-1-1,0 1 13,1 3 0,2 3 0,-3-2 0,1 1-62,-1-2 1,4 1-1,-2 0 1,3 1-78,1 0 1,0-3 0,0 1-1,1-1-7,3-1 0,0 2 0,4-1 0,-1-1-40,0-3 1,6 2-1,2-4 1,-1-1-167,1 2 0,2-4 0,-1 2 1,1-1-56,0-2 1,-1 3-1,1 0 1,-1 0-18,-2-2 0,3-1 1,-2 0-1,-1-1 83,1-3 1,-1 3-1,-1-3 1,0 0-54,-1 1 1,0-4-1,-2 2 1,0-1 49,0-1 0,0-5 0,0-2 0,1 1-137,-2-2 0,1 4 0,0-3 0,-2-1 43,-3-1 0,-2 1 1,0 0-1,-2 2-75,-1-1 1,0 0 0,0 4-1,-1-2 216,-2 2 1,-3-1 0,-3 4-1,-2-1 61,1 1 0,1-1 0,-2 4 0,0 2-84,-3-3 1,4 4-1,-5-4 1,1 2-67,1-1 0,-1 1 1,3 2-1,-1-1 15,-2-2 0,-2 1 0,1 4 0,0 1 54,1 2 0,0 2 0,3-1 0,-1 1 65,-1 2 1,-1-3-1,4 3 1,0 1-12,0 0 1,0 6 0,1-3-1,1 1 3,1 1 0,0 4 0,-1-5 0,0 4 60,1 1 0,5-4 1,-1 1-1,1-2 85,2 0 1,0 1 0,2-5-1,1 2-164,4-1 1,2 1 0,0-2 0,2 1-28,-1 1 1,0-5 0,4 0-1,2 1 3,-1-1 1,4 0-1,-5-4 1,1 1-46,0 0 1,1-2 0,-2-1 0,0 0 103,-1 0 1,-1-1 0,2-2 0,0-1-84,-1-2 1,0-1 0,-2-2 0,-1-1-39,0-1 1,2 1 0,-1-1 0,-1-2 25,-2-5 0,0 3 0,0-2 0,-2 1 31,-2 0 0,0-3 0,-4 2 0,0-2-42,0-1 0,-1 1 1,-3 1-1,-3 3 0,-2 0 0,0-2 0,-2 4 0,1 0-43,0 2 0,-1 5 0,-2 0 1,0 1 38,1 3 0,-1 1 0,1 1 0,-1 0 96,0 0 0,-3 1 0,1 3 0,-2 3 2,1 1 1,0 5-1,-2 2 1,1-1 86,-1 1 1,3 3 0,-2-1 0,4 2 90,0 6 0,1-3 0,4 4 0,0 2 1,1-3 1,5 4 0,-1-2 0,1-2-119,2-2 0,2-2 0,2-4 0,5-2-372,3-3 1,10-5 0,-3-7 0,4-2-221,2 0 0,-1-8 0,4-8 0,-5 1-138,-1 0 0,-4-2 1,-1 3-1,-4 0 255,-1-1 1,-7 1 0,-1-1-1,-3 4 123,-1 1 1,-5 1 0,-3-1-1,-3 4 528,-2 2 0,-2 0 1,2 2-1,1-1 377,-1 1 0,-2 0 1,1 4-1,-1 0 71,1 0 1,-1 0-1,3 1 1,-1 3-129,0 3 0,2 2 0,1 1-655,0 4 1,1 1 0,2 1-1,4-2-446,1-4 1,4 1 0,1-2-20,4-2 1,6-2-1,-1-5 1,2 0 148,1 0 0,-3-4 0,4 0 0,-1-2 214,1-2 0,-3-2 0,-1 0 1,0-3 152,-2 0 1,1 0 0,-3 1 0,-1 0 93,-4-1 0,2-1 1,-2 3-1,-1-1 85,0-2 0,-4 0 0,-1 5 96,-4-1 1,1 4 0,-1 3 0,0 1 130,-2 2 0,-1 5 0,-1 2 1,2 2-172,-1 0 1,-1 5-1,1 1 1,2-1 12,1 1 0,-1-1 0,5-5-86,0 1 1,3 0 0,4-2-353,3-2 0,2-4 0,0 0 0,3-3-94,1-2 0,-2-3 0,4 1 1,-1-1-100,-2-2 1,2 0 0,-3 0-594,-2 2 750,1-1 1,-9 2-1,-4 2 1,-5 6 657,-1 4 0,-6 2 0,0-1 0,-2 0 953,4-1 0,-1-1 1,1 2 661,4-2-1852,0-4 1,19-3-1,4-7-184,4-5 0,4-1 0,-2 5 0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087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51 293 7886,'0'-11'108,"0"1"1,0 1 0,0-2 0,0 1 0,-2 2 0,0 0 0,-1 1 0,0 0 0,0 0 1230,-1 0 1,0 5-546,0 0-262,3-4 1,-3 6-336,4 0 1,1 1 0,1 6-1,2 0-110,-2 2 0,0 3 1,0 0-1,2 6 115,-2 0 1,-1 6-1,-1 2 1,0 0-41,0 3 1,0 4 0,0-4 0,0 1 134,0 3 0,0 0 0,-1-4 0,-1-3-115,-2-3 0,1-1 1,3-2-1,0 0-118,0-4 0,0-1 0,0-5-487,0-1 1,0-2-1364,0 0 423,0-4 0,-1 0-579,-3-6 0,0-3 1942,-3-5 0,-2 2 0,4-1 0</inkml:trace>
  <inkml:trace contextRef="#ctx0" brushRef="#br0" timeOffset="1">21 293 7899,'0'-11'87,"-2"1"0,0 1 604,-1-2 0,-1 1 0,4 1 722,0-2 1,0 5-53,0-1-1274,0 4 1,1-1 0,2 5-1,0 2 98,-1 4 1,3 4 0,0 1 0,-1 6-25,1 0 0,-2 6 1,0 1-1,1 0 111,2-1 0,-2 3 0,1-2 0,1-1-73,0 0 0,-2 4 0,5-5 0,-3-1-81,3 0 1,0-4-1,0 1 1,1-4-61,1 0 0,0-2 0,1-6 0,3-2-161,0 0 0,-1-2 0,3-3 0,-1-1-99,0-2 1,2-4 0,-3-5-1,0-3-7,-2-1 1,1 0-1,-3-6 1,0 0 114,-1-1 1,3-2 0,-8 2 0,2-3 48,0 0 0,-5-7 0,3 3 1,-2-1-61,0 0 0,1-1 1,-4-2-1,0 4 142,0 2 1,0-2 0,0 5 0,0 5-12,0 1 1,-1 2 0,-2 3 0,0 3 101,1-1 0,1 5 3,1 0 0,0 4-291,0-4-762,0 6 686,0-4 0,3 6-566,0 3-353,6-3 370,-8 7 0,2-2 0,-3 4 785,0 0 0,-3 0 0,-3 0 0</inkml:trace>
  <inkml:trace contextRef="#ctx0" brushRef="#br0" timeOffset="2">484 414 7893,'0'-7'98,"0"0"1,0-1-1,1 1 1,2-1 569,0 1 1,1 4 248,-4-4-124,0 4 1,0-1 353,3 4-827,-2 0 1,4 1 0,-5 2-78,0 4 1,0 3 0,0 0 0,0-1-103,0 2 1,0-1 0,0 0 0,0 3-77,0 1 1,0-1 0,1-2-1,1 2 69,2-1 1,3 2-1,-3-2 1,2-1-42,1 3 0,1 0 1,0-5-1,-1 2 44,1-1 0,0 0 1,3 0-89,-1 0 0,-3-4 1,-1-2-1,-2 0 33,2-1 0,-2 1 0,2-4-85,3 0 1,-1-5-1,-1-2 1,-2-2-31,0-1 1,2-1-1,-3-3 1,2-2-228,1 1 1,-1-4 0,1 3-1,0-4-36,-1 0 1,-2 1-1,-4 1 1,0 2 437,0 2 0,0-3 0,0 3 0,0 3 26,0-1 0,-3 2 0,-2 1 0,0-2 31,1 1 1,0-1 0,4 2-206,0-1 1,0-1-1,0 1-1480,0 1 0,2 3-321,1 3 0,3 3 1807,4 3 0,-1 7 0,2 5 0</inkml:trace>
  <inkml:trace contextRef="#ctx0" brushRef="#br0" timeOffset="3">987 444 8121,'0'-6'1359,"1"-3"-526,3 2 1,-3 2-333,2-2 1,-1 1-138,-2-5 1,-2 4-137,-1 1 1,-2 3-1,-2-3-84,1 2 0,-1 0 0,-4 4-142,2 0 1,-1 0 0,-1 0 0,1 1 23,1 3 0,-2 0 0,1 4 0,-1-2 78,2 2 0,-1 5 0,-1 2 0,1-1 125,1 1 0,2 1 0,1-1 0,2 1-53,1 1 1,2 0 0,2-2 0,3 0-37,3-4 1,3 1-1,2-2 1,3 0-156,1 0 0,-1-1 0,4-2 0,-1-4-107,0-2 1,3-1 0,-4 0 0,0 0 100,1 0 0,0-1 0,-2-2 0,-1-3-804,-1 0 1,-2 0 0,-3 4-43,-3-5 1,2 1-1,-5 0-458,0-3 0,-3 4 1325,-4-1 0,-2-1 0,-3-3 0</inkml:trace>
  <inkml:trace contextRef="#ctx0" brushRef="#br0" timeOffset="4">1240 82 6344,'0'-11'625,"0"4"0,-1 2-79,-3 0 0,2 2 169,-5 3 1,3 0-23,-2 0 0,3 1-453,1 2 1,1 3 0,1 4 0,0 1-27,0-2 0,0 6 1,0 1-1,0 3 6,0-2 1,0 5-1,0-1 1,0 3 28,0 0 1,0 0-1,0 0 1,0 2 43,0-1 0,0 2 0,0-5 0,1 2-76,1-2 1,-1-1 0,4-1 0,-2 0-97,1 1 1,3-3-1,-3 1 1,1-4-50,0 0 0,0 0 1,0-4-1,0 3-10,-1-1 1,3-6-1,-2-1-16,1 3 1,-1-5 0,6 0-472,-1-3 1,-3-1 0,0 0-1784,0 0 0,2-1-99,2-3 2307,-1 3 0,-1-8 0,2 3 0</inkml:trace>
  <inkml:trace contextRef="#ctx0" brushRef="#br0" timeOffset="5">1370 535 7909,'-9'0'802,"-1"0"181,4 0 0,1-1-644,5-3 0,1 3 0,3-3-88,3-1 1,2 4-1,1-3 1,4 2-21,2-1 1,0 2 0,1-4 0,-2 1-93,1 2 1,-1-5 0,3 3 0,-2-1-60,-2 0 1,0-3 0,-4 1-87,4-1 0,-2-2 0,-1 0-19,-3-1 1,-3 2 0,-5-1 0,0-1-135,0 2 1,-5 2 0,-3 1-1,-2 2 134,-4 1 1,0 2 0,2 1 0,-3 0 62,0 0 1,1 4 0,-4 0 0,2 3-30,0 4 1,-1-1 0,3 5 0,1-2 234,-2 0 0,4 6 1,-1-3-1,3 3 455,2-3 0,5 6 1,-2-5-1,4 0-349,4-2 1,3 2-1,5-4 1,6 0-353,1-2 0,2-1 0,1-3 0,3-2-114,1 0 1,-1-2 0,4-4 0,-4-2-483,0-4 1,-1 0 0,-5-1 0,1 1-311,-4-1 0,-1 2 0,-6-1 295,-3 0 0,-1 1 1,-6 1-1675,-3 0 2287,-1 2 0,-5-2 0,0-1 0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093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11 134 7239,'-5'-2'161,"1"-1"1,3 1 831,1-4 1,1 0 0,3-2 0,3 2-727,1 2 1,2-3 0,0 2 0,1 2 0,-2-2-52,1 3 1,1-1-201,-2 0 0,5 2 0,0-3 0,-2 3 33,3 1 0,-3 0 1,1 0-1,-1 0-115,2 0 0,-4 5 0,4 1 1,-2 0 77,-3 0 0,0-2 0,-1 1 0,-1 1-85,1 0 0,-3 0 1,1 2-1,0-4-31,-1 1 0,-2 3 0,1-2 0,0 1-13,-1 0 1,1-2 0,-4 6 67,0-1 1,0-3-1,0 0-43,0 0 315,0-2 147,0-1-204,0-13 1,-5 3 0,-2-4-116,-2 2 1,-2 5 0,1 0 0,-3 2 13,0 1 0,-4-4 1,2 1-1,2 1-5,-2 0 0,0 4 0,3 0 1,-2 3-60,1 0 1,0 2 0,-1 4-1,1-3 39,3-1 1,-1 5 0,1-1 0,1-1 180,-2 2 0,6-1 1,1 1-1,3 2-117,1-2 0,5-1 0,3-1 0,2 0-291,4 1 1,4-5 0,0-1 0,2 0-127,0-3 0,5-1 1,-4-1-1,-1 0 27,-2 0 1,3-4-1,-3-3 1,-1 0 162,-1 0 0,-2-2 1,-6 2-1,0-2 274,-1-1 1,-5 0 0,1 0 282,-1-1 0,-4 3 1,0 0 775,-1 1-317,-5 5-599,2-3 1,0 10-1,5 2-184,2 2 1,1-2 0,4-1-1,0 2-260,0 1 0,-3 1 0,4-2-122,0-1 0,2 1 0,2-3-957,-1 1 0,-1-4 1,2 2 1228,-1-3 0,5-6 0,0-1 0</inkml:trace>
  <inkml:trace contextRef="#ctx0" brushRef="#br0" timeOffset="1">504 63 9444,'0'7'1296,"0"0"0,0 1-917,0 0 0,0 3 0,0 0 0,1 2-178,3 4 0,-2 0 0,4 2 0,-1-2 12,1 0 1,-2-2 0,1-1 0,0 0 493,1 0 0,-3-1 13,4-3 0,-3-4-555,2-3 1,-3-3 0,0-3 0,-2-4-192,-1-2 0,0-4 1,0-2-1,0 0-176,0 1 1,0-3-1,0 3 1,0-2-175,0-3 1,0 2 0,0 0 0,0 4 347,0 2 1,5-2 0,0 2 0,2 2 74,-1 0 1,5 1 0,3 1 0,1 1 8,0 2 1,2-3 0,0 2 0,2 0 97,2 1 1,0-1 0,1 3 0,-1 0 313,-2-1 0,1 2 0,-6 1 0,-2 0 122,-1 0 0,-4 0-2049,0 0 1,-6 1-587,-1 3 2045,0 0 0,-9 7 0,3-1 0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095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61 206 7900,'0'-10'277,"0"0"1,-3 3 0,-2 2 1012,-1 1 1,3 0-956,-4 4 1,5 5-1,-2 0 1,3 5-78,1 0 1,0 5 0,1 1 0,3 4 168,3-1 0,-3 6 0,1 2 0,-2 1-51,1-1 1,-1 4-1,-3-2 1,0-2-24,0 2 0,4-2 0,-2-3 1,1-2-210,2-3 1,-4-3-1,3 2 1,-3-4-987,-1-4 1,1-3-1729,2 0 1785,-1-5 1,2-2 0,-4-7-1,-1-3 785,-2-3 0,-3-3 0,-5-4 0</inkml:trace>
  <inkml:trace contextRef="#ctx0" brushRef="#br0" timeOffset="1">0 247 7900,'10'0'2882,"1"0"-2381,-2 0 1,1 4-1,1 2 1,-1 3-289,-1 2 1,2 3 0,-1 2 0,1 1-50,-2-1 1,3 0-1,1 1 1,-3-4 13,3-1 1,1 1 0,-2-1-45,1-2 0,1-5 0,-5-5 1,2 0-60,-1 0 0,4-4 1,-1-3-1,-1-4-16,0-1 1,-3-1 0,2-4 0,-1-1-99,-1-1 1,0-5 0,-2-2 0,-2-1-513,0 0 1,-4 0 0,2-4 0,-2-1 304,-1 2 0,4-1 1,-2 9-1,0 2 217,0 5 0,-2 5 57,0 0 1,-4 5-1,2 5 345,-1 6 0,2 4 1,1 2-1,1 3 58,3 1 0,-3 0 1,6 6-1,0 0-11,-1 1 0,3 5 0,-3-3 0,-1 3-78,2 3 1,-4 5 0,0-1-1,-1 0-73,2-1 0,-3 0 1,3-4-1,-3 0 41,-1 0 1,0 0 0,0-4 0,1-3-183,2-1 0,-2-7 0,4-1 0,-3-2-1,2-3 0,0 0-616,0-2-814,-3-2 0,4-6 0,-5-3-4740,0-3 6043,0-2 0,4-5 0,2-2 0</inkml:trace>
  <inkml:trace contextRef="#ctx0" brushRef="#br0" timeOffset="2">555 358 8364,'0'-11'0,"0"1"2164,0 1-1059,0 3-785,0-3 1,3 4 0,4-2-83,2 4 1,3-2 0,-1 2-171,3-3 1,0 3 0,-5 0 0,3 2-169,2 1 1,-3 0-1,2 0 1,0 0 59,-1 0 0,0 1 0,2 1 0,-3 3 2,-1 0 0,0 1 0,0 5 0,-2-1 41,-1 1 1,2-2 0,-3 1 0,1 1 48,0-2 1,-5 0 0,5-1-19,1-1 0,2-1-193,0 1 474,-5-4 401,-1-3-482,-4 0-208,-8 0 1,1-1 0,-7-1-29,3-1 0,5-4 1,-1 4 16,-1 1 0,-1-3 0,-2 2 0,2 0 83,-1 2 1,0 1-1,0 0 1,0 0-57,0 0 0,-4 1 1,1 3-1,0 2-27,2-1 0,-2 5 0,-2-4 1,1 6 24,-1 2 0,1-1 0,5-2 1,-1 2 30,-1-1 0,1 7 0,2-4 0,0 2 121,1 0 1,5-2 0,-2 4 0,4-4-158,4 0 1,1-1-1,7-6 1,1 0-374,4-1 0,3-5 0,3 2 0,0-3 63,-1-1 1,2 0-1,-2-1 1,-1-3-16,-3-3 1,4-1 0,-7 0-1,1 2 179,-3-2 1,-3-1 0,-2-1 320,-1 0 1,-5 3 0,2 1 111,-3-3 1,-2 4-1,-3-1 701,-3 2 525,3 1-992,-1 3 1,5 1-1,1 1-236,3 1 0,2 5 0,4-2 1,-1 1-106,2-1 1,-1 1 0,0 1 0,3 1-311,1-3 1,-1-2-1,-2 2 1,2-2-686,0-1 0,0-2 1,-1-1-1,-1 0-1826,3 0 0,0-1 2606,-4-3 0,0-2 0,0-4 0</inkml:trace>
  <inkml:trace contextRef="#ctx0" brushRef="#br0" timeOffset="3">947 398 7860,'-10'0'0,"0"0"126,0 0 1,4-1 0,2-2 1509,-1 0 1,4-2-1075,-3 2 0,4 2 0,4-4 0,4 2-376,5-1 1,-1-2-1,4 2 1,3-1-99,-1 1 0,3-3 0,-1 2 0,0 0-226,0 1 0,-1 2 0,-1 2 0,-2 0-109,-2 0 1,3-4-1,-4 1 1,0 0-74,-2 2 1,0 1-1,-3-1-739,-1-2 204,-3 1 0,-5-2 1,-2 4 854,-4 0 0,-1 0 0,-3 0 0</inkml:trace>
  <inkml:trace contextRef="#ctx0" brushRef="#br0" timeOffset="4">1038 145 7860,'-9'-12'0,"1"-2"748,1 1 0,5 3-278,-1-1 1,2 4 0,1 1 464,0-3 1,1 3-676,2-1 1,2 2 0,6 6 0,-2 3-185,-2 3 1,1 5-1,-1 6 1,1 0 72,-1 3 1,1-1 0,-5 5-1,0 1 35,1 3 0,-3 1 0,3 2 0,-3 1 308,-1 0 1,0 3 0,0-5-1,1-2-81,3 0 0,-2-4 0,4-3 0,0-2-154,-1-4 1,-4-4 0,4 1 0,-1-5-123,-1-1 0,2-5-1160,-2 2 1,-2-4-1597,3-4 1,-3-1 2620,-1-5 0,4 0 0,2 0 0</inkml:trace>
  <inkml:trace contextRef="#ctx0" brushRef="#br0" timeOffset="5">1230 448 7177,'-11'-7'-228,"1"1"0,3 4 1,1-2-1,-1 2 736,1-2 0,-2 2 0,4-4 1101,-2 2 64,4 0-1231,-2 1 0,8 2 0,3-3 0,2 3-241,1 1 0,4 0 0,3-1 0,2-2-104,2 0 0,-2-2 1,3 2-1,0-3 46,2 0 0,-1 1 0,-3 2 1,1-2-239,-2-1 0,-3 0 1,-2 4-1,-3-2-596,-1 2 1,-3 1-136,0 1 0,-6 0 0,-1 0-1527,-6 0 2353,-3 0 0,-1 0 0,0 0 0</inkml:trace>
  <inkml:trace contextRef="#ctx0" brushRef="#br0" timeOffset="6">1320 136 7834,'-9'-10'0,"1"-1"32,1 1 1,5 4 0,-1-1 602,2-1 0,1 2 346,0 0 1,1 3-465,2 0 1,-1 3-1,4 3-256,-1 4 1,-1 6-1,-2 1 1,1 1-187,-1 0 0,0 2 0,-2 1 0,0 3 45,0 3 0,0 3 1,-2-2-1,0 2 46,-1 2 0,-1 5 0,2-4 0,-2 1 426,2 1 1,1-2-1,1-3 1,1-1-279,3-2 1,1 0 0,5-6 0,0 0-170,0-4 1,3-4-1,2-1 1,0-2-41,-1-3 1,3-3 0,-3-1 0,1 0-455,0 0 1,-1-4 0,-2 0 0,1-2-1889,-5-2 1,3 0 836,-4-3 1,-3 1 1399,0 0 0,-3 4 0,-1 2 0</inkml:trace>
  <inkml:trace contextRef="#ctx0" brushRef="#br0" timeOffset="7">1502 479 10968,'3'-6'227,"3"-2"1,4 4-1,1 1-99,-2-2 1,1 1-1,2-4 1,1 2-49,-1-2 0,6 0 1,-6 0-1,1 1-83,-2 0 1,0-2 0,-2-1 0,0 2-2,-2 2 1,1 0-1,-4-5-8,-3 1 0,0 3 0,-1 1-17,0-2 1,-3 2 0,-4 1 0,-3 0-49,0 3 0,1-1 1,-2 1-1,1-1 92,0 1 0,1 1 1,-2 2-1,1 1 244,-1 1 1,-1 9 0,-2-2 0,1 3-69,3 0 1,-1 0 0,2 3 0,2 3 335,4-1 1,3 2 0,0-3 0,0-1-299,0-1 1,8 1 0,6-2 0,3-2-150,4-1 1,-2-5 0,3-1 0,0-2-89,2 1 0,3-1 0,-4-3 0,0-1-146,-2-3 1,2 2 0,1-5 0,-3-1-678,-3-1 0,0 3 0,-4-1-594,-2-1 0,-6 2 403,-3-1 0,-3 5 0,-3-1 1022,-3 3 0,2-5 0,-1-1 0</inkml:trace>
  <inkml:trace contextRef="#ctx0" brushRef="#br0" timeOffset="8">1915 266 7837,'-6'-1'248,"4"-1"509,4-1 1,-1-2-1,4 3-301,-2-1 0,-1 1 0,4 5 0,0 3-255,0 3 0,-3 3 1,4 0-1,0 3-4,2 1 1,-2-1 0,0 4 0,0-1 101,-1 0 0,2 3 1,-2-4-1,-1 0 384,-1 1 1,1-1 0,-2-3 230,-1-1 0,3-3-295,-3 0-709,2-4 0,-4-6 0,0-7 0,0-2-259,0 0 0,0-2 0,0 0 0,0-2 121,0-4 0,0 1 0,1-1 0,1 0 222,2 2 1,4-4 0,0 4-1,2-3 280,4 2 1,3 2 0,-3-2 0,2 2-108,2 2 1,0 1 0,-1 4 0,1 2 79,0 0 1,-4 1-1,1 4 1,-2 0 318,0 0 0,1 0 1,-4 0 372,0 0 0,0 0-2070,1 0-3310,-2 5 4441,-3 1 0,-2 3 0,-4 1 0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0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301 182 7935,'0'-8'837,"0"1"1,-1 1-1,-1 1-389,-1-1 0,1 1 0,2 0-134,0-1 1,0-1 0,0-1 59,0 0 0,0-1-192,0-1 1,0 1 0,0-2 0,0 2-120,0 1 0,0 1 0,0-1 0,-1 0 68,-2 0 0,1 3 0,-3 0-106,-1-2 1,-1 4 0,-1 0-122,0 2 0,-3 1 0,-2 0-43,1 0 0,1 4 0,3 0 0,0 2 105,0-1 0,-3 0 0,1 3 0,0 0 120,1 0 0,1-1 0,0 2 1,-2 1 62,-1 0 1,1 4-1,2-2 1,-1-1-3,-1 4 0,1-1 0,-2 4 0,3-1-13,0 1 1,0 4-1,-1-3 1,3 0-41,1 1 1,1-2 0,4-1-1,0-1-78,0 0 1,1 2 0,2-6 0,2 1 23,1 1 0,3-5 0,0 2 0,1-3-54,0-3 0,6 2 1,-3-3-1,2 2-95,-1-1 0,2-3 0,-1 0 1,2-1-86,-2-1 0,-1-1 1,-3 0-1,2-3-363,-1 0 1,-5 1-1,1-2-533,-1-2 0,-3 3-1031,-2-1 2121,-4 3 0,-2-5 0,-5 3 0</inkml:trace>
  <inkml:trace contextRef="#ctx0" brushRef="#br0" timeOffset="1">356 380 7883,'-5'0'535,"-1"0"1,4 0 349,-3 0 0,3 1-405,-1 1 0,3 3 1,0 3-21,0 0 0,0-1 0,0 2-172,0-1 1,0 0 0,2-1-1,1 1-117,2 0 1,1-2-1,4-2 1,1-1-13,1-1 0,2-1 0,2-2 1,2-2-230,1-2 0,1-2 0,-1-1 0,-1-1-227,-2-1 1,-1 1-1,-1-3 1,-1 2 142,-2-4 0,-1 3 1,-5-1-1,-2 1 68,-2 1 1,-1-3 0,0 2 0,-1-1 220,-2 0 0,-4 2 0,-4 1 0,-1 0-5,0 2 0,-3-2 0,-1 5 0,1 1-126,-2-1 0,-1 2 0,2 5 0,1 2-231,2 3 0,-1-1 0,3 2 0,2 2-502,0 2 0,4 2 1,2 0-1,3 1-538,0-3 0,0 4 1267,3-5 0,2 9 0,3-4 0</inkml:trace>
  <inkml:trace contextRef="#ctx0" brushRef="#br0" timeOffset="2">641 333 7482,'0'-9'-230,"1"2"1,0-1 0,3 1 684,1 1 1,-4 0-1,3 1 1,-1 0 806,-1 0-6,0 3-1077,2-2 0,-3 5 0,2 2 31,-3 2 1,0 2 0,0 2 0,0 1 65,0 0 0,0 3 1,0-2-1,-2-1-13,-1 2 1,0-3 0,3 2 0,-1-1 83,-1-2 0,2 4 0,-3-4-12,2 1 0,1-3-1124,0-1 619,0-3 1,0-5 0,0-4 38,0-3 1,0 1 0,0 2 0,0-2 13,0-2 1,0 3 0,1-4-1,1 1 19,0 1 1,1 0 0,-1 1-1,2-1 31,0 0 0,1-1 0,1 4 0,-1 1 3,1 1 1,1 0 0,1-1 0,0 2-11,0 0 1,3 1 0,-1 1 0,0-1 117,-1 1 0,-1 2 1,-1 0-1,1 0 143,0 3 0,0 1 1,-1 3-1,-1-1-16,0 3 0,-4 1 0,3-1 0,-2 1-7,-2 0 0,0 3 1,-1-1-1,0-1 36,0 1 0,0 1 1,0-3-1,0 0 287,0-1 1,-2-2 380,0 2-1987,-1-1 0,7-4 1,0-1-1704,3-2 2822,-2-1 0,2 0 0,-2 0 0</inkml:trace>
  <inkml:trace contextRef="#ctx0" brushRef="#br0" timeOffset="3">1029 285 8070,'0'-7'0,"2"1"974,1 0 0,0 4-603,-3-3 1,1 3 0,0-1-1,1-1-95,0-1 1,2-3 0,-1-2-257,2 0 0,-2-2 0,1 3 1,0-2 85,-2 1 0,1-2 0,-1-1 0,0-2-243,-1-1 0,-1 3 0,0 0 0,0 2-151,0 1 1,-1 1 0,-1 1 0,-1 2 148,-1 0 1,-2 0 0,-2 3 107,0 2 1,3 1 0,0 2 0,-1 4 111,-2 1 0,0 0 0,1 2 0,-1 1 185,0 0 0,1 7 0,1-4 0,1 2 56,2-1 1,0 4 0,3 1 0,0 0 102,0-2 0,0 3 0,0-3 0,0 2-137,0 3 0,0 0 0,1 0 0,1-1-210,1 1 1,0-2-1,-1-1 1,2-1-107,-1 1 1,0-1-1,2-2 1,-1 0 36,1 0 0,-4-1 0,2 1 1,-2-3 65,-1 1 0,0-2 1,0 1-1,0-3-153,0-1 0,-1-1-1024,-2 1-424,2-6 1,-2 0 1525,3-6 0,3 0 0,2-6 0</inkml:trace>
  <inkml:trace contextRef="#ctx0" brushRef="#br0" timeOffset="4">925 459 7869,'-3'0'2856,"-1"0"1,11 0-2760,1-3 1,7 2 0,-8-2-1,3 1-237,2 0 1,-4 1-1,3-2 1,-2 1-152,-2 0 1,1 1 0,1-2-422,-1 3 0,-4 0-1475,2 0 2187,-1 0 0,0 0 0,-2 0 0</inkml:trace>
  <inkml:trace contextRef="#ctx0" brushRef="#br0" timeOffset="5">1194 333 7869,'0'-9'1385,"4"2"0,-3 2-893,2-1 1,0 5 0,0 1-167,-1 5 1,-1 4 0,-1 3 0,0 0-43,0-2 1,0 5 0,0-2-1,0 2 6,0 0 1,0-1 0,0-2 0,0 0-258,0-2 1,0-4 0,1-2-481,1-1 1,0 0 0,3-4 0,1-1 446,1-1 0,1-6 0,0 0 0</inkml:trace>
  <inkml:trace contextRef="#ctx0" brushRef="#br0" timeOffset="6">1266 174 7947,'-8'-2'1655,"1"-1"-793,2-2-1141,1 3 279,4 2 0,0 5 0,0 2 0</inkml:trace>
  <inkml:trace contextRef="#ctx0" brushRef="#br0" timeOffset="7">1329 348 7940,'0'-7'0,"0"-1"231,0-1 0,0 2 0,0-1 229,0 0 1,0 2 898,0 1-1134,0 4 0,3 1 0,0 5 0,-2 2 25,0 1 1,-1 1 0,0 1 0,0 3 60,0-1 1,0 3-1,0-2 1,0 1 33,0-1 0,0 2 0,0-2 1,0-1-19,0-1 1,0-1 0,0 1-61,0-1 1,0-2 0,-1 0 79,-1-3-631,1-1 1,-3-9-1,4-2-229,0-2 0,0-5 1,0 3-1,1-1 52,2-3 1,-1 1 0,2-3 0,0 3 178,1 0 1,0 0-1,2 1 1,-1 1 240,-1 1 1,3 1 0,3 1 0,-2 2 100,0 0 1,-1 3-1,0 1 1,0 0 2,0 1 0,0-1 1,-1 4-1,2 2 155,-1 2 1,0 2-1,-1 1 1,0 0-101,-1-1 0,1 2 0,-3 0 0,0 0 184,-1 2 0,-2 3 0,-1-2 0,0 1 92,0 0 0,0-2 1,0 1-1,0 0-234,0-2 0,0-2 0,0 0-511,0 0 1,1-3-1,1-3-1246,4-1 0,-2-1 1597,2 0 0,2 0 0,5 0 0</inkml:trace>
  <inkml:trace contextRef="#ctx0" brushRef="#br0" timeOffset="8">1614 443 7871,'-8'0'0,"2"0"697,2 0 1,1-1-241,-2-1 1,3 0 0,-1-3-224,2-1 0,5 1 0,1 1-124,3 0 0,-1-1 1,2 2-1,1-1-54,0 1 1,1-4-1,-2 3 1,0-2-49,2 2 0,0-2 0,-4-2 0,1 1-81,0 2 1,-2-2 0,1 2 100,-2-2 1,-3-2-1,0 2 30,-4-1 0,-3 3 0,-4 3 21,-2 1 0,-1 1 0,2 1 0,-3 1-20,1 4 1,-2 1-1,2 0 1,1 2 220,0 2 0,1-2 1,1 2-1,2 0-10,2-1 0,1 4 0,4-3 1,0 0-115,0 1 0,4-2 0,2-2 0,3 0-75,1 0 1,6-3 0,-1 0 0,0-2-201,0-1 1,5 2 0,-5-2 0,1 0-216,-2-1 1,1-4 0,-2 0 0,3-1-424,-1 1 0,-2-3 0,-3 3 1,-1 0 756,-1-1 0,-1-6 0,1 1 0</inkml:trace>
  <inkml:trace contextRef="#ctx0" brushRef="#br0" timeOffset="9">1828 364 6923,'-3'-5'431,"0"-1"1,1 4 125,2-3-59,0 3 0,1-5-151,1 2 0,2 0 1,1 1-197,1 0 0,-1 2 260,3 2-264,-3 0 0,-1 3 0,-4 2 0,0 3 147,0 3 1,0-2 0,-1 5 0,-1 0-32,-1 1 1,0 0 0,3-1 0,0-2-17,0 0 1,0 1 0,0-3-38,0 0 0,0-1-11,0-2-129,0-2 0,0-2 1,1-6-1,1-2-183,1-2 0,0-2 0,-3-1 0,0-1-165,2-1 1,-1-1 0,3-1 0,-1 2 95,-1 1 0,2-1 1,-2 3-1,1-2-12,2 1 1,-2 2 0,0 2 0,2 1 137,-1-1 0,2 2 0,2 0 0,-1 2 87,1-1 1,0 1 0,1 2-85,-2 0 1,1 1-1,0 1 28,0 3 1,-3 3 0,-1 0 46,0-1 0,-1 1 0,-3 1 1,0 1 113,0 0 0,0 1 0,0-3 445,0-1 0,0 2 0,0-1-9,0 0 0,0-4-31,0 2-435,0-4 0,0 0-187,0-4 0,0-3 0,0-2-30,0-1 0,2 0 0,2-1 0,0 2-60,-1-1 0,3 0 0,-1-1 1,2 0-123,2-2 1,-4 0 0,2 4 0,2-1 2,0 3 0,0-1 0,1 3 0,1-1 17,-2 1 0,0 0 1,0 3-1,-2 0 80,1 0 1,-3 3-1,0 0 1,-1 1 721,1 2 0,-4 2 0,3 0 0,-2 0-106,1 3 1,0-2-1,-3 2 1,0 0 168,0-1 0,0 0 0,0-1 1,0-1-313,0 0 0,0-1 1,0 1-956,0 0-4465,0-3 5140,0-2 0,3-3 0,2 0 0</inkml:trace>
  <inkml:trace contextRef="#ctx0" brushRef="#br0" timeOffset="10">2231 451 7895,'-7'-1'546,"1"-1"1,0 1 678,1-2 1,0-1 363,0 2-1284,3 0 1,2 2 0,5 0-117,3 0 0,0 0 0,2 0 0,1-1-184,-2-2 1,2 2 0,1-2 0,-1-1-147,1-1 0,1 0 0,0 0 0,0-1 81,0-1 1,-3 2-1,0-1 1,-1 0-195,0-1 0,-5-1 0,-1 0 191,-2 0 1,-1 3 0,0 0 0,-1 0 156,-2 0 0,-1-1 1,-5 3-1,0 1-127,-1-1 1,0 2 0,-3-2 0,0 3-17,0 3 0,-1-2 1,1 4-1,1 1 202,-2 2 1,4 2 0,-3 0 0,2 1 389,1 1 0,2-1 0,3 3 1,2-2-232,2 0 1,2 1 0,2-2 0,2-1-219,3-2 0,2 0 1,1-1-1,2-1-26,1 0 1,3-5-1,3 2 1,-1-3-884,0 0 1,0 0 0,-4-2-1,2-1-113,-2-2 0,-2 1 0,-3-2 0,-1 1-1503,-1 1 2431,-4-1 0,3 0 0,-3-3 0</inkml:trace>
  <inkml:trace contextRef="#ctx0" brushRef="#br0" timeOffset="11">2508 348 7848,'0'-7'0,"0"-1"0,0 0 121,3 3 0,-1-1 1178,3 0 1,-2 2-704,3 2 1,-2 2 0,1 2-302,-3 4 1,-1 1 0,-1 1 0,0 2 80,0 1 1,0 2 0,-1-1 0,0-1-35,-1 0 1,-4 3 0,3-1-1,-1-1 54,0-2 1,1 1 0,1-2 0,-1-2 167,1 0-678,2-4 0,3 0 1,3-6-1,1-2-496,1-2 1,-1-3 0,1-2 0,1 1 155,-1-1 0,-4-1 0,2 3 0,-1 0 52,0 1 0,-1 0 1,-2 0-1,1 1 592,-1 2 1,1-1 0,3-1 13,1-1 1,4 3-1,-1 0 1,0 1-146,-1 2 1,-2 0-1,1 3 1,0 0 144,0 0 0,-1 1 0,-1 1 0,0 3 54,0 0 1,-2 4-1,0-1 1,0 2 268,-2 1 1,1 0 0,0 4 0,-1-2-3,-1 1 0,-2 0 0,-1 0 0,-1-2-464,1 0 1,1-2 0,1-2 0,0 0-500,0 0 1,1-1 0,2-2-565,2-2 1,3-2 1001,-1-1 0,5-4 0,0-1 0</inkml:trace>
  <inkml:trace contextRef="#ctx0" brushRef="#br0" timeOffset="12">2769 348 7839,'0'-7'0,"0"1"655,-3 1 1,1 2 667,-3-2 0,-1 3-84,-2 0 0,3 1-635,0 1 1,4-1 0,1-1-337,5 0 0,4-1 1,2 2-1,1-1-226,3 0 1,-1-2 0,3 2 0,1-1-37,1 2 1,-1-3 0,-3 2-1,2 0-259,-2 1 0,0-1 1,-1-1-1,-1 1-116,-2 1 1,-1 1 0,-1 0 19,-1 0 1,-3-2-2292,0-1 85,-3 0 2555,1 3 0,-10-3 0,-1-2 0</inkml:trace>
  <inkml:trace contextRef="#ctx0" brushRef="#br0" timeOffset="13">2895 135 8008,'0'-8'0,"0"0"69,0 0 0,0 3 0,0 0 0,1-1 1639,2 2 1,2 0-741,3 4 1,-1 1-515,1 2 0,-3 1 0,-3 4 0,-1 0-92,-1 0 0,-2 3 1,-2 2-1,-1 3 92,-1-1 0,0 1 0,-2 1 0,-1 1 81,1 0 1,1 1 0,-1-1 0,1 1-88,1 1 1,1-2 0,2 1-176,1 1 1,1-4-1,1 3 1,1-2-1,2-2-85,2 1 0,5-3 1,3 0-1,0-1-251,0 0 0,0-2 1,3-1-1,0-1-89,0-3 0,2-3 0,2 1 0,-1-3-9,0 0 1,3-3 0,-1-3 0,-1-1 163,-2 0 0,-2-1 0,-2-1 0,-2-1 230,0 0 0,-5 0 0,-2 3 0,-1 3 735,-3-2 1,0-2-888,-1 0 0,0 3-2699,0 0 0,0 4 2618,0 1 0,4 4 0,0 3 0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18"/>
    </inkml:context>
    <inkml:brush xml:id="br0">
      <inkml:brushProperty name="width" value="0.08571" units="cm"/>
      <inkml:brushProperty name="height" value="0.08571" units="cm"/>
      <inkml:brushProperty name="color" value="#008C3A"/>
    </inkml:brush>
  </inkml:definitions>
  <inkml:trace contextRef="#ctx0" brushRef="#br0">184 209 8594,'0'-8'3316,"1"3"-2909,2 2 0,-1 2 1,3 0-76,-2-2 0,2 2 180,-2-2-277,-2 2 1,2 0-64,-3-2 1,0 2-1,1-6-105,2 1 0,0-2 0,1-1 0,1 1-74,0-2 1,1-1 0,3-2-1,-1 0-29,1 1 1,0-3-1,-2 3 1,0 2 140,-1 0 1,-3 1-14,-1 0-323,-1 1 261,-1 3 0,-3 2 50,0 6 0,0-1 0,3 4 31,0 1 0,0-2 1,1-1-1,1 2-41,1-2 0,0 2 0,-3 3 1,0 0-65,0-1 0,-3 4 0,-1 0 0,-1 1-27,-2 0 0,3 1 0,-2-1 1,-1 0 35,-1-1 1,2 4 0,1-1 0,-1 0 78,1 0 1,-3 0 0,3-3 0,-1 0 47,1 1 0,3-3 1,-3 2-1,2-1 44,1 1 0,-1 0 1,3-3-71,0 0 1,0-1 0,0 1-150,0 0 0,0-3-719,0-1 122,0-2-196,-4 0 1,-1-5 169,-4-2 0,3-1 0,2 1 656,-1-1 0,-1 3 0,1-2 0</inkml:trace>
  <inkml:trace contextRef="#ctx0" brushRef="#br0" timeOffset="1">17 359 7963,'-4'-5'0,"0"1"159,0-2 0,3 2 2088,-2 1 308,2 2-1514,1-2-784,0 3 0,4 0 0,2 0 0,1 0 0,2 2-29,0 1 1,-1 0 0,2-2-279,2 1 1,-1 0-1,3 2 1,-1-1 42,1-1 1,-2 5-1,1-2 1,0 1-181,-2 0 0,-2-3 1,0 2-165,0-1-429,-4 2-338,-2-4 0,-6 1 1118,-3-3 0,2-3 0,0-3 0</inkml:trace>
  <inkml:trace contextRef="#ctx0" brushRef="#br0" timeOffset="2">570 130 9908,'-2'-5'809,"-1"-1"0,2 4 0,-5-1-681,-1 2 1,0 1-1,-2 0 1,0 0-29,0 0 0,-1 0 1,0 0-1,-2 0 166,1 0 1,-2 0 0,1 0 0,3 1 445,-1 2 1,0-2 166,2 2-679,-1-3 1,4 2-251,2 1 0,6-2 1,3 2-1,2-2-144,0 2 1,2-1-1,1 1 1,1-2-58,-2 2 1,3-2 0,-1 3 0,-2-1 12,0 0 0,-1 3 0,0 0 0,-1-1 37,-3 2 1,2-2 0,-3 4 180,1 0 0,-3-1 0,2 1 0,-1 0-19,-1 0 1,2 0 0,-6 0-17,-1-1 1,-1 1 0,-5-2 197,1 0 0,-1-1 0,0-2 0,0-3 128,0 0 1,-2-1-1,-1 0 1,0 0-78,-1 0 0,2 0 0,-2 0 1,0 0-71,3 0 1,0-2 0,1-2 0,1 1-252,-1 0 1,3 2 0,1-3-862,1-1 1,0 2 169,1-3 1,3 2 817,0 4 0,8 0 0,6 0 0</inkml:trace>
  <inkml:trace contextRef="#ctx0" brushRef="#br0" timeOffset="3">666 183 7543,'-4'0'621,"-1"-1"-21,5-2 1,1 3-1,3-3 1,1 1-261,3 2 1,0 0 0,1 0 0,1 0-149,2 0 0,-3 0 0,3 0 0,-2 0-149,-1 0 1,-1 0 0,1 0 0,-2 2-996,0 1 0,-1-2-1508,-2 5 1459,2-4 0,-5 3 1001,2-2 0,-10-2 0,-3 3 0</inkml:trace>
  <inkml:trace contextRef="#ctx0" brushRef="#br0" timeOffset="4">771 95 7896,'0'-8'366,"1"-1"76,2 0 1,2 2 42,3 0 1,-2 5-386,-3 4 0,-3 4 1,0 2-1,0 1 124,0 0 1,-3 3 0,-3 0 0,-2 2-1,-1 1-1,0 2 0,-1 0 0,0 2-149,-2 1 0,3-1 1,5 3 173,-1-1 1,3-2-1,2 1 1,0-1 0,0-3 65,0-2 0,2 2 0,3-4 0,-1-2 0,4 0-31,-1-1 0,-1-1 0,0-3-243,1-2 1,0-1 0,2-2-619,0 0 578,-1 0 0,1 0 0,1 0 0</inkml:trace>
  <inkml:trace contextRef="#ctx0" brushRef="#br0" timeOffset="5">1218 455 7985,'-1'-6'120,"-1"3"1,-2 0 601,-1 0 0,2 1-166,-3 2 0,3-4 653,-2 1-986,3 1 1,-3 2-1,3 1 1,-2 0 56,-1 2 1,-1 4 0,-3-1 0,1 2 50,-1 1 0,0-1 0,1 1 0,-1 0-76,0-1 1,1 5-1,-1 1 1,2 0-27,2 1 0,0-4 0,-1 4 0,3 1-44,2 1 0,2-3 1,2 1-1,2-1-44,0 0 0,6 3 0,-1-3 1,1-1-59,1-2 1,3 2 0,-3-2-1,1 0-9,0-1 0,1-2 0,-1-1 0,0-3 13,-1 1 0,5 0 0,-4-2 0,2 0-273,-1-2 1,-2-1-1,2-1 1,-1-3 34,1-1 1,-2-3 0,1-1 0,1 0 31,-1 0 0,-2-3 0,1-3 0,-2-1 37,2-1 1,-2-4 0,2-2 0,-2 0-131,-2-1 1,0-3 0,-2 3 0,0-1 91,-3-2 1,0 4 0,-3 0 0,-1 3 88,-2 4 0,-1-1 1,-6 5-1,-2 3-61,-2 2 0,-3 0 1,-2 4-1,0 1-45,-2 1 1,-2 4 0,2 1-1,-2 2-304,-1 4 0,3-1 0,0 3 0,3 0-228,0 4 1,2 0-1,0 1 1,3 1-1327,0-1 1995,1 5 0,8-4 0,-1 4 0</inkml:trace>
  <inkml:trace contextRef="#ctx0" brushRef="#br0" timeOffset="6">1490 779 7574,'8'-9'-33,"-2"3"2182,0 1-426,-4 3-1442,2-2 1,-4 8 0,0 1-93,0 3 0,-1 1 0,-2 0 0,-2 0 2,1 0 1,-4-1 0,5 1 0,-1 0-29,-1-1 0,0 1 0,1 0-59,-1-1 0,2 1 0,-1-3 298,-1 0-232,3-4 0,2-2 0,0-5-20,0-4 0,0 0 0,0 0-196,3-2 0,3-2 0,1-2 0,1 3-32,1-1 0,-3 4 0,6-1 0,-2 4 1,-2-2 0,5 2 0,1 0 0,0 3 6,1 2 0,-4-2 0,3 0 0,0 2 36,0 3 1,-4 0 0,2 4-1,-2 1-66,-1 0 0,-4 0 0,0-2 0,0 1-254,0-1 0,-3 3-868,1-3 1,-2 4-1970,-1-1 3192,0 1 0,0-5 0,0 1 0</inkml:trace>
  <inkml:trace contextRef="#ctx0" brushRef="#br0" timeOffset="7">1963 761 7715,'0'-8'1622,"0"3"1,3 2-1233,-1 6 1,1-2-1,-3 6 1,0-1-27,0 2 0,0 1 0,-1 0 0,-1 0-122,0 3 1,-6 1-1,4 2 1,-2 0-60,0 0 1,2 2 0,-3 1 0,4-1-173,-1 1 1,3-2 0,-3 0 0,3-3 0,1 1 0,0-1 0,0-1 106,0-1 0,0-1-207,0-2-181,0-2 0,-3-3-20,-3-3 0,1 0 0,0-1 140,2-1 1,-2-3 0,3-1 0,-1 0-204,-3-1 0,4-1 1,-3-1-1,1-2 40,-2-1 0,1 1 0,-4 1 1,1 2 165,2-1 1,-5 0 0,3 2 0,-3 0 286,-1 1 0,-2 4 0,-4-1 0,1 2 143,-1 1 0,4 0 0,-2 0 0,2 0 65,0 0 0,2 1 1,4 2-1,2 3-138,3 2 0,2 0 1,1 1-1,2 1-79,5 2 1,-2-3 0,7 4 0,-2-1 0,-1 0-154,3 2 1,-2-3 0,1 1-61,-1 1 1,-1-3-1,0 2 1,2-3-18,1 0 1,0-4 0,-4 1-317,1-3 0,0 0 0,-1-3 415,1 0 0,0-3 0,0-2 0</inkml:trace>
  <inkml:trace contextRef="#ctx0" brushRef="#br0" timeOffset="8">1937 1024 8270,'-9'0'1192,"4"0"1,1 0-1,8 0-590,1 0 1,5 0-1,0 0-456,1 0 0,6 1 0,-3 2 0,2-1 0,1 0-76,-3-1 1,3-1 0,-5 0 0,1 0-394,0 0 1,-3-1 0,0-1 0,-2-2 17,-3-1 1,2 3 0,-4-5 291,-1 1 0,-2-2 0,-4 1 0,-4-1 80,-3 3 1,-1 1 0,3 0 0,-2 0-31,-4 2 0,2 1 0,-2 1 0,0 1 12,1 2 1,-1 1 0,3 6-1,1-1 336,2-1 0,0 2 0,1 1 0,2 0 40,4 0 1,1 2 0,1-1-1,1 0-275,1 1 1,6 3-1,3-6 1,1 1-76,1-1 0,-2-1 0,3-1 0,1 2-129,-2-1 0,6-4 0,-4 0 1,-2 0-1646,1 0 0,-4-4-1804,2 3 3503,-7-3 0,-1-6 0,-4 1 0</inkml:trace>
  <inkml:trace contextRef="#ctx0" brushRef="#br0" timeOffset="9">2199 1068 7978,'0'-9'394,"0"4"0,1 0-100,2 1 1,-2 2 0,3 4-1,-1 2-55,0 1 0,0 0 1,-3 4-1,0 1 7,0 1 1,-3-1 0,-1 2 0,0-2 0,-1-2 0,2 1 797,-2 0-773,-1-1 0,5-1 1,-4-2 1182,2 2-1076,2-3 1,1 0-1,5-5-257,3-2 1,1-1-1,0-5 1,3-1-158,3 2 1,-1-1-1,1 0 1,-1 1-87,0-1 0,1 1 0,-2 1 1,0 2 61,-1 1 1,3 1 0,-3 1 0,-2-1 127,0 1 1,-1 2 0,0 3 0,-2 3 0,-1 2 0,-3 0-69,-2 1 0,-1 0 0,0-1 0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28"/>
    </inkml:context>
    <inkml:brush xml:id="br0">
      <inkml:brushProperty name="width" value="0.08571" units="cm"/>
      <inkml:brushProperty name="height" value="0.08571" units="cm"/>
      <inkml:brushProperty name="color" value="#008C3A"/>
    </inkml:brush>
  </inkml:definitions>
  <inkml:trace contextRef="#ctx0" brushRef="#br0">202 168 8277,'0'-9'0,"1"1"0,2 2 3081,3 3-2638,-2 2 1,0 1 432,-1 0-347,-1 0 0,1 1 1,-4 1 62,-1 1 0,-1 7 0,-2-2 0,-3 3-402,1 2 1,-3-1 0,-1 4 0,-1-1-46,2 0 1,0 4-1,-1 0 1,-1-3-30,1 0 0,5 0 0,0-1 0,2-1-306,-1-2 1,3 0 0,-1-3 0,1 0-456,-1-1 1,2-1-281,-1-2 1,-1-3 372,0 2 0,2-8 0,-1-1 552,1-4 0,-3-3 0,-1-2 0</inkml:trace>
  <inkml:trace contextRef="#ctx0" brushRef="#br0" timeOffset="1">0 97 7881,'9'-12'0,"0"1"0,-1 1 0,1 0 0,3 0 0,1 2 0,0 0 330,3 3 1,0-3-1,3 5 1,0-2 395,2 2 0,3 0 0,-4 3 0,-1 0-600,0 0 0,-1 0 1,-1 1-1,0 2-125,1 3 0,-1 1 0,-2 3 0,-1 1-85,-2 1 0,0 2 1,-5-1-1,1 1-73,-3 1 1,-2 0-1,-1 1 1,-1-1 92,-1 1 1,-3-1-1,-4 0 1,0-1 133,-2-1 1,-3 1-1,0-2 1,-2-2 87,-1-4 1,-2 2-1,-2-3 1,0 0-1,-2-2 103,2-2 0,-2-1 0,0 0 0,1 0 0,-1 0 0,1-1 0,0-1 0,2-2 416,0-1 0,4 3 0,4-5-404,3 1 0,3 1-611,4-1-41,0 1 1,4-2-1,3 3 1,3 0 378,6 1 0,-4 7 0,0 1 0</inkml:trace>
  <inkml:trace contextRef="#ctx0" brushRef="#br0" timeOffset="2">456 247 7959,'4'-9'-62,"-2"3"498,4 0 1,-4 1-1,4-2 788,-3 2 1,3-2-410,-3-1 1,1 3 212,-1 2-859,-2 2 0,3 5 0,-6 2 0,1 1 9,-2 2 0,-3 4 0,-1 1 1,0 3-17,-2 1 1,0-1-1,-1 0 1,0 2 7,-2 1 0,3-1 1,4 2-1,-3 0-101,1-1 0,-2 1 1,0-4-1,1 1-26,-1-1 1,2 0-1,3-3 1,-1-2-8,0-2 1,3-1 135,-1-1-79,2-2 1,1-6 0,0-7-1,0 0 28,0-2 0,3-3 0,1 0 1,0 1-282,0-2 1,0 4-1,-3-4 1,3 1-75,-2 1 0,1-1 0,1 3 0,2 1-20,0-2 0,2 2 0,1 2 0,0 0-133,3-1 0,1 4 0,2-2 0,0 2 130,1 1 0,-3-1 1,2 3-1,-1 0 207,0 0 0,1 4 0,-3 1 0,-1 3-21,-1 1 1,-3-1 0,0 2-1,-5 1 215,-1 1 0,-1 1 0,0-1 0,0 1 40,0 1 0,-1 2 0,0-2 0,-4-1 171,1-1 1,2 1 0,-2-2 0,0 0 111,2-2 0,-2 0 0,2 1-144,-1-2-2114,0-3-1694,3 2 3485,0-6 0,0 7 0,0-3 0</inkml:trace>
  <inkml:trace contextRef="#ctx0" brushRef="#br0" timeOffset="3">692 536 8196,'0'-9'962,"0"3"-728,0 0 1,1 1 321,3-1 1,0 1 1083,1 3-1243,3 1 1,-6-4 0,3 5-164,3 0 0,0 4 1,0 0-247,1 0 1,0 1 0,-1 2 0,1-1-155,0 1 0,-1 1 0,-1 0 0,-2 1-62,3 0 0,-4-1 1,1 1-1,-1 0 50,-2-1 0,0 1 0,0 1 1,0-2 137,1 1 1,-2 0 0,-1-1 96,0 1 0,0 0 25,0-1 97,-5 1 0,1-4 314,-5-2 1,4-3-262,3-3 0,-3-2 0,2-4-74,1 1 0,2 2 0,-1 0 1,-1-1-148,-2 0 1,1 0 0,1 2 0,-2-1-86,-1 1 1,0-3-1,-2 3 1,1 0 49,0-1 0,-2 3 0,-1-2 0,1 1 52,-1 2 0,-3-2 1,0 2-1,1-1 47,2 2 0,-3 2 0,0 2 0,-1 0 68,0 2 1,2 0 0,2 2-1,0 0-17,0 2 0,3 0 1,1 3-1,2-2-115,1-2 0,2 2 0,3 1 0,2 1-229,3-2 1,4 2 0,1-2 0,0 0-294,3 1 1,-3-3-1,2-2 1,-1-1 309,0 1 1,-1-3 0,-4-2 0,0 1-27,-1 1 1,-2 0-1,-1-4 726,-2-2 1,1 1-1,-4-4 296,0-1 1,0 3 396,0-2-1025,0 3 1,-4 1 0,2 4-112,0 5 1,1 0 0,1 2 0,0 0-179,0-1 1,4 1-1,2 0-253,1 0 1,4 0-1,-1-1 1,-3-3-645,1-2 1,1 2-1,-1-3-2055,1 0 3074,-5-1 0,5 3 0,-5 1 0</inkml:trace>
  <inkml:trace contextRef="#ctx0" brushRef="#br0" timeOffset="4">1087 772 7819,'-1'-6'511,"-2"0"1,2 4 487,-2-5 1,2 5-320,1-4 0,0 3 0,0-3-468,0-1 1,0 2 0,-3-1-1,-1 1-35,0 0 1,1-2 0,-4 3 0,-2 1-254,-1-2 1,-2 0 0,2 2 0,-1-1 116,-1 1 1,-2 2 0,2-2 0,0 2 217,-1 1 0,4 0 0,-2 0 1,1 0 556,1 0 1,0 0-473,0 0 0,5 1 0,0 2-291,3 2 1,4 1 0,2-1-1,-1 1-256,3-1 0,1 3 1,1-3-1,0 4-157,-1-1 0,1 1 0,1 0 1,0-1 34,2 1 0,-1 0 0,-1-1 0,-2 1 260,-3 0 0,3 0 0,-2 0 1,1 0-11,-2-1 1,0 1 0,-2 0-1,-1-1 0,0 0 0,-5 0 0,-3-4 113,-1 0 1,-2 2 0,-1-2 0,-2-1 31,-2 2 0,0-2 0,-1-3 1,1 0 148,0 0 1,-2 0-1,2 0 1,-3 0 193,3 0 0,-2-3 1,5-2-1,0 1-84,2-3 0,0-1 1,0-1-715,4 0 0,1 1-182,4-1 1,1 1 0,1 1-3780,1 2 4346,4 2 0,-2 3 0,4 6 0</inkml:trace>
  <inkml:trace contextRef="#ctx0" brushRef="#br0" timeOffset="5">1078 930 9281,'-4'0'686,"4"0"1,4 0-1,5 0 1,1 0-1,0 0 1,2 0-1,0 0-185,1 0 0,-4 1 1,3 1-331,1 0 0,-2 1 0,3-3 0,-2 0 0,-1 0-45,-1 0 1,-2 0-1,1 0 1,0 0-20,0 0 1,0 0-1,-1-1-265,-3-2 0,2-1 0,-4-5 15,-1 0 0,-5 2 0,-3-1 1,-2 3 59,-4-2 0,-2 2 0,-4 1 0,1-1 208,0 3 0,-4 1 0,-1 1 0,1 0 408,0 0 1,1 4 0,2 2 0,0 1 121,1 3 0,4 0 1,1 1-1,3 4-274,3 1 1,3 1 0,6 1 0,4 0-219,3-1 1,4 1 0,3-2 0,1 0-45,0-2 1,2 0 0,0 0 0,1-2-422,0-2 0,-3-1 0,0-1 0,-3 0-141,-2-2 0,-2 1 1,-2-4-693,0-1 1,-5-1-160,-4-1 0,-8 0 1,-6 0-1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34"/>
    </inkml:context>
    <inkml:brush xml:id="br0">
      <inkml:brushProperty name="width" value="0.08571" units="cm"/>
      <inkml:brushProperty name="height" value="0.08571" units="cm"/>
      <inkml:brushProperty name="color" value="#008C3A"/>
    </inkml:brush>
  </inkml:definitions>
  <inkml:trace contextRef="#ctx0" brushRef="#br0">17 25 9114,'1'-9'1953,"3"1"0,0 3-1522,5 2 0,-1 3 0,2 3-190,-1 3 0,2-1 0,2 4 0,1 1 0,2-1 83,3 1 0,1 2 0,4 3 0,-2 1-134,1 2 0,2-1 1,-2 0-1,-2-1-212,-3-1 0,-2-5 1,-4 2-1,-1-1-396,-2-2 0,-3 2 104,0-5 116,-5-2 1,3-1 0,-6-6 0,-2-2-552,-1 0 1,-1-3 0,-2 3-2408,-1 0 3156,4 1 0,-3 1 0,3-3 0</inkml:trace>
  <inkml:trace contextRef="#ctx0" brushRef="#br0" timeOffset="1">175 166 8215,'8'-1'1238,"-3"-3"1,4 2 675,-4-3-1301,0 3 1,-3-2 242,-4 4 0,0 4-356,-5 2 1,5 1-1,-3-1 1,0 1-249,0-1 1,-1 3 0,-3 2-1,-2 1-142,-1-2 1,-2 2-1,1 1 1,-1 0 69,-1-1 0,2 3 1,1-2-1,0-1 35,0 1 1,1-1-1,5-2 1,-1 1 0,5-2 0,-3 1 236,1-3-1326,1-5-3909,3 1 4783,4-6 0,1-6 0,3-5 0</inkml:trace>
  <inkml:trace contextRef="#ctx0" brushRef="#br0" timeOffset="2">184 384 7917,'0'-5'631,"1"0"261,2 1 0,-1 0-179,4 1 0,-4 3-155,0 0 1,-1 4 0,-1 5-376,0-1 0,-3 1 0,-3 0 0,-1 0-57,1 0 1,-4-3 0,2-1 0,0 1-44,-3-1 1,0 2 0,1-3 432,-1 1 1,-2-4 895,-2 2-877,3-2 0,7-2-376,3-2 1,4 0-1,5-4 1,3 1-473,1-1 1,5 2-1,-3 0 1,2-1 11,0 1 0,-3-2 1,2 4-1,-1 1 223,1 1 1,-4-1 0,2-2 0,-2 2 57,-1 1 0,2 2 0,1 2 0,-2 3-53,0 2 1,2 1 0,1 0-1,-1-1-160,1 1 1,-4 0 0,-4-1 0,1 1-199,-1 0 1,0-2 0,-3 1-447,1-3 1,0-1-227,-3 1 1,-1-3 1102,-3 1 0,4 2 0,-4 0 0</inkml:trace>
  <inkml:trace contextRef="#ctx0" brushRef="#br0" timeOffset="3">368 551 7826,'0'-8'286,"1"0"0,2 1 0,3 5 386,1 1 1,2 2-1,0 0-441,-1 3 1,1 2-1,1 0 1,-3-1-17,-1 1 1,1 0-1,-1 3 1,-1-2 2,2 0 1,-6 0 0,3-1 0,-1 2-409,0 1 0,1 2 1,-2 1-1,1-2-308,-2 0 0,4 0 0,-1 1 0,-1 1 498,2-2 0,-2-1 0,-1-2 0,1-2 0,-1 3 0,2-4 184,-1 2 462,0-4-425,-3 2 1,0-5 31,0-2 1,0 1-44,0-4 1,0 1-290,0-4 0,0 0 0,0 1 129,0-2 1,-4 1-1,-2 1 90,-2-1 1,-3 0 0,-2 1-1,0-1 35,1 0 1,-3 3 0,2 0 0,0 1 50,-3-1 1,3 2-1,-1 2 1,1-1-71,3 1 1,-3 2 0,2 3 0,2 2-76,3 4 0,4 0 0,-2-1 0,3 1-308,1 0 1,0 3 0,1 2 0,4 0-103,3-3 0,1 1 0,4 0 0,-2-1-10,1-1 0,3-1 1,-4-1-1,0 0 91,-2-2 1,0 1 0,1-4 127,-2-1 1,-3-2-1,-2-3 42,-2-3 1,-1 1-1,0 0 1158,0-3 0,-1 5 567,-2 0-1308,-2 2 0,0 2 0,2 2 1,3 2-234,0 3 0,0 1 1,0 0-1,0 0-378,0 0 0,0-1 0,2 1-637,1 0 1,0-1 0,-1 0-340,0-2 1,-1-1 0,3-3 1247,-1 1 0,3-1 0,2-2 0</inkml:trace>
  <inkml:trace contextRef="#ctx0" brushRef="#br0" timeOffset="4">587 823 8327,'5'-4'0,"-2"-1"897,2 0 1,-4 0-446,2 2 0,-3 3 0,0 0-214,0 6 0,0 1 0,0 2 0,0 0 0,0-1 4,0 1 1,-3-2-1,-3 1-59,2-3 0,-4 1 1,3 0-4,1 0 0,-5-4 1,5 2-1,-2-2 108,0 2 0,3-1 1,-3-3 69,0 0 1,0 0-226,1 0 0,4 0 0,1 0-287,5 0 0,3 0 0,0 0 1,2 0-210,2 0 1,0-3 0,4-1 0,-2 3 12,2 0 1,0 1 0,-2 1-1,-2 0 85,-3 3 0,0 1 0,0-1 305,0 1 1,-1 1 0,-2 3-1,-2 0 1,-2-1 0,1 1-1,-1 1 1,-1 0 0,-1 2 0,0-1 72,0-1 1,-3-1 0,-1-1 0,1 1 268,-2 0 0,-1-1 293,0 1 1,1-4 0,0-1-439,-3 0 0,0-3-2190,0 2 0,3-1 1953,2 1 0,2 2 0,1 4 0</inkml:trace>
  <inkml:trace contextRef="#ctx0" brushRef="#br0" timeOffset="5">937 1200 8752,'9'0'1303,"-3"0"-267,0 0 0,-4-1-585,0-3 0,-1 3-322,-1-5 0,0 2 0,-1-1 28,-1-1 0,-3-2 0,-4-2 0,2 2 87,1-1 0,-4 0 0,2 1 146,-2-1 1,2 0 0,-3 1 0,1 0 77,1 2 0,0-1 0,1 4-44,-1 1 0,4 1-549,-2 1 0,5 4 0,0 2-278,1 2 0,2 3 0,0 1 0,2-1-82,-1-2 1,-1 0 0,1 0 0,0 0 114,0 3 1,2-2 0,-2 2 0,2-2 162,1-2 0,-3 4 1,5 0-1,-1 1 121,2 0 0,0-1 0,-2-3 0,-2-1-150,-1 1 1,-1 0 0,1-1 88,-2 1 1,-1-3 0,-1-1 67,-2-1 0,-2-2 0,-5-2 0,2 0 240,-1-3 1,-3 1 0,1-4 0,-1-1 140,0-1 1,1 0-1,-2-2 1,0-1 537,2-1 0,-2 1 0,2 2 1,1 0-459,3 0 1,-1 1 0,4-1-553,-2 0 1,3 4-2003,3-2 1,0 5 1131,3 0 1,2 2 1039,0 2 0,3 4 0,-3 2 0</inkml:trace>
  <inkml:trace contextRef="#ctx0" brushRef="#br0" timeOffset="6">1034 1418 7829,'0'-8'1785,"3"-1"3482,-1 0-4889,2 4 1,-6 3-1,0 4 1,-3 4-319,0 2 1,-3 1-1,2-1 1,-1 1-197,-2 0 0,1 0 0,-2-1 0,1-2 106,0 0 0,1-4 0,0 2-38,3 0 0,-3-4 0,6 0 68,0-5 0,8 1 0,4 1 0</inkml:trace>
  <inkml:trace contextRef="#ctx0" brushRef="#br0" timeOffset="7">1087 1322 7829,'0'-9'870,"3"5"0,3 0 1026,-2-1 0,1 5-1571,-3-3 1,0 6-326,1 3 0,-2 1 0,-1 2 0</inkml:trace>
  <inkml:trace contextRef="#ctx0" brushRef="#br0" timeOffset="8">1087 1489 7850,'3'-6'85,"-1"3"0,4 3 435,1 0 1,-2 0 0,1 1 0,1 1 27,0 5 0,5 4 1,0 0-1,-1 0-337,-2 2 1,0-2 0,1 3 0,0-2-31,-2-1 1,3 1 0,-6-2 0,0-3 0,0 1 170,0-1 0,-3 0 1,-1-3 134,2 0-3165,-2 3 2678,3-6 0,0-1 0,0-4 0</inkml:trace>
  <inkml:trace contextRef="#ctx0" brushRef="#br0" timeOffset="9">1323 1427 7836,'4'-9'310,"-1"4"0,5-1 815,-3 3 0,-1 0-622,1 3 1,-3 4 0,0 2-355,-4 1 0,-3 2 0,-4 1 1,1 1 21,-1 0 1,0 1 0,-1-3 0,0 0 139,-2-1 0,-2 3 0,1 0 0,0-1 34,1 0 1,-3 1-1,3-1 1,-1 0-186,0 2 1,1 4-1,3-2 1,1 2 0,-1-1 25,0 0 1,4-4 0,-2 3 5,1-1 1,1-2 0,2-2 0,0 0-473,0 0 0,1 0-667,2 0 1,1-2 0,1 0 0,4-1 946,2 1 0,5-3 0,0-1 0</inkml:trace>
  <inkml:trace contextRef="#ctx0" brushRef="#br0" timeOffset="10">1297 1812 9260,'1'-7'0,"1"0"1819,0 2-1629,2 3 0,-6-2 1,0 8-1,-1 1-102,-2 3 0,0 0 0,-2 2 0,1-1 437,0-1 0,-2 1 0,2 0 191,0-1 1,1 1 0,-2-1 140,1-2-2541,5-3 0,-2-3-375,6 0 2059,-2 0 0,7-3 0,-4-2 0</inkml:trace>
  <inkml:trace contextRef="#ctx0" brushRef="#br0" timeOffset="11">1393 1778 7876,'0'-5'-105,"0"1"0,0 4 0,0 0 0</inkml:trace>
  <inkml:trace contextRef="#ctx0" brushRef="#br0" timeOffset="12">1323 1988 7821,'4'-9'1236,"-1"0"755,4 1 1,-4 2-1403,-3 0 1,-1 4-1,-1-1-315,-5 2 0,0 5 1,-2 2-87,1 2 0,2 4 0,1 0 0,0 2 6,4 1 1,0-1 0,2 1-1,0-1-6,3 0 0,5 2 1,0-2-1,2-1-191,2-1 0,0 1 0,5-2 0,0 0 1,-1-2-1,0-3 0,1-4 160,0-1-174,-5-1 0,3-1 0,-5-2 0,-1-6 0,-3-5-140,-4-2 1,-2-1-1,-1-1-289,0 0 0,-4-3 1,-3 1-1,-4-1 414,-3 3 0,-4-5 0,-1 7 1,-2-1 368,2 1 0,1 6 1,0-1-1,0 4-17,1 4 1,0 2-1,2 1 1,4 1-673,2 2 1,3 6 0,3 6 0,3 2-1003,0 4 1,3 0 1353,4 2 0,4 2 0,3-2 0</inkml:trace>
  <inkml:trace contextRef="#ctx0" brushRef="#br0" timeOffset="13">1629 2268 7923,'5'-4'0,"-1"-1"0,2 3 2178,0-1-300,-4 0 1,4 4-1652,-2 2 0,-2 1 0,-5 4 1,-2 0-119,0-3 0,-6 1 1,2 3-1,0 0 0,-1-1 1,1 0 0,1-1 0,-1-2 512,0-2 1,1 4 0,-1-5 2233,0 0-1976,0-1-725,0-1 0,6-3 1,3 0-181,4-3 1,4 4 0,-2-3 0,-1 0-1036,3 0 1,2 3 0,3-1-1,0 2 761,-1 1 0,3 1 0,-2 2 1,-1 3-1,2 2 0,-1 0 1,0 2-1,0 1-18,0 1 0,-2 2 0,-2-2 1,-1 0 834,-3 0 0,2-2 0,-4 2 0,-1 0 258,-1 0 0,-1 0 1,-1-1-1,-2 1-174,-2-1 0,-4-2 1,-3 0-1,-2 0-108,1-1 0,-4-1 1,4-2-1,-3 2-92,2 1 1,4 0 0,-2-1 0,2-2-1443,1 3 0,4-4 0,-1 2 1040,3 1 0,0 0 0,3 2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8:41.944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12 39 12287,'-7'-9'0,"2"1"0,5 4 0,5-5 0,-3 6 0,7-1 0,-6 3 0,2 6 0,-3 2 0,2 0 0,-3 0 0,3-2 0,3 0 0,0 5 0,2-3 0,-1-2 0,0 4 0,4-4 0,-3 1 0,0 0 0,-1 2 0,3-2 0,-1 1 0,-2 2 0,1 1 0,2 0 0,-1-3 0,-2-2 0,-1 5 0,3-3 0,-3 1 0,-2 1 0,1-5 0,-2 3 0,5-1 0,-2 2 0,1-2 0,2 1 0,1 0 0,1 1 0,0-3 0,-4 1 0,3-5 0,-4 5 0,1-2 0,1 0 0,-5 2 0,4-3 0,2 1 0,-3 6 0,1-2 0,-3-2 0,2-1 0,-2 1 0,5-5 0,-2 3 0,4-2 0,-4 2 0,0 0 0,2-1 0,1-2 0,2 4 0,-1-1 0,1-1 0,-2-1 0,-1 1 0,-2 1 0,2-1 0,-4-1 0,5 3 0,-4-2 0,5 5 0,-1-4 0,-2 5 0,2-6 0,-4 2 0,0 1 0,4-5 0,-3 3 0,4-2 0,0 2 0,1 0 0,-1-1 0,1-2 0,-1 4 0,1-1 0,0-2 0,-1 0 0,1-2 0,-1 4 0,1 0 0,-1 5 0,1-5 0,-5 1 0,1-2 0,0 1 0,3 1 0,0-5 0,1 0 0,-1 0 0,1 0 0,-1 0 0,1 1 0,0 2 0,-1 1 0,1 0 0,-1-2 0,1 2 0,-1-1 0,1 5 0,-5-5 0,1 1 0,-1-3 0,5-1 0,-1 0 0,1 0 0,1 0 0,2 0 0,-6 0 0,3 0 0,-2 0 0,0 0 0,2 0 0,-1 0 0,1 0 0,-5 0 0,0 0 0,2 0 0,-3 0 0,2 0 0,0 0 0,-2 0 0,2 0 0,0 0 0,3 0 0,-4 0 0,0 0 0,2 0 0,1 0 0,2-4 0,-1 0 0,1 1 0,0 2 0,-5 1 0,0-2 0,2 0 0,1-3 0,-2 1 0,-1 4 0,2 0 0,1 0 0,2 0 0,-1 0 0,1 0 0,-1-4 0,1-2 0,-1 1 0,1-1 0,4 1 0,-1 2 0,1-1 0,1 1 0,-4-3 0,3 2 0,-3 1 0,-2 2 0,-3-1 0,-1 0 0,2-2 0,1-1 0,0 4 0,-2-3 0,2 2 0,-4-3 0,3 1 0,2-1 0,-6 0 0,6 2 0,-1-3 0,1-1 0,0 3 0,1-3 0,-1 2 0,-3-4 0,-1 5 0,2 1 0,-3-2 0,0-1 0,-2-1 0,4 3 0,-4-3 0,2 1 0,2-2 0,3 3 0,1-2 0,-2 2 0,-1-2 0,-2 2 0,2 2 0,-3-3 0,0 1 0,-2-2 0,1 3 0,-2-5 0,-2 7 0,5-8 0,-3 6 0,-3 1 0,3 7 0,-8 3 0,-3 5 0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62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264 323 12578,'28'-37'-328,"0"2"0,34-27 0,-11 16 205,12 2 144,-19 18 132,27-12 278,-22 23-15,-14-4-369,-94 77 1,14-30-7,-7 12 0,-3 5 0,12-12 0,1 0 3,-3 5 0,1 0 0,7-10 1,1-1-57,-32 26-223,2 1-263,4-5 190,21-15 232,72-55 0,16-11 0,-1-2 39,8-5 1,4-2 83,-20 15 0,0 2 151,7-4 1,0 3-36,14 2 820,-13 11-131,-94 68-906,8-18-438,-10-1 0,0 0 468,6-3 0,-2 7 0,14-1 0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63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442 109 12765,'-57'20'-265,"0"0"0,-26 9-122,7 1 513,16-9-242,15 0 0,25-23 54,47-19 1,10-8-135,30-16 0,5 5 172,-26 15 1,1 1 197,20-7-28,-15 12 1,-4 7 125,-8 10 1,-25 42-86,-51 27 0,6-26 0,-6-1-37,-1-1 0,-2-2 1,1-3-1,-1-1-83,3-3 1,1-2-366,-16 9 155,-12 0 1,53-40-330,15-15 1,20-7-285,42-29 651,-18 18 49,-3 10 1,-4 8 0,-15 20 546,-9 26 1,-30 3-1,-42 27 1,-10-6-1,23-18 1,1-1 253,-16 7-745,16-9 0,6-7 0,14-19 0,-9 6 0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64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3 471 12614,'11'-49'327,"-1"1"1,2-4 0,3 2-1169,11-23 349,0 24 0,5 4 435,14 6-269,-4-12 1309,-23 37-48,-91 61-826,26-8-532,-4 5 0,7 2-266,21-11 499,96-51 0,-7-11 118,-5-3 0,3-3-8,-18 10 0,-3 2 568,30-6 1,-59 47 2,-31 26 1,-34 16-1,14-28 1,-2-1-139,2-2 0,1-1-353,-25 18 0,10-10 0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65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213 109 12859,'-63'20'-110,"12"1"672,44-7-358,62-49-662,-5 5 436,7-6 0,1 2 159,2 5 1,-32 31 139,-60 30 1,-11 1 601,-33 17-367,7-4-695,19-19 0,1 0-309,-10 8 0,38-41 0,65-39 0,5 1 0,-11 16 0,0 2-492,9 3 748,9-7 0,-54 76 236,-16 21 0,-9 3 0,-15 7 0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66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296 69 12583,'-51'12'327,"0"0"1,5 6 0,3 0-1312,-11 5 0,28 26 492,112-73 0,-36 13 405,3-15 0,1-6 1070,15-8 0,8-5-492,-31 23 1,-29 41-243,-44 30 0,-23 24-238,13-35 1,-2 0-1,-1 1 1,-1 0 127,-3-1 1,-1 0-84,7-7 0,2-2-260,-30 11 1,53-50-198,26-30 0,37-19-91,-11 26 0,3 0 0,-3 4 0,-1 3 258,36-20 1,-44 60-1,-7 19 1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67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396 282 12447,'10'-47'-216,"0"-1"0,5-8-145,10 19 389,-40 121 1,-1-38 216,-9 5 1,-8 1 0,-2-10 0,-5-4 245,-5 0 1,-3-4-1,5-6 1,0-3-165,-6 5 1,8-15 0,19-33-332,26-26 0,20 6 0,11-2-242,15-11 0,6-1 0,-1 1 0,0-1-246,3 2 0,0 2 0,-5 9 0,-4 4 819,-9 0 1,-6 12 0,-10 32 163,-42 26 1,-12 10 491,-32 17-125,23-23-1842,-29 18 842,48-35 1,20-8 0,37-16 0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68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769 194 12395,'-29'-58'276,"-26"4"1,-8 79-229,17-7 1,-2 4 0,-3 10 0,2 4-18,4 4 1,0 1 0,-2 0 0,-1 1 357,1 1 1,1-1 23,6-7 0,1-3-378,-27 8 0,62-50 19,26-31 1,9 7 0,8-4-301,10-8 0,5-2 0,1-1 0,1-2-108,7-5 0,-1 0 294,-11 12 1,-4 3 0,15-10 424,-58 46 0,-50 54-213,-5-2 1,-6 5-1,7-2 1,4 0-153,3 3 0,6-2 0,0 9 0,41-11 0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69"/>
    </inkml:context>
    <inkml:brush xml:id="br0">
      <inkml:brushProperty name="width" value="0.5" units="cm"/>
      <inkml:brushProperty name="height" value="1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0 102 12673,'66'-57'983,"-15"13"-757,-11 54 1,-40 38-210,-12-5 1,-3 3 0,-12 32-23,-4 1 28,17-30-79,-10 25 0,50-61-116,14-8 1,29-28 0,-23-2 1,2-3-1,-1 2 1,2 1-80,6 2 0,-2 2 233,15-7 508,6 23 1,-86 47-1,-23 20 1,-13-7 491,-28-6 0,29-20-1602,-15-4 291,96-42 0,17-7 0,-15 12 131,23-9 0,7-2 1,11 5-1,-5 12 0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70"/>
    </inkml:context>
    <inkml:brush xml:id="br0">
      <inkml:brushProperty name="width" value="0.5" units="cm"/>
      <inkml:brushProperty name="height" value="1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799 196 12383,'-53'36'-36,"-1"-1"1,-3 3 0,0 1-1,-1 5 1,1 0 105,2-3 1,0-1 0,3-2 0,1-2 420,6-3 1,1-3-165,4-5 1,0-6 0,-27-3-122,53-53 0,53-32 0,8 19 0,8-1-452,-3 1 0,1 3 0,3 1 0,0 1 0,-7 4 0,0 2 0,3 3 0,3-2 392,9-7 0,1 2 181,-8 8 1,-5 10 0,9 13 163,-39 47 1,-24 13-247,-17-5 1,-8 4 0,3-1 0,-1 1-175,-9 9 0,1 0 1,-1-3-1,1 0-216,3-3 0,-2-2-147,5-9 1,0 0-201,3 3 0,2-1 272,0 4 0,60-32 33,46-45 0,-3 2-18,-33 9 1,-2 1 387,5 3 1,7 26 69,-58 40 1,-14-2-344,-14-9 0,-7 0-894,-18 20 886,-1-5 1,57-49 0,23-22-1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71"/>
    </inkml:context>
    <inkml:brush xml:id="br0">
      <inkml:brushProperty name="width" value="0.5" units="cm"/>
      <inkml:brushProperty name="height" value="1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747 136 12448,'-69'-30'983,"-8"32"-1060,5 38 1,33-13 0,-1 4-47,-1 7 1,-3 0-1,-1-3 1,-1 0 134,-4 4 0,1-2 360,5-7 1,2-2-215,-3 3 1,11-10 0,25-20-384,36-22 0,6-7 1,7-3 86,16-10 0,4-3 0,4-3 1,3-1 49,6-3 0,1 3 0,-5 8 0,-2 2 579,-8 5 1,-2 3-317,-11 6 0,-2 10 0,14 30-58,-37 42 1,-26 9-76,-16-17 1,-8 3 0,-5-2-1,-4 0 77,-11 12 1,0-1 0,2-3 0,-1-2-112,6-6 1,-1-3 68,5-7 1,4-1-1062,-2 19 386,28-25 501,43-32-377,34-25 474,12-7 0,-34 13 0,-1 3 0,12 6 0,-2 3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8:47.600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38 38 12287,'-8'0'0,"-1"0"0,7-2 0,-2-2 0,-3 3 0,5-6 0,-2 3 0,3 1 0,1-6 0,0 7 0,0-4 0,0 7 0,0 4 0,0-3 0,0 7 0,0-5 0,0 4 0,5-5 0,4 1 0,2 2 0,1-2 0,1-1 0,-1-2 0,1 3 0,-1 1 0,1-1 0,0 1 0,-1-2 0,1 4 0,-2 0 0,-3 0 0,3-3 0,-2 3 0,2-1 0,2-3 0,-1 2 0,1-1 0,-1-1 0,5-1 0,0-2 0,-2 0 0,-1 0 0,0 0 0,1 0 0,2 0 0,-2 0 0,-1 0 0,-1 0 0,-1 1 0,1 3 0,4-2 0,1 2 0,0-1 0,0 1 0,3-3 0,-3 3 0,2-2 0,2-2 0,1 1 0,-1 2 0,-3 1 0,0-1 0,1-2 0,-3-1 0,0 0 0,1 0 0,-3 0 0,6 0 0,-5 5 0,0-1 0,-2-1 0,-1-2 0,4 3 0,-1 0 0,0-1 0,-2-2 0,4 1 0,1 1 0,2 1 0,0-1 0,-4-2 0,4 0 0,0 2 0,-2 1 0,4 1 0,-5-5 0,0 0 0,0 0 0,-1 4 0,-4 0 0,-1-1 0,1-2 0,-1-1 0,1 0 0,-1 0 0,1 0 0,4 0 0,-1 0 0,0 0 0,-2 0 0,2 0 0,3 0 0,-1 0 0,0 0 0,3 0 0,-4 0 0,-2 0 0,-1 0 0,3 4 0,-1 2 0,0 1 0,-2-4 0,-3 2 0,-1-1 0,-2 1 0,0 0 0,5-2 0,0 1 0,-1-1 0,5-2 0,0 1 0,-2 1 0,-1 1 0,-2 0 0,1-4 0,0 0 0,-1 0 0,1 0 0,-1 1 0,1 2 0,-1 1 0,1 1 0,-1-5 0,1 1 0,0 3 0,-1-3 0,1 5 0,1-2 0,2 0 0,-2 5 0,5-4 0,-3 1 0,1 0 0,4 2 0,-3-2 0,0-1 0,0 1 0,5-1 0,-2-2 0,1 1 0,-1-1 0,3 3 0,-5-2 0,2-1 0,0-2 0,-1 3 0,2 0 0,-3-1 0,0-1 0,2 2 0,-5 0 0,1-1 0,1-2 0,-2 3 0,3 0 0,1-1 0,-1-1 0,1 2 0,2 0 0,-1-1 0,1-2 0,2-1 0,1 0 0,-1 2 0,-3 2 0,2-3 0,-2 3 0,2-1 0,-2 1 0,2-2 0,-2 3 0,3 0 0,1-1 0,0 4 0,0-4 0,1 0 0,-1 2 0,4-3 0,0 4 0,-1-2 0,-1-2 0,2 3 0,2-2 0,-1-1 0,1-2 0,-2 3 0,-3 1 0,-1-3 0,0 0 0,-4 2 0,0 0 0,0 0 0,-2 2 0,1-5 0,-5 5 0,2-2 0,-2 0 0,-1 2 0,-1-3 0,-1 1 0,1-1 0,-1 2 0,1-1 0,-1-1 0,-3-1 0,-1-2 0,-4 0 0,5 0 0,-5 0 0,4 0 0,-5 0 0,4-5 0,-3 1 0,-4 0 0,0 5 0,-7 4 0,-9-4 0,-4 5 0,-5-6 0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72"/>
    </inkml:context>
    <inkml:brush xml:id="br0">
      <inkml:brushProperty name="width" value="0.5" units="cm"/>
      <inkml:brushProperty name="height" value="1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477 449 12856,'-51'4'327,"1"0"1,1 2 0,4 0 655,-18-5-1256,-5 6 1,46-33-220,8-23 0,26-1 246,13 7 0,8 0 0,0 7 0,1 1 327,6-8 0,1 2 229,-4 7 0,-3 3-4,13-15 1,-40 51 184,-34 25 1,-31 29-247,19-22 1,-2 1 0,-3 2 0,1-1 245,2 2 1,2-1-199,2-6 0,2 1-785,-18 36 0,58-42 0,34-20 0,43-28 246,-27-8 0,1-4 0,-2 7 0,-2 0-246,2 1 0,-5 2-492,12-3 850,-5 24 0,-30 45 0,8 19 0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73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177 323 12898,'-76'-15'983,"22"3"-447,17 12-688,28-6 107,44-31 1,27-15-41,-13 14 0,4 0 0,-1 5 0,-1 4-94,-5 7 0,-3 4 156,20-5 0,-14 46 232,-45 35 1,-18 1-195,-10-17 0,-5 1 1,-2-6-1,-1-1 476,-8 9 1,-1-1-1,4-4 1,0-2-646,-1-1 0,3-2-208,-8 14 1,41-38 68,51-43 1,4-3-102,-14 6 0,1 0 304,32-20 441,-22 21 0,-1 2-323,10-2 0,-18 39 955,-55 38-539,0-10-936,-10 4 0,-1 1-492,14 2 738,28 2 0,5-30 0,36-25 0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74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461 88 12683,'-42'-49'262,"5"10"0,0 66-563,-7 27 1,-2 1 360,-3 3 0,1-7 825,-15 11-280,19-24-480,-7 18 1,60-50-321,26-6 1,16-12 45,-7-9 1,2-3 0,-3 4 0,2 0-63,6-6 0,0-2 34,-1 3 1,0 2 286,38 2 1,-49 37 355,-39 33 1,-33 19 24,1-31 1,-3-3-1,2 0 1,-1-1-363,-33 20 1,39-27-1114,32-26 738,45-14 0,17-21 0,3 10 0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75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143 153 13285,'-83'14'-3,"23"-1"0,62-22-67,38-17 0,3-6 286,20-21-271,-24 29 47,35-12 90,-35 47 1,-11 27 131,-42 34 0,-14-6-40,-30 1 0,0-2 317,24-29 1,1 0-133,-10 11-988,12-4 332,64-55 1,17-15-1,20-8-10,-3-8 0,5-4 21,-15 7 1,-3 3 485,-3 4 1,-8 5 0,-13 7 228,-49 39 1,-16 5-512,-5 5 1,-1-1-903,0-4 931,-2 19 0,67-32 0,13 15 0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76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94 135 12876,'-35'-51'-881,"3"-4"1864,19 45 0,0-8-947,76 42-651,-15-36 680,8 18 1,-2 7 0,-15 2 0,-32 39 259,-30 23 1,5-36 0,-3 1 165,-3 3 1,-1 0-1,0-4 1,1-2-266,-7 6 0,14-10 0,32-21-554,39-45 0,-7-2 0,5-5 82,12-12 0,2-2 0,1 0 0,1 1-173,3 1 1,-3 2 259,-12 10 1,-4 8 0,16 7 271,-55 55 0,-17 3-605,-22 2 0,-6 2 485,-17 31 0,1-1 0,17-4 0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77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410 61 12644,'-22'-52'-313,"-32"46"1,23 30 803,-36 30 1,4-1-1,25-21 1,0-1 491,-14 10-338,8 8-810,78-59 1,19-11 0,14-1-42,5-14 1,4-4-1,-17 10 1,-4 2-260,-4 2 0,-3 3 467,29-9 489,-11 13 1,-53 44 491,-26 24-765,-4-5-1202,-32 30 492,37-35 0,45-14 164,47-38 0,-35 4 0,0-3 189,4-7 0,0-3 0,32-11 0,-30 9 0,2 1 0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78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1 241 12683,'40'-75'245,"12"9"1,-3 14 0,10 4 0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79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292 805 12612,'-6'-58'983,"-19"8"-116,-28 55-694,-24 22-799,-5 4 1609,33 2-851,91-111 0,-12 45 0,4-2-201,24-30 0,5-4 0,-10 10 0,-2 2-340,-6 4 1,-1 3 623,-5 3 1,-3 0 77,-4-7 1,-17 4-1,-45 8-129,-42 24 1,29 26 0,-1 8-449,2 13 0,4 4-368,-25 22-332,17-15 492,76-63 0,14-12 295,-14 3 0,26-14 1,0-1-1,-24 14 0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80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525 115 12606,'-58'2'983,"14"-4"-660,39-5 1,-20 40-378,-10 26 0,10-20 0,-3 2 220,-3 2 0,-1-1 0,-1-2 1,1-1 272,-2-3 1,1 0-284,-29 26-501,15-3 1,61-45 16,40-28 0,-11-6 0,2-7 159,8-11 1,1-5 0,4-3 0,1-3 179,1-2 1,0 0 0,-4 2-1,-3 1 480,-8 4 1,-1 3 491,25-17-490,-36 1-362,-50 47-1115,-16 5 919,-15 32 1,29 1 0,20 5 0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81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68 805 12412,'42'-51'-755,"-16"2"1271,-20 40 17,-61 33-143,30-4-194,-36 31 0,66-49-310,23-25 0,7-11-16,-1 0 0,4-4 0,-1 2 0,2-2 77,9-8 0,2-1 0,-1-2 0,0 1-41,0 0 0,0 1 160,-4 8 1,-4 0 132,-3 2 0,-9 3 1,-16-4 291,-40 16 1,-10 18 491,-35 30-989,30-8 348,-32 19-834,49-14 0,13-9 0,47-23 0,0-5-492,27-31 161,-29 21 751,34-30 72,-40 35 0,24-12 0,-25 18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8:48.420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327 37 12287,'7'-9'0,"-3"1"0,2 4 0,-2-5 0,2 7 0,-2-3 0,-3 5 0,3 5 0,-7 1 0,-2 7 0,-2 1 0,-3 3 0,-5-2 0,-3 6 0,0 1 0,-1 2 0,-3 3 0,3 1 0,-2 1 0,0-1 0,1 2 0,-2 0 0,2-2 0,2-2 0,-3-1 0,4-1 0,3-3 0,5-4 0,-2-3 0,4-2 0,-2-1 0,1-2 0,5 2 0,-3-10 0,8 5 0,2-6 0,-1-4 0,5-2 0,2-1 0,-3 4 0,1-1 0,1-3 0,3 0 0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82"/>
    </inkml:context>
    <inkml:brush xml:id="br0">
      <inkml:brushProperty name="width" value="0.17143" units="cm"/>
      <inkml:brushProperty name="height" value="0.17143" units="cm"/>
      <inkml:brushProperty name="color" value="#008C3A"/>
    </inkml:brush>
  </inkml:definitions>
  <inkml:trace contextRef="#ctx0" brushRef="#br0">2751 6016 8199,'-6'4'608,"2"3"1,3-2-87,-3-2 0,1-1 348,-4-2-690,5 0 0,-3-2 0,4 1 460,-3-3 38,3 0 850,-4 4-1127,5-4-542,-5 2 341,4-2 309,-3-1 199,4 3-94,0-2-705,0-1-177,0 4 1,0-5 239,0 2 360,4 3-13,-3-9-79,4 5 1,-5-2-64,0-1 0,0 5-81,0-4 0,0 3-26,0-3 1,0 0-107,0-3 0,0 2 1,0 1-35,0-1 0,0 2 142,0-2 1,0 2 128,0-5 1,0 4-138,0 0 0,0 3-36,0-3 1,0 3 41,0-3 0,0 0 0,0-3-60,0-1 1,0 3-1,0 1 16,0-1 1,0-2-64,0 0 0,0-1 45,0 0 0,0 0 0,0 1 10,0 0 0,0-1 0,0 0 11,0 0 0,0 4 0,0 0 11,0-2 1,0 0-1,0-2-33,0 1 0,0-1 0,0 0-26,0 1 0,0-1 0,0 0 56,0 0 1,-1 0 0,-1 1-11,-2-1 0,1 1 0,3-1-70,0 0 1,-2 1 0,0-1 104,-1 0 0,-1 0 0,4 0-57,0 1 1,0 0 0,0-1 9,0 0 1,0 0-1,0 0-10,0 1 0,0 3 1,0 0-1,0-2-16,0-1 0,0 3 1,0 0 76,0-1 1,0-1 0,-1-2 18,-3 0 1,3 4 0,-3-1 0,3 0-22,1-1 0,0 2 1,0 0-69,0-1 1,-4-2 0,1-1-48,1 1 0,-1-1 1,1 0 28,-2 0 1,0 0 0,4 1 9,0-1 0,0 1 0,-1-1 24,-2 0 1,2 1 0,-4-1-1,2 0 128,-1 0 0,1 0 1,2 0-164,-3 2 0,2-2 0,-1 0 0,1 0 6,-2 0 1,2 5 0,0-2 37,0-1 1,2 0-63,0-2 1,0 1-1,0 0 0,0-1 1,0 3-1,0 1 38,0-1 0,0 2 0,0-2 2,0 0 1,0-1 0,0-2-1,-1 0 126,-3 1 0,3 2 0,-2 1-152,1-1 1,1 0 10,-3 1 1,3-3 0,-2 3-28,2-3 1,1 3 0,0 1-7,0-3 0,0 0 1,0-2 30,0 0 0,-4 0 0,1 1 0,-1 0 147,0 3 0,2-2 0,-3 1-52,1-2 0,1 0 1,-3 0-75,1-1 1,1 0 0,4 0 16,-4 1 0,3 3 0,-3 0-187,3-2 1,1-1 0,0 0 195,0 0 0,0-1 0,-1 0 88,-3 0 1,2 0 0,-4 0-73,1 1 0,2-1 0,2 0-95,-3 1 1,2-1 0,-1 1-121,2-1 0,0 0 143,-3 0 1,3 0 0,-2 1 41,1-1 1,2 4-1,0 0-5,0-1 0,-1-2 156,-3-1 0,4 1-170,-4-1 0,2 4 0,1 0 1,-1 2-97,-1-1 0,-1 2 0,4-2 9,0-3 0,0 0 1,0-2 63,0 0 0,-4 0 0,1 1 111,0-1 1,1 0 0,0 0-54,-2 1 1,0 0 7,4-1 0,-1 0-10,-2 0 1,0 0 46,-4 0 0,5 1 0,-3-1-81,0 0 0,3 0 1,-4-3-1,1 0 1,2 1-47,-2 1 0,3-2 0,-1 0 0,2 0-89,1 3 0,-4 0 0,1-1 198,0-3 1,-2 4 0,2-3-1,1 1 90,0 3 0,2 0 1,-1-1-1,-1 0-192,-2 0 1,1 1 0,3-1-1,0 0 88,0 0 0,-2 0 1,1 2-144,-3-2 0,0 0 1,4 0-1,0 0 26,0 0 0,-3 1 0,-1-1 247,1 0 0,2 1 1,-2-1-128,-1 1 0,1-1 0,3 0-92,0 0 1,-4 0-1,0 1 1,1-1 17,-2 0 1,4 1-1,-2-1 1,0 2-10,-1 1 1,3-2 0,-2 4 151,2-4 1,-3-1 0,-1 0-62,-1 1 0,4 3 0,-3 0-80,1-1 0,2-2 1,-3 1-1,2 1 22,-1 0 0,-1 1 1,3-4 30,-1 0 0,-4 0-57,3 1 0,-3 0-41,3-1 0,-3 0 60,3 0 1,0 2-1,1 1 1,-1 1 11,3-2 1,-2 3 0,0-1-1,-1-1-1,-2-2 1,4 0-1,-3-1 1,1 0-23,1 0 0,-2 0 21,2 1 1,1-1-1,-3 0 1,2 1-7,-1-1 1,0 0 0,3 1 0,-1-1-41,-2 0 0,0 4 0,2 0 0,-2-2 32,1 0 0,-1-1 0,-1-1 138,-1 0 0,2 0 0,-2 1-66,2-1 0,-4 0 0,4 0 1,-1 0-17,1 1 0,-4-4 1,5-1-1,-1 3-117,0-1 0,1 3 1,-3-1-1,1 0-2,3 1 1,-3-6 0,0 1 110,-1 2 1,4-1-1,-2 6 176,-2-1 0,4-1 1,-4 2-120,1 1 1,-2 3-1,3-3-55,-3-1 1,6 1-1,-5 1-191,2-3 1,-1-4 0,-3-1 16,1 1 1,4 1 0,-1 2 0,2 0 92,-1 2 0,1-1 0,-2 2 144,4-2 1,-4 2 76,0-1 0,0 5 0,1-4-78,-1-2 0,-2 3 0,2-1 1,1 0-106,-3 1 0,5-4 0,-3 4 0,0-4-159,1-1 0,-2 0 0,2 1 1,0-1 25,1 0 0,-3 0 0,1 1 80,2 0 0,-1 2 0,1 1 192,-1-1 0,-2 3 1,3 0-33,-2 0 0,0 1 1,1-5-1,-1 3-38,1-4 1,-1 1 0,0-1 0,1-1-151,-2 0 1,4 1-1,-4-1 22,0 0 1,3 0-1,-4 0 1,2 1 106,1-1 0,0 4 0,1 0 105,-1-1 1,-5-2-54,5 0 0,-4-1 0,2 0-95,-1 0 1,4 4 0,-3 0 0,2-1-134,-1-1 1,-1-2-1,3 0 75,-2 0 0,-3 0 0,2 1 137,-1-1 1,4 0 0,-3 2-18,0 2 0,3-3-39,-5 3 1,5 1 0,-3 0-45,0 1 0,3-3 1,-5 1-1,2-3-121,-1 0 1,3-1-1,-2 0 1,2 1 67,-1-1 1,-3 3-1,4 2 1,0-3 56,-3 0 1,4 2-1,-4-1-24,1 0 1,-2-2 0,3 1 0,-1 1 119,0 1 0,0 3 0,2-2 41,-5 1 0,3-2 0,-1 3-95,1-3 1,-2 1 0,2-5-115,-1 0 1,-1 0 0,-2 0 0,0 1 32,2 0 1,1-1 0,-2 0 0,1 0 9,3 0 0,-3 1 1,2-1 44,-1 0 1,4 4 0,-3 2 81,0-1 0,0-2 1,-3 1 25,1-2 1,3 1-1,-1 1-147,-1-1 0,-1-2 0,3 0 1,-1-1 15,1 0 0,-4 4 0,4 0 1,-3-1 38,-1-2 1,2 1 0,1 1 0,-2 1-9,2 3 1,1-4 0,-2 4 0,0-1 35,0 0 0,2-3-61,-3 1 1,4-2-1,-3 1 1,1 1 12,3-1 0,-5-2 0,2 0 42,-1-1 0,0 4 0,3-1-9,-5 0 1,2 4 0,1-2 0,-2 3-2,1-1 0,3-2 1,-3 0-1,1 1 13,3-3 1,-3 1-1,1 0 1,-3-1-110,-1-2 0,2 4 0,0-2 0,0 1 37,0 1 0,3-3 0,-3 2 42,1-3 1,-2 3-1,2 1 1,0 0 28,0 0 1,-2 2 0,2-2-1,1 1-18,-1-2 1,-2 4-1,2-5 9,-1 0 0,-1-1-27,-4-2 1,2 0 0,1 2 0,2 0-64,1 3 1,-2-1-1,2-3 1,0 2-11,0 0 0,1 5 1,1-4 26,-1-2 0,0 5 79,0 0 0,3 1 0,-3 2-62,-2-3 1,5-4-91,-7 1 1,2-3 0,-2-1 105,1 1 1,1-1-1,-3 0 25,3 0 1,-2 2-1,-1 0-11,1 3 0,3 3 0,2-2-7,-1 0 1,-4 0-3,1-6 1,3 3-1,-1 3 1,1-1 48,1 0 0,-5-1-108,0-4 1,0 0 0,-1 2 32,2 2 1,1 1 0,-2 2-41,1-3 1,3 2-1,-2 1 1,1 0 80,-2 0 1,4-3 0,-5 3 0,2-3 85,0-1 1,-4 2 0,4-1 0,-1-2 96,0 0 0,0-2-99,-4 1 1,1 1-137,-1 1 1,4 2-81,-1 2 1,6 2 0,-3-4 76,1 2 0,-1-5 1,-3 2 38,1-3 1,3 1 0,-3 1 0,0 1 256,0-1 0,-2-1 0,2 0-178,-2 2 1,-2 2 0,0-3 0,1 4-115,4-1 1,-3 3-1,4-5 10,0 3 1,1-1-81,-3 2 0,3 0 0,-2-4 21,1-1 1,1 2 0,1-1-1,-1-1 130,-3-2 0,0-1 1,-2 0-34,2 1 0,-2 3 0,5 0-33,-2 3 0,-2-3-13,-3 3 1,5-3 0,0 2 0,-1 1 68,2-1 1,2 0 0,-1 1 74,-1-3 1,-1-2-17,-5-2 1,2 0 0,1 2-37,1 2 1,-1-1 0,-2 3-110,4-1-286,-4 3 281,4-6 0,-1 6 0,0-4 79,-1-1 1,2 2-1,-2-1-26,0-1 1,-2-2 0,0-1 34,-1 0 1,1 5 0,2 0-47,1 1 0,0-2 1,-2 2-109,1-1 1,2 3 31,3 0 0,1-3 75,-6-1 0,5-2 0,-4-1 0,-1 2-25,3 0 0,-5 1 31,3-4 0,-2 2-6,-2 2 1,3-1-28,1 4 1,5 0 0,-3 1 41,0-1 0,4-3 2,-7 3 0,5-3 1,-4 3 164,3-2 0,-4 3-49,0 0 1,2-2-1,1 0-55,0-1 0,0 4-72,1-2 1,2 0-248,-5 0-65,4 0 0,-1 3-52,4-2 0,-1 0 255,-3-4 1,2 0 174,-1-3 0,2 2 0,0 2 29,-3 1 0,3 1-61,-2 0-991,1 3-3647,2-4 4620,5 5 0,1 0 0,5 0 0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83"/>
    </inkml:context>
    <inkml:brush xml:id="br0">
      <inkml:brushProperty name="width" value="0.17143" units="cm"/>
      <inkml:brushProperty name="height" value="0.17143" units="cm"/>
      <inkml:brushProperty name="color" value="#008C3A"/>
    </inkml:brush>
  </inkml:definitions>
  <inkml:trace contextRef="#ctx0" brushRef="#br0">4603 2633 8025,'6'5'2055,"-1"-4"-2032,-5 3 1,-5-11-70,-2 1 1,1-3 0,-2 7-1,2-3 101,0-1 1,-4 3 0,3-4-18,-3 3 0,3 0 0,2 3 1,-2-2 371,2 0 0,1-1-273,-3 4 1,3-3-86,-3 0 0,4-4 0,-4 1-53,3 1 0,-5 1 103,2-3 0,-2 0 76,-2-4 1,0 1 14,1-1 1,-1 4-113,1-1 1,-1 2-1,1-2-24,3 1 1,1 5-1,3-4 1,-1 4 18,-2-2 1,2-1 0,-2 1 4,-3-2 0,0-1 0,1 1 0,2 0-20,1 0 0,-2 2 0,3-1-4,-2 1 0,3-6 1,-1 5-112,-2-1 0,6 0-240,-4 3 1,-1-4 246,-3-4 0,-2 1 51,-1 0 1,1-1-1,0 0-26,-1 0 1,3 4-5,1 0 0,4 1 76,-5-1 0,7 1-8,-3 3 1,1 1 0,1-3 0,-3 1-5,-1-3 0,3 0 1,-4 1-121,-2-3 1,-1 0 0,0-2 19,0 0 1,0 4-1,2 1 1,1 0 137,3 1 1,-1 2 101,1-1 1,-2 0-126,-4 0 0,-1-4 1,0 2-78,1 0 1,2-3 0,1 4 0,-1 1-12,-1-1 0,2-2 0,-1 3 31,0-3 1,-2 1 26,0 0 0,-1-3 45,0 5 0,1-2 1,1 0-1,-1 2 16,4-1 1,-1-2 0,-4 2-1,0-1-171,0-2 0,0-2 0,1 1 36,0 2 0,2-2 0,1 5 48,-1-3 1,-2 5 0,1-3 350,2 1 1,-3 3-299,3-3 1,-3-1-1,1 0 1,0 0-28,3-4 1,-1 3-1,-4 0 1,0 0-32,0 0 1,2 3 0,1-5-1,1 2-90,-3 0 1,1-3-19,-1 6 1,2-4 96,1 3 0,1-3 43,-5 3 1,4-3-1,-1 2-13,0 0 0,-2 1 0,0-2 149,-1 1 1,0-3 0,1 2-112,-1-1 1,3 3-1,2 3-31,-3-3 0,0 0 0,-1-4-127,3 0 1,-2 5 9,1-4 1,0 3-1,0-2 311,1 1 0,3 1-82,-3 0 1,0 1 0,-4-2-97,1-1 0,3 2 1,-1 0-32,0-3 0,-2 2 0,-1-3-62,1 0 1,0 2 0,2 0-204,1 1 186,0-3 0,-2 2 63,2-5 0,-3 4 153,2 0 1,3 4 117,-2 0 1,-1-2-223,-3 1 1,1-2-1,1 1 18,1-1 1,-1 3-16,2-5 0,-2 5 0,1-4-358,1 3 1,3-1 336,-2 2 0,2 2 123,-3-3 0,-1-1 0,-2 2-49,-1 0 1,3 1 0,2 0 0,-1-4-96,0 1 1,-1 1 0,4-2 0,-3 0-76,-1 0 1,2 4 0,1-3 0,-2 1 60,2 1 1,1 0 0,-2 1-28,1-2 0,-3 3 95,1-7 0,0 5 1,0-4-48,-1-2 1,3 3-1,-3-1-7,0-1 1,2 3 0,0 1 0,0 0 15,0 0 0,2 0-3,-2 0 0,-1 1 0,-1-3 0,2 1-91,1-2 1,-3 4-19,1-5 1,1 6-1,0-6 43,2-1 0,-5 5 0,3-1-44,0 1 0,-3 1 58,2-4 0,-2 3 0,1-1 160,1-1 1,0 0 0,-4 1-94,0-1 0,2 3 0,0-4 0,3 2-23,-4-2 1,5 4 0,-2-3 0,-1 0 13,-2 1 0,2 1 0,2-2 18,-3 1 1,0-2 0,-2 3 14,0 1 1,0-1 0,2-1 32,2-1 0,-2 4 1,2-3-41,-3 0 1,2 4 0,3-3 0,-1 0 53,0 1 0,-1-2-26,-4 1 0,0 2 1,0-5-40,1 3 0,3 0 1,0 4-1,0-1 10,0-2 0,-2 2 0,3-5-43,0 2 1,-3 3-63,1-3 0,3 0 28,-2 0 0,0-1 8,0 2 72,-2 1 1,3-2-36,-4 4 0,-1-4 0,0-1 0,0-1-4,0-2 1,2 2 0,1-1-35,1-2 1,-1 4-1,-2-2 1,0 2-1,1 0 28,3 0 1,2 0-11,-3 2 1,4 2 115,-5-3 1,5 3 1,-5 1 1,5-1-1,-4-1 17,-2-2 1,0-5-1,-2 4-75,1-2 0,-1-1 1,0 4-115,1-3 1,3 5 0,-1-1 73,0 1 1,2 2-2,-1 0 1,1-1 0,-3-2-37,3 1 1,-1-2 0,-3 2 13,2-1 0,-1 2 0,2-4 16,-3 1 0,4 2 0,-2-3-8,-1 1 0,4 2-20,-2-2 0,3 3 39,-3-3 0,3 3 12,-3-3 1,1 3-58,-5 1 1,0-4 0,0-1-1,0 1-4,1-1 0,-1 0 0,0 1 53,0-2 0,1 1 1,-1 0 1,1 0 1,3 5 0,-1-6-21,0 2 0,2 3 1,-1-3 0,-2 2 1,4 0-1,-1-4 1,-1 2-6,2-1 0,-2 0 0,-1 3 17,1-2 0,0-3 20,-3 3 1,-1 0 0,0 1 1,0-1 1,4 1 19,0 3 0,1-1 1,-2-2-1,1 0-5,-1 1 1,-2-1-1,-1 1-32,0-1 1,5-1 0,-2 3-33,-1-3 1,0 3-1,-1-4 1,2 1-5,1 1 0,1-2 0,-2 3-24,1-2 0,1-1 0,-2 3 15,0-1 1,1-2 53,-3 1 1,-1 3 0,0-3 36,0 3 1,4-2 0,0-1 0,0 1-51,1-2 1,-4 3-1,5-2 1,-2 0-22,-1 0 0,5 1 0,-3 2 0,0-2-69,0 0 0,3 0-18,-4 3 1,-1-4 32,-2 1 0,-1-3 95,0 3 1,1 2-1,-1-4-10,0 1 1,4 1 0,0-3 0,-1 0-35,3 0 0,-5 4 0,4-4 1,-1 4-27,0-2 0,3 1 0,-2 1-11,1-2 1,-3 3-13,1-2 1,2 2 30,-3 1 0,5-1 1,-4-2-1,-1-2-2,2-1 0,-3 1 1,2-4-1,-2 1 7,-2 0 0,1 3 0,2-2 0,0 2-40,0-1 1,2 3 100,-1-1-46,0 3 1,0 1 85,0 0 0,3 0 0,-3-3-112,-1-1 0,1-4 0,1 3 0,-3-3 31,0 1 0,2 3 0,-1-2-18,0 2 1,2-4-10,-1 5 131,0-1 1,0 4-46,0 0 0,3 0 0,-3-1-77,-1-2 0,1 0 0,0-3 0,-1 0 6,-1 1 0,2 2 0,-1-2 19,0 1 1,0 1 0,-1-3 194,3 1-138,3 2 1,-3 3-67,2 0 0,2-1 0,-5-3-2,-1-3 0,0 1 0,-1-1 0,1 0 23,0 1 1,-1 0 0,-2 3-15,0 0 0,4-1 0,2 3 0,-2-1 22,2-2 0,1 0 0,-3 4-9,-1 0 1,2 0-1,0-1 1,0-1 31,-1-1 1,4-1-121,-4 4 1,0-3 0,-4-3 38,0 1 1,1 1 0,-1-2 37,1 1 1,0 1 0,2 1 1,0-1 0,5 1-149,-5 3 3,7 0 1,-8-1 67,6-3 1,-6 3 83,2-2 1,1-2 0,-1 2-42,-1 0 1,-2 2 0,0-1 65,-1-1 0,0 2 0,0-4-32,0 1 0,0 1 59,1-4 0,4 3-11,2-3 1,0 3-175,0-2 1,1 2-52,3-3 1,-1 4 326,-3 0-134,2 2 0,-7 1 44,2 0 1,-2 0-65,-2 0 0,0 0-20,0 0 1,4-1 4,0-3 1,3 2-1,-1-2-5,0-1 1,0 3 23,2 0 1,0-4-1,-3 2 96,1-3 0,-3 6-14,1-3 0,-1 1 0,0 1-26,1-1 1,-1-1 108,-3 4-291,6 0 0,-4-2 63,5 0 1,-2-1 0,0-3 11,1 1 1,2 0 0,-1 3 34,-1-2 1,3 1 0,-6 3-15,0 0 1,2 0 170,-1 0 0,4 0-92,-4 0 0,3 0-76,-3 0 0,4-1-64,-1-3 66,-1 3 1,2-3 4,-4 4 0,3 0 1,-1-2-1,-1 0-8,0-2 0,2 1 42,-3 3 0,0-2-5,-4-2 0,4 3 3,0-2 0,3 2-119,-2 1 26,3 0 1,-3-4 68,2 1 1,-1-5-1,-6 5 110,0 1 1,4-4-29,-1 3 1,6-1-1,-6 4-46,6 0 0,-3-1-48,5-2 0,-2 2 0,0-4-16,-1 0 0,-4 3 1,2-4 21,-1 1 214,4 1 65,-4 4-308,2 0 7,3 0-43,-4-4 1,4 2-27,-3-1 80,3 2 30,-3 1 1,0-1 60,0-3-6,1 3 357,3-4-332,-5 5 2,3 0 24,-2 0-124,4-5-23,0 4-834,0-3 1613,-5 4-672,4-6 1,-5 5-1,3-3-456,0-1-105,0 4-3439,3-4 3440,5 5 0,-4 4 0,7 0 0,0 1 489,2 0 0,1 3 0,-1-2 0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84"/>
    </inkml:context>
    <inkml:brush xml:id="br0">
      <inkml:brushProperty name="width" value="0.17143" units="cm"/>
      <inkml:brushProperty name="height" value="0.17143" units="cm"/>
      <inkml:brushProperty name="color" value="#008C3A"/>
    </inkml:brush>
  </inkml:definitions>
  <inkml:trace contextRef="#ctx0" brushRef="#br0">18 33 8099,'-9'-8'652,"5"2"4055,0-1-3562,4 6 1,5-6-626,4 4 0,4 4 0,6 4-301,2 3 1,-1-2 0,-1 0-1,0 1-204,2 1 1,6 1 0,-1-1 0,2 1-56,-1 0 1,1-2 0,-1 2 0,-3-3-304,-1 1 0,-1 3 0,-3-4 52,-3 2 0,-1-3 185,-1 1 1,-3-5-1,-8-1 2222,-6-5 110,-3-2 1,-3 0-1987,0 2 1,5 4 395,4 1-636,4 4 0,5 5 0,0-1 0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85"/>
    </inkml:context>
    <inkml:brush xml:id="br0">
      <inkml:brushProperty name="width" value="0.17143" units="cm"/>
      <inkml:brushProperty name="height" value="0.17143" units="cm"/>
      <inkml:brushProperty name="color" value="#008C3A"/>
    </inkml:brush>
  </inkml:definitions>
  <inkml:trace contextRef="#ctx0" brushRef="#br0">218 88 7529,'-5'-5'-1719,"1"-6"2212,4 1-57,4-4 0,-5 6 251,-2 4 1,2 3 28,-9-2 0,7 1 597,-3-4-3,4 4-362,-2-5-544,4 1 0,-8 5-65,-3 4 1,-4 4-1,0 2-18,3-1 0,0 4 1,0 0-1,-1-1-72,0-1 0,2-1 0,2 2 0,0 1 41,0-2 1,3 0 0,2-1-88,0 3 1,-1-2 0,4 4 28,-2 1 0,0-2-120,3 8 0,0-2 0,1 3 26,2-4 0,-1-1 1,4-6-36,0 0 1,5-1 0,3-1-108,2-1 0,0-3 0,7-2-53,-1-2 1,1-1 0,-3-1 0,0-2-84,-2-3 0,0 1 0,0 0 0,-1-2-28,0-1 0,1 2 0,-1 0 1,0-1 108,-3-1 1,3 0-1,-6-1 98,-1 0 1,3 0 210,-1-3 0,-1-2 0,-4-5 69,-2 1 1,-3-2 0,1 3-83,-2-2 0,-1-3-353,0 2 0,-4-1 0,-1-2-160,-3 6 0,-1 3 1,-1 6-1,0 2 216,-2-1 0,-5 6 1,0-2 132,-2 2 0,-2 1 0,4 0 0,0 0 38,-1 0 0,0 4 0,-1 1-53,-2 3 1,4 0 0,3-1 0,0-1-52,1 0 1,1 3 0,-2-1 0,2 1 45,1 0 1,-2-1-1,1 2 1,2 1 15,0 1 1,1 2 0,0-1 17,0 0 0,2 2 1,1 2 40,3 1 1,3-1-1,3 0-6,3-3 1,1-1 0,2-3-1,0 1-70,0 1 1,1-4 0,0-2 0,3 0 56,1-1 0,1 2 0,5-1-107,0-2 1,1 0-1,-4-4 1,0 0-143,1 0 1,0 0 0,-1 0 0,1-1-181,-1-2 1,0-1 0,2-5 0,-3 0 68,-2 0 1,3-2 0,-4-1 0,1 1 93,-2 1 1,0-4-1,0-2 223,-1-3 1,-4 1-1,-2 3 1,-2 0-6,-1-1 0,-1-2 0,-1 0 0,-1 1-78,-2-1 1,0 3 0,-4 2 0,1 0-17,-1 2 0,-3 2 1,-4 1 12,-3 3 1,4 0 0,-4 5 0,1 0 10,-1 0 1,-1 0 0,0 1 0,-2 3 63,0 1 1,0 3 0,2 1 0,0 2 18,1 1 0,1 2 0,0-1 0,3 1 45,0 1 0,1 4-127,3 5 0,5-2 0,0 4 0,4-5-43,4-6 0,4 0 0,6-4 0,4-2-30,-1-2 1,1-5 0,2 1 0,2-2-167,-1-1 0,-1 0 0,1 0-324,1 0 0,1-4 202,3-2 0,-9-3 348,-5-3 1,-8 6-1,-6-4-30,-4-1 1,-2 3 0,-1-4 0,1 1 265,-1-1 0,0 3 0,1-4 0,-2 1 125,1 1 0,1-1 0,-1 3-162,0 0 0,0 5 0,-3 3-98,-2 5 1,0 4 0,1 7-1,0 2 98,2 3 1,-2 6-1,2-1 1,2-2 371,3-1 1,4 2-464,-1-4 1,11-1-1,5-7-373,6-7 1,2-7-1,-1-3 1,1-4-306,2-3 0,-4-1 0,2-2 0,-4 0-502,-3 0 0,-1-1 0,-5 0 177,-2 2 0,-4 3 1,-8 1 985,-6 3 0,-3 3 0,-3 5 0,-2 2 319,0 2 0,0 3 0,4 1 1,3-1 895,0 1 1,0 1 4399,2-2-4925,1 1-1838,2 3 1,10-4-1,8-1-828,3-3 1906,-3 4 0,7-4 0,-3 5 0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86"/>
    </inkml:context>
    <inkml:brush xml:id="br0">
      <inkml:brushProperty name="width" value="0.08571" units="cm"/>
      <inkml:brushProperty name="height" value="0.08571" units="cm"/>
      <inkml:brushProperty name="color" value="#008C3A"/>
    </inkml:brush>
  </inkml:definitions>
  <inkml:trace contextRef="#ctx0" brushRef="#br0">36 1183 8231,'-1'9'0,"-1"-1"0,-2 0 0,0-2 723,1 1 1,-2-3 0,3 4 680,0-3-439,-5-3-2,6 2-21,-3-4 59,4 0-497,0-4 0,0 2 15,0-3 1,0-2-166,0-1 1,0 2-1,0 0-137,0-1 0,0 3 1,0-3-1,1 1-97,2-2 1,-2 0 0,5-2 0,-3-1-92,-1-1 0,3 0 0,-2 3 0,1-2 19,0-1 0,0 1 1,-2 2-1,1 0 143,-1 0 0,-2 3 1,1 1 96,3-3 1,-3 1 0,2-2-131,-2 1 0,-1-1 0,0 0 0,0 1-69,0-2 0,0 1 0,2-1 0,1 0-149,0-1 0,1-1 0,1 3 0,0 1 6,-2-1 1,1 0-1,0 0 1,0 0 15,-1 0 1,0 1 0,-3-1 144,0 0 1,0 1-1,1-1-16,3 0 0,-4 1 0,3-1-197,-2-1 0,2-1 1,1-1-1,0 2-8,0 0 1,3 1-1,-3 1 1,2-1 43,0 0 1,-4 0-1,2 0 1,-1 0-20,0 1 1,0-1 0,-3 0 116,0 1 0,2-1 0,1 0-57,0 1 0,-2 1 0,0 2 0,0-2-26,2-1 0,0 2 0,-2 1 0,2-3 20,-1 1 1,2-2-1,-2 0 1,0 1-2,1-1 1,1 0 0,-2 0 0,1 1 121,2 2 1,-4-1-1,1 0-48,-1 0 1,0 1 0,1 0-52,1-1 1,0 0 0,-2-2-1,1 0-37,1 1 1,0-4 0,0 0 0,1 1-86,0 1 0,-1-1 0,2 0 0,0 0 19,0 1 0,-3 1 0,2 0 0,-1 0 77,-1 0 1,5 1 0,-5-1-1,1 0 66,2 1 1,-5-1-1,4 0 1,-1 1 26,0-1 1,3-1-1,-3 2 1,-1-1-25,3 0 0,-4 1 1,2-1-1,0 0-42,0 1 0,0 1 0,-3 2-441,0-2 509,0 3 139,0 0 0,0 5 1,0 2-66,-4 3 1,3-1-3287,-2 0 140,2-3 0,2 3 3016,2-5 0,2 0 0,4 0 0</inkml:trace>
  <inkml:trace contextRef="#ctx0" brushRef="#br0" timeOffset="1">115 342 7714,'-6'2'-233,"0"1"0,4 0 1103,-5-3 0,5 0 0,-3 2 930,1 0-318,1-1 1,4 2-805,1-6 0,4-2 1,2-3-450,1-1 0,-3 0 1,0 0-1,0-1-36,2-1 0,2 0 0,1-3 1,0 1-169,0-1 0,0 0 0,0-1 1,1 1-177,-2 2 1,-1-3 0,1 3 0,0 1 19,-1-2 1,1 3 0,-3-3 0,0 2 109,2 0 1,-1-1 0,-1 3-1,-1 0 39,0 1 1,2-1-1,-3 0 1,-1 0 472,0 0 1,-3 4-56,2-1 0,-3 4-316,-3-1 0,-2 6 0,-1 1 0,2 3 132,-1-2 0,2-1 0,3 1 160,0 2 0,-2-2-29,-1 0 0,-1 2-244,4 1 1,0 1 0,0 0-12,0-1 0,0 2 0,0 1 0,0 1-202,0-1 1,0-1 0,0 0 0,0 3-92,0 1 1,4-3 0,-1 4 0,-1 1 126,2 1 1,-2 0 0,4 0 0,0 0 49,-1-2 0,1 1 1,-1-2-1,-1 0 17,3 1 1,-3-2 0,-1 3-1,-1-5 98,1-1 1,-3-1 0,4-1 0,-3 1 204,-1 0 1,-4-1 0,1 0-70,-2-1 1,2-3-78,-3-1 1,1-2-14,-4 1 0,3-1-623,0-1 1,4-1-41,-1-1 0,-1 0 0,1-4 1,-1 4-502,2-1-260,1 2 136,-4 1 1,5-1 0,1-1-1206,3 0 1,-1-8 2319,3 1 0,2-2 0,-3 3 0</inkml:trace>
  <inkml:trace contextRef="#ctx0" brushRef="#br0" timeOffset="2">132 385 7829,'-9'0'0,"1"0"0,-1 0 177,0 0 0,1 0 1739,-1 0 536,0 0-1728,4 0 0,5-2 460,6-1 0,-1-4 0,1 5-603,1 0 0,0 1 0,2 1 0,0 0-416,-1 0 0,2 1 0,1 1 1,2 1-1,0 2 0,2-1 280,-1-3 0,1 4-467,-3 1 0,2-1 1,-1 1-1,0 0-1027,-1-1 0,0 2 1,-3-2-222,-1 0 2800,1 2-1037,-4-5 1,-5-1 0,-6-5-1,-2 0-254,0 0 1,-1-3 0,-1 3 0,-1-3-337,0 2 1,0 2 0,4-2 0,2 1-2731,-2 2-2138,3-2 4965,0 2 0,8-2 0,0 4 0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89"/>
    </inkml:context>
    <inkml:brush xml:id="br0">
      <inkml:brushProperty name="width" value="0.08571" units="cm"/>
      <inkml:brushProperty name="height" value="0.08571" units="cm"/>
      <inkml:brushProperty name="color" value="#008C3A"/>
    </inkml:brush>
  </inkml:definitions>
  <inkml:trace contextRef="#ctx0" brushRef="#br0">298 238 10154,'0'-10'1000,"0"5"0,1 0 0,1 0-101,1 1 1,0-3 0,-3-1-212,0-1 0,0 0 0,0 1-291,0-1 0,0 0 1,-2 1-1,1 1-196,-2 2 1,-3-2 0,2 0-1,0 0-126,1 1 0,-4 0 0,4-2 1,-2 0-31,-2 2 0,-2-2 1,-1 4-68,-2-2 0,0 3 1,3 3-1,-1 0 0,0 0 1,-2 0 36,-2 0 0,2 3 1,-1 4 144,0 0 0,0 3 1,2 1 41,0 0 0,-4 5 0,2-1 0,2 4 18,1 1 1,-4 5-1,7-2 1,-1 2-1,1-3 0,5 6 0,-1-4 0,2 0 43,1-2 1,1-2 0,2-2 0,3-1-188,2-3 0,4 1 1,3-3-1,2-1 11,0-1 1,4-4-1,-1-2 1,0 2-404,-2-2 0,3-2 0,-2 1 0,0-2 182,-3-1 0,0 0 0,-2-1 0,0-2 12,1-3 1,-4 2 0,0-2 0,-1 0-206,-1 1 1,-3-3 0,-2 2-1089,1-1 1,0-2-1625,-2 0 3039,1 1 0,-1 2 0,2 2 0</inkml:trace>
  <inkml:trace contextRef="#ctx0" brushRef="#br0" timeOffset="1">456 369 7780,'-8'-1'450,"2"-2"-311,3 2 1,-1-7 0,1 3 484,1-3 1,2-1 0,0 0 0,2 0 310,1 0 0,3 4 0,-2-1 894,0 3-1380,-1 0 0,1 4 0,-4 3-204,0 5 0,0 0 0,0 3 0,0 1 111,0 2 0,0-2 0,0 2 0,0-1-126,0 0 0,0 2 0,0-2 0,0-1 15,0-1 0,0-2 0,1-1 50,1-1-130,4 1-128,-2-4 1,0-2 0,-5-6-176,-2-3 1,-1-2 0,-4 0-1,0-1-76,3 0 0,2 1 0,-2-1 0,1 0 106,2 1 0,2-4 0,0 0 1,0 1 39,0 1 1,0 2 0,3-1 19,4 0 1,0 1-1,3-1 1,1 0 41,0 0 0,5-2 1,-1-1-1,3 1-17,3 1 0,0 2 0,-4-1 0,0 1 83,2 2 0,-6 3 1,-1 3 161,-3 0 0,-1 0-159,-2 3 1,-3 1 0,-5 3 0,-2-2-540,-1-2 0,2 2-1955,-3-3 0,5-1 2431,1 2 0,9-9 0,4-4 0</inkml:trace>
  <inkml:trace contextRef="#ctx0" brushRef="#br0" timeOffset="2">745 360 7875,'-6'-3'462,"0"0"1,4-4 0,-1 2 793,-2-3 1,4-1-188,-1 0 0,4 1-706,5 3 0,-3 1 1,1 5-185,-1 2 0,-1 1 0,-3 6 1,0 2-1,0 2 0,0 0 1,0 1-1,0-1 0,0 1 1,1-2 370,2 0 1,-2 2 0,6-4-1,-2 0-210,1-1 1,0-1-473,-3-1 0,3-1 0,-2-3-4104,1 0 2092,-3-1 0,1-7 2144,-3-2 0,-3-2 0,-3 0 0</inkml:trace>
  <inkml:trace contextRef="#ctx0" brushRef="#br0" timeOffset="3">736 255 7746,'-5'-8'-66,"-2"-1"0,4-1 1033,2 2 0,0 2 2235,1 1-2625,0 3 0,0-2-1035,0 8 0,0-2 0,1 2 0,0 1 458,2 0 0,4-3 0,-2 1 0</inkml:trace>
  <inkml:trace contextRef="#ctx0" brushRef="#br0" timeOffset="4">850 343 7989,'-5'-9'397,"-2"4"0,5 1 0,-4 4 2437,2-4-132,-2 3-2347,5-3 0,-2 4 1,6 0-1,3 0 0,2 0 171,0 0 1,1-1 0,1 0-359,2-2 1,0-3 0,4 2-1,-2-1-107,2 2 0,0-3 0,2 2 0,-1 0-201,-3 1 0,1-4 1,-3 5-1,-1-1 14,-1-1 1,-2 3-1,1-2 1,-1 1-2250,-2-1-1693,2 2 312,-7-2 3756,3 3 0,-8-5 0,-1 1 0</inkml:trace>
  <inkml:trace contextRef="#ctx0" brushRef="#br0" timeOffset="5">972 123 7785,'-3'-8'134,"2"2"1,-2 0 585,2-1 0,1 0 544,0-2 545,0 4-1257,0 1 0,0 5-256,0 2 0,0 2 1,1 4-1,1-1 6,1 1 1,-1 0-1,-2 0 1,0 3-4,0 3 0,0 2 0,0 0 0,0 0 13,0 1 0,0 2 0,0 1 0,0-2 0,0 0 0,1-2 443,3 1 0,0-4-595,1 1 0,3-5 1,-2 2-1,1-2-77,-2-1 0,3-1 0,-2 1 0,2-3 15,1 0 1,-1-1 0,1 1 0,0-2-57,0-1 0,0-1 0,0 4-792,-1-3 1,-2 1-964,0 0 221,0 0 1,-1 1 1491,2-2 0,-2-2 0,4-1 0</inkml:trace>
  <inkml:trace contextRef="#ctx0" brushRef="#br0" timeOffset="6">1244 307 7738,'-4'-3'1983,"-1"2"0,5-2 1,1 6-1,2 2-1553,0 3 0,0 4 0,-1 1-185,1 0 0,3 1 1,-3 1-1,-1-1 134,-2-1 1,4-2 0,-1-1-8,-1-2 1,-1-3-1672,2-2 1,2-4 0,0-4 1298,-2-4 0,6-5 0,1 0 0</inkml:trace>
  <inkml:trace contextRef="#ctx0" brushRef="#br0" timeOffset="7">1297 141 11490,'-9'-6'0,"2"1"0,0-3 0,4 2 0,0-1 2232,0 1 1,-1 4-2474,4-5 1,1 6 240,3-2 0,1 6 0,4 1 0</inkml:trace>
  <inkml:trace contextRef="#ctx0" brushRef="#br0" timeOffset="8">1533 281 9944,'0'-5'3163,"0"-2"-2260,0 5 0,0-2-168,0 1 1,0 1-582,0-4 1,-2 3 0,-2-2 0,-1 0-138,2 1 1,-4 2 0,2-3 0,0 3 9,-2-1 1,2 0-1,-4 3 1,0 0-129,1 0 1,-1 0 0,-1 1 0,3 2 144,1 2 1,-4 4 0,1 3 0,0 2 234,2-1 1,-1 6 0,3-2-1,-2 0 38,1 2 0,2-2 0,4-2 1,0-1-1,1 0-48,2-2 0,3-2 0,5-3 0,4-1 0,1-3 3,2-2 0,0-1-452,-1 0 0,1 0 0,-1 0 0,-1 0-444,-1 0 1,2-1 0,-3-2 0,-1-2-479,-1 0 1,1-3-610,-1 3 0,-3-4-66,-2 1 1777,0-1 0,-1 0 0,2 1 0</inkml:trace>
  <inkml:trace contextRef="#ctx0" brushRef="#br0" timeOffset="9">1744 264 7937,'-9'0'363,"0"0"1,3 0 0,1-1 0,2-2-132,0-3 0,0 1 0,0-1 49,1 0 0,1 1 0,2 0 110,2 1 1,-1 0 0,4 2-6,0-1 0,2 0 1,1 3-1,0 0-101,0 0 0,-1 0 1,1 0 75,0 0-1,-1 0 1,1 0 0,1 0-134,2 0 1,-3 0 0,4 0-439,-1 0 1,1 1-1,2 1 77,-4 1 1,-3 1 0,-4-1 0,2 1-252,-2 2 1,-2 1 0,1-1 181,-3 2 1,0-2 0,0 0 956,0 1 1,-3-4-219,-3 0 1,1-2 0,0-1-341,-3 0 1,4 0-1,-2 0 1,-1 0-7,-1 0 1,0 0 0,-1 0 0,0 0-557,0 0 1,0 0-1,-1 0 1,0 1 391,-1 3 0,-4 0 0,3 6 0,-2 1 294,-2 0 0,2 1 0,0-2 1,2 1 9,1 4 1,5-2-1,1 1 1,0-1-67,4-2 1,1-1-1,2-2 1,6 1-255,2 0 1,4-5 0,4-1 0,2-2-940,0-1 1,4-3 0,-3 0 0,0-3 229,1 0 1,-2-1 0,-3 0 0,-1 1 478,-2 0 1,-3 1 0,0-1 0,-6 0 0,-5 1 0,-4 2-360,-4 2 1,-2-2 7342,2 1-3983,3-2-2569,1 4 1,8 4-452,2-2 1,1 4-639,3-3 0,-4 3-1557,-1-3 0,1-1 2434,3-2 0,4 0 0,0 0 0</inkml:trace>
  <inkml:trace contextRef="#ctx0" brushRef="#br0" timeOffset="10">2112 404 7731,'-10'0'1282,"6"0"1,0-1 0,5-1 0,2-2-726,3-1 1,2-1 0,3-2 0,1-1-407,-1 0 0,3 0 1,-1-2-129,1-1 1,1-3-1,-2 0 1,0-2 183,-1 0 1,3-1 0,-4-2-1,0-2-120,-2 0 0,0 0 0,0-3 0,-4 2-90,-2 3 0,-1-1 1,-2 4-1,-2 3-24,-1 2 1,-1 2 0,-6 3 0,1 1-53,1 3 1,-4 2 0,-3 3 0,0 4 210,-1 5 1,-3 9 0,2 4-1,-1 1 593,2 1 0,1 6 0,3 1 0,1 0-96,1 1 0,6-2 1,1 0-1,3-5 0,4-1 1,5-3-1,4 0 973,4-3-1474,0-6 0,1 1 0,0-5 0,2-4-136,0-2 0,4 0 0,-3-4 0,-2-1-955,0-2 1,1-2 0,0-4 0,-1 1-201,-4-1 0,-1 3 1,-4 1-1,-2 0-3483,-4 0 4646,-1 3 0,1-5 0,1 1 0</inkml:trace>
  <inkml:trace contextRef="#ctx0" brushRef="#br0" timeOffset="11">955 842 7994,'0'-9'1386,"-1"2"0,-1-1 5,0 3 0,-3-1 854,2-3-1593,3 0 1,-3 6-394,6 3 1,-2 6 0,4 7 0,0 0 184,0 3 0,-2 2 0,2 2 0,0 3 59,0 3 1,-3-3 0,1 1 0,0-1 10,0-1 1,4 3-1,-1-4 1,1-3-207,-2-3 0,3 1 0,-5-5-2021,3 0 532,-1-1 1,0-6-1,-2-4 1,-2-5-1117,-1-3 0,-1-4 2297,-2 1 0,-2-9 0,-4 1 0</inkml:trace>
  <inkml:trace contextRef="#ctx0" brushRef="#br0" timeOffset="12">841 859 8055,'-5'-13'0,"-1"1"484,2 3 1,2-1 0,2-1-1,0-1-210,0 1 1,1 2-1,1 0 1,5 0 278,0 1 1,2-1-1,1 0 1,1 1-171,0-1 1,5 0 0,-1 3-1,1 0-204,1-1 1,1-1-1,0 1 1,3 0 0,2 1 77,2-1 0,2 1 0,-2-1-118,-2 5 1,2 1 0,-3 1 0,-1 1-94,0 1 1,-2 5 0,-4 4-1,-3 4 1,-2 1 0,-2 2 77,-3 3 0,-1-3 0,-5 4-242,-2 0 0,-1-4 0,-6 3-3,-2-3 0,-4 2 1,-3-2-1,-1-2 795,-2 1 0,-3-3 0,-2 1 0,0-1-198,1 0 1,-2-2 0,5-4-1,1-1-689,1-2 1,6-3-1,1 2 1,2-3-69,1-1 0,5-1 0,3-3-887,2-1 1,2 0 1167,2-1 0,6 0 0,4-3 0</inkml:trace>
  <inkml:trace contextRef="#ctx0" brushRef="#br0" timeOffset="13">1280 1052 7794,'-6'-3'405,"0"1"1,2-4 447,-1 3 0,3-1 0,-2 2-508,0-1 1,2 0 0,-3 4-1,-3 2 1,2 3 0,-1 2-1,2 3 8,2 1 0,-1 0 0,4-3 0,0 2 413,0 1 0,0-1-23,0-2 0,4-1 0,3-1 0,3-2-469,2-1 1,3-2-1,-1-2 1,3 0-200,1 0 0,2-3 0,2-4 0,0 0-66,2-2 0,0-1 0,1 0 0,-3-3-206,-1 0 0,-1 2 0,-5-2 1,-4 2 73,-1-1 1,-2-3 0,-2 3 0,-3 1 116,-2-2 0,-2 2 0,-2-2 0,-4 0 76,-4 2 0,-2-1 0,-2 1 0,0 2 83,0 3 1,1 3 0,0 0 0,-2 3-178,-1 0 0,1 3 1,0 4-1,2 1-160,-1 3 1,1 3-1,0 4 1,2-1 66,1 1 1,2 2 0,3 1-1,3-2-790,2-1 1,1 0-1,0-3 1,1-1-1696,2-2 1,5 0 2601,3-4 0,5-2 0,-3-3 0</inkml:trace>
  <inkml:trace contextRef="#ctx0" brushRef="#br0" timeOffset="14">1665 982 8423,'-8'-4'0,"1"-2"1663,2-2 1,2 3 959,0-1-2211,2 4 0,2-1 0,2 6-258,3 3 0,1 5 0,0 1 0,-2-1 16,-1 1 0,2-1 1,-4 3-1,0-1 0,-1 0 1,-1 0-5,0-2 0,1 0 0,2-1 1,-1-2 297,0 0-378,-1-5 1,0 1-1,2-5-1400,3-2 1,-2-1 0,-1-6-1,1-1 1314,-1-1 0,3-7 0,-1 0 0</inkml:trace>
  <inkml:trace contextRef="#ctx0" brushRef="#br0" timeOffset="15">1700 851 8553,'-9'-4'3287,"1"-1"-2320,2-4 0,2 4 592,0 3-2951,3 1 1392,1 4 0,6 2 0,2 4 0</inkml:trace>
  <inkml:trace contextRef="#ctx0" brushRef="#br0" timeOffset="16">1849 947 7890,'-9'0'388,"0"0"1,3 0 136,1 0 0,-2-3 159,-1 1 1,3-6-365,2 3 0,2 0 0,2 0 397,2 1 1,-1 1 5,4 3 0,-4 1 0,1 1-435,2 1 0,-4 3 1,2 1-1,-3 0-57,0 2 1,0 3 0,0 1 0,0-1 47,0 1 0,0 1 1,0-1-1,0 0 212,0 0 1,0-2 0,1-2-150,2 3 0,0-2 0,2 1 246,2-5-422,-3-1 0,2-6 0,-2-3 0,-2-2-233,-1-5 1,-1 0 0,0-3-1,0-2 1,0 0-570,0-2 1,1 1-1,0-1 1,2 0-70,-1 1 1,3 1 384,-3 1 0,4 3 1,-2 3-1,1 0 0,2 4-204,0 2 1,0 2 542,-2 1 1,0 0 0,5 0 0,-1 1 0,-1 1 722,1 1 1,1 4 0,1-2-515,0 4 0,-1-1 0,-2 2 0,-3 1-22,2 0 1,-3 5-1,-1-2 1,-1 2 340,1-2 0,-2 3 0,2-6 1,-2-1 449,-1 0 0,0-1-1316,0-1 0,1 1-166,1-4 1,1-3 0,2-7 0,-1 2-1466,2-1 0,-4-3 1950,4 1 0,0-2 0,2-1 0</inkml:trace>
  <inkml:trace contextRef="#ctx0" brushRef="#br0" timeOffset="17">2155 912 7889,'-8'0'0,"-1"0"0,0 0 0,1 0 0,-1 0 1276,-1 0 1,5 0-432,0 0 799,2 4-717,-1-3 0,5 3 0,4-4-611,3 0 1,1 0 0,4-1 0,-1-1-248,3-1 1,0-1 0,1 2 0,-2-1-348,2 2 1,-2-1 0,0 0 0,-2-2-77,-2 2 0,0 2 1,-1 0-1731,-1 0 1,1-4 199,-3-2 0,-2 1 1884,-4-1 0,-4 0 0,-2-3 0</inkml:trace>
  <inkml:trace contextRef="#ctx0" brushRef="#br0" timeOffset="18">2181 720 7981,'-2'-7'0,"-2"2"847,-1-2 1,3 2 0,-1-1 911,2-1 0,1 3 915,0-2-2187,0 4 0,0-1 0,1 6-278,2 2 1,1 6 0,2 2-1,-3 0-32,2 3 1,-4 1-1,1 1 1,-1 2 37,-1 0 1,0 5 0,0 1 0,0 2 68,0 0 0,3-2 0,1-1 0,-2-2-23,2 2 0,-2-3 0,4 0 1,0 0-42,-1-3 0,2-3 0,0-2 0,0-2-86,2-2 1,1-1 0,0-3-1,3-2-318,0-4 0,1 0 0,3 0 0,-2-4-231,1-2 1,5-4 0,-6-2-1,0 1 339,2 2 1,-5 0 0,0 0 0,-2 1 521,-1-1 1,-1 3 1932,2 0-968,-6 4 1,1-3-4080,-5 2 2668,0 2 0,0-11 0,0 3 0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0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72 512 7417,'-10'1'0,"0"1"0,3 5 699,-3-1-499,5 1 0,-5 2 543,1-1 1332,4-6 1441,-1 4-3093,6-6 1,0-1-1,0-4-252,0-2 1,0-5 0,0 1 0,2-1-66,2-1 0,-1 2 0,4-3 0,2 0-4,-3-3 1,5-2 0,-3 2-1,2 2-52,-3 3 1,4-4 0,-3 0 0,3 1-29,0 1 0,2 4 1,-2 0-1,-3 3 31,1-3 1,-1 4 0,4-1-282,-1 1 1,-2 2 200,-2 4 1,2 2 304,3 1 0,-5 0 29,-4 6 0,2-2 0,2 4-140,-1-3 1,-4 3-1,5-4-137,-3 5 0,-1 0 1,3-1-1,0 2 50,-3-1 0,2-1 0,-1 2 1,1-1-31,0-1 1,-1 2 0,6-2 0,-2-2 6,2-1 1,-4-2 0,2 2 0,1-3 14,3-4 1,-1-1 0,1 0 0,1 0-24,-2 0 1,-2 0 0,-2 0 0,3-1-72,0-4 0,2-1 0,1-7 31,-2 2 1,0-5 0,-2 0-1,-2 1 53,-2 1 0,3-2 1,-3 1-1,-3 0 158,-1 2 1,-1-4-1,0 1-17,0 1 0,0 3-532,0-1 0,-1 7-1672,-3 1 0,2 5 58,-2 5 0,4 1 1943,4 7 0,8-2 0,7 2 0</inkml:trace>
  <inkml:trace contextRef="#ctx0" brushRef="#br0" timeOffset="1">794 391 9567,'0'-7'1697,"0"-2"1,0 2 0,0-6-1216,0 2 0,0-1 1,0-1-1,0 2-224,0-1 0,0-5 0,0 1 0,0 0-81,0-1 0,0-1 0,0-3 1,0 2-112,0 2 1,0-7-1,0 3 1,0-1-199,0 0 0,0 4 0,0 2 16,0 4 754,0-1-577,0 7 0,0 6 0,0 7 0,0 5 16,0-1 0,0 5 1,0 1-1,1 1 16,3-1 1,-3 4-1,3-1 1,-1 4 70,1-1 0,-2 1 0,1 2 0,-1 1 23,-2 6 0,1-2 1,1 1-1,2 0-32,-1 3 0,-1 0 0,-2-1 0,0-3-25,0-3 1,4-3-1,0-5 1,-1 0 35,4-1 1,-5-3 0,4-8-90,-1 1-452,0-6-272,-5 2 0,0-7 0,-2 0-1461,-2-2 1,3-6 0,-4 4 2107,0 0 0,4-10 0,-6 2 0</inkml:trace>
  <inkml:trace contextRef="#ctx0" brushRef="#br0" timeOffset="2">1058 103 8402,'0'-11'4367,"0"3"-3456,0-2 1,0 10-632,0 0 1,0 5 0,0 8 0,0-2-117,0 1 0,0 1 1,0-2-1,0 1 1,-2 2-1,0 1 1,-2 0 328,2 0 0,-1 0-235,-2 1 0,4-2 18,-3 2 0,2-4 0,-1 1 179,-2-1 1,2-5-367,3 2 31,0-6 0,0 0-70,0-6 0,0 0 0,1-6-363,4 1 0,1-3 0,6-1-196,0 5 0,0-3 1,0 5 300,0-1 0,0 3 0,0-2 1,0 4 59,0 1 1,0 0 0,1 0 0,2 0 134,1 0 0,0 1 0,-3 3 0,-2 1 43,1 1 1,-1 3-1,-2 1 1,-2 1-45,3 1 1,-5-3 0,2 9 0,-4-2 32,1 0 0,0 1 0,-4-2 0,0 0 54,0 0 1,0 2 0,0 0 0,0-3 78,0 0 0,0-3 0,0 2 1,-1-1 385,-3-1 1,1 2-344,-5-1 0,4-2 0,-4 0-71,-1-2 1,-1-5 0,-3 5 0,1-3-167,1-3 1,-3 4 0,-1-2 0,-2 0 20,-2 1 0,3-4 0,-4 4 1,-1-2-134,-2 0 0,5-1 1,0 1-1,2-2-129,0-1 0,4 0 0,4 0-617,-2 0 1,2-4 279,-1-4 1,4-3 0,5-2-1940,0 2 2559,0-1 0,5-1 0,2 2 0</inkml:trace>
  <inkml:trace contextRef="#ctx0" brushRef="#br0" timeOffset="3">1058 175 7758,'-7'-5'0,"-3"3"225,7-7 1,-2 3-1,2-3-180,-2 0 0,2 5 0,4-3 0,4 1 1,2 1-46,4 0 0,1 0 0,0 5 949,0 0 1,3-4 0,1 0 250,-1 2 0,3 1 0,-2 1 0,-1 0-1261,-1 0 0,-3 0 0,1 0-222,1 0 1,-2 0 0,1 0-6,1 0 1,-6 0-1279,0 0 307,-3 0 1259,1 0 0,-5 0 0,0 0 0</inkml:trace>
  <inkml:trace contextRef="#ctx0" brushRef="#br0" timeOffset="4">1515 187 7697,'0'-12'85,"0"1"933,0-2 0,0 1 1045,0 1-384,0 3-472,0 3-1000,0 17 0,0-5 1,0 9-1,0-1-38,0 1 1,-1-2 0,-3 5 0,0-2 152,2-2 1,-3 2 0,1 1 0,0-1 235,3 0 0,1 0 1,0-5 125,0-1-618,0 2 1,6-7-245,2-1 1,2-10 0,-2-3-53,1-3 0,-5 1 0,2 0 0,0 4 88,2 1 1,-5-4 0,4 4 0,0 0-52,-1-1 1,3-1-1,2 3 1,2 0 4,-1 3 0,-1 0 1,2-2-1,-1 0 52,-1 0 0,5 2 0,1 1 0,-3 1 0,0 2 0,-3 2-171,2 2 0,-1-1 0,-1 3 8,2 0 1,-6-2 151,2 6 0,-2-1 1,5-1-1,-5 2 700,-2-1 0,-3-2 1,1 0-1,1-3-504,-2 3 0,-1 0 1,-1 3-1,0-1-49,0-1 0,-1 0 0,-1-2 0,-3 0 0,-3 0 0,1 2 0,-6 1 0,2-2 0,-1-1 0,-4 1 0,-1-3 0,1 1 0,-1 0 0,4-4 0,-4 2 0,0 2 201,-3-2 0,2-4 0,1 2 830,0-3-1416,3-1 1,-3 0 0,4 0 0,2 0-676,-2 0 1,1-5 415,1-2 1,-2-4 0,2-2-1418,4 2 2061,2-1 0,-1-6 0,-1 0 0</inkml:trace>
  <inkml:trace contextRef="#ctx0" brushRef="#br0" timeOffset="5">1443 128 7670,'-8'-6'-257,"5"-2"1,1 2 693,2-3 1,0 5-1,2-3 1486,1 2 1,0 1-1209,6 4 1,-2 4-1,5 0 96,1-1 0,-2 2 0,1-1-416,1-1 1,4-2-1,3-1 1,3 0-282,0 0 1,3-4 0,0-1 0,4-2-38,1-2 0,-5-1 1,3 1-1,-4 1 96,-2-1 1,-3 3 0,-1-2 67,-2 3 0,-4 0 0,-8 2 228,-4-1 154,-4 0 0,-4 4-388,-2 0 0,7 1-5440,-2 3 5205,3-3 0,6 6 0,2-7 0</inkml:trace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24575,'0'0'0</inkml:trace>
</inkml:ink>
</file>

<file path=ppt/ink/ink2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18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466 97 12634,'-68'-6'5,"2"17"138,26 3 159,-28 23 6,21-19 34,-14 10-162,17-12 1,38-8-487,34-16 0,9-6-3,32-20 0,1-1 122,-27 14 0,0 1 204,-4 0 0,2 2 20,5 0 1,-2 2 758,5-3-530,-97 59 0,-1-10-21,-9 3 1,-6 1 0,16-10 0,3-1-262,-1-3 0,2 1-968,-16 10 757,-3 6 0,42-18 0,-8 3 0</inkml:trace>
</inkml:ink>
</file>

<file path=ppt/ink/ink2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19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230 191 12504,'-46'3'-435,"-1"-1"0,-16 5 553,0 19-740,52-7 677,72-37 0,12-7-30,-8-8 0,5-6 1,-16 12-1,-2 0 31,1 1 0,-4 3 299,9-3 0,-11 22 105,-56 31 0,-10 2-133,-9 0 1,-5-2 0,-28 25 163,22-22 1,0 0-1,3-6 1,3 0-979,-18 14 1,45-35-6,34-21 0,30-14 328,-18 9 0,1-2 0,24-16 0,-27 21 0,0 1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8:49.779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39 45 12287,'-6'-12'0,"0"3"0,-2 1 0,-3 5 0,9-8 0,-3 11 0,6-1 0,3 3 0,3 7 0,6-4 0,0 1 0,-1-1 0,5 0 0,1-4 0,0 2 0,0 1 0,5 2 0,-2-4 0,2 3 0,2-3 0,1 4 0,-1 0 0,0-1 0,0 1 0,0 2 0,0-4 0,0 0 0,0 2 0,0-5 0,1 5 0,-1-2 0,0 0 0,4 5 0,2-4 0,0 1 0,-1 0 0,4-1 0,-4-1 0,1 3 0,0 0 0,-2 3 0,-4-4 0,-1 1 0,-3 2 0,1-2 0,-4 2 0,1-1 0,-1-1 0,4 3 0,-2-6 0,1 0 0,-1 2 0,0-5 0,2 3 0,-1-2 0,2-2 0,-1 4 0,2 0 0,-2-1 0,0-2 0,3-1 0,-6 2 0,-1 1 0,0 1 0,3 0 0,-3-4 0,0 1 0,0 3 0,3-2 0,-3 2 0,2-3 0,2-1 0,2 5 0,1-1 0,0-1 0,0-2 0,2 3 0,1 0 0,1-1 0,-1-1 0,3-2 0,-2 1 0,-3 2 0,-3 1 0,-1 0 0,-4-4 0,0 0 0,1 0 0,-3 4 0,-2 1 0,2-3 0,0 0 0,2-1 0,-2 2 0,2 1 0,1-1 0,-2 0 0,4-1 0,2 3 0,0-3 0,1 0 0,0-1 0,-2 2 0,0 1 0,8 0 0,-7-4 0,2 0 0,3 0 0,6 5 0,-1-1 0,4-1 0,0-2 0,1 3 0,0 0 0,-2 0 0,-2 2 0,0-3 0,-3 4 0,0-2 0,0-2 0,-2 3 0,-4-1 0,0 1 0,0 0 0,-4-2 0,-1-3 0,-1 2 0,1 1 0,-4 0 0,5-2 0,0 0 0,-1 3 0,4-1 0,-5-3 0,1 2 0,-4 1 0,3 2 0,-3-3 0,0 1 0,-2-1 0,0 2 0,1 1 0,2-1 0,-2 1 0,3 2 0,0-2 0,0-1 0,1 1 0,-1 0 0,-1-4 0,2 3 0,1-3 0,3 4 0,-2-2 0,3-1 0,1-2 0,0 4 0,2-1 0,-1-1 0,-1-2 0,3 0 0,-7 2 0,2 1 0,-3-1 0,3 3 0,-6-2 0,-2 0 0,-1 2 0,3-4 0,-1 5 0,0-1 0,-4 0 0,-2-4 0,-2 3 0,-5-1 0,3-6 0,-6-2 0,0 3 0,-2-9 0,-2 6 0,3-2 0,-3 2 0,1 3 0,-1-4 0,-3 10 0,-6-4 0,1 5 0</inkml:trace>
</inkml:ink>
</file>

<file path=ppt/ink/ink2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20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192 238 12760,'-48'5'327,"-2"0"1,-26-3 0,59-4-449,54-20 1,-2 3 0,7-1-46,14-8 1,3 0 0,-3 2-1,0 2-326,3-2 0,-4 3 665,-6 4 1,-4 7-1,4 16 318,-36 35 1,-27 8-247,-14-10 1,-9 1 0,3-1 0,-1 0-1,-6 3 1,0-1 0,1 2 0,3-1 245,1-2 1,2-2-984,-11 17 0,43-16-492,50-44 787,-1-5 0,-4-11 1,1-3-1,11-7 0</inkml:trace>
</inkml:ink>
</file>

<file path=ppt/ink/ink2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21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142 169 12592,'-71'13'492,"18"4"-506,35 23 0,71-36-83,-12-12 1,4-6 0,4-1 0,0-4 17,6-6 0,1-3 1,-2 5-1,-1-1 22,10-3 0,-2 2 184,-10 4 0,-4 7 0,14 16 364,-41 31 1,-28 8-304,-18-4 0,-9 1 0,-6 0 1,-3 0 55,-11 8 0,-1 1 0,3-2 0,1-1 66,2 0 0,2-2-148,6-7 0,3-2-160,-12 17 1,51-33-83,40-20 1,26-16-167,-24 3 0,1-2 0,2 1 0,1 3-118,0 0 1,-2 1 613,13-3 1,-20 36 57,-49 17 1,-27 19-801,5-25 0,-6 1 449,2-1 1,0-1-1,7 1 1,0-1-1,1-2 1,0 1-1</inkml:trace>
</inkml:ink>
</file>

<file path=ppt/ink/ink2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23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408 158 12463,'-43'1'491,"0"3"1,-32 17-1,19 9 1,43-8-984,45-22 0,14-14 246,0-9 0,2-7 0,-6 8 0,0-3-246,6-7 0,-3 1 625,12-8 1,-32 19 111,-54 35 1,-32 24 0,16-7 0,-2 2-1,6-4 1,0 0 0,-8 5 0,-3 0 245,3 2 1,0 0-165,-1 1 1,4 0 0,-3 16 655,53-24-903,16-25 0,42-23 0,14-12 0,-15 0 0,0 1 1</inkml:trace>
</inkml:ink>
</file>

<file path=ppt/ink/ink2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24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40 221 12587,'62'-35'184,"-2"1"1,-4 1 0,-2 2-478,-6 6 1,-2 2 485,17-16 134,-94 65 1,-17 10 0,8-7-1,-1-1 1,-10 6 0,4-3 163,0 0 1,4-3-165,-3 1 1,14-4 0,30-4-260,47-21 0,1-10 1,5-5-1,15-11 0,-2 1 1</inkml:trace>
</inkml:ink>
</file>

<file path=ppt/ink/ink2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25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297 69 12849,'-47'-29'31,"8"12"236,51 7-112,39 15-714,-17-10 618,11 4 1,0-3 260,-3-4 1,-18 12 90,-44 22 1,-43 18-167,17-13 1,-2 1 0,-3 2 0,1 0 245,2-2 1,2-1-165,6-5 1,8-3 0,13-3-574,43-28 0,43-18 0,-18-1 0,1-2 0,-4 5 0,2 0 0,3-4 0,2-1-246,0-1 0,0 3 164,-3 0 0,-2 3 0,12-2-164,-44 30 0,-44 28 351,-16 3 1,-6 2-1,9-1 1,2 0-1,-3-1 1,0 2-1</inkml:trace>
</inkml:ink>
</file>

<file path=ppt/ink/ink2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26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40 196 12621,'0'-58'983,"11"9"-1967,3 37 67,15 23 1345,-3-1 1,27-11-302,9-33 563,-14 8-503,-7 3 1,-8 10 0,-27 19 303,-10 12 1,-45 28-247,3-10 1,-2 0 0,5-1 0,1 0 245,0-1 1,2-1-984,-3 9 0,38-15 0,45-31 0,31-20 0,-21 1 0,3-3 351,3 0 1,1-1-1,-4 1 1,0 1-1,2 0 1,-1 0-1</inkml:trace>
</inkml:ink>
</file>

<file path=ppt/ink/ink2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27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190 1 13148,'-38'36'649,"4"0"-1315,32-28 380,47-8 575,-27-3 195,25 13 0,-67 21 499,-18 25-295,8-20-820,2-4 0,1-2-330,7-8 140,-11 16-170,111-67 0,-34 8 0,5-6 0,4-3 172,-16 7 1,-2 0 682,28-16 0,-40 25 428,-34 25-1775,-10 5 824,-30 41 0,54-39 1,10 12-1</inkml:trace>
</inkml:ink>
</file>

<file path=ppt/ink/ink2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28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412 116 12490,'33'-48'262,"6"-5"163,-24 39-281,-74 63 0,32-21 0,-3 2 52,-8 5 1,-5 5-1,2-2 1,-11 8 0,6-1 248,3-5 1,3-2-904,-11 10-186,22-6 297,100-70 0,-14 6 108,-1-6 0,3-4 123,-14 7 0,-1 3 224,-1-1 1,-6 7 0,-11 16 599,-33 22-240,-10 3-960,-19 4 0,9-5 392,34-19 1,25-13 0,9-12-1,1-1 1</inkml:trace>
</inkml:ink>
</file>

<file path=ppt/ink/ink2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29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434 417 12568,'5'-59'-984,"2"5"1862,-17 25 105,-21 7 0,-32 5-558,-11 12-550,22-10 0,45-10-175,51-20 1,5 9-146,-13 14 0,2 3-86,21-15 611,14 5 0,-56 24 235,-30 20 1,-43 20-146,10-9 1,-5 0 0,-2-1-1,0 0 321,-1 1 1,-1-4-165,6-5 1,6-2 0,-3 5 163,41-27 1,41-15-738,9-2 0,8-1 0,-9 6 0,1 0-246,2-1 0,0-1 0,-6 3 0,-2 1-492,35-15 787,-68 54 0,-31 18 1,-15 4-1,-1 2 0</inkml:trace>
</inkml:ink>
</file>

<file path=ppt/ink/ink2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30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19 226 12647,'-19'-33'-95,"42"-9"-151,10 19 0,5 1 0,7 0 0,2 2 414,-1 2 1,-3 2 632,12-7-517,6 17 1,-57 32-47,-8 23 0,-19-1 89,-6-21 1,-4-2 0,-11 14 536,-18 2-534,31-18-428,-19 3 0,65-25-263,22-12 1,5-5-132,-4-2 0,1-2 191,22-6 792,1-3 1,-66 41-165,-41 21 1,12-11 0,-2 2-260,-9 3 1,1 2-561,-21 16 0,49-16 365,48-23 1,9-15 0,8-9 0,22-11 0,1 0-1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8:58.913"/>
    </inkml:context>
    <inkml:brush xml:id="br0">
      <inkml:brushProperty name="width" value="0.08571" units="cm"/>
      <inkml:brushProperty name="height" value="0.08571" units="cm"/>
      <inkml:brushProperty name="color" value="#F6630D"/>
    </inkml:brush>
  </inkml:definitions>
  <inkml:trace contextRef="#ctx0" brushRef="#br0">139 39 12287,'7'-6'0,"2"3"0,-4-5 0,-1 5 0,-4-3 0,0 1 0,0 3 0,0-3 0,0 6 0,0 3 0,0 5 0,-6 2 0,-2 3 0,-5 1 0,-3 2 0,2 0 0,-2-3 0,5 1 0,3 2 0,1 0 0,-3-5 0,2 1 0,1-1 0,-3-1 0,1-2 0,7-2 0,-2-3 0,2-3 0,2 5 0,0-6 0,0 0 0,-5 0 0,3 0 0,-3 0 0,5 0 0,0 0 0,7 0 0,5 0 0,5 0 0,5 0 0,-2 0 0,-2 0 0,0 0 0,-3-1 0,2-2 0,-2-1 0,-1-1 0,-1 5 0,0 0 0,-1 0 0,1 0 0,-1 0 0,1 0 0,-1 0 0,2 0 0,2 0 0,0 0 0,0 0 0,2 0 0,0 0 0,2 0 0,2 0 0,-4 0 0,0 0 0,-1 0 0,0 0 0,-1 0 0,-3 0 0,0 0 0,-5 5 0,0-1 0,2-1 0,1 2 0,2-1 0,-1-1 0,1-1 0,-1-2 0,2 0 0,3 0 0,-1 0 0,3 0 0,-1 0 0,-2 0 0,2 0 0,-2 0 0,0 0 0,-2 0 0,-6 4 0,1 0 0,0-1 0,-2-1 0,2 1 0,0 1 0,-2 1 0,2-5 0,1 0 0,1 0 0,1 0 0,1 0 0,-1 0 0,1 0 0,-1 0 0,1 0 0,0 0 0,-1 0 0,1 0 0,-1 0 0,1 0 0,-1 0 0,0 1 0,-3 2 0,0 1 0,-1 0 0,3-2 0,-2 2 0,2-3 0,-3 3 0,3-1 0,2 1 0,-1-2 0,2 2 0,3-1 0,4 1 0,1-3 0,2 3 0,0-1 0,2 1 0,2-2 0,-3 3 0,1 0 0,-1-1 0,-2 1 0,-2-2 0,-4 1 0,-3-1 0,-1 3 0,-1-2 0,1-1 0,-1-2 0,1-1 0,-1 0 0,1 0 0,0 0 0,-1 0 0,2 0 0,3 0 0,-3 4 0,4 1 0,-1-3 0,-1 0 0,5-2 0,-3 0 0,1 0 0,-1 0 0,3 0 0,-3 1 0,0 2 0,0 1 0,0 0 0,-2-2 0,0 0 0,0 3 0,-2 0 0,0-2 0,1 1 0,2-1 0,-1 0 0,-2 0 0,2 1 0,1-1 0,3-2 0,-1 0 0,-1 2 0,0 1 0,3 1 0,-3-5 0,0 0 0,0 0 0,-1 4 0,-4 0 0,-1-1 0,1-2 0,-2 0 0,-1 2 0,-2 1 0,2-1 0,-3 0 0,1 0 0,2 1 0,1-1 0,2-2 0,1-1 0,1 0 0,2 0 0,5 0 0,-1 0 0,1 0 0,-1 0 0,6 0 0,-5 0 0,0 0 0,2 0 0,0 0 0,1 0 0,-1 0 0,-3 0 0,-2 2 0,-4 0 0,2 3 0,4 0 0,-4-2 0,-2 1 0,-1 0 0,-3-2 0,-1 0 0,-1 3 0,-1-1 0,4-4 0,1 0 0,0 0 0,3 0 0,2 0 0,1 0 0,-1 0 0,3 1 0,-5 2 0,0 1 0,-2-1 0,2-2 0,1 1 0,-1 2 0,-2-3 0,-2 5 0,1-2 0,-1 0 0,-1 2 0,-1-3 0,-1 1 0,0-1 0,7-2 0,0-1 0,1 0 0,1 0 0,0 0 0,5 0 0,-4 0 0,-1 0 0,3 0 0,-2 0 0,-1 0 0,0 0 0,-1 0 0,-5 0 0,1 0 0,-1 0 0,-3 0 0,-1 2 0,2 2 0,-3-3 0,1 3 0,0-1 0,-1 1 0,5-1 0,-3 4 0,5-1 0,3-4 0,4 4 0,-4-2 0,0-1 0,1-2 0,-3-1 0,6 0 0,0 0 0,-2 0 0,0 0 0,-5 0 0,1 0 0,2 0 0,-1 0 0,-2 0 0,2 0 0,0 0 0,1 0 0,-4 0 0,-1 0 0,1 0 0,-1 0 0,1 0 0,0 0 0,-1 0 0,-4 0 0,1 0 0,-1 0 0,5 0 0,-6-1 0,-3-3 0,-3 2 0,-1-3 0,-11 5 0,-3 0 0</inkml:trace>
</inkml:ink>
</file>

<file path=ppt/ink/ink2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31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434 120 12476,'-54'-18'491,"9"8"1,19 26 491,-10 18 0,9-8-1043,-22 25-145,32-30 0,17-5-196,40-34 1,13-10 154,-10 1 0,0-2 0,-2 4 0,-1 0 83,7-3 0,-4 0 654,6-8 1,-32 25-165,-61 29 1,1 4 0,-4 5-83,-22 11 1,-1 3 0,6-3 0,2 2 245,4-2 1,5-1-728,8-6 1,12-5 0,25-11 235,48-37 0,23-18 0,-14 2 0,-1-2 0</inkml:trace>
</inkml:ink>
</file>

<file path=ppt/ink/ink2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32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182 333 12715,'-13'-70'983,"-3"15"-432,-2 38 391,-30 23-1306,6 2 0,29-18 36,51-26 0,-6 12 0,3 2-164,9-3 0,2 2 238,-5 3 1,-3 4 1236,29-12-492,-110 87 1,8-17-1,-19 6 1,-7 2-1,20-16 1,4-1-111,-6-2 0,9-2-1365,9 2 0,70-30 0,7-12 787,6-8 0,-1 0 1,-5 12-1,1 3 0</inkml:trace>
</inkml:ink>
</file>

<file path=ppt/ink/ink2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33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362 1 12455,'-66'19'-28,"0"1"1,15-6-1,5 2-284,7 6 0,8 3-672,-1 11 1346,1-1 0,91-67 129,-17 3 1,4-2-531,4-5 0,1 5 113,0 14 0,-8 10 0,-10 15 417,-30 29 1,-29-2-247,-8-13 1,-7 0 0,3 0 0,1-1 245,-8 2 1,1-2 491,-26 17-787,9-5 1,64-20-689,36-9 0,11-11 0,-9-7 0,2-2-492,28-10 787,-28 14 0,-3 2 1,-11 9-1,-11 9 0</inkml:trace>
</inkml:ink>
</file>

<file path=ppt/ink/ink2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34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8 61 12431,'-8'-48'983,"16"37"0,11 42-573,7 23-621,-25-14 0,-2-2 0,11-4-281,10 7 0,13-26 164,41-34 0,-36 4 0,1-3 175,12-8 0,0-1 0,-7 3 0,0-1 498,1-1 0,-4 3 146,10-9 1,-35 12-1,-48 28 1,-19 17-1,11-1 1,-2 4-1,6 1 1,2 2-296,-2 2 1,11 2-1,20 8 1,23-2 0</inkml:trace>
</inkml:ink>
</file>

<file path=ppt/ink/ink2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35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408 175 12504,'-53'9'-232,"13"-11"787,34-32 428,17-12 0,-8 0-492,8 7 1,-39 23-84,-20 27 1,-1 6-1393,-19 24 0,15-3 410,-8 7-410,34-20 0,103-40 0,-18 6 787,0-2 0,-5 7 1,-24 14-1,-30 16 0</inkml:trace>
</inkml:ink>
</file>

<file path=ppt/ink/ink2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36"/>
    </inkml:context>
    <inkml:brush xml:id="br0">
      <inkml:brushProperty name="width" value="0.5" units="cm"/>
      <inkml:brushProperty name="height" value="1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448 0 12805,'-76'4'206,"2"15"1,15 8-51,-7 14 0,22-8-188,-14 11-221,23-13 240,0 10 0,58-34-43,30-10 1,-13-9-1,3-4 31,9-6 0,2-1 0,2-1 0,0-1-5,-1 1 0,1 3 214,-3 0 1,1 4-129,-3 2 1,-4 8 0,5 14 289,-36 23 1,-31 2-105,-14-6 1,-7 1 0,0-4-1,-3-1 249,-8 8 1,-3-4-217,4-1 1,-1-3-512,1 2 0,1-4-748,-8 0 492,112-45 0,-13 2 246,12-6 0,6 1 0,-18 10 0,-2 3-75,3-1 0,-4 1 479,12 0 0,-31 26 333,-48 24 1,-32 15-247,16-17 1,-2-1 0,1-1 0,1 1 245,-1 2 1,4-1-984,-11 7 0,36 11 295,48-32 0,39-18 1,-22-10-1,1 0 0</inkml:trace>
</inkml:ink>
</file>

<file path=ppt/ink/ink2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37"/>
    </inkml:context>
    <inkml:brush xml:id="br0">
      <inkml:brushProperty name="width" value="0.5" units="cm"/>
      <inkml:brushProperty name="height" value="1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491 1 12864,'-63'36'75,"2"5"1,0 4 132,24-19 1,-3 0-1,2 2 1,2 0-8,-5-2 1,3 0-155,-9 14 1,18-8-440,50-25 0,13-13 155,5-8 1,8-5-1,4-3 1,4-2 52,14-8 0,5 0 0,-3 2 1,1 0 8,1 1 1,-3 2 232,-12 6 1,-3 6 0,13 11 186,-52 30 1,-59 32 0,-5-20 0,-8 1-1,0 0 1,1 1 0,-1-5 0,0-1 245,7-5 1,-1-2-1,7-1 1,-1 0-165,-14 6 1,20-3 0,45-17-656,54-32 0,-4-2 0,6-4 164,-13 2 0,2-3 0,0 2 0,0 3 0,-1 1 0,-2-2-328,23-8 0,-6 3 164,-12 6 0,-6 6 0,-1 7-164,-56 28 0,-32 15 322,2-11 0,-3-1 0,-16 10 0,7-11 1</inkml:trace>
</inkml:ink>
</file>

<file path=ppt/ink/ink2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38"/>
    </inkml:context>
    <inkml:brush xml:id="br0">
      <inkml:brushProperty name="width" value="0.5" units="cm"/>
      <inkml:brushProperty name="height" value="1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623 114 13042,'-41'23'-398,"1"-1"0,-17 9 1381,-17 0-492,27-29 1,18-20-1,42-27 1,20 5-820,3 17 0,2 2 0,16-10-164,-14 15 0,-2 2 0,2 0 0,-6 22 364,-49 21 1,-35 24 372,5-18 1,-8 1 0,-2 3 0,-3 2-1,-4 4 1,-2-3 0,8-5 0,3-1 245,5-4 1,2-1-1,-10 12 1,67-30-355,62-28 1,-19-2 0,5-5 0,9-7 0,1 0 0,-10 3 0,-3 2-384,-6 3 0,-2 1 0,-1 0 0,-2 0-246,4-2 0,0 2 246,-5 3 0,-4 5 0,0 21 0,-64 31 268,-7-10 0,-9 0 0,-4 4 1,-2 0-1,4-6 0,2 0 1,-2 0-1,0 0 223,0 0 1,0 0 0,0 1 0,-1 1 245,-2 2 1,1 0-739,4-8 1,6 0 0,3 22 246,60-35 0,26-15 0,-6-13 0,-1 1 0</inkml:trace>
</inkml:ink>
</file>

<file path=ppt/ink/ink2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39"/>
    </inkml:context>
    <inkml:brush xml:id="br0">
      <inkml:brushProperty name="width" value="0.5" units="cm"/>
      <inkml:brushProperty name="height" value="1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301 189 12565,'-9'-69'983,"17"3"-734,24 25 0,-24 28-221,-32 36 0,-15 12 135,3-7 1,-2 3-1,4-3 1,0 0 286,-6 5 0,3-2-559,-6 8 0,28-3-137,53-32 0,35-19 0,-20-3 0,3-2 0,-1 2 0,0-2 0,-3-1 0,0 1 53,-5 4 1,-1 1 0,1 0-1,3 2 92,10-1 0,-1 5 1,-15 6-1,-5 6 592,9 35 1,-45 8-247,-22-2 1,-11 2 0,-7-1 0,-5-1 245,-15 9 1,-4-1-1,3-7 1,0-5-165,5-3 1,6-12 0,16-23-656,51-33 0,8 6 0,5-4-164,11-6 0,1 2 0,-4 5 0,-3 1 295,0 6 0,-4 4 1,0 9-1,-7 12 0</inkml:trace>
</inkml:ink>
</file>

<file path=ppt/ink/ink2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40"/>
    </inkml:context>
    <inkml:brush xml:id="br0">
      <inkml:brushProperty name="width" value="0.5" units="cm"/>
      <inkml:brushProperty name="height" value="1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453 122 12570,'-38'29'196,"1"0"1,-2 0-1,0-2 1,1 0 0,-3-2 294,0 2 1,0-1-82,5-2 0,-1-3-739,-19 13 1,47-30 0,37-23 0,6-4 0,6-4 183,19-9 0,1-3 1,3-1-1,0 0 6,4 0 0,1 4 0,-7 2 0,-1 4 329,-5 7 1,-4 5-1,16 0 301,-34 40 1,-42 18-247,-14 1 1,-7 4 0,-7 4 0,-6 1-83,6-10 1,-4 2 0,1-1 0,0-2 0,-3-1 0,1-3 327,-20 13 1,2-1-165,11-9 1,5-3 0,-10 2-820,54-29 0,53-37 246,2-4 0,9-5 0,0-1 0,1-1-82,-15 13 0,-1-2 0,1 2 82,16-9 0,-2 6 0,-18 14 0,-7 10 491,-2 25 1,-59 29 0,-15-7 0,-6 1-1,5-7 1,0 0 0,-6 2 0,-2 0 245,3-1 1,0-2-1,-1-1 1,5-2-441,0 19 0,66-42 1,41-11-1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01.454"/>
    </inkml:context>
    <inkml:brush xml:id="br0">
      <inkml:brushProperty name="width" value="0.08571" units="cm"/>
      <inkml:brushProperty name="height" value="0.08571" units="cm"/>
      <inkml:brushProperty name="color" value="#F6630D"/>
    </inkml:brush>
  </inkml:definitions>
  <inkml:trace contextRef="#ctx0" brushRef="#br0">0 76 12287,'0'-13'0,"0"1"0,0 5 0,6 0 0,2 2 0,3 4 0,2-3 0,-2 1 0,-3-1 0,8 2 0,-4-2 0,2 3 0,0 1 0,3-2 0,0 0 0,-1-2 0,3 1 0,-6 1 0,6 2 0,-3 0 0,1 0 0,1 0 0,-2 0 0,0 0 0,0 0 0,3 5 0,1-1 0,1-2 0,0 0 0,-2 2 0,4 0 0,-3-1 0,3-2 0,1-1 0,1 0 0,0 0 0,0 0 0,0 0 0,0 0 0,-1-1 0,-3-3 0,3 2 0,-5-2 0,2 3 0,0 1 0,-2 0 0,4 0 0,-4 0 0,-1 0 0,1 0 0,-4 0 0,2 0 0,-2 0 0,-1 0 0,-1 0 0,-1 0 0,1 0 0,-1 0 0,1 0 0,-1 0 0,2 0 0,2 0 0,0 0 0,1 0 0,-3 0 0,1 0 0,2 0 0,1 0 0,-2 0 0,2 0 0,1 0 0,-2 0 0,3 0 0,-1 0 0,1 0 0,-1 4 0,4 0 0,-4-1 0,-1-2 0,5 4 0,-4-1 0,1-1 0,-4-2 0,3-1 0,-1 1 0,0 2 0,0 1 0,-1 1 0,-3-5 0,1 0 0,2 0 0,0 0 0,-3 0 0,1 0 0,2 0 0,-1 0 0,-2 0 0,2 0 0,0 0 0,7 0 0,-9 0 0,8 0 0,-4 0 0,0 1 0,1 2 0,-4 1 0,-1-1 0,3-2 0,-1-1 0,0 2 0,-2 2 0,-2-3 0,1 3 0,-1-1 0,1 1 0,4-2 0,-1 2 0,0-3 0,-2-1 0,2 0 0,3 0 0,-1 0 0,0 0 0,3 0 0,-3 0 0,0 0 0,0 0 0,3 4 0,-4 1 0,-2-3 0,-1 0 0,4-2 0,3 0 0,-3 4 0,-1 0 0,-3-1 0,-1-2 0,-1-1 0,1 5 0,-1-1 0,1-1 0,-1-2 0,1 0 0,1 2 0,3 1 0,-2 0 0,6-4 0,0 0 0,-1 0 0,3 0 0,-2 0 0,2 0 0,-3 0 0,3 0 0,-5 0 0,0 0 0,0 0 0,0 2 0,-2 1 0,0 1 0,0-1 0,-2-2 0,-2 0 0,1 2 0,-1 1 0,2 2 0,2-3 0,2 1 0,1-1 0,1-2 0,4 1 0,-1 0 0,4 3 0,1-1 0,-3-4 0,0 0 0,0 0 0,3 0 0,0 0 0,-3 0 0,-1 0 0,2 1 0,-6 2 0,1 1 0,0-1 0,-6-2 0,3 1 0,-1 0 0,0 3 0,0-1 0,-5-4 0,1 0 0,-1 0 0,5 4 0,0 0 0,-2-1 0,-1-2 0,3-1 0,0 0 0,-2 0 0,-1 0 0,3 0 0,1 0 0,0 0 0,0 0 0,3 5 0,-3-1 0,0-1 0,0-2 0,3-1 0,-3 0 0,1 0 0,-1 0 0,3 4 0,-5 0 0,0-1 0,-2-1 0,-2-2 0,2 0 0,2 0 0,0 0 0,1 0 0,-4 0 0,-1 1 0,1 3 0,1-2 0,1 2 0,2-3 0,-2-1 0,-1 0 0,0 0 0,1 1 0,2 4 0,0-4 0,-5 5 0,1-2 0,0 0 0,-1 2 0,1-4 0,-1 3 0,1-1 0,-1-4 0,1 0 0,0 0 0,-1 0 0,1 0 0,-1 0 0,1 0 0,-1 0 0,2 0 0,2 0 0,0 0 0,1 0 0,-3 0 0,1 0 0,2 0 0,0 1 0,-4 2 0,-1 1 0,1-1 0,-5-2 0,0-1 0,2 0 0,1 0 0,3 2 0,3 2 0,3-3 0,3 3 0,-2-2 0,-3-2 0,-4 0 0,2 0 0,0 0 0,1 0 0,-4 0 0,-1 0 0,1 0 0,-1 4 0,1 0 0,0-1 0,-1-2 0,1-1 0,-1 2 0,1 1 0,-1 1 0,1 1 0,1-2 0,1 1 0,2-1 0,0 0 0,-3 0 0,1 1 0,2-1 0,-1-2 0,-3-1 0,0 2 0,-1 2 0,1-3 0,-1 3 0,1-2 0,-1-2 0,1 0 0,0 0 0,-1 1 0,1 2 0,-1 1 0,1 2 0,-1-4 0,1 3 0,-5 0 0,1-2 0,0 1 0,-2 0 0,2-4 0,1 0 0,1 5 0,1-1 0,1-1 0,-1-2 0,1-1 0,-2 1 0,-3 4 0,8-4 0,-4 5 0,2-2 0,0 0 0,-1 1 0,1-2 0,1 1 0,2-1 0,0 3 0,-5-2 0,1-1 0,-1-2 0,1-1 0,-6 0 0,4 0 0,-3 0 0,-1 0 0,2 0 0,-6 6 0,6-3 0,-3 4 0,1-2 0,1 5 0,5-2 0,-1-2 0,-3 4 0,-1-6 0,-5 0 0,4-4 0,-3 0 0,-2 6 0,4-5 0,-1 3 0,-4-2 0,5-2 0,-1 1 0,4 3 0,-2-2 0,1 3 0,2 1 0,-5-5 0,6 6 0,-2-3 0,-4-2 0,1 3 0,-9 1 0,-5 1 0,-9 0 0,-5-2 0,-3-5 0</inkml:trace>
</inkml:ink>
</file>

<file path=ppt/ink/ink2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41"/>
    </inkml:context>
    <inkml:brush xml:id="br0">
      <inkml:brushProperty name="width" value="0.5" units="cm"/>
      <inkml:brushProperty name="height" value="1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74 344 12632,'-53'-10'-123,"32"-18"144,50-9 0,3 0 210,18-7 0,8-2-118,-21 19 1,0-2-190,0 3 0,2 1 233,34-10 0,-42 46 9,-31 33 1,-15-9-1,-8 1-40,-12 9 0,-2 0 1,-1-2-1,2-1 312,-5 1 0,4 0-312,7-6 0,1-3-371,-18 23 1,68-48-84,37-31 0,-11-2 0,6-6 82,14-8 0,2-2 0,-2 0 0,3 2-246,2 3 0,-2 3 256,-7 1 1,-7 7 0,19 9 726,-46 30 1,-35 7-247,-19 6 1,-11 0 0,3-2 0,-2-2 245,-6 4 1,0-3 491,-27 9-656,30-12 1,16-17 0</inkml:trace>
</inkml:ink>
</file>

<file path=ppt/ink/ink2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42"/>
    </inkml:context>
    <inkml:brush xml:id="br0">
      <inkml:brushProperty name="width" value="0.5" units="cm"/>
      <inkml:brushProperty name="height" value="1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476 248 12669,'-75'0'25,"19"0"0,47-21 26,37-12 1,28-14-189,-17 19 1,3 0 194,0 2 0,1 1 237,0 0 0,-5 10 0,-20 20-84,-43 33 0,-11-5 0,-10 3 34,-15 11 1,-5 0 0,-1-2 0,-1-3 245,0 1 1,1-3-312,11-7 0,5-1 0,10-10 0,13-1-672,23-2 0,51-29 246,2-8 0,10-5 0,10-5 0,2-3-246,-2 1 0,-1 1 0,-1-2 0,0 4 819,-3 2 1,-15 14 0,-35 28-1,-54 32 1,7-16 0,-4 0-4,-5 1 0,0 0-324,8-4 0,7 2 0,-10 29 0,23-5 0</inkml:trace>
</inkml:ink>
</file>

<file path=ppt/ink/ink2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43"/>
    </inkml:context>
    <inkml:brush xml:id="br0">
      <inkml:brushProperty name="width" value="0.5" units="cm"/>
      <inkml:brushProperty name="height" value="1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154 114 12709,'48'-39'-777,"10"9"924,-21 14-50,43-4 394,-49 12 1,-23 26-165,-49 18 1,9-10 0,-3 1 163,-8 0 1,0-2 491,-12 10-563,-9 1 1,73-36-913,25-12 0,6-2 0,29-21 0,0 2 0,-29 11 0,0-1 458,30-12 0,-34 16 279,-40 31 1,-36 21 0,-1 0 0,-3 2-1,6-4 1,1 0 0,-8 7 0,-1-1 245,-2 4 1,1-2-165,5-2 1,4 0 0,-1 15-574,59-30 0,26-29 0,7-16 0,6-6 151,-2-2 0,2-1 1,2-3-1,-1-1 1,-8 5-1,1 0 1</inkml:trace>
</inkml:ink>
</file>

<file path=ppt/ink/ink2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44"/>
    </inkml:context>
    <inkml:brush xml:id="br0">
      <inkml:brushProperty name="width" value="0.5" units="cm"/>
      <inkml:brushProperty name="height" value="1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278 384 12516,'7'-74'322,"-2"14"-217,44 8 0,5-2 128,-19 24 1,1 1-45,-2 2 1,-2 4 304,18-11-90,-90 93 1,-17-9-209,19-17 1,-5 7-1,-1-2 1,-14 8 0,1-1 294,6-4 1,1 0-120,5-9 0,5 1-679,2 3 0,19-2 1,48-12 68,48-15 1,-20-13 0,2-9-9,6-7 0,1-4 0,-3 2 0,-1 2-246,0 1 0,-6 4 164,17-6 0,-68 41 0,-63 24 573,17-17 1,-3 3 0,-10 6 0,-2 1-1,3-4 1,0 1 0,-1 2 0,1 1 245,-9 1 1,5-2-286,7-5 1,22-6 0,40-10 0,60-34-207,-22 3 0,3-4 0,4-5 0,-3 0 0,-8 1 0,0 1 0</inkml:trace>
</inkml:ink>
</file>

<file path=ppt/ink/ink2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45"/>
    </inkml:context>
    <inkml:brush xml:id="br0">
      <inkml:brushProperty name="width" value="0.5" units="cm"/>
      <inkml:brushProperty name="height" value="1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0 209 12799,'20'-33'-328,"-1"-1"0,8 2 0,-1 5 1311,19-6-492,-5 11 1,1 3 491,2 10 0,3 19-1067,-27 21 1,-38 42 150,3-32 0,-4 0 1,-17 25 150,15-32 0,-1-1 285,-19 28-690,5 1 1,48-44-142,42-29 0,-12-7 0,3-6 82,12-9 0,2-2 0,-3 6 0,-1 0-184,0 1 0,-2 4 360,-8 0 1,-6 13 0,2 28 560,-45 28 1,-32 17-1,-4-20 1,-4-1-1,5-5 1,-1-2-427,-6-3 1,10-7-1,31-16-1049,40-30 843,0 1 1,7-1-1,10-6 1,3 0-1,2 0 1,-2 0-1</inkml:trace>
</inkml:ink>
</file>

<file path=ppt/ink/ink2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46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343 314 12970,'-47'-29'-492,"20"-2"0,36 1 390,19-16 1,3 5 1084,13-11-567,-2 11-472,-6 15 0,0 8 0,-10 18 392,-17 23 1,-32 17-92,-12-7 1,-8 1 0,2 4 0,-2 1-1,-10 10 1,0-1 0,6-3 0,3-1 245,7-2 1,1-2-682,9-6 1,8-3 0,16 13-303,44-25 0,6-19 246,-3-15 0,3-3 0,-2-2 0,1-2-246,11-6 0,1 0 164,-11 3 0,1 4 0,28-4 452,-52 33 0,-57 27 121,-14 4 1,-7 1 0,5-7 0,2-2-1,-4 5 1,-1 0 0,8-6 0,-1-2 245,-7 7 1,2-2-1,-6 4 1,30-21-984,55-32 0,24-10 246,-10 3 0,4-3 0,-4 5 0,1 1 49,3-1 0,0 4 1,20-6-1,-9 18 0</inkml:trace>
</inkml:ink>
</file>

<file path=ppt/ink/ink2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47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444 142 12821,'-78'16'391,"0"-4"592,22-6 0,-19-6 0,30 0-1309,6-10 1,50-18 56,46-17 1,-2 6-224,-16 20 0,-1 2 91,6-1 1,0 31 641,-44 36 1,-12-12 0,-8 1-57,-14 13 0,-6 0 0,3-3 0,0 2 306,0-1 1,0-1-1,5-7 1,1-1-544,4-6 0,11-3 0,21-2-440,38-25 0,5-12 0,-9-9 0,0-3-492,22-13 0,18 10 1475,-39 11 1,-37 46 491,-44 22 0,5-7-1242,-3 8 259,36-41 0,37-6 0,26-28 0</inkml:trace>
</inkml:ink>
</file>

<file path=ppt/ink/ink2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48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76 68 12984,'38'-39'-426,"14"10"1295,-23 34-378,1 11 1,-35 23-135,-23 22 1,0-4-132,-17 7 151,2-8-962,-6 5 117,22-24 282,86-76 1,-8 8 58,3-11 1,5-3 0,-12 15 0,-2 1-227,4-2 0,0 2 397,-10 5 1,-2 5 0,18 6 446,-34 31 1,-31 21-247,-15 3 1,-11 2 0,-3 2 0,-5 2-1,-8 10 1,-2 0 0,7-7 0,1-3 245,8-5 1,3-4-1,-6 12 1,46-25-820,45-37 0,-10-5 0,6-5 82,11-11 0,4 0 0,-1 0 0,0 2-246,-4 2 0,-2 4 164,-8 1 0,-6 11 0,-6 29 724,-47 31 0,-29 17-151,2-26 1,-6 1 0,7-5 0,0-2 245,1-1 1,1-4-48,-8 4 1,39-21-445,46-37 0,4-7 0,-8 8 0,-1 0 0</inkml:trace>
</inkml:ink>
</file>

<file path=ppt/ink/ink2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49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253 59 12543,'-43'0'327,"1"0"1,-2-3 0,2 1 64,-16 1 1,35 3-885,51 6 0,10-3 0,30-13 0,4-4 283,-28 0 0,1 1 628,-1 2 0,-1 1-238,4 0 1,-8 10 0,-9 31 110,-38 23 1,-14-19-1,-8 0-47,-13 2 1,-4-3 0,4-2 0,-2 0 245,1-2 1,2-2-219,-6 9 1,36-8-766,57-31 0,11-13 246,-7-6 0,3-4 0,-1 3 0,2-1-246,9-5 0,1-1 322,-4 3 0,-4 1 451,-2-4 1,-14 14 0,-32 20 463,-52 30-538,7-14 1,-5 2-700,-5 6 0,9-2 164,26-8 0,28-2 0</inkml:trace>
</inkml:ink>
</file>

<file path=ppt/ink/ink2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50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269 240 13058,'-53'0'983,"2"0"0,37 6-878,56-41 1,-10 17-269,8-9 1,6-2-1,-9 7 1,0 1-6,8-3 1,0-1 143,-3 5 1,-2 4-1,18 8 24,-34 26 0,-36 13 163,-19 5 1,-11 0 0,-3 1 0,-2-2 0,-13 7 0,1-1 81,5-5 1,4-2 0,5-2 0,4-1 245,5-7 1,2 1-1,-22 21 1,29 0-537,52-13 1,16-24-202,4-14 0,3-9 0,0 0 0,-1-3-246,13-5 0,-1 0 0,-5 3 0,-3 3 164,-4-3 0,-9 10 0,-6 32 82,-36 28 0,-8-3 0,-16 16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04.370"/>
    </inkml:context>
    <inkml:brush xml:id="br0">
      <inkml:brushProperty name="width" value="0.08571" units="cm"/>
      <inkml:brushProperty name="height" value="0.08571" units="cm"/>
      <inkml:brushProperty name="color" value="#F6630D"/>
    </inkml:brush>
  </inkml:definitions>
  <inkml:trace contextRef="#ctx0" brushRef="#br0">214 131 12287,'-12'-7'0,"-1"3"0,0 3 0,5 1 0,0 0 0,5-2 0,-1-2 0,2-4 0,2 1 0,2-2 0,2 0 0,-3-3 0,4 0 0,-4-1 0,0 6 0,2 2 0,1-1 0,0 3 0,-4-5 0,0 5 0,0-4 0,0 3 0,0 4 0,0 0 0,0 1 0,0 8 0,0 1 0,-1 4 0,-2 0 0,-2-3 0,-2 0 0,0 0 0,-3 2 0,2-1 0,-2 1 0,-1-1 0,-2 1 0,1-1 0,-1 1 0,0 0 0,1-1 0,-1 1 0,1-1 0,3 1 0,2-1 0,2 1 0,2-1 0,2-3 0,1-1 0,1-1 0,3 2 0,-1-4 0,5-5 0,2 0 0,1 0 0,2 0 0,-1 0 0,1 0 0,-2 2 0,-1 0 0,-2 3 0,1-1 0,3-4 0,1 0 0,1 0 0,1 0 0,2 0 0,-2 0 0,5 0 0,-1 0 0,1 0 0,2 1 0,-5 2 0,0 1 0,1-1 0,-4 0 0,2-1 0,-2 3 0,-1 3 0,0-2 0,-1 1 0,1-5 0,-1 3 0,1-4 0,-1-1 0,2 0 0,3 0 0,4 0 0,3 0 0,-3-4 0,0 0 0,1 1 0,2 1 0,-3 2 0,-2 0 0,-1 0 0,-2 0 0,-2 0 0,-2 0 0,1 0 0,-1 0 0,-3 0 0,-1 0 0,2 0 0,1 0 0,2 0 0,-1 0 0,1 0 0,-1 0 0,1 0 0,-1 0 0,1 0 0,-1 0 0,1 0 0,0 0 0,-1 2 0,1 1 0,-1 1 0,1-1 0,-5-2 0,1-1 0,0 0 0,2 0 0,-2 0 0,-1 0 0,2 0 0,1 0 0,-2 0 0,-1 0 0,2 0 0,-3 0 0,1 0 0,2 0 0,1 4 0,2 0 0,-1-1 0,1-2 0,-1-1 0,1 0 0,-1 0 0,1 0 0,-5 5 0,1-1 0,0 0 0,3 2 0,0-4 0,1 7 0,-5-6 0,0 2 0,2-1 0,1 1 0,2-1 0,0 0 0,-1 0 0,1-1 0,-1-2 0,1-1 0,1 0 0,1 0 0,2 0 0,4 0 0,-5 0 0,1 0 0,1 0 0,-4 0 0,3 0 0,-3 2 0,-1 2 0,-1-3 0,1 5 0,1-2 0,2 0 0,-2 2 0,3-3 0,-3 1 0,-1-1 0,5 2 0,1-1 0,2-1 0,0-1 0,-1-2 0,2 0 0,-1 0 0,1 0 0,1 0 0,-1 0 0,-2 0 0,-2 0 0,3 4 0,-5 0 0,0-1 0,-2-2 0,-2 0 0,1 2 0,-1 3 0,1 1 0,-1-4 0,1 2 0,0-1 0,-1 1 0,1 3 0,-1-4 0,2-1 0,3-2 0,-3 1 0,4 1 0,-1 1 0,0-1 0,-1-2 0,-2-1 0,3 0 0,1 1 0,3 2 0,-4 1 0,-3-1 0,-2 3 0,1-2 0,1 0 0,3 2 0,-2-5 0,5 5 0,-1-2 0,1 0 0,-1 0 0,3-2 0,-1 0 0,2 3 0,-1-1 0,2-4 0,-2 0 0,0 0 0,5 0 0,-6 0 0,3 0 0,1 0 0,0 0 0,0 1 0,-1 2 0,-3 1 0,1 0 0,-4-4 0,0 2 0,0 2 0,2-1 0,-6 4 0,-3-2 0,0-2 0,0 3 0,1-1 0,-4 2 0,-1-4 0,-4 3 0,2-2 0,2 0 0,-3 1 0,5-2 0,1 1 0,2 5 0,5-5 0,-3 2 0,3-4 0,-3 3 0,-2-3 0,-4 4 0,1-2 0,1-1 0,1 3 0,1-1 0,1 1 0,-1-1 0,1-1 0,1-2 0,1 1 0,2 1 0,0 1 0,-5-2 0,1 1 0,5 1 0,-4-4 0,3 3 0,1-2 0,-1 2 0,4 1 0,-5-1 0,1 1 0,1 0 0,-4-3 0,4 3 0,-1-1 0,0 1 0,1 0 0,-3-2 0,2 1 0,-2-1 0,4 0 0,-3 0 0,0 1 0,-2 0 0,-2-4 0,1 0 0,-5 1 0,1 2 0,0 1 0,-2 2 0,2-2 0,-5-3 0,3 5 0,-2 0 0,5-5 0,-1 3 0,-2-2 0,1-2 0,-5 0 0,2 0 0,-5 0 0,2 0 0,2 0 0,-1 0 0,5 0 0,-4 0 0,5 0 0,-7 0 0,4-6 0,-6-1 0</inkml:trace>
</inkml:ink>
</file>

<file path=ppt/ink/ink2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51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124 398 12928,'-40'-57'71,"17"-3"1,53 5-171,-6 25 0,5 0 0,21-22 981,8 3-724,-24 20-72,29-7 1,-50 53-142,-13 16 1,-20 7 284,-12-10 0,-5 0 1,5-4-1,-1 0-14,-10 4 0,0 0 275,8-6 1,3 0-832,-23 25 1,77-28 11,44-11 0,-14-15 0,6-10 82,13-6 0,0-6 0,3 1 0,0-2-246,0-1 0,-1-1 0,-10 5 0,-4 2 0,-7 1 0,-12 10 284,-23 21 1,-23 18 0</inkml:trace>
</inkml:ink>
</file>

<file path=ppt/ink/ink2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52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124 96 12615,'-70'6'491,"17"-6"1,66-1-1,36-3 1,6 0-540,26-4 1,-1-7-180,-30 3 1,2-2 418,-5 0 1,-1 2 134,4-2 1,-9 10 0,-13 27-94,-36 26 1,-16-11 0,-10 1 208,-12 4 1,-3 0-781,4-2 0,1-1-116,-3-2 1,15-4 452,47-6 0,0-11 0,29-29 0,-1 2 0</inkml:trace>
</inkml:ink>
</file>

<file path=ppt/ink/ink2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53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490 62 12603,'-44'1'245,"-1"0"1,-1 6 0,2 5 0,-26 16-194,27-4 0,3 0 590,-11 6-316,2-10 1,7-4-1,26-14-799,21-9 1,31-12 236,10 0 0,6-4 1,-2 3-1,2-1 111,10-1 0,2 0 1,-5 4-1,0 2 220,-1 2 0,-2 1 396,18 0 1,-24 28-1,-61 23 1,-5-6-61,-12-5 0,-5-1 22,-15 17-453,13-13 0,5-1 0,7 9 0,2 4 0</inkml:trace>
</inkml:ink>
</file>

<file path=ppt/ink/ink2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54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1 1 12694,'0'0'0</inkml:trace>
</inkml:ink>
</file>

<file path=ppt/ink/ink2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55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396 126 12574,'-69'-13'191,"-2"33"0,15 23-291,25-7 1,1 0 432,-15 13 650,-18-18-722,34-25 0,27-36 0,48-17-363,-12 21 0,2 0 0,1 3 1,0 1-81,2 1 1,-1 1 0,26-9 263,-23 11 0,0 1 449,30-14-204,-23 17 1,-7 5 0,-19 11-1,-35 24 1,-17-5 0,-8 1-83,-18 9 1,-2 1 0,-2 0 0,3 1 139,-4 2 1,3 1-714,7-9 0,8 4 0,4 31-164,65-17 0,14-14 351,9-29 1,8-8-1,-8-1 1,-3-3-1,4-4 1,-2 0-1</inkml:trace>
</inkml:ink>
</file>

<file path=ppt/ink/ink2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56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136 63 12864,'-69'12'983,"25"-6"-208,22-1-480,81-41-165,-27 28-486,20-15 1,3 6-166,6 30 550,7 12-146,-26 16 181,-9-2 502,-6-16-325,10-13-82,-1-10 155,-10 0-58,19 0-212,-11-5-314,5 4 1253,-22 11-829,-34 18-505,0-6 40,75-28-315,-21-11 310,28-8 1,7-2-135,-33 9 1,-1 1-43,11-3 0,0 0 0,-8 2 0,65-20 492</inkml:trace>
</inkml:ink>
</file>

<file path=ppt/ink/ink2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57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614 166 12717,'-76'28'-984,"7"6"1357,21-5 118,8-8 1,0-1-1,-4 1 1,21-24-303,52-26 0,4 5 0,6 1-435,12-4 0,4 1 0,4-3 0,0-1-246,7-1 0,-1 2 476,-6 6 0,-6 1 0,15 0 119,-51 30 0,-53 30 0,-7-7 0,-5 1 0,4 1 0,0-3 19,0 0 1,0-1 0,2 1 0,0-4 0,-1 3 0,-1-1 0,0 1 0,-1-1 122,0 3 1,0-1 0,2-2 0,0 3 245,-1 3 1,2-1-247,2-3 1,7 1 0,5 19 0,52-36-106,44-35 0,-17 0 1,0-4-1,1-3 1,-1-3-1,4 1 1,0 1-305,0-1 0,0 0 0,2 3 0,1-2 0,-7 3 0,0 0-328,-4 2 0,1 0 164,7-3 0,-4 3 0,4-2-164,-40 19 0,-51 20 0,-20 7 0,-48 16 492,-15 3 0</inkml:trace>
</inkml:ink>
</file>

<file path=ppt/ink/ink2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58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852 417 12941,'-51'-6'491,"2"1"1,-21-1 124,19 0 261,-7 6-25,4-4-1536,-14-3 522,31 0 1,40-18-564,29-9-103,-2-2 1180,-3 4 1,-2 0 3,-4-2 0,-67 29-111,0 21 1,-3 5 0,-2 3 0,0-2 245,2-1 1,0 0-1,7-3 1,0-1-165,-10-1 1,7-9 0,15-16-37,38-29 0,12 8 0,9-2-783,14-5 0,2-1 0,-3 0 0,-1 1 164,4 5 0,-6 2 0,-16-2-656,-35 24 0,-25 20 920,-19 7 0,16-4 0</inkml:trace>
</inkml:ink>
</file>

<file path=ppt/ink/ink2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59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180 204 13308,'-44'-5'491,"0"-2"1,-18 11-171,32 8-403,62-17 0,19-6 0,3 5-201,3-15 0,1-7 774,-15 7 1,-5-4-165,5-6 1,-12 1 0,-23 4 163,-40 22 1,-40 29-1,22 3 1,-3 4-706,7-7 1,1 2-115,-1 6 0,19-1 0,49 3 164,51-5 0,-12-20 0,9-5 0,8-5 0,-1 0 0</inkml:trace>
</inkml:ink>
</file>

<file path=ppt/ink/ink2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60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211 242 12634,'-43'-8'354,"-1"0"0,-34-14 137,33-17 1,50-4-478,44-6 0,-12 28 0,2 4-506,8 4 0,1 4 237,-5 0 0,-1 5 547,32 19 1,-66 30 34,-41 22 1,6-34 0,-6-4 163,-10-4 1,1-5-444,-8 7 1,7-5-1033,63-22 903,9-12 1,26-12 0,11-6 0,-8-2 0,0 0-1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06.125"/>
    </inkml:context>
    <inkml:brush xml:id="br0">
      <inkml:brushProperty name="width" value="0.08571" units="cm"/>
      <inkml:brushProperty name="height" value="0.08571" units="cm"/>
      <inkml:brushProperty name="color" value="#F6630D"/>
    </inkml:brush>
  </inkml:definitions>
  <inkml:trace contextRef="#ctx0" brushRef="#br0">0 61 12287,'0'-12'0,"0"4"0,0-1 0,6 1 0,2-5 0,-1 6 0,1 3 0,-5 4 0,1 4 0,-2 3 0,-2 6 0,0-1 0,0 1 0,0-1 0,0 1 0,1-5 0,3 1 0,5 1 0,2-5 0,2 1 0,-1-2 0,1 0 0,-1 2 0,1-4 0,-1 3 0,1-3 0,-1 5 0,1 2 0,-2 2 0,-1 0 0,-2-2 0,-5 2 0,3-4 0,-1 0 0,-2-2 0,4-3 0,0 0 0,0 3 0,1-1 0,5-3 0,0 2 0,-1 1 0,1 2 0,-1-3 0,1 1 0,-1 1 0,1-1 0,-1 3 0,1 6 0,-6-5 0,-1-1 0,-1-1 0,2 2 0,6-2 0,-1-1 0,1 1 0,-1 2 0,1-3 0,-1-1 0,1 1 0,1-3 0,1 3 0,2 0 0,-2-1 0,-1 1 0,-1 0 0,0 3 0,-1-1 0,1 1 0,-1 2 0,-1-3 0,-1 0 0,-1 0 0,0 0 0,2-3 0,2 3 0,0 0 0,-1 0 0,1-4 0,-1 2 0,1 0 0,-1-1 0,1 0 0,0-4 0,-1 1 0,1 4 0,-1-4 0,1 3 0,-1 2 0,1-2 0,-1-1 0,1 2 0,0 1 0,-1 1 0,1-3 0,-1 3 0,1-1 0,-1-2 0,1-3 0,-1 2 0,1 1 0,0 2 0,-1-3 0,1 1 0,-1 0 0,1-4 0,-1 0 0,1 1 0,0 2 0,-1 1 0,1 2 0,-1-3 0,1 1 0,-1 0 0,1-4 0,-1 0 0,-3 1 0,-1 2 0,2 1 0,1 1 0,2-5 0,-1 0 0,-3 0 0,-1 0 0,2 0 0,1 0 0,1 0 0,1 0 0,0 0 0,-1 0 0,1 0 0,-1 0 0,1 0 0,-1 0 0,1 0 0,0 0 0,-1 0 0,-4 0 0,1 0 0,1 0 0,-3 0 0,1 0 0,2 0 0,1 0 0,1-2 0,1-1 0,0-1 0,-1 0 0,-1 3 0,-1-2 0,-2-1 0,1-1 0,3 4 0,1-3 0,-5 2 0,1-2 0,0 3 0,3 0 0,0-2 0,1-1 0,-5-1 0,1 5 0,0 0 0,2-1 0,2-3 0,0 2 0,-1-2 0,-5-3 0,0 4 0,-3-5 0,-1 5 0,5-2 0,2-1 0,-3 5 0,2-3 0,0 2 0,-2-2 0,2 0 0,-7 0 0,4 4 0,-6 0 0,0 0 0,-6 0 0,-1 0 0</inkml:trace>
</inkml:ink>
</file>

<file path=ppt/ink/ink2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61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199 18 12638,'-75'0'-501,"18"0"561,22 0 923,17 0 0,7 15-1240,64-17 0,-8 10-166,4-14 0,3-4 36,16 3 350,-23-1 0,-5 2 251,-14 4 0,3 20 252,-58 18 1,-6 5-223,0-14 1,-4-2-1,4-2 1,0-1 246,-5 3 1,-1-2-153,-24 14-831,10-5 0,70-18 0,38-10 0,29-11 0,-32-2 0,2-4 351,-2 2 1,-1 0-1,2-1 1,2 1-1,-4 0 1,-1-1-1</inkml:trace>
</inkml:ink>
</file>

<file path=ppt/ink/ink2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62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233 152 12569,'-45'-5'491,"-2"1"1,-34-14-1,31-11 1,41 0-1,46 3 1,2 12-984,34 7 0,3 4 246,-32 3 0,1 0 0,2 0 0,0 0 0,-1 1 0,-2-2 0,1-1 0,1 0 93,1 2 0,-4-4 463,12-4 1,-19 10 180,-64 1 1,-12 5-247,-3 3 1,-8 1 0,4 1 0,-3 2 245,-6 1 1,3 1-1,5-2 1,4 1-984,-17 12 0,77-13 164,50-8 0,-17-11 0,5-5-164,11-6 0,0-4 328,-5 0 0,-2 2 0,-11 5 0,-2 0 0,26-9 0</inkml:trace>
</inkml:ink>
</file>

<file path=ppt/ink/ink2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63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352 92 13086,'-46'-54'168,"12"17"-337,45 42-71,25 24 251,22 17 0,-21 14 316,-28-1 1,-26-23 0,-11 0-83,-18 1 1,-6 0 0,1 3 0,0-1 206,-2 1 1,4-1-476,9-11 0,10 0 0,25 10-469,45-19 0,41-12 246,-29-11 0,2-2 0,3-2 0,0-1 0,-1-2 0,-1 0 0,-1 2 0,-2 1 162,-4 2 1,-2 1-100,13-1 1,-23 27 182,-48 13 0,-5 2 0,-31 8 0</inkml:trace>
</inkml:ink>
</file>

<file path=ppt/ink/ink2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64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45 389 12816,'-31'-66'491,"18"-5"1,26 16-1,27 2 1,-2 21-1,27-2 1,-13 11-312,-11 13 0,0 2 0,20-2-653,21-1 38,-27 2 354,9 3 1,-48 14 92,-24 19 1,-24 6-40,-9-8 0,-8 2 0,2 2 0,-4 0-74,-12 7 0,0-1 0,12-1 0,4 1 101,11-1 0,6-1 0,-7 13 0,30 1 0</inkml:trace>
</inkml:ink>
</file>

<file path=ppt/ink/ink2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65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911 119 12666,'-46'-2'-89,"1"-1"1,-4 2 0,-1 1 333,-2-2 1,1 1 0,3 1 0,1 3 737,-35 5-841,33-3 1,11 0-112,54-5 1,25-15-273,3 3 0,7 1 0,-10 0 0,1 0 83,7-3 0,1 2 1,-8 3-1,2 2-178,8-3 1,-3 0 427,10 2 0,-48 24 143,-68 18 0,10-9 1,-6 2-40,-16 7 1,-4-1-1,23-10 1,0-1 0,0-1-1,-2 2 1,-1 0-1,2-1 1,-16 9 0,2 0 294,4-2 1,6-2-1,-12 15 1,42 10-1476,99 13 984,21-53 0,29 2 0</inkml:trace>
</inkml:ink>
</file>

<file path=ppt/ink/ink2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66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416 362 12532,'-31'-65'491,"1"12"1,34 25-1,24 2 1,16-1-599,-6 10 1,5 0 0,4 0-1,1-1-160,12-2 1,-1 0 42,-3-2 0,-4 4 0,21 5 182,-48 16 1,-59 30-1,-15-6 1,-8 1 163,7-3 1,0-1 0,2-1 0,0 1 0,2-4 0,0 1 0,1 1 0,0 0 122,2 0 1,0 1 0,-4 0 0,1 1 245,-1 2 1,0 0-165,4-2 1,4 0 0,-19 29-574,58-19 0,48-16 0,1-21 0,7-7-246,1 0 0,0-1 328,-14 2 0,-1 0 0,8-2 0,0 1 0,11-1 0</inkml:trace>
</inkml:ink>
</file>

<file path=ppt/ink/ink2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68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144 1 12538,'-36'31'327,"-1"0"1,-10 10 0,24-17 144,51-28 1,6-1-778,36-13 0,-20 5 436,23-9 559,-29 6-292,19 1 92,-41 18-1474,-10 20 787,18 8 0,21-27 1,-4-13-1,1 1 0</inkml:trace>
</inkml:ink>
</file>

<file path=ppt/ink/ink2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69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390 215 12960,'-13'-42'-984,"-16"14"492,-21 42 0,2 3 983,7-3 1,-1 2 491,-9 1-492,7 0 1,3-2 491,10-8-738,61-21 1,20-7 0,-10 5 0,4-1-373,10-4 1,8-2 0,-3 0 0,13-2 0,-3 3-339,-8 1 0,-4 1 110,21-6 0,-45 13 627,-58 21 1,-36 5-28,9 2 1,-2 0 0,2-2 0,1-1 245,-1 2 1,3-2-1,-30 7 1,43 0-984,47-8 0,43-3 0,1-6 0,4-4 351,-12 2 1,2 0-1,19 0 1,3 0-1,-11 0 1,1 0-1</inkml:trace>
</inkml:ink>
</file>

<file path=ppt/ink/ink2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70"/>
    </inkml:context>
    <inkml:brush xml:id="br0">
      <inkml:brushProperty name="width" value="0.5" units="cm"/>
      <inkml:brushProperty name="height" value="1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178 547 13359,'-28'-63'983,"-1"-1"-250,11 25-1038,-5-23 0,43 12 485,-1 17 0,2-2 0,25-18 132,-15 28 0,4 2 262,21-14-2,5-6-355,-34 24-96,-99 23 0,4 18-431,2-3 0,1 4-674,-8 8 0,21 21 787,79-4 0,14 14 1,2-32-1,1 1 0</inkml:trace>
</inkml:ink>
</file>

<file path=ppt/ink/ink2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71"/>
    </inkml:context>
    <inkml:brush xml:id="br0">
      <inkml:brushProperty name="width" value="0.5" units="cm"/>
      <inkml:brushProperty name="height" value="1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138 39 13004,'-58'0'893,"22"0"-1632,108-16 49,-30 13 211,21-8 1,-1 2 596,-26 13 0,-15 13 352,-50 21 0,-3 2-197,-21 8 1,8 3 217,18-22 1,1 1-220,-9 12-453,13 16-22,27-37 100,41 1-881,14-34 492,3-1 0,-39 14 383,-52 24 1,-8 8 121,-30 12 970,15-8 0,-9 8-884,33-20 0,55-9-316,42-21 1,-26 2 0,1-1-276,-2 1 0,-1-2-492,17 5 850,-8 17-301,-64 22 435,-5 18 0,-19-13 0,7-3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0:19.920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26 25 12287,'-9'7'0,"2"-4"0,2-6 0,2-5 0,2 1 0,1-2 0,0 7 0,0-4 0,0 7 0,0 4 0,0-3 0,0 7 0,0-5 0,0 4 0,0-3 0,0 3 0,0 0 0,1 5 0,2-1 0,1 1 0,0 0 0,-4-1 0,0 1 0,0-1 0,0 5 0,0 0 0,0-2 0,0-1 0,0 3 0,0 0 0,2-2 0,2-1 0,-3 0 0,3 1 0,-1 2 0,1-2 0,-2-1 0,3 0 0,0 2 0,-1 0 0,1 1 0,-2-3 0,1 1 0,-1 2 0,-2 4 0,1-3 0,1 0 0,1 0 0,0 3 0,-4-4 0,1 0 0,4 1 0,-4-3 0,3 5 0,-2-2 0,-2-3 0,1-1 0,2-1 0,1-1 0,-1 1 0,-2 0 0,1-1 0,2 1 0,-3 1 0,3 1 0,-2 2 0,2 0 0,0-5 0,-1 2 0,-2 3 0,-1-3 0,0 4 0,0-1 0,0-1 0,0 1 0,0-3 0,0 3 0,0 1 0,0 3 0,0-4 0,0-8 0,0 0 0,0 1 0,2 1 0,0 1 0,3 1 0,-3-1 0,0 1 0,-2 1 0,0 1 0,0 2 0,0 4 0,0-3 0,0 0 0,0 0 0,0 3 0,0-4 0,0-2 0,0-1 0,0-1 0,0-1 0,0 1 0,0 0 0,0-5 0,1 0 0,2 2 0,1 1 0,0 2 0,-4-1 0,2 0 0,2-4 0,-3 7 0,4-2 0,-4 1 0,-1 0 0,1-2 0,2 2 0,1 2 0,-1 0 0,-1 1 0,-2-4 0,0-1 0,0 1 0,0-1 0,1 2 0,2 2 0,1 0 0,2 1 0,-4-4 0,2-1 0,-1 1 0,3-1 0,-2 1 0,0 0 0,2-1 0,-5 5 0,3 0 0,-2-2 0,-2-1 0,4 3 0,0-1 0,-1 0 0,-2-2 0,-1 2 0,0 1 0,2-1 0,2-2 0,-3-2 0,4 1 0,-4-1 0,-1 1 0,4-5 0,0 1 0,-1 0 0,-2 2 0,1 2 0,1 0 0,1 1 0,-1 2 0,-2-2 0,-1 4 0,0 1 0,0 1 0,0 0 0,0 0 0,0-2 0,0-3 0,0 3 0,0-1 0,0-2 0,0-1 0,0-1 0,0-1 0,0 1 0,0-1 0,0 1 0,0 0 0,0-1 0,0 1 0,0-1 0,0 5 0,0 1 0,0 0 0,0 0 0,0 1 0,0-4 0,0 2 0,0-2 0,0-1 0,0-1 0,0-1 0,0 1 0,0-1 0,0 1 0,0-1 0,0 1 0,0-1 0,0 1 0,0 0 0,0-1 0,0 1 0,-4-1 0,0 1 0,1-1 0,1 1 0,2 0 0,0-1 0,0 1 0,0-1 0,0 1 0,0-1 0,5 1 0,-1-1 0,0 1 0,-4 0 0,0-1 0,0 1 0,0-1 0,0 2 0,0 3 0,0-3 0,0 3 0,0-3 0,0-2 0,1 1 0,2-1 0,1 1 0,-1-1 0,-1-3 0,-2-1 0,0 2 0,0 1 0,4 2 0,0-1 0,-1 1 0,0-1 0,-1 1 0,3-1 0,-3 1 0,0 0 0,-2 1 0,0 1 0,0 2 0,0 1 0,0-3 0,0 2 0,0-2 0,0-1 0,0-1 0,1-2 0,3-3 0,-2 3 0,2-2 0,-3-2 0,-1 1 0,4 1 0,1 3 0,-3 1 0,0-1 0,-2 1 0,0 1 0,0 1 0,0 2 0,0 0 0,0-5 0,0 1 0,0-1 0,0 1 0,0-6 0,0 4 0,0-8 0,0 5 0,0 2 0,0-3 0,0 1 0,0 2 0,0-3 0,0 1 0,0 2 0,0-4 0,0-1 0,1-5 0,3 0 0,-2 0 0,3 6 0,-5 1 0,0 5 0,0 1 0,0-5 0,0 1 0,0 1 0,2-5 0,2-1 0,-3-13 0,4-10 0,-4-6 0,-1-4 0,0-12 0,0 2 0</inkml:trace>
</inkml:ink>
</file>

<file path=ppt/ink/ink2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72"/>
    </inkml:context>
    <inkml:brush xml:id="br0">
      <inkml:brushProperty name="width" value="0.5" units="cm"/>
      <inkml:brushProperty name="height" value="1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125 198 12790,'42'-30'327,"0"1"1,-3 2 0,0 4-554,7 6 1,2 4-1,0 0 1,1 2-267,9-1 0,-1 2 320,13-3 0,-53 43 1,-62 19 246,11-20 1,-4 0-1,-6 4 1,-2-2 0,4-6-1,1-1 170,0-1 1,-2 1 0,-4 1 0,-3 0 245,-1-1 1,1 1-165,4-4 1,9 2 0,12 5 32,58-17 0,47-18-606,-16-8 0,2-4 0,-3 2 0,0 1-246,0-4 0,-4 2 298,-9 5 1,-4 1-1,21-4 1,-19 11-1</inkml:trace>
</inkml:ink>
</file>

<file path=ppt/ink/ink2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73"/>
    </inkml:context>
    <inkml:brush xml:id="br0">
      <inkml:brushProperty name="width" value="0.5" units="cm"/>
      <inkml:brushProperty name="height" value="1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76 104 12594,'19'-54'-211,"38"7"-680,-9 44 716,25 31 502,-34 30 1,-33-17 0,-9 2-123,-11 2 0,-5-4 0,-20 25 60,-14-10 0,2-3-235,23-23 1,-1-1-122,-9 14 0,30 8-286,40-24 0,11-10 131,-3-20 0,6-5 0,-2-1 0,2-2 129,9-5 0,1-1 320,-9 4 0,-3 2 1,8 1 287,-52 20 1,-48 22-247,-8-3 1,-6-2 0,12-2 0,2-2 245,-2 1 1,1-3-1,9-4 1,2 2-608,-4 6 1,10 2 0,24 1-377,40-5 0,37-25 0,-23-8 0,2-2 164,-1 1 0,-2 2 0,18 4 629,-43 20 1,-43 15-57,-19-2 1,-10 0 0,11-1 0,-1-2 245,0 2 1,2-2-165,4 0 1,4-2 0,-6 22-273,46-15 0,25-20 0,9-16 1,0 0-1</inkml:trace>
</inkml:ink>
</file>

<file path=ppt/ink/ink2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74"/>
    </inkml:context>
    <inkml:brush xml:id="br0">
      <inkml:brushProperty name="width" value="0.5" units="cm"/>
      <inkml:brushProperty name="height" value="1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296 58 12829,'-58'6'983,"17"-1"-1270,25 0 249,90-29 1,-35 17-63,13-8 1,2 0 43,1 2 0,4 16 547,-59 27 1,-29 6-247,-13-4 1,-9 3 0,1-2 0,-1 0 245,-11 5 1,1-1-1,12-6 1,3 0-540,2 1 1,16 1 0,40 11 47,42-3 0,-18-24 0,5-5 0,4-7 0,1 2 0</inkml:trace>
</inkml:ink>
</file>

<file path=ppt/ink/ink2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75"/>
    </inkml:context>
    <inkml:brush xml:id="br0">
      <inkml:brushProperty name="width" value="0.5" units="cm"/>
      <inkml:brushProperty name="height" value="1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0 149 12574,'30'-33'327,"-1"-1"1,3 6 0,0 3 655,35-3-1023,-16 40 1,-40 35-81,-36 20-15,4-15 99,-35-5-120,39-21 1,20-1-53,51-18 1,-1-4-84,24-15 1,-7-3 481,-27 3 1,-1-2 791,19-4 0,9-4-1475,-53 16 0,19-8 328,1-5 0,-5-1 0,5-3 0,22-9 0,0 0 0</inkml:trace>
</inkml:ink>
</file>

<file path=ppt/ink/ink2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77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0 104 12629,'16'-49'-511,"10"13"775,23 36 246,-4 11 187,-14 22-183,-36 18-182,-22 9 0,13-15-268,38-26 0,20-21-186,7-13 0,4-5 1,-3 3-1,0-1-124,11-6 0,1-1 0,-6 2 0,-1 0-246,-2 2 0,-4 1 848,15-3 0,-48 17 135,-55 24 1,-36 17-247,20-11 1,0 4 0,1-1 0,4 0 245,1 2 1,4-2-838,-17 20 0,38-7-146,47-18 0,11-10-492,38-19 738,-28 0 0,23-4 0,-24 5 0</inkml:trace>
</inkml:ink>
</file>

<file path=ppt/ink/ink2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79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209 57 12662,'-76'-17'910,"10"0"-152,35 7-1086,8 2 0,10 4 0</inkml:trace>
</inkml:ink>
</file>

<file path=ppt/ink/ink2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80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408 1 13049,'-43'2'-492,"0"0"0,-37 10 923,17 7-364,27-9 0,20 12 916,4 4-349,-14 10-632,-2-3 1,0-1 65,-4 12 0,45-3-242,44-30 0,-2-12 50,18-17-333,-20 3 129,-8-2 0,-3 8 0,-18 30-615,-16 14 943,-32 21 0,-27-9 0,4 1 0</inkml:trace>
</inkml:ink>
</file>

<file path=ppt/ink/ink2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82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 6 12630,'42'1'228,"1"0"0,32-3-220,-28-2 1,-5 2 397,2 17 1,-29 14 576,-55 20 0,2-16-700,-1-9 1,10-1 0,31-2-1268,23 10 820,16-14 0,18-19 0,9-6 0,-14 2 0,0 0 0</inkml:trace>
</inkml:ink>
</file>

<file path=ppt/ink/ink2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84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1 112 12933,'19'-53'-246,"-1"10"0,-7 32 0,2 6 0</inkml:trace>
</inkml:ink>
</file>

<file path=ppt/ink/ink2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85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876 380 12770,'-13'-48'983,"3"-8"-87,-2 41-323,-29-6 69,-12 36 194,-4-5-1035,21 6 0,49-50-217,23-22 1,-1-2-569,10 2 0,-22 25 715,11-15 0,-53 48 514,-22 9 0,-7 10 82,11 2 1,1 3 0,-14 9-1,17-9 1,1 1 0,-2 16 25,-9 16 1,23-11-472,4 16-866,8-21 492,16-3 0,11-2-492,37-3 656,-19-12 0,-2-3 0,1-4 819,-53-4 1,-52 10-247,14-5 1,-4 0 0,0 0 0,0-1 245,-1 3 1,2 0-1,9-5 1,4 1-984,-27 18 0,61-17 246,35-4 0,10-11 0,24-12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7:24.655"/>
    </inkml:context>
    <inkml:brush xml:id="br0">
      <inkml:brushProperty name="width" value="0.08571" units="cm"/>
      <inkml:brushProperty name="height" value="0.08571" units="cm"/>
      <inkml:brushProperty name="color" value="#66CC00"/>
    </inkml:brush>
  </inkml:definitions>
  <inkml:trace contextRef="#ctx0" brushRef="#br0">13 25 12287,'-1'-7'0,"-2"2"0,-1-1 0,0 5 0,4-5 0,0 6 0,0 0 0,4 2 0,0 2 0,6-3 0,-2 3 0,3-2 0,-2-2 0,-1 0 0,2 0 0,-3 0 0,1 0 0,2 0 0,-3 0 0,1 0 0,1 0 0,2 1 0,-3 3 0,3-2 0,-2 2 0,2-3 0,1-1 0,1 0 0,0 0 0,-1 0 0,1 0 0,-1 0 0,1 2 0,-1 0 0,1 3 0,-1-1 0,1-4 0,0 0 0,-1 0 0,1 0 0,-1 0 0,1 0 0,-1 0 0,1 0 0,-1 0 0,1 0 0,0 0 0,-1 0 0,1 0 0,-1 0 0,1 0 0,-1 0 0,1 0 0,0 0 0,-1 0 0,1 0 0,-1 0 0,1 0 0,-1 0 0,1 0 0,-1 0 0,-3 4 0,-1 0 0,-5 0 0,3-4 0,-6 0 0,0 0 0,-6 6 0,-1 1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0:11.237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38 0 12287,'-12'0'0,"5"0"0,-4 0 0,9 0 0,-3 6 0,5 1 0,0 5 0,0-3 0,0-1 0,0 0 0,0-1 0,1-1 0,2-5 0,1 4 0,0-3 0,-4 7 0,0-1 0,0 5 0,0-1 0,0 1 0,0-5 0,2-1 0,2-1 0,-3 4 0,3-2 0,-1-1 0,1 1 0,-2 1 0,2 3 0,-3 1 0,-1-1 0,0 1 0,0-1 0,0 1 0,0 0 0,0-1 0,0 1 0,0-5 0,0 0 0,0 2 0,0 1 0,0 2 0,0-1 0,0 1 0,2-2 0,2-2 0,-3 2 0,3-3 0,-2 3 0,-2 2 0,0-1 0,0 1 0,0 0 0,0-1 0,0 1 0,0-1 0,0 1 0,0-1 0,0 1 0,0-1 0,4-3 0,0-1 0,-1 2 0,-2 1 0,-1 2 0,0-1 0,0 1 0,0-1 0,0 1 0,0-1 0,0 1 0,0 0 0,0-1 0,0 1 0,0-1 0,0 1 0,0-1 0,0 1 0,0 0 0,0-1 0,2-1 0,1-1 0,1-2 0,1 1 0,0 3 0,-4-3 0,3-1 0,-3 2 0,-1 1 0,0 2 0,0-1 0,0 1 0,0-1 0,0 5 0,0 0 0,0-2 0,0-1 0,0 3 0,0 0 0,0-2 0,0-1 0,0-2 0,0 1 0,5-5 0,-1 1 0,4-1 0,-4 5 0,-1-1 0,-1 1 0,-2-1 0,0 1 0,0-1 0,0 1 0,1 1 0,2 1 0,1 2 0,0 0 0,-4-5 0,0 1 0,0 0 0,0-5 0,0 0 0,0 2 0,4 1 0,1 2 0,-3-1 0,0 1 0,-1-1 0,2 1 0,1 0 0,0 3 0,-4 1 0,0-2 0,0-1 0,0-1 0,0-1 0,0 1 0,0 0 0,0-1 0,0 1 0,0-1 0,0 1 0,2-1 0,2 1 0,-3 0 0,3-1 0,-2 1 0,-2-1 0,0 1 0,0-1 0,0 1 0,0 1 0,0 1 0,0 2 0,0-2 0,0-1 0,0 0 0,1 0 0,3-1 0,-2 2 0,2-7 0,-3 4 0,1-1 0,2-3 0,-3 3 0,4-2 0,-4 2 0,-1 1 0,0 1 0,0 0 0,0 1 0,0 1 0,0 2 0,1-2 0,2-5 0,1-2 0,-1 2 0,-1-3 0,-1 0 0,3-2 0,-1 4 0,5-5 0,-5 2 0,1-2 0,-2-1 0,-1 4 0,3-2 0,-2 5 0,2-2 0,-3 3 0,-1-2 0,0-1 0,0 2 0,0-3 0,0 1 0,0-4 0,0 5 0,0 1 0,0-3 0,2 0 0,2-2 0,-3 5 0,3-2 0,-2 3 0,-2 2 0,0 0 0,0-1 0,0 1 0,0-5 0,0 0 0,0 1 0,0-2 0,0 0 0,0-3 0,0 4 0,0 5 0,0 4 0,0 1 0,0 3 0,0-3 0,0-6 0,0 1 0,5-6 0,-3-1 0,3-1 0,-3 2 0,1 6 0,1-1 0,0 1 0,-4-1 0,0-3 0,0-1 0,0-7 0,0-1 0,4-6 0,0-10 0,-1-1 0,-7-5 0,-3 3 0</inkml:trace>
</inkml:ink>
</file>

<file path=ppt/ink/ink3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86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411 58 12999,'58'2'697,"5"-14"-566,-47-12-311,6 1 0,-73 30 148,-18 23 0,28-11 1,-1 2-67,-1 2 0,0-1 1,4-2-1,-3-3 585,-5 5 0,1-3 356,-11 3-1668,8-7 783,52-21 1,-1 0 0</inkml:trace>
</inkml:ink>
</file>

<file path=ppt/ink/ink3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87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418 0 12636,'-58'52'462,"2"-3"0,-6 0-367,24-20 0,-1 1-137,-2 3 0,3 0 30,4-1 1,6-2 0,5 10 47,44-17 1,16-26-24,1-9 1,4-3 0,2-1 0,1-2-51,10-6 0,1-1 0,0 0 0,2-1 57,1-2 0,0 0 1,-3 5-1,-2-1 277,-4 3 1,-3 2-178,13-3 0,-26 22 141,-53 30 1,-4-2 721,-42 17-338,26-20-824,-18 11 559,37-17-872,13 4 0,53-23 0,-5-7 0,0-2-492,22-6 536,-16 4 1,-4 1-537,-12 4 976,-7 26 0,-28 6 0,-26 23 0</inkml:trace>
</inkml:ink>
</file>

<file path=ppt/ink/ink3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88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173 634 12576,'-63'-13'983,"-1"9"-584,36 10-779,11 5 400,51 15 536,-9-6-226,17 22-619,-42 3-467,-14 2 537,17-1 0,39-33 125,35-24 1,-34-2-1,0-6 145,-5-7 1,-2-5-1,-3-2 1,0-5 154,-1-1 1,-2-4-1,-1-6 1,-3-2-74,1-1 1,-4 0 0,-6-2 0,-2 2 114,-1 3 1,-3 0-348,-3 6 0,-5 1-203,-3-1 0,-11 3 0,-48 8 163,14 23 1,-3 6 0,-4 10 0,-1 6 117,-1 11 0,1 1 436,9-7 1,1 3-298,7 3 1,6-1-115,-3 3 0,43 2-190,43-28 1,2-7-30,-13-6 1,-2-3 0,18-4-89,-19 4 1,-1 1 396,1 3 595,12-8-198,-130 39 1,40-18-1,-17 7 1,-2 2 491,4-3-1967,-18-12 937,60-3 1,-16-8 0</inkml:trace>
</inkml:ink>
</file>

<file path=ppt/ink/ink3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89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445 2 12509,'-52'-1'327,"1"0"1,-1 3 0,2 0 486,-19 7-893,25-1 0,3 5-141,-1 21 143,-2 2 0,63-8-152,46-24 0,6-10 218,-28-6 0,0-2 1,-2 0-1,-1 0 172,4 0 0,-2 2 176,11-4 1,-23 16-120,-49 22 1,-34 13-69,5-8 1,-3 2 0,5-2 0,0 1-285,-5 0 0,3-3-850,-9 5 870,29 5 0,64-32 1,21 12-1</inkml:trace>
</inkml:ink>
</file>

<file path=ppt/ink/ink3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90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198 339 12711,'-70'-25'716,"0"9"-516,30 18 1,22-12-206,39-20 0,15 1-19,-4 5 0,4 0 0,0 0 1,1 2 126,6-6 1,0 0 105,-8 3 1,-1 4-42,26-13 25,-86 54 1,-15 13 0,-7 14 121,11-15 0,-9 3 0,3-2-210,-3 4 0,6-3-421,6 0 0,13-3 1,29 4-669,33-5 849,34-15 1,-28-15-1,3-5 1,3 3-1,0-1 1</inkml:trace>
</inkml:ink>
</file>

<file path=ppt/ink/ink3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91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112 98 12459,'-59'-28'-674,"13"4"88,39 14 38,64-1 1531,6 0-492,-6 4 1,0 2-1,20 4 1,-52 21-3,-58 17-680,3-7 191,-38-9 0,69-14 0,2-3 0</inkml:trace>
</inkml:ink>
</file>

<file path=ppt/ink/ink3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92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0 867 12980,'38'-53'-194,"15"9"0,-3 13 0,-12 10 0,3-1 321,4-4 1,-1 1-1,-6 5 1,-4-1 363,3-2 1,-4 1-102,4-2 1,-11 4 100,-55 25 1,-1 6-195,-8 3 1,-6-1-1,-33 12-207,29-10 1,1 0-531,-10 5-52,0-4 0,65-45 164,9-20 0,3 14 0,4-2 82,8-2 0,-2 0 0,0-4 0,-3 0-246,-1 0 0,-3-1 141,1 1 0,-4-2 562,-5-1 1,-5 2-70,-2-6-325,-43 30 183,-8 40 0,-11 9 0,18-8 0</inkml:trace>
</inkml:ink>
</file>

<file path=ppt/ink/ink3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93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106 277 12776,'-4'-70'491,"20"7"1,18 20 108,31 2-1320,-24 19 734,-2 5 1,1 3 730,-10 8-387,-60 55 1,-26-10 132,-1 0 1,-4 1-1,9-10 1,4-2-820,9-1 0,15-3 0,29-8-656,53-21 843,-14-1 1,4-5-1,15-12 1,3-4-1,-2 5 1,1-2-1</inkml:trace>
</inkml:ink>
</file>

<file path=ppt/ink/ink3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94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320 538 12772,'-33'-53'983,"10"20"0,12 8-525,4 3-408,1-18-127,17-12 1,14-11 0,-4 28 0,4 2 131,-1-6 1,-1 4 461,15-20-436,9 2 1,-56 62 52,-21 17 1,-4 3-1,-6 4 111,-12 12 1,-2 1 0,7-5 0,1 0 245,4-3 1,1-2-939,-7 10 1,37 1-46,43-25 0,29-4 246,-13-15 0,3-2 0,1 0 0,0-1-246,2 0 0,-2 0 0,-2 0 0,-4 0 0,-1 0 0,-5 5 246,2 26 0,-20-3 0,-42 20 0</inkml:trace>
</inkml:ink>
</file>

<file path=ppt/ink/ink3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95"/>
    </inkml:context>
    <inkml:brush xml:id="br0">
      <inkml:brushProperty name="width" value="0.5" units="cm"/>
      <inkml:brushProperty name="height" value="1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0 1 12669,'80'6'89,"-5"-1"1,-36 0 0,-12 1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0:12.417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39 0 12287,'-13'6'0,"6"1"0,-4 0 0,4-2 0</inkml:trace>
</inkml:ink>
</file>

<file path=ppt/ink/ink3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96"/>
    </inkml:context>
    <inkml:brush xml:id="br0">
      <inkml:brushProperty name="width" value="0.5" units="cm"/>
      <inkml:brushProperty name="height" value="1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0 0 12658,'0'0'0</inkml:trace>
</inkml:ink>
</file>

<file path=ppt/ink/ink3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297"/>
    </inkml:context>
    <inkml:brush xml:id="br0">
      <inkml:brushProperty name="width" value="0.5" units="cm"/>
      <inkml:brushProperty name="height" value="1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486 397 12658,'-64'17'983,"0"0"0,22 1-492,10-46 1,24-19-247,14 6 1,4-4 0,1 8 0,0 1-61,11-33-1169,-11 26 0,-4-15 1628,-30 54 339,-24 26 0,-10 23-655,26-17 1,2 0 173,1 8-1486,10-19 0,-1-32 0,-3-13 608,-18-38 511,19 8-134,2 11 332,44 45 211,18 33-92,-9-6 1,1 1-244,0 1 1,-1-3-1194,29 9 0,-4-9 0,-2-5 0,-11-1 0,-14-6 1967,-25-2-1229,-19 18 0,42-23 0,-1 14 0</inkml:trace>
</inkml:ink>
</file>

<file path=ppt/ink/ink3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01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113 185 9153,'-1'-12'2749,"-1"6"1,0 3-2240,-4 9 1,3 0-32,-3 3 1,1 0-218,0 3 0,-4-2 0,5 2 173,-1 1 1,-3 2 34,3 5 0,-1 2-145,1 5 1,3-2 0,-2-2-38,4-2 1,0 4 0,0 0-9,0 0 1,0-2 0,0-4-65,4 2 1,1-3-179,7 0 1,1-3 0,1 2 0,-2-4-174,-2-3 0,4-1 1,2-1-54,3 1 0,1-4 1,-5 2-1,0-2 15,0 1 1,-1 0-1,1-2 158,1 1 1,0-2-1,1 1 354,1 1 0,-2-2-41,1-3 1,1-1 0,4-2-370,-1-3 0,-6-2 1,3-1-1,-1 0 8,-2 1 0,-1-1 0,0-1 1,1-1 170,-2-1 1,0 1 0,-4 2-1,-1 0 83,1 1 0,0-1 1,-1-1 2,1-2 1,1-1-1,-2-4 1,0 2-135,-3 1 0,3 0 0,-3-2 0,1 1-199,0 0 0,-4-2 1,1-1-1,-2-2-111,-1 0 1,0-3 0,0 2 0,0 2 44,0 0 0,-4-1 0,1-1 0,-2 2 89,-2 0 1,-4 2 0,0 1 0,0-1 33,-2 3 0,2 2 0,-4-2 1,1 2-4,0 2 1,-3 0 0,4 1 0,-2 1-80,1-2 1,-1 2 0,-2 2 0,-1 0-219,1-1 0,-1 2 0,-1 0 0,0 2-53,-2 1 1,1 1-1,0 2 1,-2 2 95,0 2 1,2 4 0,-1 3 0,0 3 14,2 4 0,-6 1 0,2 4 0,0-1-111,-1-1 1,5 4-1,-1-4 1,5 1-896,3-3 0,7-1 1330,2-2 0,6 5 0,1 0 0</inkml:trace>
  <inkml:trace contextRef="#ctx0" brushRef="#br0" timeOffset="1">438 500 8202,'-14'-4'2530,"5"1"-59,6-6-480,3 6-1275,0-8 1,7 11-1,1 0-151,2 5 0,0 2 0,-1 3-296,3 2 0,0 4 0,3 5 0,-3-2-38,-2 0 0,1-3 0,2 0 1,0-2-43,-1 2 0,3 0 0,-3 0 1,-1-3-206,-2 0 0,0-1 0,0-4-26,-1 1 1,1 0 34,0-1-1820,-4-3-1997,-2 3 3824,-6-7 0,-2 3 0</inkml:trace>
</inkml:ink>
</file>

<file path=ppt/ink/ink3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03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0 105 8041,'0'-13'3330,"0"0"-2184,0 5 138,0 2-384,0 3-467,0 14 0,0 0 13,0 9 0,0-1-145,0-2 1,0 3-1,0 1-110,0-1 1,0 1 0,0 1 0,0-1-67,0 0 1,0 0 0,0-4 0,0 1 31,0 0 1,5-1-1,0 0 1,3 0-126,0-2 1,2-2 0,1-5 0,1 1-112,-1 0 1,2-5 0,1 0 0,0 0-1,1-2 1,0 1-342,6-3 1,-2 0 162,5 0 0,-6-4-105,0-2 1,-4-1 0,-6-4 212,1-3 1,-3 2-1,-1-6 1,-1 1 111,2 1 0,-4-1 1,0-1-1,-1 0 12,-1 1 0,0-4 0,0 0 1,0 0 86,0-1 1,0 2-1,0 2 1,0 1 200,0 0 1,-3-3 0,0 2 153,-3 0 0,5-1-112,-2 5-340,2-3 1,5 0-2444,2 3 1,2 6-650,4 4 3127,-2 3 0,6 1 0,-2 0 0</inkml:trace>
</inkml:ink>
</file>

<file path=ppt/ink/ink3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04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34 285 7244,'-6'-5'2860,"2"1"-1557,4 0-362,0 3-821,0-6 1,9 6-122,2-3 1,8 1 0,1-1 0,-1-1-55,0 2 1,0-3-1,0-1 1,2 0 62,2-2 1,-4 3-1,3 0 19,-1-1 1,-1 2 177,1 0 327,-1 3-132,-13-2 80,0 4-381,-7 4 1,3-1-176,4 5 0,-3-4-127,3 5 0,-3 2 197,3 8 1,-3 2 125,-1 9 1,-2-4 0,1 1 13,0-6 1,-2 4 0,1-1 172,2-2 1,-2-4 0,2-6-112,1 3 1,-1 0-1,1 0 131,0 0 0,2 0-147,-3 3 1,1-1 0,-3 1-277,3-1 0,-1-2-38,-3-1-968,0-7 852,0 5 1,-4-14 332,-2 0 0,1 0-1,-1-7 0,0 0 1,-3-3-84,1 1 0,2 1 0,0 2-233,-1-1 1,0-1-567,-2-2 1,0-2 532,1-3 1,-2 1 314,-2 1 1,2 3 0,-3 4 0,1 0-145,1 3 0,-3 3 284,0-1 1,-5 2 0,-5 2-140,3 2 0,2-1 0,7 3 1,1 3-174,-2 0 1,2 0 0,-3 2 0,2 1 68,2 1 1,-3 0 0,1-2 0,1 2 135,1-1 0,5 2 0,0-1 0,0 1 122,1 0 0,1-1 0,1-1-46,4 1 0,5 0 0,7-5-240,3-1 1,3 1 0,-3-5 0,0 1-38,1-2 1,2-1 0,1 0-1,-2 0-23,0 0 0,-1 0-200,3 0 1,0-5-179,3 0 1,-4-3 383,-5 0 1,-2-4 552,-4 0 1176,-5 0 200,0 3-1291,-4 1 1,0 8-589,0 6 1,3 3 223,4 5 1,2-3-226,2 1 1,3-7 544,3-2 1,2-2-131,1-1 0,-1 0 1,1-1-168,-1-2 1,-4 2-339,3-1 1,-5-3-688,4 2 0,-5 0-2081,0 0 2946,-7 2 0,-1-7 0,-4 3 0</inkml:trace>
  <inkml:trace contextRef="#ctx0" brushRef="#br0" timeOffset="1">585 320 8864,'4'-14'3267,"-3"5"-3010,7 6 0,-2 7 1,4 4-43,-1 3 1,-7 5 0,1-1 0,-1 3 63,1 3 0,-2 1 0,3-3 0,-1 3-84,-1-1 1,6-1 0,-4 1 0,3-3-64,-2-1 0,1-2 1,2-1-1,2-2 48,-1-1 0,-1-1-263,1-1-229,0-4 1,-5-3 50,-4-4 0,-4-3 251,-5-4 1,-3 0-1,0 1 1,1-1 37,2 0 0,3-3 1,1 0-1,-2 1 188,3-1 1,0 1-1,4-4-291,0 0 0,0-5 1,1-1-1,1 2-124,0 1 0,6-3 0,-2 0 0,4 2-4,2 1 1,3 0-1,0 2 1,1 0 64,2 2 0,2 3 0,2-1 0,-1 2 247,0 2 0,0 2 0,-3 1 0,-1 1 101,1 2 0,-1 1 0,-1 2-241,-1 2 1,-2-1 134,-4 4-808,0 0-1197,-5 2 1901,0 1 0,0-4 0,1-1 0</inkml:trace>
  <inkml:trace contextRef="#ctx0" brushRef="#br0" timeOffset="2">1164 14 7770,'-5'-6'2218,"-3"-1"1,7 8-1859,-2 2 1,2 2 0,2 10 0,1 1-154,1 0 0,3 1 0,-3 2 0,-1 1 104,-1 4 1,1 1-1,1 2 1,0 2 47,-2 0 1,-1 7 0,0-1 0,0 1 124,0 0 0,0-2 0,0-1 0,0-1-101,0-3 1,0 0-1,0-5-293,0 0 0,3-2 43,3 1 0,2-5-1558,1-6 0,-5-11 0,0-7-5205,1-4 6630,-4-5 0,2-2 0,-3-6 0</inkml:trace>
  <inkml:trace contextRef="#ctx0" brushRef="#br0" timeOffset="3">1470 93 9912,'0'-10'1215,"-6"5"1,-4 11 0,1 3-1046,-1-1 1,-2 5 0,-3 4 0,-2 3 164,0-1 1,-1 3 0,-2 2 0,0 1 234,0 1 1,-2 1-1,2 0 1,0 0-57,2-1 1,2 2 0,1-7 0,4-1 0,2 0 82,3-4 0,2-3-759,4 2 1,4-4 0,2-1 53,5-3 0,6-3 0,4-4 0,0 0 0,2 0-343,0 0 185,-8 4 0,2-2 0,-6 3 1,1 2 133,-1 2 1,3-1 0,2 1 502,0 0 0,5-1 1,-5 0-366,4-2 0,-4-1 1,-3-3-809,0 1 426,0-1 0,1-1-277,-2 3-2605,-7-3 3258,-5 6 0,-1-6 0,-2 3 0</inkml:trace>
</inkml:ink>
</file>

<file path=ppt/ink/ink3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08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0 553 13785,'14'0'-318,"-2"0"0,-2 0-410,2 0 1,-5-1 0,2-2 727,2 1 0,2-5 0,4 2 0</inkml:trace>
  <inkml:trace contextRef="#ctx0" brushRef="#br0" timeOffset="1">885 272 7772,'0'-17'520,"0"2"286,0 1 1,0-3-1,1-1-444,2 1 0,-2 0 1,2 6-89,-2-4 1,-1-2 0,0 0 119,0 0 1,0 1-189,0 2 1,-4 3-1,-2 0-66,-2 1 1,-3 5-115,-3 2 0,-1 2 0,-4 2 0,0 2-25,5 3 0,-2 5 0,0 2 0,-3 1-17,-1 4 0,-1 1 1,4 5-1,-1 4 350,1 3 0,-3 3 0,-1 2 0,0 4 143,0 5 0,3-1 0,1-3 0,4-3 0,5-1-153,2 1 0,2-6 1,5 1-133,2-5 0,3-5 0,5-1 0,5 0 20,3-2 0,3-3 1,3-3-1,1-2-519,1-2 0,4-3 0,-1 0 1,1-5-459,-2-1 0,3-1 1,-2 0-1,-2-1 368,-1-1 0,-1-4 1,-3-2-1,-3 0 7,-2 3 1,-3-4 0,-4 4-331,-1-3-601,-5-1 1,-2-3-952,-6 0 2272,-2-3 0,-4 6 0,1-4 0</inkml:trace>
  <inkml:trace contextRef="#ctx0" brushRef="#br0" timeOffset="2">771 579 8099,'-13'-6'4342,"1"0"-2408,6 5-1570,2-8 0,12 9 0,4-3-266,3 2 1,2-3 0,2 2 0,-2 0-350,0 1 0,-2-2 0,1-1-335,2 3 0,-6 0 358,2 1 1379,-8 0 204,5 0 312,-10-4-731,3 3-1130,-4 5 1,0 9-1,0 10 91,0 0 1,0-2 0,0-3 0,0-1 380,0 0 1,0 1 0,0 0 0,0-1 53,0 1 0,3-1 0,-1 1 120,0 3 1,-1-2-119,-1 5 0,0-4-215,0 0-683,0-6-1490,0-1 0,2-12 0,1-4 2054,2-3 0,7-12 0,1 0 0</inkml:trace>
  <inkml:trace contextRef="#ctx0" brushRef="#br0" timeOffset="3">1165 27 8545,'0'-14'3112,"0"6"-2673,0 4 0,4 5 1,1 3-95,0 5 1,3 5 0,-3 7-83,0 2 1,-1 2 0,-4-5 0,0 3 68,0-1 0,-1 7 0,-2 0 0,-2 4 67,0-1 1,-3 4-1,3-2 1,0 1 124,2 2 1,2-1 0,1-3 0,0-2-154,0-1 1,8-1 0,0-2 0,3-1-172,1 0 0,1 0 0,2-3 0,-4-2-120,-1-3 1,-1-2-1,0-1 1,0-3-759,0-2 0,-4-1-1230,1-1 140,0-3 1,-2-3-2016,-4-8 3783,0-3 0,-8-9 0,3 0 0</inkml:trace>
  <inkml:trace contextRef="#ctx0" brushRef="#br0" timeOffset="4">1473 527 8203,'-6'-9'2752,"-1"4"0,4-1-2485,-2 6 1,2 4 0,-2 9 0,1 0 76,2 4 1,-1 1 0,-2 4 116,1 0 0,2 2 0,-1-6 0,2-1-33,1 0 1,4 1 0,1-3 0,3-1-310,1-2 0,4 0 1,2-5-184,1 0 1,-2-4 0,1-3 0,0-1-109,2-1 1,1-7 0,0-6 0,2-1-160,0-2 0,3-2 1,-2-2-1,-2 0-135,0 1 0,-5-2 1,-2 2-1,-3 2 68,0 1 0,-5 0 1,0 1 544,-3-1 0,-1 3 88,0 0 1,-1 8 982,-3-2-827,3 6 1,-2 10-195,3 7 1,0 9-1,1 0-132,1-1 1,-1-1 0,4-3 0,-3-1 0,2 1 0,1-1 131,2-3 1,-3 2-1,3-4 238,-1-2 0,4-1-2785,5 1 0,-4-6-1018,7 0 3368,-2-3 0,1-6 0,0 1 0</inkml:trace>
  <inkml:trace contextRef="#ctx0" brushRef="#br0" timeOffset="5">1972 570 7860,'-5'6'3653,"2"4"-2869,2 2 1,1 1 0,0 1-438,0 2 0,1 4 0,1 0 1,1-1 47,3-4 0,0-1 1,6-3-1,2-1-189,4-2 1,0 0 0,2-5-1,0-2-199,3 0 1,1-2 0,2-1 0,-1-4-86,-2-2 1,2-4 0,-1 0 0,0-2-124,0-1 0,-4-2 0,-5-1 0,-1 1 34,-1 0 1,-5-1 0,-6 0-1,-1 1 76,-1-1 0,-3 1 0,-5 0 0,-5-1 99,-4 4 1,-11-1 0,-1 6 0,-4 5 196,-2 2 0,-3 3 0,0 3 1,1 4-135,1 3 1,6 4-1,3 0 1,4 3-443,5 3 0,4 3 0,7-4 0,5 0-688,1-2 1,12-1-1,8-2 1,8-5 1058,8-3 0,0-4 0,4-3 0</inkml:trace>
  <inkml:trace contextRef="#ctx0" brushRef="#br0" timeOffset="6">2515 518 7961,'-14'-10'1716,"5"-2"-1007,6 6 1,6-4-414,3 10 0,-1 3 0,0 9 38,-1 2 1,-1 0-1,-3 0 1,0 3 126,0-1 0,0 4 1,0 1-1,0-1-1,0-2 0,0-1 0,0 1-18,0 0 0,1-5 254,1-1-576,4-2 1,1-14 0,-1-4-268,-3-6 1,-1-5-1,0 2 1,1 0-86,-1-1 1,0-2 0,1-2-1,1 0 71,2 2 0,1-1 0,0 4 1,3 0-38,1 3 0,2-3 1,-2 6-1,1 2 92,2 1 1,-2 2 0,3 2 0,3 3 0,1 4 0,0 3 0,-2 3 0,-4 2 57,0 4 1,0 1 0,-3 1-1,0 3 1,-1-1 6,-1 5 0,-6-1 0,0-1 993,-1 3 0,-1-3 1,0-2 402,0-1 0,0-5 1,0 1-1672,0 0-659,0-6 975,4 3 0,5-19 0,4 1 0</inkml:trace>
</inkml:ink>
</file>

<file path=ppt/ink/ink3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15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159 280 7934,'-9'-17'1233,"0"-1"536,4 9-490,1-3-493,4 11 0,4 7-412,1 9 0,1 9 0,-2 1 0,0-2-10,-1-1 1,-2 6 0,-1-1 0,0 4-113,0 5 1,0-1 0,0 3 0,1-3-33,1-3 0,-1 2 0,3-5 0,0-2-207,2-3 0,2 2 0,0-5-138,1-2 0,-3-5-1840,0-8 0,-4-6 19,0-3 0,-1-3 1946,-1-8 0,-3-1 0,-2-3 0</inkml:trace>
  <inkml:trace contextRef="#ctx0" brushRef="#br0" timeOffset="1">1 245 8656,'0'-17'892,"0"-1"0,5 3 0,3-1-363,2 0 0,6-2 1,0 4-1,5-4-206,5 1 1,7 0 0,1-1 0,4 1-252,3 3 0,6 1 0,-6 5 0,0 3 0,-1 2 0,-4 3 102,-2 3 0,-6 6 0,-7 6 0,-4 4 0,-4 6 0,-3 2-573,-3 2 320,-4 4 0,-6-2 0,-4 4-100,-4-4 1,-6 6 0,-4-5 0,-1-1-93,-3 0 1,0-7-1,-2 2 1,-2-3 689,-3 0 0,0-7 0,1 1 0,2-1 192,0-3 1,1 0-1,3-5 1,2-2-351,3-3 0,4-2 0,2-1-397,-2 0 0,6-4 0,2-3-1031,4-3 1,5 0-1,8-2 1167,0 3 0,8 0 0,-4 0 0</inkml:trace>
  <inkml:trace contextRef="#ctx0" brushRef="#br0" timeOffset="2">745 105 7930,'-5'-14'538,"3"-2"1029,1 6 1,1 6 0,1 11-1139,1 8 1,-1 7 0,2 4-1,-2 1-170,-1-1 1,-3 1 0,0 2 0,-3 3 25,0 2 0,1 2 0,0-3 0,1 1 132,2-2 1,2-1 0,0 2 0,0-1-31,0-3 1,0 2 0,0-4 0,2-1-212,1-1 0,7-3 0,-1-2 1,0-1-61,1-2 0,-1-2 0,-1-2 0,1 0-139,0-2 1,0 2-1618,0-2 386,-5 1 0,1-9-3291,-5-6 4545,0-6 0,0-5 0,0 2 0</inkml:trace>
  <inkml:trace contextRef="#ctx0" brushRef="#br0" timeOffset="3">955 534 10149,'-8'-8'2067,"3"0"-1811,2 0 0,6 4 1,3-4-1,2 0 1,4 3 581,2-1-1113,11 0 0,-5 0-252,3 0 1,-1 5 0,-1-3-69,-2 3 1,0 2 0,-2 3 332,1 1 1,-3 3 436,-1 0 1,-5 2 5,1 2 1,-2-1-104,-6 3 1,2-5 74,-1-1 240,-2-6-326,7 3 1,-8-6-82,0-3 1,-8 1 48,-7-3 1,-1 2 0,-1 4 130,-1 0 0,-2 0 0,-2 0 135,0 0 1,2 4 0,-1 2 0,3 2 208,1 0 1,-1 2-1,1 2 1,-1 1-47,0 1 1,4 2-1,1 0 1,3 0-119,2 1 1,6 2-1,2-1-387,5 0 0,6 1 1,5-7-1,3-3-423,1-2 0,4-3 1,0-2-1,1 2-149,2-2 0,-2-2 0,-1-2 0,-2-3 237,0 1 0,1 1 1,-5-3-1,-3-1 111,-1-1 0,-3 3 1,-2-3 398,-4-1 0,-1 2 874,-4-5-9,0 9-779,0-9 1,0 16 132,0 2 0,4-1 464,2 7 1,2 0 74,0 5 0,5-3-1825,2-2 1,-1-7-2224,0-1 3156,1-8 0,2-1 0,0-4 0</inkml:trace>
  <inkml:trace contextRef="#ctx0" brushRef="#br0" timeOffset="4">1586 481 8311,'-14'-3'1595,"5"-2"-741,3-4 1,3-3-568,-2 1 0,1 2 1,-2 4-170,-4 1 0,0 2 1,-5 5-1,1 3 144,0 2 0,-1 1 1,3-1-1,0 2 545,0 2 0,2-2-76,-1 2 1,5 1-754,3 2 1,6-4 0,6-2 0,5-2-138,2-4 1,2 1 0,1-1-1,0 0 1,1 1 0,0 1 0,-1-1-467,-2 0 267,0 3 0,0-5 0,-1 3-519,-2 2 1,2 1 0,3 1 1230,-2 0 0,-3-1 0,1 1-64,-3 0 0,-3-3-136,-4 4 1,-2-7 0,-6 6-26,-2-1 0,-7 0 0,-4 1 1,-3-1 247,-1 1 0,-3 0 0,1 1 0,0 0 99,-2 2 0,-1-1 0,1-4 0,1-2-626,2 2 1,3 1-3108,4 1 3257,3-1 0,6-3 0,6-1 0</inkml:trace>
  <inkml:trace contextRef="#ctx0" brushRef="#br0" timeOffset="5">1814 508 8000,'4'-14'0,"-2"0"1081,4 3 1943,-4 2-2404,5-1 1,-5 9-248,1 6 1,-2 5 0,-1 7-99,0 1 1,0 0-1,0-1 1,0 1 140,0-1 1,0 0-1,1 2-37,1-2 1,-1 4 0,2-1-124,-1-1 1,-2 0 0,1-3-107,1-2 0,0-1-743,4-4 449,-4-4 1,1-6 78,-6-7 0,1-7 0,-3-4-273,1 3 0,-2-4 159,3-3 0,2-1 0,3 0-170,5 3 0,-3 7 1,2 2-188,1 3 0,5-1-45,2-2 1,3 7 239,4-2 0,-3 6 0,2 2 364,-4 1 0,-6 4 1,-6 3 287,0 3 1,-1 5 0,-3 3 259,0 0 1,0 1-93,0 3 0,0-2 316,0-2 268,0-9-850,0 0 1,-3-14-310,0-4 0,0-4 0,3-8-282,0-1 0,0 1 114,0-5 1,4 3 0,1-1-1,1 6-193,-1 2 0,3 3 0,2 2 0,2 0 75,-2 0 1,5 4 0,-1 1 14,2 1 1,9 3 287,1 0 1,0 3 0,-6 7 0,-5 2 414,-4 3 1,-6 1 0,-2 1-1,-2 2 342,-1 1 0,0 2 1,-1 2-1,-2-1-43,-3-2 1,1 2-1,0-2 1,0-3 157,1-2 1,2-3-1420,-2-1 0,5 0-3926,6 0 4552,6-5 0,14-14 0,3-3 0</inkml:trace>
  <inkml:trace contextRef="#ctx0" brushRef="#br0" timeOffset="6">2419 464 8280,'-9'-9'2957,"4"4"-2278,2-6 0,4 2-455,1-6 0,3 6 1,5 4-122,2 1 1,1-1-1,4 1 1,1 2-60,0 1 1,-1-1-1,2-2 1,0-1-43,2 2 0,-1-4 1,-1 5-1,0-1-10,2-1 0,-2 3 1,-4-5 240,0 2 564,-5 2-680,3 2 0,-12 5 0,-4 5-63,-3 4 1,-2 4-1,1-4 1,2 4-50,1-1 0,2 0 1,2 2-1,0 0 86,0 2 1,0 2 0,0-3 0,0 0 183,0-2 1,2 0 0,2 0-5,1-1 1,-2 3 0,3-2 34,1-2 1,-3-3-855,3 2 0,-5-5-1694,4 2 1907,-4-6 1,1-3 0,-6-6 97,-3-3 0,2 2 0,-3-3 849,1 1 0,1-2 0,-1-2-144,-1-2 1,2 3-1,-1-4-768,0 1 0,1 2 0,-1-2-385,0 2 0,-4-1 180,-1-1 1,-7 1 386,-5 5 0,-2 2 1,2 5-1,3 2 358,1 3 0,2 2 0,-1 2 0,0 1 200,1 0 1,1 4-1,-1-2 1,4 0 90,0 3 0,5-4 0,3 1-387,1 0 1,2 2-1,6 3 1,4-4-158,3-4 1,4-1 0,1 0 0,2-2-377,3-1 0,-1 1 0,-1-3 0,1 0 51,-1 0 1,5-2 0,-4-2-1,0 0 170,-2 0 0,0 0 0,0-1-78,3-1 0,-6 0 998,-1-4 698,1 0-740,-10-3-637,3 1 118,-8 7 0,4 5 0,2 7 634,1 0 0,3-5-417,2-4 1,4-1 0,5-1-1,-2 0-471,0 0 1,-1-2 0,0-2-1,2 0-722,0 0 1,0-3-720,-2 1-3025,0 2 4529,-16 1 0,-4 3 0</inkml:trace>
</inkml:ink>
</file>

<file path=ppt/ink/ink3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22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105 85 7525,'0'-14'364,"0"0"0,0 4 582,0 1 1,6 5-327,-2-6 0,7 5 612,-2-4-244,-3 5-762,1-1 1,-7 6-1,0 3 1,0 6-64,0 3 0,0 1 0,0 2 1,0 1-29,0 1 0,0 12 0,0-2 0,0 4 92,0 2 1,4-3 0,2 7-1,-4 1-35,0 2 1,-2 2 0,0-2 0,0 0 83,0-3 0,0 3 0,0-6 0,0 2-116,0-4 1,5-4-1,-1-2 1,0-2-81,-3-2 1,-1-5 0,0 1-743,0-4 242,6 0-3876,-4-7 4296,4-2 0,-6-12 0,0-2 0</inkml:trace>
  <inkml:trace contextRef="#ctx0" brushRef="#br0" timeOffset="1">49 593 7896,'-14'0'369,"2"-2"2539,2-3-1994,-2 4 1,12-6-656,0 7 1,6 0 0,8 0 0,0 0 0,0 0 85,1 0 0,-2 0 1,2-1-227,-2-4 0,6 4 1,2-4-1,-1 4-36,1 1 0,2 0 1,-3-2-1,1-1-107,-1-2 0,0 0 0,-3 4 0,2-2-122,-1-2 1,-2 1-1,-3 4-118,2 0 0,-6 0-879,0 0 0,-3 0 249,3 0 0,-8 0 3,-1 0 891,0 0 0,-12 0 0,4 0 0</inkml:trace>
  <inkml:trace contextRef="#ctx0" brushRef="#br0" timeOffset="2">331 99 8176,'0'-14'0,"0"0"686,0 0 0,0 4 1244,0 1 150,0 0-1754,0 1 0,2 2 0,1 7-119,2 4 1,4-2-1,-3 7 1,1 0-94,-1 3 1,0 1 0,-3 0 0,2 0 67,-2 0 0,-1 6 1,-1 4-1,2 1-212,2-1 0,0 6 1,-5-4-1,0 2 191,0 4 1,1 0 0,2 0 0,3 3 278,-4 1 1,1-4-1,1 5 1,0-3-64,0-3 0,-3 3 0,-1 0 1,0-3-122,0-1 0,0-4 0,0-3 0,0-2 25,0-1 0,4-4-117,2 3 0,0-5-694,-2-5-454,-3-2 1,6-9-1447,-7-3 1,0 3 2429,0-8 0,-7 7 0,0-3 0</inkml:trace>
  <inkml:trace contextRef="#ctx0" brushRef="#br0" timeOffset="3">557 565 7873,'0'-15'1734,"0"2"1,0-2-1313,0 1 1,0 5 0,1 1-229,4 2 1,3-4 0,6 5-159,0 3 0,1-5 1,-2 3-1,2 0-34,-2 2 0,2 2 0,-2 0 0,2 0-30,-2 0 0,2 0 1,-1 0-1,0 0 55,1 0 0,-2 6 1,2-1-41,-2 3 0,0-3 0,-2 3 0,-3 0-96,-2 0 0,5-4 0,-2 6 104,4 1 0,-4-3 112,1 1 59,-1 0 239,-1-1-265,-1-1 0,-9-7-75,-3 0 0,-3 0 0,-6 0 14,0 0 0,5-2 1,-1-1-79,-1-2 1,-2 0 0,0 5 1,-2 0 0,-5 0 1,-1 0 38,-2 0 0,3 7 0,5 2 0,-3 2 0,-1 1 5,2 3 0,2-4 1,0 8-2,2-4 0,-2 4 0,1 0 0,2-1 59,2 3 1,4-6 0,6 4 0,1-3-19,4-2 0,3-5 0,7 0 0,4-3-269,5-3 1,2-2-1,4-1 1,2 0 156,1 0 1,-1-4 0,-5-2 0,-3-3 24,-6-1 0,3-3 0,-4-1 0,-4 0 0,-1-1 0,-9 2 0,-5-2 0,-4 8 0,-8 1 0,0-1 0,0 5 0,0-2 479,6 2 1278,1 8-1437,14 3 0,1 0 0,6-1 0,-2-1-268,-2 1 0,6-3 1,-6 3-1,1-2-545,2-3 0,0 3 0,0-1 220,2-2 0,-1-1-1282,0-2 0,0 0 1555,0 0 0,0 0 0,0 0 0</inkml:trace>
  <inkml:trace contextRef="#ctx0" brushRef="#br0" timeOffset="4">1403 99 8029,'1'-7'924,"4"2"1,-4 5 0,6 3 0,-3 3-523,2 2 1,-2 3 0,-4 6 0,0 3-141,0 2 0,5 2 0,-1 4 0,0 1 0,-3 0 45,-1 4 1,0-3 0,1 3-19,4-3 0,-3-2 0,2 0 0,0-2 254,0-2 1,-1 1-1,5-6 1,-1-2-301,-5-1 1,5-3-1,-1 2-100,2-1-666,-5-6-7,3-2-115,-6-6 1,-2-2-77,-2-2 1,-2 1 0,-5-5 48,2 1 1,4 1-1,-5 2 392,-1-6 1,-1 2 0,-2 0 83,0 3 0,0-5 0,-1 5 0,0 1 152,-4-3 0,4 6 1,-6-4-1,1 3 430,-4 2-1,-1 0 1,-1 2 0,-1 3-25,-3 4 0,1 9 0,3 0 1,4 1 65,2 2 0,6-6 0,6 5 1,1-1-138,5 0 0,2-1 0,6-3 0,7-1-21,4 0 1,7-1 0,0-3 0,3-1 23,1-3 1,0-2 0,2-4-1,1 0-273,3 0 0,3 0 1,-5-1-1,0-4-336,-2-4 1,-8 1-1,-3-1 1,-4-1-451,0 3 1,-4-6-2606,-1 3 3371,-3-3 0,-14 6 0,-1 1 0</inkml:trace>
  <inkml:trace contextRef="#ctx0" brushRef="#br0" timeOffset="5">1558 606 8029,'0'-13'1496,"0"4"-1249,0-1 0,0 5 1,2-3 134,2 2 0,-1 1 1,5 7-1,-1 1 56,2 2 0,-5 6 0,6-2 0,-1 4-221,-1 0 0,3 6 0,-5 0 0,2-1-24,3-3 1,-3 0 0,1-2 94,3 2 0,-7-2-549,0 2 296,-4-7 0,-7-2 0,-3-6 28,-4 0 0,4 0 0,1-2 1,1-1 12,-1-2 1,-1-6-1,-1 2 1,2-3-78,2-3 1,1 6 0,5 0 0,0-2-24,0-2 1,0-1-1,0 0 1,0 0 50,0-1 1,6 6-1,4 0 1,3-2-71,0-1 0,3 2 0,1 1 0,4 0 58,0 0 1,3-1 0,4 3 0,-1 1 10,-4 0 1,2 1 0,-4 5 0,-1-2 43,1-2 1,-3 2 0,-3-3-272,-2 3 0,0 4-204,-3 3 0,-4-2-129,-6 7 0,-5-1 534,0 5 0,1 1 0,4-2 0</inkml:trace>
  <inkml:trace contextRef="#ctx0" brushRef="#br0" timeOffset="6">2093 621 7189,'-14'0'-319,"5"0"0,1-2 2536,2-2-333,1 2-1626,5-5 0,0 9 0,-1 2 0,-3 2 78,0 1 0,-1 3 0,5 4 0,0 0-73,0 0 1,0 1 0,1-2 0,5 0-81,3-3 0,3 2 1,4-4-1,3 0 37,4-4 0,4-2 1,1-2-1,2 0-76,2 0 1,-2 0 0,4-2 0,-5-2-272,0-6 0,-3-4 1,-2-3-1,-5-2-24,-4 2 0,-1 1 1,-2 0-1,-2-1 40,-5-1 0,-3-1 0,-6 3 0,-4-1 76,-6-2 0,-9 0 0,-1 6 0,-2 3 0,-4 2 64,-3 2 0,2 0 1,-7 6 96,-1 0 1,0 7 0,0 3 0,4 2-164,5 2 0,0 7 1,11 2-1,4 2-565,4-1 1,5 5 0,6-3 0,3-3-481,6-1 1,5 0 0,13-7 0,-1-2 1081,4 0 0,8-7 0,-2 0 0</inkml:trace>
  <inkml:trace contextRef="#ctx0" brushRef="#br0" timeOffset="7">2558 508 8273,'0'-14'1777,"-1"6"-1233,-4 3 1,4 5-508,-3 5 1,2 3 0,2 6 0,0 2-42,0 3 1,4-4 0,3 4 0,-1-3 126,0-3 1,3 2-1,-4-1 1,-1-2 452,3-2 1,-5 3 2194,2-4-2371,-2-3 0,-4 1 1,-1-9-341,-1-3 0,-2-3 0,6-6-120,0 0 1,0 0-1,0 0-153,0-1 1,0 2-1,2-2 1,3 3 0,3 1-135,0 2 0,5 0 1,-4-1 166,4 1 0,2 6 1,2-4 95,2 1 1,1 4 0,-3-2 0,4 2 0,1 2-107,3 0 1,0 2 0,0 1 0,-3 3 135,-1 2 1,-3 3 0,-4 6 0,-1 2 535,-4-2 0,-3 3 1,-6 1-1,0-1 584,0 1 1,-4-3-1,-2-3-548,-3-2 1,7 2-2324,-3-2 1,5-3 1804,5-1 0,2-5 0,7 2 0</inkml:trace>
  <inkml:trace contextRef="#ctx0" brushRef="#br0" timeOffset="8">4095 339 7900,'7'-9'297,"2"-1"0,-3 5 545,-1-4 1,1 4 0,0-4-417,2-2 0,-3-2 0,3 0-231,-1-2 1,-3 1 0,-4 0 0,0 0-36,0 0 0,-6 1 0,-2 2 0,-2 2-81,1-2 0,-5 4 0,-5 2 1,0-1-67,-1 2 1,3-1-1,-7 5 1,-1 0-34,-2 0 0,1 7 0,-1 2 0,1 3 232,-4 3 1,-2 5-1,3 3 1,-3 4 351,0 2 1,-3 6 0,5 6 0,1 4-129,2 1 0,8-2 0,2-1 0,6 2-141,7-4 1,4 6 0,4-12 0,7 1-287,6-3 0,9-3 0,9-3 1,1-4-465,3-4 1,1-5-1,-1-5 1,0-4-298,4-3 0,-4-2 0,2-2 0,-1-1-229,-5-1 1,3-7 0,-9 3 0,-8-2 463,-3 0 0,-4 8 0,-1-5 517,-4 1 0,-3-2 0,-6-6 0</inkml:trace>
  <inkml:trace contextRef="#ctx0" brushRef="#br0" timeOffset="9">3856 677 8238,'1'-14'556,"4"0"1,-4 5-1,6 1 1,-1 1 134,3 5 1,-1-5-1,1 1 1,3 0-234,0-1 0,2 1 0,0 3 1,0-1-251,1 0 1,-1-2 0,0 1 0,1 2-244,5 2 1,-5 1 0,4 0 0,-4 0-27,0 0 1,-2 0-437,2 0 505,-1 0 0,-2 6 819,-3 3 0,-2 4 0,-8 0-323,-5 2 1,5-1 0,-5 0 0,2 0-199,-2 0 0,1 2 0,1 2 1,-1 0-53,2-1 0,2 0 0,1 0 1,0 2-68,0-1 1,0-3-1,0 0 1,0-1-79,0 0 1,4 0 0,3-2 53,0-2 0,-1 1-3204,3-7 797,-7 1 2244,5-5 0,-1 0 0,2 0 0</inkml:trace>
  <inkml:trace contextRef="#ctx0" brushRef="#br0" timeOffset="10">4631 677 7860,'-7'-6'368,"0"3"525,7-6 0,0-1-34,0-4 0,1 0-328,5-1 1,-5 2-89,3-2 1,-2 6-273,-2 0 1,-2 1 0,-2-3-255,-5 2 1,0 5-1,0 0 1,0 0 4,1 0 0,-5 3 0,4-5 1,-3 5 110,-3 1 1,2 0-1,-4 1 1,0 5 81,-1 3 1,-7 4 0,3 0-1,-2 2 208,1-2 1,5 6 0,1 2 0,5-1 39,2 1 1,7-1 0,-2-3 0,5 2-477,5-2 0,8-1 0,7-2 0,2-2 0,3 0-72,2-3 0,1-6 0,-2 2 0,1-4 141,1-1 0,-8-1 0,8-4-279,-7-4 1,-2-2 0,-5-2-300,0-1 1,-6-2 0,-3-8 143,-4 6 1,-6 2 0,-1 3 0,-1 4 1917,-5 5 1,5 2-1292,-3 2 0,3 2-149,-3 2 0,5 4 0,10 5 0,5-2 0,2-2 0,2 0 0,0 4 0,0-3 0,1-6 0,-2 3 0,3-3 0,3-1 0,-3-1 0,2-2 0,-2 0 0,-8 0 0,-2 0 0,-6 0 0,0 0 0</inkml:trace>
  <inkml:trace contextRef="#ctx0" brushRef="#br0" timeOffset="11">5125 522 7332,'6'-14'1918,"3"0"0,-2 5-1254,-3-1 0,-2 5 1,-4-3-247,-2 3 0,-5-1 0,-11 8 1,-1 2-214,-2 0 1,-3 5-1,2-2 1,-1 1-1,0 3 75,2 1 1,1 2-1,-1 1-16,3-2 0,0 2 1,2-2 93,7 2 1,-2-6-388,8 1 1,6-6-1,9 4 1,3-2-207,1-2 1,0-3 0,1-1 0,5 0 46,3 0 1,-1 0 0,1 0 0,1 0-50,-2 0 0,8 0 0,-4 0 0,2 0 81,4 0 0,-1 0 0,-3 0 0,-1 1 215,-4 5 1,2-4-1,-6 7 1,-2-2 55,-2 1 1,-2 1-1,-3 6 25,-5-2 0,-4 2 0,-2-2 0,-4 2 181,-5-1 0,-7 0 0,-3 0 0,-2-1 359,-3-4 0,-1 4 1,-4-4-1,-2 2-270,-1-1 1,1 1 0,2-5-1,-2 0 1,-1 0 0,2-1 115,1 1 1,2-5 0,0 4-426,0-3 1,6-2 0,3 0-875,3 0 0,7-2-4170,-1-3 4943,8 4 0,2-11 0,7 4 0</inkml:trace>
</inkml:ink>
</file>

<file path=ppt/ink/ink3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3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324 16 8188,'0'-4'3393,"0"0"-2051,0 4-1075,0-3 0,0 2-153,-3-2 1,1 2-206,-3 1 0,3 0 52,-4 0 1,4 1 415,-4 2-28,4-2 0,-5 2-110,3-3 1,-1 0-133,0 0 1,-1 1 16,-2 2 1,1-2-83,-1 1 0,-1 1 0,2 1-7,3 0 1,-4-2-1,3 2-38,-2-1 1,1-2 171,2 2 0,-2 1-141,-2-2 1,3 3-1,-1-2 57,1-2 1,0 3-1,1 0-17,0 0 1,1-2 0,1 2-13,-1-1 1,-3-2 8,1 5 0,-1-4 1,-1 3 22,2-2 1,2 3-1,0-3-15,-1 1 1,-1-1 0,1 1 91,-1 0 1,3 2-133,-4 0 0,4-2 0,0 0 35,-2 0 1,2 1 0,-2-1 19,0 0 0,-2 2 23,0 1 1,3 1-1,-3 0 87,0 0 1,2-3-1,2 0 1,0 1 25,-1-2 0,2 3-123,-2-1 0,2-1 0,0 2 0,-2-2-78,1 1 1,1-1 0,1 0-39,0 1 1,0 1 0,0 1 170,0 0 0,-1 0 1,0 0 89,-2 0 1,0-1-142,3 1 1,-3 1 0,1-2 24,0 1 1,1 0-1,1 0-141,0 0 0,0-3 0,0 0-20,0 2 1,0 0 0,0 0-9,0 1 1,1 1 26,2-1 1,-2-1-1,4 1 40,-1 0 1,-2-2-1,-2-2 1,1 2 82,2-2 0,-2 3 0,1-1-13,-1 0 1,1 2 0,1 1 10,-1-1 1,0-2 0,-1 0 0,2 0-16,-1 0 0,0-1 0,0-1 19,0 3 1,4 0-1,-4 0-40,3-1 1,-2-1 0,1-1 0,1-1-49,-1 1 0,1-1 0,0-1 0,0 2-21,-2 0 1,4-3-1,-2 2 1,1-1-37,-1 1 1,2-2 0,-1 4 37,1-1 0,-2 1 0,-1-1 0,1-2 25,-1 2 1,2 2-49,2 0 1,-1-2-1,1 1 32,0-2 0,0-1 0,0-2-79,0 0 1,0 0 0,-1 0-1,1 0 62,1 0 0,-1 0 0,-1 0 1,1 0 5,0 0 0,0 0 0,0 0 9,0 0 0,0 0 0,-1 0-60,1 0 0,1 0 1,0 0-1,0 0-142,2 0 1,-1 0-1,-2 0 1,0 0-82,0 0 1,-1-2 0,2 0 102,2 0 1,-3 1 0,3 0-1,-2-1 32,-1 0 1,0-1-1,0 3 1,-1-1 53,-1-2 0,0 2 0,-1-2 0,3 0 81,0 0 0,-1 1 1,1 0-1,0-1-95,0 1 0,0-1 0,0 0 0,0 0-66,0 0 0,-1 2 1,2-3 50,-1 0 1,-1 2 0,1-5 0,0 3 118,0 0 0,-1-2 1,-1 1-1,-1 1 85,-2-2 1,4 4 0,-3-4 0,1 0-61,0-1 0,-2 2 0,2 0 0,1-2-76,-2 0 1,3 2-1,-3 0 1,2 0-37,-1 0 1,0-2 0,0 2 0,0 1 78,2-2 0,-3 2 0,1-3 0,-1 2 60,0-1 0,-2-1 1,1-1 193,-3 0 1,3 1 0,0-1-112,-1-1 0,-1 4 0,-1 0-44,0-1 0,0-1-111,0-1 1,0 0-1,0 0-10,0 0 1,0 0 0,0 0 71,0 1 1,0-2 0,0 1 77,0 1 0,0-1-132,0 0 1,-3 0-167,0 0 1,0 0 0,3 0 45,-3 0 0,2 3 0,-1 0 139,1-1 1,0-1 0,-1 1 0,0 1 49,0-1 1,-2 1 0,1 1-55,-2 0 0,2-1 0,-2 2 67,0-1 1,0 1-24,0-3 0,2 2 0,-2-2 85,2 1 0,-2 0 0,2-3-75,-2 3 0,2-1 1,-1 2-1,-1 1-45,1 0 0,2-1 0,-1 2-136,0-1 0,-1 0-489,-2 0 375,-1-1 0,4-4 1,-3 1 176,1 2 1,2 1 0,-2 3 0,1-1 133,-1 0 0,0-2 0,-2 2 96,-1 0 0,-1-1 1,2 1-190,-1-1 1,0-2 0,0 2-45,0 1 1,4 0-1,0 1-34,1-2 0,1 0-99,-4 0 0,4 2 1,-4-4 173,1 1 0,0 2 0,0 2 56,-1 0 1,-2 0-1,1 0-67,-1 0 1,0 0-9,0 0 0,0-1 32,0-2 1,3 1 12,-1-3 0,4 3-33,-3 0 0,2 1 0,-2 1 1,-1 0-8,-2 0 1,1 0 0,-1 0 3,0 0 1,0 1 14,0 1 1,0-1-68,0 2 1,1-2-15,-1-1 0,-1 0 1,1 0 50,1 0 0,2 0 0,-1 2 52,0 1 1,-1 1-1,-1-3-636,0 2 0,3 3 144,-1-1 0,4 2 0,1 1 0,0 1 479,1-2 0,0 5 0,0 0 0</inkml:trace>
</inkml:ink>
</file>

<file path=ppt/ink/ink3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3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222 88 7767,'-1'-7'765,"-2"1"-458,2-1 0,-3 6 127,1-2 1,1 3 57,-3 0-78,3 0 0,-1 0 14,0 0 0,2 0 0,-3 2-50,1 1 1,1 0 0,-4-3-66,0 0 1,2 1-1,-1 0-212,-1 2 1,-2 3 0,0-3 0,2 2-108,0 0 0,-1 0 0,3 0 69,-1 1 1,0-1-1,1 0 1,0-2 65,1 2 1,-1-3-1,2 4 86,0 0 0,-4-1 0,3-2 0,-1 1 0,1 1 0,-1-1 0,-1 0-45,1-1 1,1 3 0,-2-4-1,-1 3 3,-1 1 1,1-1-1,1 0 1,0 2-183,1-1 1,-2 2 0,2 0-207,-1 0 1,4 0 0,-2 0 339,2 0 1,1-1-1,0 1 112,0 1 0,0-1 0,0-1-30,0 1 1,0-2-1,0-1 55,0 1 1,0 1-88,0 1 0,1 0 1,1-1-57,0 1 1,4 1 0,-3-1 0,-1-1-17,2 1 1,-3 0 0,1 1 0,-1 0-4,-1 2 0,0 0 0,0-3 1,0 2 35,0 1 1,0-1-1,0-2-61,0 0 1,0 0-1,2 0 12,1 0 0,3 0 0,0-2-34,1 0 1,-1 1 0,1-2 0,-2 0-18,1 0 1,2-1 0,-2 3 0,0-2 22,0 1 1,-2-2 0,3 0-1,-3 1 9,3 0 1,-1-3-1,0 3 1,0-1-8,-1 0 0,2-2 0,2 1 0,-1 0-20,-1 0 0,1 0 0,0-1 39,0 1 0,0 1 0,0-3 0,0 2 44,-1-1 0,1-1 0,1 1 0,-1 0-34,-1 0 0,1-1 0,0-1 0,1 0-123,1 0 0,-1 0 0,2 0 0,0 0 13,0 0 0,0 0 0,-1 0 0,1-1-104,-2-2 0,1 3 1,0-3-1,0 2 164,0 1 0,-1 0 1,-2-2-1,1-1 167,0 2 0,0-3 0,0 1 1,1 1-78,2-2 1,-3 2 0,4-3 0,-2 0-167,0 1 1,4-3-1,-3 4 1,1-2-217,-1-1 0,0 2 0,-1 0 0,1-1 78,-2 1 1,0 1 0,-1-2 0,0 1 115,0 0 1,0 0 0,0-3 0,-1 2-16,2-2 1,-1 1-1,-1-2 1,-2 1 160,1 1 1,-1-1 0,3 3 0,-2-4-233,-2 0 1,2 0 0,1 1-108,-1-1 1,0 2 0,-3 1-1,0-1 25,1-1 1,-1 2 0,-1-1 0,1 0 147,-1-1 0,0 2 1,-1 0-1,2-2 188,-1 0 1,-1 2-1,-1 0 1,0-1-112,0-2 0,0 3 0,0 0-9,0-1 1,0-1 0,0-1-244,0 0 0,0 0 157,0 0 1,0 0 0,0 1 35,0-1 1,0 2 0,0 1-1,0-2 94,0 1 1,-3-2-1,0 0 15,2 0 0,-1 0 1,0 0-1,-1 0-55,1 1 0,-2-1 0,-1-1-62,1 1 1,-2 4 0,3-2-1,-2 1-4,-1 0 1,-1-2-1,-1 3 29,0-4 0,3 3 0,-1-1-32,1 0 1,1 0 0,1-2 36,-1 3 0,3-2 0,-2 2-4,-1 2 1,2-5 7,-3 3 1,0-1-1,-3 0-29,0 3 1,0 1 0,0-1-1,0 1 26,0 1 0,0 1 1,1 0-1,-1-1 20,-1-1 1,2 1-1,-1-2 68,0 2 1,0-2 0,1 0-87,2-2 1,-2 3-21,1-3 0,0 2 0,0-1 2,1 0 1,0 0 0,-1 3-108,1-2 0,0 0 0,-3 3 67,0 0 0,0 0 1,0 0-1,0 0 16,0 0 0,0 0 0,1 0 1,-1 0 49,-1 0 1,1 0 0,1 0 0,-1 0 10,0 0 1,0 0 0,1-1-1,1 0 16,0-1 1,1-1-1,-2 3 1,-1 0-194,-1 0 1,0 0 0,0 0 24,-2 0 1,1 1-1,1 2 1,-1 0 62,0 2 0,-1 2 0,1-2 0,-1 0 6,-2 0 0,2 0 0,-1 3 0,1 0 3,2 0 1,-3 0 0,1 0 0,3 0-414,1-1 1,1 1 0,3 1 0,-1-1-1125,0-1 1633,2 1 0,-1 0 0,-2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0:14.539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10 113 12287,'-7'-5'0,"4"-4"0,6-2 0,-1 3 0,3-1 0,1 0 0,-4 3 0,7 2 0,-6-3 0,1 6 0,-8-4 0,2 5 0,-3 3 0,-1 1 0,5 1 0,-5-4 0,6 3 0,6-2 0,2 2 0,3-3 0,2 3 0,-1 2 0,1 1 0,-5-3 0,1 4 0,-5-1 0,4 2 0,-5 2 0,4-10 0,-3 4 0,5-4 0,2-1 0,1 0 0,1 0 0,-1 0 0,1 0 0,0 0 0,-1 0 0,1 0 0,-1 0 0,1 0 0,-1 0 0,-3 0 0,-1 0 0,0 0 0,4 1 0,-4 3 0,3-2 0,-2 2 0,2-3 0,1-1 0,2-4 0,2 0 0,0 1 0,0 2 0,2 1 0,0 0 0,0 0 0,0 0 0,0-4 0,-1 0 0,3 1 0,-1 1 0,4 2 0,-5 0 0,0 0 0,0 0 0,4-4 0,-2 0 0,1 0 0,0-2 0,-2 5 0,4-3 0,-2 1 0,1-1 0,-3 2 0,1-2 0,-1 3 0,1 1 0,0 0 0,2 0 0,-3 0 0,0 0 0,1 0 0,-1-2 0,0-1 0,3-1 0,-2-1 0,0 2 0,-1-1 0,1 1 0,-4 0 0,4 0 0,-2-1 0,-3 1 0,4 2 0,-3 1 0,1 0 0,1 0 0,-4 0 0,3 0 0,-2 0 0,2 0 0,-3 0 0,4 0 0,0 0 0,3 0 0,-1 0 0,-1 0 0,1 0 0,-1 0 0,-2-1 0,4-2 0,0-1 0,-2 1 0,4 1 0,-6 1 0,-1-2 0,2-1 0,-4 0 0,3 4 0,-3 0 0,-1 0 0,3 0 0,3 0 0,-1 0 0,0 0 0,3 0 0,-3 0 0,1 0 0,4 0 0,-4 0 0,2 0 0,2 0 0,0 0 0,2-4 0,1-1 0,-3 3 0,-2 0 0,3 2 0,-3 0 0,1 0 0,-1 0 0,1 0 0,-5 0 0,0 0 0,1 0 0,-4 0 0,3 0 0,-3 0 0,-2 0 0,5 0 0,0 0 0,-2 2 0,-1 2 0,3-3 0,1 3 0,2-2 0,2-2 0,3 0 0,3 0 0,1 0 0,-1 0 0,3-2 0,-2 0 0,-1-3 0,-1 3 0,-2 0 0,0 2 0,-1 0 0,-3 0 0,1 0 0,-5 0 0,-2 0 0,-1 0 0,3 0 0,-1 0 0,0 0 0,-2 0 0,2 0 0,3 0 0,-1 0 0,0 0 0,3 0 0,-3 0 0,1 2 0,4 2 0,-4-3 0,2 3 0,0-2 0,-1-2 0,3 1 0,-3 2 0,0 1 0,-4-1 0,2 0 0,1 0 0,-1 1 0,0-1 0,0 2 0,-3-1 0,2-1 0,-2-1 0,4-2 0,-3 1 0,1 2 0,1 1 0,0 0 0,5-4 0,-2 0 0,1 0 0,2 0 0,1 0 0,0 0 0,0 0 0,-1 0 0,-2 1 0,-2 2 0,-2 1 0,3 1 0,-4-5 0,-2 0 0,-1 0 0,3 0 0,-1 0 0,1 0 0,1 0 0,-2 0 0,4 0 0,3 0 0,1 0 0,1 0 0,1 0 0,2 0 0,1 0 0,5 0 0,-3 0 0,-1 0 0,1 0 0,-2 0 0,-2 0 0,-1 0 0,-1 0 0,3 0 0,-7 0 0,2 0 0,-2 0 0,1 0 0,-4 0 0,0 0 0,0 0 0,3 0 0,-3 0 0,2 0 0,2 0 0,2 0 0,1 0 0,2 0 0,2 0 0,-1 0 0,5 0 0,2 0 0,-4 0 0,0 0 0,-2 0 0,0 1 0,-1 3 0,-3-2 0,-2 2 0,-2-3 0,1-1 0,0 4 0,1 1 0,-4-3 0,-1 0 0,7-2 0,-1 0 0,3 0 0,-4 0 0,7 0 0,-2 0 0,-1 0 0,3 0 0,-1 0 0,-2 0 0,-1 0 0,-1 0 0,3-2 0,-7 0 0,1-3 0,-1 3 0,2-4 0,-5 2 0,0 1 0,0 2 0,3-4 0,-3 1 0,2 1 0,-4 2 0,4 1 0,-2 0 0,-1 0 0,1 0 0,-4 0 0,3 0 0,-3 0 0,-2 0 0,5 0 0,0 0 0,-2 0 0,-1 0 0,3-1 0,0-2 0,-2-1 0,-1 1 0,3 0 0,1 0 0,0-1 0,0 1 0,0 2 0,-2 1 0,0 0 0,0 0 0,2 0 0,-1 1 0,-2 4 0,3-4 0,-1 5 0,-2-2 0,-1 0 0,-1 0 0,-1-3 0,1 2 0,-1 1 0,1 1 0,-1-5 0,1 0 0,0 0 0,1 0 0,1 0 0,2 0 0,-2 0 0,3 0 0,-1 0 0,-2 0 0,-1 0 0,-1 0 0,-6 0 0,-2 1 0,-5 3 0,0 5 0,0-4 0,-5 1 0,-2-6 0</inkml:trace>
</inkml:ink>
</file>

<file path=ppt/ink/ink3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3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207 103 8674,'-8'0'791,"-1"0"1,5 0 0,-1 1-503,2 2 1,-1-2-1,2 3 152,0-1 1,-5-1 0,2 3-94,-2-2 1,2 2 0,0-3 0,-1 1-135,2 1 1,-3-3-1,3 2 1,-2 0-68,1 0 0,2 2 0,-1-1 0,0-2 95,-1 2 1,1 2 0,-2 0-285,0 1 0,3-2 0,-1 0 152,1 1 0,-2 2 0,1 0 0,0-1 89,1 1 1,-3-2 0,3-1 0,-1 1 6,-2 1 1,2 1 0,1 0 0,0-1-46,0 2 1,-2-4-1,2 0 1,2 2-128,0-1 1,1 2 0,-1 0 0,-1 1-41,0-2 1,-1 1 0,3 0 116,0-1 0,0 2 0,0-1 0,0 0-36,0-1 1,0 1 0,0 1 0,0 0 105,0 2 1,0 0 0,0-4 0,0 2-50,0-1 0,3-3 0,-1 1 0,1-1-53,0 2 1,-1 1 0,2-2 0,1-2-58,-1 3 1,-1 0 0,2 1 50,1-1 0,1 2 0,1-1 0,0 0 44,-4-1 0,3-1 0,-2-1 1,0 0 43,1 0 0,-1 1 1,2 0-24,2 1 1,-4-2 0,0-2-49,1 1 1,1-1 0,1 3-61,0-1 1,0-3-1,0 2 1,0-2-15,0 1 0,-1 0 0,2-2 0,-1 1-51,0 0 0,2 0 0,2-2 1,-2 0-119,2 0 0,0 0 1,-3 0-1,2 0 167,-1 0 0,-2 0 0,0 0 0,0 0 91,0 0 1,0 0 0,0 0 2,0 0 0,-1 0 0,2-1 0,-1 0-185,0-1 0,-1-2 0,1 2 0,1-1-264,1-2 1,-1 2 0,2-1 0,-3-1-43,1 2 0,1 0 0,0-2 0,0 1 150,-1-1 1,0 3 0,-2-1 0,1 0 184,0 1 1,-2-4-1,1 1 1,-2 0 313,2 0 0,0-1 0,0-1-203,1-1 1,0 0 0,1-1 0,-2 2-38,1-1 1,0 0-1,-1 1 1,2 1-202,-1 1 1,0 0 0,-1-1 0,0 0 69,-1 1 0,1-1 0,-2-1 0,-1 2 142,2-2 0,-4 4 0,3-3 1,-2 0 117,-1-1 0,2 0 0,-1-2-35,-2 1 1,3 0 0,1 1-69,-1-1 1,1 0-1,-4 2 1,3 2-69,1-3 1,-3 0 0,2-1-99,0 1 1,-2-2 0,-2 1 100,0 0 1,0 1-1,0-1 1,0 0 12,0-1 1,0 1-12,0-3 1,0 2 0,0-1-10,0 1 1,0 1-1,0 1-50,0-1 1,0 2-1,-1 2 1,0-1 31,-2 1 1,-1 3 0,3-3 0,-2 1 27,-2 1 0,2-5 0,-2 2 55,-1-2 1,-1 0-1,0 1 1,1 1-28,0-2 0,1 3 0,-2-1 0,1 0-58,1 0 0,-1-2 1,-2 2-36,1 1 1,1-2-1,2 3 1,-1-1 36,1 1 0,-1-1 0,0 2 1,0-2 96,2 1 1,-4 1-1,2-2-65,-1 1 1,-3 2-1,1-3 1,0 2-74,1-1 1,-1 0 0,0 3 27,-1 0 0,2-3 0,-1 1 1,0 0 32,1 2 1,-2-3-1,1 0 1,0-1 34,1 0 0,-1-1 1,0 1 30,-1 0 0,2 0 0,-1-1 0,0 2-16,0 2 0,0 1 0,0 0 0,0 0-30,1 0 1,-1 0-1,0 0 1,-1 1-128,2 2 0,-1-2 1,-1 2-1,0-1-70,-2 1 1,0 0 0,3-1 0,-2 1 61,-1-1 0,-2 1 0,0 0 1,0-1 47,0-1 0,0 0 0,-1 0 0,2 2 82,1-1 1,-3 1 0,3 0 0,-1 1 262,1 0 0,1 1 0,2-1-142,-1 0 0,3 1 0,0 2 0,1-1-1341,2 0 1,0-4 0,2 4-1027,-2-1 1,2 3 2248,-1 0 0,-3 0 0,1-1 0</inkml:trace>
</inkml:ink>
</file>

<file path=ppt/ink/ink3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3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222 8 8196,'-1'-4'1257,"-2"2"1,2 1-413,-4 1 1,0 0-498,-3 0 1,2 1 0,1 0-56,-1 2 0,2 2 0,-2-1-5,0 0 1,1-1 0,0 2-118,0 1 0,-3 1 0,0 1-130,0 0 1,3-1 0,0-1 0,-1-1 23,-2 2 0,3-1 1,0 0-1,0-1 73,0 1 0,-2 2 0,2 0 19,-2-1 0,2 1 0,0 0 47,-2 0 1,3 0 0,-1 0 0,2 0-94,-2-1 0,3 1 1,-1 1-1,0-1-6,0-1 0,0 1 0,2 0 1,0 0 54,-2 0 0,0 0 0,3 0 0,-1-1-15,0 1 0,0 1 0,-2 0 0,2 0 2,1 2 1,0-1 0,0-2 0,0 0-117,0 0 1,0 2 0,0 1 0,1-1-30,2-2 1,-2 0 0,1 0 0,1 0 26,0 0 0,3 0 0,-1 0 0,2-1 111,-2 1 1,2 1 0,-3-1 0,2-1-55,-1 1 1,0-1 0,3 0-1,0-3-23,0 3 0,-1 0 0,1 1 0,1-2-37,-1 0 0,-1 1 1,1-2-1,0 0 62,0 0 0,1-1 0,1 2 0,0-1-35,-1-1 1,3-2 0,-1-1-1,-1 1 19,2 1 1,-4 0 0,3-2-1,-2 2 22,-1-1 1,-1-1 0,2-1-1,-1 0 37,-1 0 1,2 0 0,1 0-1,0 0 30,0 0 1,0 0 0,-1 0 0,3-1-54,0-2 1,0 1 0,3-1-1,-4-2-28,1 1 0,2 2 0,-3-2 0,1 1-155,-2 1 1,2-4 0,-2 4 0,0-2 56,0 0 0,-1-1 1,-1 2-1,2 0-136,1 0 1,-1 1 0,-2-3 0,0 0 77,0 0 0,0-2 0,0 2 0,0-2-20,-1-1 0,4 3 1,0-1-1,-2 0-46,0 0 1,-1-2 0,1-1 0,-2 2 63,1 3 0,-3-4 0,0 3 0,-1-2 59,0-1 1,-1 3 0,1 0 0,0-2 65,-2 0 1,0 0 0,-1-1 48,2-1 0,0 1 1,-3 1-1,0-1 48,0 0 1,0 0 0,0 0-180,0 0 0,0 0 1,0 1-1,0-1 4,0-1 1,-1 1 0,-1 1 0,-1-1 8,2 0 0,-3 0 1,1 0-1,1 0-17,2 0 1,-3 1-1,0-1 1,1-1-56,1 1 1,0 2 0,1 0 0,-3 0-125,1 0 0,0 1 1,0 1 17,0-3 1,-5 0-1,2 0 10,-1 1 0,0 3 0,1 1 1,-2-1 84,0 1 0,0-2 0,-1-1 304,0 1 1,0-3-1,3 3 1,0-1-76,2-1 1,-4 1-1,3-3-71,-1 0 1,-1 3 0,1 0-330,-3 2 1,3 0-1,-1 3-1,1 0 0,-2 0 0,-1 0 238,-1 0 0,5 0 0,-2 0 0,1-1 132,0-2 0,-2 2 97,2-1 1,-2-1-217,-1 0 1,1 0-1,1 1 1,1-1-198,-1 1 0,1 1 0,0 1 29,-2 0 0,1 1 0,-2 1 37,0 1 0,2 0 320,2-3 1,-2-1 199,-2-2 0,3 1-279,-1-3 0,2 3 0,-4-2-197,0 1 0,-1 2 0,2-1 0,-1 1-91,0 1 1,1 1-1,1 0 1,1 2-35,-2-2 0,3 3 0,-2-1 75,1-2 0,0 3 0,0-1 0,-1-1 103,-2-1 1,1 1 0,-1 1 0,-1-1 25,-2-2 1,3 0 0,-4 1 0,2 1-72,-1 0 0,-3 4 0,2-4 0,-2 1-438,2 1 0,2-1 0,-1 3 0,3-2-514,0 0 1,-1 2 0,2 0 1056,3 1 0,-4 0 0,4 1 0</inkml:trace>
</inkml:ink>
</file>

<file path=ppt/ink/ink3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3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87 119 8619,'-4'-4'1749,"2"0"-1241,1 0 1,1-1-1,1 4 1411,1-2-505,-1 0 200,2 3-367,-3 0-1003,0 4 0,0-2 0,0 3 20,0 0 0,0 0 0,1 0-169,2 2 1,-2 0 0,1 1 0,-1 2 47,-1 1 0,0 3 0,0-1 0,0 2-3,0 1 1,0 2-1,0 0 1,0 1 22,0 0 1,0 1 0,0 2 0,0-1-105,0 1 0,0-2 1,0-2-1,1-2-126,2 0 1,-2-1 0,2-2-1,0-2-153,0-3 1,-1 1-1383,-2-1 416,0-4 0,0-1 1,-3-3 1185,-3 0 0,-1-6 0,-1-3 0</inkml:trace>
  <inkml:trace contextRef="#ctx0" brushRef="#br0" timeOffset="1">32 372 7609,'-8'0'107,"0"0"1,3 0 395,-1 0 0,5 0 369,-2-3 1,2 1 79,1-3 1,4 3-351,1-1 0,2 2 0,1 1-359,0 0 0,0-3 0,1 1 0,0 0-169,2 1 1,2 1 0,-2-1 0,2-1-74,1 0 1,-2 0 0,1 2 0,1 0-98,2 0 1,-2-3-1,1 0 1,-3 1-47,-1 2 0,2 0 1,-2 0 96,-1 0 1,-2 0 113,0 0-433,-3 0 1,-2-1-1,-3-1-3596,-3-1 3960,-2 0 0,-3 0 0,1-2 0</inkml:trace>
  <inkml:trace contextRef="#ctx0" brushRef="#br0" timeOffset="2">293 40 7649,'0'-8'109,"0"0"0,-1 0 2202,-1 0-639,1 4 438,-3 0-1568,4 4 0,1 0 1,1 1-328,1 2 1,-1-2 0,-2 5 0,1 0-45,1 1 0,-1 4 0,2 3 0,-2 0-131,-1 3 0,0 1 0,0 1 1,0 2 52,0 0 1,0 2 0,0 2 0,0-1 45,0 1 1,-1 0 0,-1-4 0,-1 1-7,2-1 1,0 1 0,1-4 0,0 0-12,0-1 0,0-2 0,0 0 0,0-1 44,0 0 0,0-4 0,0 0 0,0-1-155,0-1 1,2-3 0,2-1-87,1-1 1,-3 3-148,4-3-3845,-4-1 4067,1-2 0,-6-3 0,-2-2 0</inkml:trace>
  <inkml:trace contextRef="#ctx0" brushRef="#br0" timeOffset="3">420 309 8531,'-6'-3'1866,"1"1"-1297,4-5 1,-3 5 0,5-2-113,2 0 1,0 0-1,6 1-316,-1 1 1,0-1 0,-1 0 0,1 1-170,0 1 1,1 1 0,-2 0 0,1 0-93,0 0 0,-1 0 0,2 0 0,1 1 11,0 2 0,1-2 0,-3 2 1,1 0 63,-2 0 1,1-1-1,0-2 138,-1 0 1,2 2 0,-1 1 97,0-1 0,-4 0 0,2-1-173,0 2 1,-1 0 0,-1-2-102,0 1 0,-1 0 0,-3 4 0,0-2 27,0 4 0,0-2 13,0-1 0,0-2-26,0 2 475,0-3-307,0 1 0,-1-3 0,-2 0-17,-2 0 1,-3-3 0,0 1 0,1 1-27,-1 0 0,2 1 0,0 0 1,-1 0-173,-3 0 0,-1 0 0,4 0 0,-2 0 3,1 0 0,-1 1 0,0 0 0,-2 2 227,1 2 0,-1-1 0,0 3 1,0-2 218,-1 1 0,1 1 1,4 1-1,-1 0-145,0 0 1,3-1-1,2 2 1,2-1-237,1-1 0,0 1 0,0 0 0,1 0-78,2 0 0,2 0 0,4-1 0,1-1-139,0-1 0,7-3 0,-2 1 1,1-3-172,-2 0 0,2 0 1,-1 0-1,-1 0 132,1 0 0,-3 0 1,-2 0-1,-1 0 484,-1 0 1,-1-3-83,1-2 1,-3-2 24,-2-1 1,-3 0 1232,0 0-93,0 4-706,0-3 0,0 7-122,0 0 1,1 2 0,1 5 68,1-2 1,1-3 0,-3 3-213,5-2 1,1 3-1,1-4 1,-1 0-577,2-1 1,-1-1 0,0 0-1,-1 0 205,1 0 0,0 0 1,1 0-1,-2 0-1567,1 0 1,-1-1 0,0-1 1645,-3 0 0,-2-1 0,2 3 0</inkml:trace>
  <inkml:trace contextRef="#ctx0" brushRef="#br0" timeOffset="4">966 127 8214,'0'-6'2201,"0"1"1,0 3-1849,3-1 1,0 3 0,3 4-29,-3 4 0,-3 0 0,0 3 0,0 1-60,0 2 1,0 3 0,0 1 0,0 0-42,0-2 0,3 3 0,0 0 0,-1-2-35,-1 0 0,1 1 0,1 0 1,1 0-210,-1-1 1,4-1 0,-3-1 0,2 1-13,-1-3 0,-1 1 0,2-4 0,-1 0 109,-2-1 1,3-1 249,-4-1 103,1-2-569,-3-1 1,-4-7-1,0-1 1,-2 0-236,1-2 1,2-1 0,-1-1 0,0 0-99,0 0 1,2 0 0,-2 0 0,1 0 149,1 1 1,-4-1 0,3-1-1,-1 2 345,-2 3 1,-2-4 0,0 3 0,1-1 131,-1 0 0,-1 0 0,-1 1 0,-1 1 81,-2 1 0,4 2 1,-3 1-1,2 0-167,0 0 1,-4 0-1,2 1 1,1 2-129,0 2 0,-2 0 1,2-1-1,2 3 73,4 0 0,-2 1 0,4 0 1,-1-1 209,0 2 0,2-1 0,2-1 0,0 1 16,3 0 1,2 0-1,3 0 1,-1 0-158,1 0 0,4 0 0,1-1 0,2-1-137,1-1 0,3-3 1,-1 1-1,0-2-590,2-1 0,-1-1 1,2-1-1,-2-2-872,-3 0 1,-2 1 1515,-2-2 0,-2 0 0,2-3 0</inkml:trace>
</inkml:ink>
</file>

<file path=ppt/ink/ink3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4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56 7742,'0'-5'397,"0"-1"1,0 1 2385,0-2-1503,0 2-1145,0-2 1,0 10-1,1-1 1,1 5 37,0 0 0,1 4 0,-3 1 0,0-1 20,0 4 0,0-1 0,0 3 0,0-2 48,0 1 1,0-4 0,0 0 216,0-1 0,0-2 651,0 2-950,0-6 1,0-3-1,0-4 1,0-3-239,0-2 1,0-4-1,0 1 1,0-1-122,0-1 0,0 3 0,0-4 1,0 2 84,0 1 0,0 1 0,0 2 1,0-1 75,0 0 1,2 0 0,1 0 0,-1 1 112,2 2 0,-2-3 0,3 3 1,2 0 39,-1-1 1,6 0 0,1 2 0,2 0 1,1-2 0,0 3 1,0 0-1,-1 2-78,1 1 1,0 0 0,-1 0-1,1 0-91,-4 0 1,0 0 0,-4 0 7,0 0-1,-3 3 1,0 0-837,-2 1-198,0-2 1,-3 2-1432,0-1 2511,0-2 0,-4 6 0,0-2 0</inkml:trace>
  <inkml:trace contextRef="#ctx0" brushRef="#br0" timeOffset="1">286 120 7731,'-6'0'986,"1"0"0,4-1-328,-2-2 1,1 2-270,0-2 0,1 3 0,-3 2-175,0 1 0,3 3 0,-2-1 1,0 2-5,0 1 0,1 3 0,2 0 0,0 1 61,0-1 1,0 2-1,0-2 1,1-2-17,1 0 0,3-1 0,4 0 0,2-1-15,1-2 1,4 2 0,-1-5-1,1 0-157,0-1 1,0-2 0,2-1-1,1-4-99,-1-1 0,-2-1 0,-1 0 1,1 0-56,-4 0 0,3-2 0,-4-2 0,-3 1-35,-2 0 1,-1-4 0,-3 3-1,0 0-60,-3 1 0,-3-1 0,-5-1 1,-1 1 22,-4-2 1,0 4-1,-2 0 1,-1 1 80,-2 1 0,2 2 0,-3 0 1,-1 3 13,1 3 0,2 0 0,-3 3 0,2 4 272,2 2 0,1 3 0,3 4 0,3 0-440,4-1 0,2 2 0,5-2 0,3 1-745,4 0 1,6-1 0,9-2 960,2-2 0,7-3 0,3 0 0</inkml:trace>
  <inkml:trace contextRef="#ctx0" brushRef="#br0" timeOffset="2">618 103 7720,'-8'-3'15,"1"1"1,0-2 222,3 1 1,2-1 0,-2 2 12,1 0 0,2-2 0,-1 2 564,4-1 0,0-2 1,3 2-176,1 2 0,-2 0-374,2 1 0,-2 1 0,2 1-142,-4 4 0,2 1 0,-1 2 0,-2 0-25,0 2 0,-1 2 0,0-2 0,0 2 56,0 1 0,0-2 1,0 0-1,0 0 59,0-2 0,0-3 0,2-1 516,1 0-632,3-1 0,-2-1 0,1-4-21,-2-5 0,-2-2 0,-1-2 1,0 0-334,0-2 0,0-2 1,0-1-1,0 0 153,0 1 1,0-2-1,1 3 1,1-1-29,3 3 0,0-2 1,0 2-1,0 3-14,0 1 1,1 4 0,0-1 110,1 2 0,1 1 0,0 1 1,0 2-36,0 2 0,0 2 0,-1 1 0,1 1 133,0 2 0,1-2 0,-3 4 1,0 0 140,0 0 1,-2 1 0,3-1 0,-3 0 30,-1 0 1,2-3 0,-1 0-749,0-1 0,-1-1-2120,3 0 2632,-5-4 0,2-4 0,-3-4 0</inkml:trace>
  <inkml:trace contextRef="#ctx0" brushRef="#br0" timeOffset="3">1148 33 7738,'-8'-5'164,"3"1"1,-1 2 715,1-1 1,0-2 0,1 1-415,0 0 1,-2 3-1,0-2-425,0 2 1,-5 5 0,-1-1 0,1 3 1,-4-1 1,1 1 0,0 2 0,2-1 484,0 1 1,-1 0 0,2 0 0,-1-3 191,1 0 0,3 0 1,4 1-252,0 0 0,1-4-538,3 3 1,4-3-1,1 0 1,3-1-310,-1-1 1,1 0 0,1 0 0,1 0-353,0 0 0,4 3 0,-2 0 0,2 0 322,-1 0 1,0-1 0,3 3 0,-1 1 296,-2 1 1,2 0 0,-3 0-1,1-2 212,-3 1 0,1 1 0,0 1 0,-2 0 396,-3-1 0,0 2 0,-3-1 0,-1-1 95,-2 1 1,0-2 0,-3-2 0,-3 1-87,0-1 0,-3 0 0,-2 2 0,-2-1 64,-2-2 0,0 3 0,-3-3 0,0 1 278,-3-1 1,1 2 0,1-2-1,1-1-303,-1-1 1,1-1 0,2 0-1,1 0-987,2 0 1,2-1-1,3-1 1,0-2 346,3 0 1,0 1 94,2-2 0,0 0 0,3-3 0</inkml:trace>
</inkml:ink>
</file>

<file path=ppt/ink/ink3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47"/>
    </inkml:context>
    <inkml:brush xml:id="br0">
      <inkml:brushProperty name="width" value="0.1" units="cm"/>
      <inkml:brushProperty name="height" value="0.2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103 29 12333,'-9'-9'-1281,"2"2"1621,7 7-176,-7 0 1,1 4-43,-7 4 1,2-1 502,-5 3-326,5-7-35,-4 8-109,7-6 0,9-2-157,7-3 0,2-3-292,8-5 1,-2-1-6,5-1 1,0 1-216,3-2 168,-4 3 445,-4 3 1,-15 6 170,-9 7 0,-3-3 34,-5 3 1,4-2-174,-7 2 1,4 0-115,-4 3 1,3-1-248,0 3 135,4-3-3,4 1-18,8-3 0,11-7 58,8-4 0,-2-1 0,1-3-219,2-2 1,-3-2 205,1 1 108,-6 5 71,2-6 150,-13 10-213,-15 5 531,-2 1-226,-13 7-125,12-1-85,1-2-208,11 2 1,15-11-35,8-5 0,6-3-497,-6-6-630,-3 5 919,-7-2 0,-15 6 540,-9 2 1,1 3 842,-4 3-212,8-2-491,-12 10-374,14-6 0,5 1-721,14-8 1,9-5 724,4-7 0,-7 3 0,0 3 0</inkml:trace>
</inkml:ink>
</file>

<file path=ppt/ink/ink3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48"/>
    </inkml:context>
    <inkml:brush xml:id="br0">
      <inkml:brushProperty name="width" value="0.1" units="cm"/>
      <inkml:brushProperty name="height" value="0.2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79 53 12401,'0'-14'1479,"4"-3"-1382,0 11 186,7-2-87,-2 1-551,-1 6 35,-4 5 225,-4 8 197,-4 5-33,0 3-24,-1-9-62,-2 1-312,2-7 35,-2-5 111,-5-9-85,7-3 506,-2-4 1,12 5 119,6 2 1,0 6-246,7 3-374,-7 0 76,11 3 1,-16 8-129,-2 7 1,-6-1 402,-8-2 0,-7-1 235,-3-2 0,-3 3 286,-1-4-613,7-5 1,-2-5-51,8-8 0,4-4-120,9-10 0,10 2 103,6-2 0,4 5-13,2 0 0,-1 5-193,1 5 1,-5 4-30,-1 4 0,-9 2 197,1 6 1,-8-1-106,-5 9 0,-2-6 507,-11 1 0,1-1 451,-7-1-513,9-1-21,-6-2-167,11-3 1,1-9-65,10-7 1,3 1-6,10-1-563,-5 6-215,10-1 479,-11 5 460,1 3 0,-13 4 76,-8 5 0,-3-6 618,-8-2 0,0-2-156,-3-1-1036,7-4 172,2 0 0,14-7 189,6 1 0,14-8 0,14 1 0</inkml:trace>
</inkml:ink>
</file>

<file path=ppt/ink/ink3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49"/>
    </inkml:context>
    <inkml:brush xml:id="br0">
      <inkml:brushProperty name="width" value="0.1" units="cm"/>
      <inkml:brushProperty name="height" value="0.2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43 68 12403,'3'-16'1040,"9"-2"-1149,4 5 289,8 0-70,-3 6-52,-6 11-193,-7 7 0,-6 9-117,-7 1 0,-2-5 149,-5-2 1,-6-1 229,-2 3 1,0-7 227,-2-1 896,8-5-1120,-5 1 1,16-15-259,0-5 0,8-2-230,9-4 1,1 5 138,1-2 1,6 4-362,1 1 326,-4 7 448,-1 7 0,-12 11 84,-1 8 0,-5-3-128,-5 2 1,-2-5-118,-5 3 1,-2-2-204,-1 2 44,6-8 84,-6 0 0,12-14 138,-6-4 0,7-3-103,7-8-115,1 6 81,8 1 26,-5 9 1,-2 7 88,-4 8 0,-4 1 61,-3 7 0,0-4-29,-7 4-57,4-3 190,-4 4-152,3-6 1,5-10-419,6-12 1,5-3 35,7-9 1,2 4 62,-2-2 171,-6 10 1,-4 4 363,-13 13 0,-1-1 472,-9 9 0,0 1-8,-3 4-596,6-1-74,3-1 0,13-13-357,7-8 1,0-7-2819,9-9 2136,-6 1 0,-7 3 941,-8 4 0,-6 6 0,-6 12 0,5 5 0</inkml:trace>
</inkml:ink>
</file>

<file path=ppt/ink/ink3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50"/>
    </inkml:context>
    <inkml:brush xml:id="br0">
      <inkml:brushProperty name="width" value="0.1" units="cm"/>
      <inkml:brushProperty name="height" value="0.2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30 84 12494,'9'-12'-1685,"2"4"2226,-7 5 309,1 3 480,-2-7-99,0 1-1169,9-6-504,1 5 177,7 3 250,-8 7 1,-6 5 167,-9 9 1,-5-5 308,-11 2 1,3-3-6,-3 1-267,-1-2-192,3-1 0,2-11 76,7-9 1,6 1-259,7-5 1,4-3 152,10 0 0,-1 1-711,3 3 166,-7 3 459,8 7 1,-13 10 252,1 11 1,-7-1 87,-8 6 0,-1-10 44,-7 7 0,-1-4-121,-5 0 0,-1-1 189,-4 0-396,11-9-168,-1 2 1,21-18-302,4-4 0,3-5 215,8-2 0,-1 3 17,3 4 242,-11 6 0,-2 4 394,-14 13 0,-3 0 108,-13 7 1,-1-1 57,-4-2 114,7-4-1592,-1 0 973,16-11 0,0 2 0</inkml:trace>
</inkml:ink>
</file>

<file path=ppt/ink/ink3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51"/>
    </inkml:context>
    <inkml:brush xml:id="br0">
      <inkml:brushProperty name="width" value="0.1" units="cm"/>
      <inkml:brushProperty name="height" value="0.2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90 96 12324,'-5'-20'467,"2"1"0,5 6-23,3 0-132,0 3-292,14-2 122,-2 5-2,6 6 0,-7 8-33,-6 12 0,-5-2-73,-8 2 1,-5-4 113,-5 6 1,-5-3 79,-3 0 0,1-4 197,-1-4-291,3-5 1,0-4-186,8-9 1,3-3-76,10-13 1,2 7 11,6-4 0,2 2 94,6-2 0,-2 3-107,4 5 1,-5 5-9,2 6-178,-9 1 1,3 11 330,-12 6 0,-3-1 252,-11 1 1,-2-2 171,-8 5 0,0-5 478,0 2-403,4-9-530,1 0 0,12-18 35,7-4 1,7-3-688,9-1 0,0 3-195,3 0 243,-6 8 548,2 0 1,-9 16 171,-3 5 1,-6 0 109,-10 2 1,1-4 225,-6-1 0,5-4 125,-6-4-597,8-1-31,-8-1-993,14-3 1,3-2 1056,13-2 0,-2-1 0,5 0 0</inkml:trace>
</inkml:ink>
</file>

<file path=ppt/ink/ink3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52"/>
    </inkml:context>
    <inkml:brush xml:id="br0">
      <inkml:brushProperty name="width" value="0.1" units="cm"/>
      <inkml:brushProperty name="height" value="0.2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72 68 12312,'-13'-13'2523,"2"2"-2353,6 11 1,10-4-615,8-3 0,0 1 160,5-2 321,-2 2 240,6-2-49,-5 4-112,3 4-149,-8 7-4,3 6 0,-11 3 135,-2 3 1,-4-5 78,-8 2 0,1-5-150,-9 3 1,2-3 1,-5 3 0,3-2 43,-4-5-37,12-2 0,-7-10 23,10-8 0,0 0 248,5-5-414,1 6-12,1-10 0,8 8-408,5-5 0,0 7 276,5 6 0,-1 5 21,4-2 241,-8 2 457,6 5-209,-13 6 1,-5 7-208,-8 4 0,-5-1-54,-7-5 1,1 1 62,-3 3 0,3-5 366,-3 2-186,3-9 1,1-3-217,6-11 0,4-1 48,7-10 0,6 1-1168,2-4 479,5 7 1,6-2-54,5 7 311,-6 3 95,1 13 826,-11 2 0,-2 7-75,-8 0 0,-5-7-120,-8-1 0,0-5 395,-6 0-375,11-2-384,-12-9-174,16 3 1,4-12 68,15 0 1,0 6-590,8 0 1,-2 6-31,5-2 670,-11 4 1,-4 10 274,-14 5 0,-8 5 562,-8-5 1055,-1 0-1900,-2-5-776,10-6 1,4-2-1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0:16.783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39 13 12287,'-13'0'0,"2"-1"0,3-3 0,2 2 0,6-3 0,0 5 0,0 0 0,4 1 0,0 3 0,0 3 0,-2 5 0,2-4 0,-3-1 0,4-3 0,2 3 0,-5 6 0,7-1 0,-6-3 0,1-1 0,-3 2 0,-1 1 0,0 1 0,0 1 0,-1 0 0,-3-1 0,2 2 0,-2 1 0,3 2 0,1-2 0,0-1 0,0-1 0,0 0 0,1-1 0,3 1 0,5-1 0,-4 1 0,-1-1 0,-1 2 0,1 3 0,-2-3 0,2 4 0,-3 0 0,-1 3 0,0-1 0,0-1 0,0 1 0,0-1 0,-4-3 0,0 2 0,1-1 0,2-1 0,1 1 0,0-4 0,0-1 0,4 1 0,1-2 0,2-3 0,-2 4 0,2-4 0,-2 3 0,1 0 0,-3-1 0,1-2 0,-1 2 0,-2 1 0,-1 2 0,0-1 0,0 1 0,1 0 0,4-1 0,-4 1 0,3-1 0,-2 1 0,-2-5 0,1-1 0,2 0 0,1 0 0,0 1 0,-4 5 0,0 0 0,4-5 0,0 0 0,-1 2 0,-1 1 0,2-2 0,0-1 0,-1 2 0,-2 1 0,-1 2 0,2-1 0,2 1 0,-3-1 0,3 1 0,-2-1 0,-1 1 0,2-1 0,1 1 0,0 0 0,-4-1 0,0 1 0,0-1 0,0 1 0,0-1 0,0 1 0,0-1 0,0 1 0,0 0 0,2-2 0,2-3 0,-3 3 0,3-2 0,-2 2 0,2-3 0,0 1 0,-1 0 0,3 3 0,-2 0 0,-1 1 0,-1-2 0,1-1 0,1-2 0,-1 2 0,-1 1 0,-1 1 0,2 1 0,1 0 0,0-1 0,-4 1 0,0-1 0,2 5 0,0 0 0,3-2 0,-3-1 0,0-1 0,-2-1 0,0 1 0,0-1 0,0 6 0,0 2 0,0 0 0,0-2 0,0-6 0,0 1 0,4-1 0,0 1 0,-1-1 0,-2 1 0,1-5 0,0 1 0,3 1 0,-3 1 0,0 1 0,-2 1 0,0-1 0,0 1 0,0 1 0,0 1 0,0 2 0,0-2 0,0-1 0,0-1 0,0-1 0,0 1 0,0 0 0,0-1 0,0 1 0,0-1 0,0 1 0,0-1 0,0 1 0,1-1 0,2 1 0,1 0 0,0-5 0,-4 0 0,0 2 0,0 1 0,0 2 0,0-1 0,0 1 0,0 0 0,0-1 0,0-4 0,0 1 0,0-5 0,0 4 0,0 2 0,0 1 0,0 2 0,-1-1 0,-3 1 0,2 0 0,-2-1 0,3 1 0,-1-5 0,-2 0 0,3-6 0,-3-2 0,2-7 0,4-10 0,0-5 0,3-6 0,-1 1 0,-4-3 0</inkml:trace>
</inkml:ink>
</file>

<file path=ppt/ink/ink3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53"/>
    </inkml:context>
    <inkml:brush xml:id="br0">
      <inkml:brushProperty name="width" value="0.1" units="cm"/>
      <inkml:brushProperty name="height" value="0.2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142 143 12367,'-15'-8'1557,"-1"1"-600,4 7 15,0-4-660,8 0 1,-6-5 289,-1-1-603,3 1 1,-2-10-129,9 0 1,1 4 10,7-1 1,-2 8-167,12 0-62,-9 2 293,14 5 1,-13 9 335,2 10 74,-2-2-243,-6 2-113,5-2 0,-8 0 52,-5 3 0,-3-9 94,-9-1 1,0-7 130,-6 1 0,1-2 58,1-1 80,10-4-807,1-7 0,17-5 86,3-6 1,9 4 165,5 5 1,-6 4-351,3 4 63,-8 3 397,5 6 1,-13 8 199,1 9 0,-6-3-117,-6 1 1,-1-8 293,-8 6 1,2-7 164,-5 1 0,0-2 242,-7-2-466,5-3-415,1 0 0,12-17-411,7-2 0,11-4-6,10 3 0,2 1 416,4 2 1,-3 4-100,2 7 0,-4 3 198,-4 4 1,-9 0 73,-6 12 0,-8-8 0,-7 10 240,-4-4 0,-3-3 148,1-2 0,-2 1 685,-3-3-652,2-3 0,4-9-513,6-7 1,5 1-836,12-5 1,3 0-1932,6 0 1028,-6 6 1784,2 1 0,-10 16 0,3 1 0</inkml:trace>
</inkml:ink>
</file>

<file path=ppt/ink/ink3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54"/>
    </inkml:context>
    <inkml:brush xml:id="br0">
      <inkml:brushProperty name="width" value="0.1" units="cm"/>
      <inkml:brushProperty name="height" value="0.2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54 148 12263,'-13'3'2087,"-2"-3"-1171,12 4-449,-2-10 0,1-7-273,4-8 1,1 3-398,2 0 0,4 3 55,7-4 0,3 6 105,2-1 1,0 7-90,0-1 242,-6 6 0,3 6 31,-8 9 1,-1 1 73,-7 4 0,-1-5-85,-2 6 0,-5-5-123,-5 5 1,-3-3-38,-2 1 1,3-9 226,-4-3 1,7-4 38,-7-3 0,10-5-93,-5-5 0,9 0-160,0-6 0,5 1-307,5-4 1,2 10-203,6-3 1,4 9 142,4-3 0,-2 7-7,0 3 453,-7 3 0,-4 16 215,-8 0 1,-5 0 168,-5-3 1,-4 0 178,-4-3 749,-2-2-1007,-4-2-848,8-10 1,9-8-164,15-9 1,4 0-593,10 2 336,-8 3 1113,5 7 0,-19 7 385,-6 7 1,-6 5 961,-9 0-648,3-2-916,-1-5 1,13-5-328,9-3 1,5-3-1,11-2 1</inkml:trace>
</inkml:ink>
</file>

<file path=ppt/ink/ink3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55"/>
    </inkml:context>
    <inkml:brush xml:id="br0">
      <inkml:brushProperty name="width" value="0.1" units="cm"/>
      <inkml:brushProperty name="height" value="0.2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29 206 12202,'-13'-13'2266,"3"-1"-1709,5 5-264,9-10 1,4 5-98,8-7 0,-2 7-64,2-3 0,-2 6 110,8 1 1,-4 1-771,3 1 168,-3 1 1,-3 5 303,-7 8 1,-8 3 32,-8 11 0,-4 0 52,-3 0 1,1-2 264,1 1-67,3-9 15,-8 0 0,3-15 0,-3-2 0,6-6-381,9-8 1,3-1-403,3-1 0,2 3 103,6 2 0,6 2 291,6 3 0,-4 5 13,2 5 1,-5 7 170,2 4 1,-8 7-14,-5 9 1,-10-1 0,-5 4 118,-5-6 0,-1-4 157,-2-4 1,-4-1 12,-4 2 938,5-6-716,-6-8 0,17-12-871,2-6 1,10-1 51,6 1-353,8 0 158,4 3-29,-4 6 316,7 3 0,-15 14 321,3 8 0,-10-2-20,-6 7 0,-6-2 12,-2 1 0,0-1 456,-3-6-131,9-5 0,-5-12-118,9-10 0,1-4-542,5-5-2306,0 5 2520,5 4 0,1 6 0</inkml:trace>
</inkml:ink>
</file>

<file path=ppt/ink/ink3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56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84 63 12509,'-17'3'1850,"3"-6"-1383,9 3-349,1-12 1,5 2 414,2-7-1140,2 10 235,6-6 0,5 12 288,5-2 0,-3 3 58,0 3 0,-5 2 63,2 5 1,-8 1 272,-1 5 0,-9-2-280,-5 4 0,-4-1-41,-3-1 0,-4-2 218,-3-4 1,2 0-34,-1-7 0,5-2 500,-2-7-850,9 4-118,-4-15 165,12 4 1,3-6-5,8 2 1,2 9-8,8 5 1,-5 3-62,6 0 1,-5 0-2,6 3 222,-9 2 0,3 6 3,-9 6 1,-4-5 29,-6 5 0,-1-6 126,-12 2 1,5-6 102,-10 1 0,5-6 734,-6 1-694,9-6 1,-4-5-478,9-8 1,4 3 106,9-3 0,4 3-453,10 0 0,-4 5 5,4 5 0,-11 5 230,3 6 1,-8 0 745,0 10 208,-2-6 149,-8 10 392,-6-12-1288,-7 0-2014,4-17 2073,0-5 0,23-5 0,3 2 0</inkml:trace>
</inkml:ink>
</file>

<file path=ppt/ink/ink3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57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62 108 12310,'-20'-4'2961,"3"0"-2563,10-11 0,8-1-531,6-5 0,3 6-916,6 4 719,-9 2 57,17 2 232,-13 2 0,10 7 29,-10 8 1,-5 1 95,-8 7 0,-2-5 165,-7 5 1,1-2 14,-9 2 0,2-2 436,-1-3-209,4-5 1,-2-7-452,8-9 0,1 0-232,7-10 0,2 2 135,4-6 1,-3 8-479,7-2 0,-1 8 231,7 0 0,-4 6 129,6-1 0,-4 4 24,4 4 0,-9 2 141,2 9 0,-8-3 245,-3 5 1,-5-4 141,-6 5 0,-1-3 142,-7-3 0,1-3 288,-2-4-192,2-3 0,0-13-761,7-6 1,6-1-332,10-2 0,2 2-211,5 1 1,3 5-310,3 3 766,-8 3 523,7 13 1,-17 4 184,0 6 1686,-3-4-1070,-12 2-1559,10-11-238,-3 2 1,8-7-1</inkml:trace>
</inkml:ink>
</file>

<file path=ppt/ink/ink3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58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62 141 12496,'-17'-15'2464,"6"1"-2275,11-7 0,2 4-109,6-1 1,0 6-135,4-4 0,3 5-133,3 1 103,-1 5 0,4 4-32,-6 9 0,-1-1 198,-9 12 0,-1-3 109,-4 6 1,-4-8-82,-5 1 1,-2 1 237,-5 2 76,4-8-259,-3 4 0,-1-14-106,-5 0 1,8-2 62,2-9 0,8 2-571,0-9 192,6 2 0,7-5 145,8 6 0,-3 4-262,6 8 199,-6 3 1,6 5-62,-8 6 1,-5-1 236,-13 9 1,-3-5 292,-7 4 1,-4-3 126,-7-1 0,1-6 588,-1 0-301,9-4 1,0-12-824,12-4 1,5-4-561,14-2 1,5 2 187,7 3 1,1 2-673,-3 6 856,-4 1 986,-1 8 192,-10 8-288,2 4-442,-11 5 1,-7-7 105,-9-6-1024,-1-3 568,-6-5 205,13-4 0,6 0 0,13-4 0</inkml:trace>
</inkml:ink>
</file>

<file path=ppt/ink/ink3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59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49 126 12186,'-16'-9'3276,"0"-1"-2299,7-2-924,3-4 0,13-8 117,7 3 0,-2 9-683,7 4 0,0 2 158,8 1 0,-7 2-115,1 6 360,-10 1 1,4 12 142,-10 2 0,-3-2 267,-7 3 0,-3-7-75,-7 4 0,-3-3 86,-6 0 0,1-2 474,-1-2-492,3-5 0,3-11 2,5-9 0,9-3-347,6-1 1,8 2-430,3-1 1,5 4-51,3 1 1,3 4-1,-1 5 0,-3 3 292,-1 7 0,-9 3 243,-1 7 0,-7-2 447,1 5 0,-4-5-192,-4 2 0,-5 0-126,-8 0 1,-1-3 228,-5-5-101,9-2 0,-7-11-187,11-4 1,3-3 60,10-8 1,1 3-1044,5-1-281,-1 7 402,7 0 637,-5 15 0,-5 6-194,-10 12 21,3-10 323,-4 7 0,14-12 0,2 5 0</inkml:trace>
</inkml:ink>
</file>

<file path=ppt/ink/ink3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6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222 8 8196,'-1'-4'1257,"-2"2"1,2 1-413,-4 1 1,0 0-498,-3 0 1,2 1 0,1 0-56,-1 2 0,2 2 0,-2-1-5,0 0 1,1-1 0,0 2-118,0 1 0,-3 1 0,0 1-130,0 0 1,3-1 0,0-1 0,-1-1 23,-2 2 0,3-1 1,0 0-1,0-1 73,0 1 0,-2 2 0,2 0 19,-2-1 0,2 1 0,0 0 47,-2 0 1,3 0 0,-1 0 0,2 0-94,-2-1 0,3 1 1,-1 1-1,0-1-6,0-1 0,0 1 0,2 0 1,0 0 54,-2 0 0,0 0 0,3 0 0,-1-1-15,0 1 0,0 1 0,-2 0 0,2 0 2,1 2 1,0-1 0,0-2 0,0 0-117,0 0 1,0 2 0,0 1 0,1-1-30,2-2 1,-2 0 0,1 0 0,1 0 26,0 0 0,3 0 0,-1 0 0,2-1 111,-2 1 1,2 1 0,-3-1 0,2-1-55,-1 1 1,0-1 0,3 0-1,0-3-23,0 3 0,-1 0 0,1 1 0,1-2-37,-1 0 0,-1 1 1,1-2-1,0 0 62,0 0 0,1-1 0,1 2 0,0-1-35,-1-1 1,3-2 0,-1-1-1,-1 1 19,2 1 1,-4 0 0,3-2-1,-2 2 22,-1-1 1,-1-1 0,2-1-1,-1 0 37,-1 0 1,2 0 0,1 0-1,0 0 30,0 0 1,0 0 0,-1 0 0,3-1-54,0-2 1,0 1 0,3-1-1,-4-2-28,1 1 0,2 2 0,-3-2 0,1 1-155,-2 1 1,2-4 0,-2 4 0,0-2 56,0 0 0,-1-1 1,-1 2-1,2 0-136,1 0 1,-1 1 0,-2-3 0,0 0 77,0 0 0,0-2 0,0 2 0,0-2-20,-1-1 0,4 3 1,0-1-1,-2 0-46,0 0 1,-1-2 0,1-1 0,-2 2 63,1 3 0,-3-4 0,0 3 0,-1-2 59,0-1 1,-1 3 0,1 0 0,0-2 65,-2 0 1,0 0 0,-1-1 48,2-1 0,0 1 1,-3 1-1,0-1 48,0 0 1,0 0 0,0 0-180,0 0 0,0 0 1,0 1-1,0-1 4,0-1 1,-1 1 0,-1 1 0,-1-1 8,2 0 0,-3 0 1,1 0-1,1 0-17,2 0 1,-3 1-1,0-1 1,1-1-56,1 1 1,0 2 0,1 0 0,-3 0-125,1 0 0,0 1 1,0 1 17,0-3 1,-5 0-1,2 0 10,-1 1 0,0 3 0,1 1 1,-2-1 84,0 1 0,0-2 0,-1-1 304,0 1 1,0-3-1,3 3 1,0-1-76,2-1 1,-4 1-1,3-3-71,-1 0 1,-1 3 0,1 0-330,-3 2 1,3 0-1,-1 3-1,1 0 0,-2 0 0,-1 0 238,-1 0 0,5 0 0,-2 0 0,1-1 132,0-2 0,-2 2 97,2-1 1,-2-1-217,-1 0 1,1 0-1,1 1 1,1-1-198,-1 1 0,1 1 0,0 1 29,-2 0 0,1 1 0,-2 1 37,0 1 0,2 0 320,2-3 1,-2-1 199,-2-2 0,3 1-279,-1-3 0,2 3 0,-4-2-197,0 1 0,-1 2 0,2-1 0,-1 1-91,0 1 1,1 1-1,1 0 1,1 2-35,-2-2 0,3 3 0,-2-1 75,1-2 0,0 3 0,0-1 0,-1-1 103,-2-1 1,1 1 0,-1 1 0,-1-1 25,-2-2 1,3 0 0,-4 1 0,2 1-72,-1 0 0,-3 4 0,2-4 0,-2 1-438,2 1 0,2-1 0,-1 3 0,3-2-514,0 0 1,-1 2 0,2 0 1056,3 1 0,-4 0 0,4 1 0</inkml:trace>
</inkml:ink>
</file>

<file path=ppt/ink/ink3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61"/>
    </inkml:context>
    <inkml:brush xml:id="br0">
      <inkml:brushProperty name="width" value="0.1" units="cm"/>
      <inkml:brushProperty name="height" value="0.2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103 29 12333,'-9'-9'-1281,"2"2"1621,7 7-176,-7 0 1,1 4-43,-7 4 1,2-1 502,-5 3-326,5-7-35,-4 8-109,7-6 0,9-2-157,7-3 0,2-3-292,8-5 1,-2-1-6,5-1 1,0 1-216,3-2 168,-4 3 445,-4 3 1,-15 6 170,-9 7 0,-3-3 34,-5 3 1,4-2-174,-7 2 1,4 0-115,-4 3 1,3-1-248,0 3 135,4-3-3,4 1-18,8-3 0,11-7 58,8-4 0,-2-1 0,1-3-219,2-2 1,-3-2 205,1 1 108,-6 5 71,2-6 150,-13 10-213,-15 5 531,-2 1-226,-13 7-125,12-1-85,1-2-208,11 2 1,15-11-35,8-5 0,6-3-497,-6-6-630,-3 5 919,-7-2 0,-15 6 540,-9 2 1,1 3 842,-4 3-212,8-2-491,-12 10-374,14-6 0,5 1-721,14-8 1,9-5 724,4-7 0,-7 3 0,0 3 0</inkml:trace>
</inkml:ink>
</file>

<file path=ppt/ink/ink3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62"/>
    </inkml:context>
    <inkml:brush xml:id="br0">
      <inkml:brushProperty name="width" value="0.1" units="cm"/>
      <inkml:brushProperty name="height" value="0.2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79 53 12401,'0'-14'1479,"4"-3"-1382,0 11 186,7-2-87,-2 1-551,-1 6 35,-4 5 225,-4 8 197,-4 5-33,0 3-24,-1-9-62,-2 1-312,2-7 35,-2-5 111,-5-9-85,7-3 506,-2-4 1,12 5 119,6 2 1,0 6-246,7 3-374,-7 0 76,11 3 1,-16 8-129,-2 7 1,-6-1 402,-8-2 0,-7-1 235,-3-2 0,-3 3 286,-1-4-613,7-5 1,-2-5-51,8-8 0,4-4-120,9-10 0,10 2 103,6-2 0,4 5-13,2 0 0,-1 5-193,1 5 1,-5 4-30,-1 4 0,-9 2 197,1 6 1,-8-1-106,-5 9 0,-2-6 507,-11 1 0,1-1 451,-7-1-513,9-1-21,-6-2-167,11-3 1,1-9-65,10-7 1,3 1-6,10-1-563,-5 6-215,10-1 479,-11 5 460,1 3 0,-13 4 76,-8 5 0,-3-6 618,-8-2 0,0-2-156,-3-1-1036,7-4 172,2 0 0,14-7 189,6 1 0,14-8 0,14 1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0:23.751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0 252 12287,'0'-13'0,"0"6"0,2-4 0,2 3 0,-3 2 0,10-1 0,-2 3 0,-2 2 0,1-2 0,2 3 0,1 1 0,2 0 0,-1 0 0,1 0 0,1 0 0,1 0 0,2 0 0,-1 0 0,-2 0 0,2 0 0,1 0 0,5 0 0,-1-2 0,3 0 0,1-3 0,-2 1 0,0 4 0,-2 0 0,1 0 0,-2 0 0,-1 0 0,1 0 0,-1 0 0,-4 0 0,4 0 0,-3 0 0,1 0 0,-4 0 0,-5 0 0,2 0 0,1 0 0,2 0 0,-1 2 0,1 0 0,-1 3 0,1-1 0,-1-4 0,1 0 0,-1 0 0,1 0 0,1 0 0,1 0 0,2 0 0,0 0 0,-3 0 0,1 0 0,2 0 0,0 0 0,-5 0 0,2 0 0,3 0 0,-3 0 0,3 0 0,-2 0 0,2 0 0,-3 0 0,2 0 0,0 0 0,1 0 0,-2 0 0,4 0 0,1 0 0,-1 0 0,-2 0 0,4-2 0,0 0 0,-1-3 0,3 0 0,-2 2 0,2-1 0,-2 1 0,1 2 0,-5-1 0,-1 0 0,3-3 0,-1 1 0,4 4 0,-2 0 0,-2 0 0,7 0 0,-3 0 0,0 0 0,2 0 0,-1-4 0,-1 0 0,-1 1 0,1 2 0,-2-4 0,-1 1 0,1 1 0,-1 2 0,-2-3 0,3 0 0,-1 1 0,1 1 0,-1 2 0,2 0 0,-3 0 0,0 0 0,-2 0 0,5 0 0,0 0 0,-2 0 0,5 0 0,-3 0 0,3 0 0,1 0 0,4-4 0,0 0 0,-1 0 0,-1-2 0,3 5 0,3-5 0,-1 2 0,-3 0 0,2 0 0,-2 4 0,-1 0 0,-2 0 0,-5 0 0,0 0 0,0 0 0,-1 0 0,2 0 0,-4 0 0,0 0 0,0 0 0,3 0 0,-2 0 0,0 0 0,3 0 0,1-2 0,0 0 0,1-4 0,3-1 0,-1 4 0,-3-1 0,-3 1 0,3-1 0,-1 3 0,0-4 0,-2 4 0,-2 1 0,3 0 0,-4 0 0,0 0 0,1 0 0,-3 0 0,5 0 0,-2 0 0,-3 0 0,3 1 0,0 2 0,1 1 0,-1-1 0,0-1 0,-1-1 0,2 2 0,1 1 0,3 0 0,-2-4 0,3-1 0,1-3 0,-1 2 0,-2-2 0,-1 3 0,1 1 0,1-5 0,-1 1 0,-2 1 0,-2 2 0,3 1 0,-4 0 0,-2 0 0,-1 0 0,3 0 0,-1 0 0,1 0 0,1 0 0,-4 0 0,4 0 0,-1 1 0,0 4 0,5-4 0,-2 3 0,1-2 0,0-2 0,-2 0 0,3 0 0,-1-2 0,2-2 0,-1 3 0,0-4 0,-2 4 0,-2 1 0,3 0 0,-3 0 0,2 0 0,2 0 0,-2 0 0,-1 0 0,1 0 0,-1 0 0,-2 0 0,4-1 0,0-2 0,-2-1 0,4 0 0,-5 4 0,1 0 0,4 0 0,-4 0 0,2 0 0,0 0 0,-1 0 0,2 0 0,-4 0 0,0 0 0,0 0 0,3 0 0,-3 0 0,2 0 0,2 0 0,-2-2 0,1-1 0,0-1 0,-2 1 0,5 2 0,-3 1 0,3 0 0,-3 0 0,-1 0 0,3 0 0,-1 0 0,-1 0 0,3 0 0,-3 0 0,1 0 0,-1 0 0,1 0 0,-4 0 0,1 0 0,-1 0 0,3 0 0,-5 0 0,0 0 0,-2 0 0,2 0 0,1 0 0,-1 0 0,-2 0 0,2 0 0,2 0 0,1 0 0,-1 0 0,3 0 0,-3 0 0,0 0 0,0 0 0,3 0 0,-3 0 0,0 0 0,0 0 0,5 0 0,-4 0 0,2 0 0,0 0 0,-5 0 0,2 0 0,0 0 0,-4 0 0,3 0 0,-4 0 0,1 0 0,3 0 0,-1 0 0,3 0 0,-1 0 0,-2 0 0,2 0 0,-2-1 0,1-2 0,1-1 0,-4-1 0,4 5 0,-1 0 0,0 0 0,0 0 0,-5 0 0,1 0 0,-1 0 0,1 0 0,1 0 0,1 0 0,2 0 0,0 0 0,-5 0 0,1 0 0,-1 0 0,7 0 0,0 0 0,1 0 0,-2 0 0,-6 0 0,1 0 0,-1 0 0,1 0 0,0 0 0,-1 0 0,1 0 0,-1 2 0,1 1 0,-1 1 0,1-1 0,-5-2 0,1-1 0,0 0 0,3 0 0,-4 4 0,0 0 0,2-1 0,1-1 0,2-2 0,-1 0 0,1 0 0,0 0 0,-1 0 0,1 0 0,-1 0 0,5 0 0,0 1 0,-1 2 0,3 1 0,-4 0 0,5-4 0,-1 0 0,1 0 0,-5 0 0,4 0 0,-3 0 0,1 0 0,-1 0 0,-3 0 0,-1 0 0,1 0 0,0 0 0,-1 0 0,1 0 0,1 0 0,1 0 0,2 0 0,-2 0 0,-1 0 0,3 0 0,1 0 0,0 0 0,0 0 0,3 0 0,-3 1 0,0 2 0,1 1 0,2 1 0,-3-5 0,0 0 0,0 0 0,3 0 0,-4 0 0,-1 0 0,3 0 0,-1 0 0,3 0 0,-3 0 0,0 0 0,0 0 0,4 0 0,-1 0 0,2 0 0,-1 0 0,0 0 0,-1 0 0,2 0 0,-1 0 0,0 0 0,-2 0 0,-2 0 0,3 0 0,-3 0 0,0 0 0,0 0 0,3 0 0,-4 0 0,-2 0 0,-1 0 0,3 0 0,0 0 0,-2 0 0,-1 0 0,-1 0 0,-1 0 0,1 0 0,1 0 0,1 0 0,2 0 0,0 0 0,1 0 0,0 0 0,3 0 0,-3 0 0,0 0 0,-4 0 0,8 0 0,-5 0 0,-2 0 0,1 1 0,-1 2 0,2 1 0,-2-1 0,3-2 0,-1-1 0,0 0 0,1 0 0,-4 0 0,4 0 0,-1 0 0,0 0 0,4 0 0,-3 0 0,0 0 0,0 0 0,3 0 0,-3 0 0,2 0 0,2 0 0,0 0 0,1 0 0,-4 0 0,-1 0 0,3 0 0,-3 0 0,2 0 0,2 0 0,-4 0 0,1 0 0,-1 0 0,3 0 0,-2 0 0,1 0 0,-1 0 0,1 0 0,-4 0 0,4 0 0,-2 0 0,-2 0 0,2 0 0,0 0 0,0 0 0,0 0 0,3 0 0,-3 0 0,0 0 0,0 0 0,3 0 0,-2 0 0,0 0 0,-2 0 0,2 0 0,-1 0 0,-2 0 0,-2 0 0,3 0 0,-1 0 0,0 0 0,-2 0 0,-2 0 0,2 0 0,1 0 0,2 0 0,0 0 0,-3-1 0,1-2 0,2-1 0,0 0 0,-5 4 0,1 0 0,-1 0 0,1 0 0,0-2 0,-1-1 0,1-1 0,-1 0 0,-3 4 0,-1 0 0,-4 0 0,5 0 0,-7 0 0,4 0 0,-6 0 0,1 0 0,4 0 0,2 0 0,5 0 0,-4 0 0,1 0 0,-6-1 0,1-3 0,-3 2 0,-1-3 0,-5 5 0,-4 1 0,-3 3 0,-5 4 0,-3-2 0,-5 0 0,0-6 0</inkml:trace>
</inkml:ink>
</file>

<file path=ppt/ink/ink3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63"/>
    </inkml:context>
    <inkml:brush xml:id="br0">
      <inkml:brushProperty name="width" value="0.1" units="cm"/>
      <inkml:brushProperty name="height" value="0.2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72 68 12312,'-13'-13'2523,"2"2"-2353,6 11 1,10-4-615,8-3 0,0 1 160,5-2 321,-2 2 240,6-2-49,-5 4-112,3 4-149,-8 7-4,3 6 0,-11 3 135,-2 3 1,-4-5 78,-8 2 0,1-5-150,-9 3 1,2-3 1,-5 3 0,3-2 43,-4-5-37,12-2 0,-7-10 23,10-8 0,0 0 248,5-5-414,1 6-12,1-10 0,8 8-408,5-5 0,0 7 276,5 6 0,-1 5 21,4-2 241,-8 2 457,6 5-209,-13 6 1,-5 7-208,-8 4 0,-5-1-54,-7-5 1,1 1 62,-3 3 0,3-5 366,-3 2-186,3-9 1,1-3-217,6-11 0,4-1 48,7-10 0,6 1-1168,2-4 479,5 7 1,6-2-54,5 7 311,-6 3 95,1 13 826,-11 2 0,-2 7-75,-8 0 0,-5-7-120,-8-1 0,0-5 395,-6 0-375,11-2-384,-12-9-174,16 3 1,4-12 68,15 0 1,0 6-590,8 0 1,-2 6-31,5-2 670,-11 4 1,-4 10 274,-14 5 0,-8 5 562,-8-5 1055,-1 0-1900,-2-5-776,10-6 1,4-2-1</inkml:trace>
</inkml:ink>
</file>

<file path=ppt/ink/ink3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64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84 63 12509,'-17'3'1850,"3"-6"-1383,9 3-349,1-12 1,5 2 414,2-7-1140,2 10 235,6-6 0,5 12 288,5-2 0,-3 3 58,0 3 0,-5 2 63,2 5 1,-8 1 272,-1 5 0,-9-2-280,-5 4 0,-4-1-41,-3-1 0,-4-2 218,-3-4 1,2 0-34,-1-7 0,5-2 500,-2-7-850,9 4-118,-4-15 165,12 4 1,3-6-5,8 2 1,2 9-8,8 5 1,-5 3-62,6 0 1,-5 0-2,6 3 222,-9 2 0,3 6 3,-9 6 1,-4-5 29,-6 5 0,-1-6 126,-12 2 1,5-6 102,-10 1 0,5-6 734,-6 1-694,9-6 1,-4-5-478,9-8 1,4 3 106,9-3 0,4 3-453,10 0 0,-4 5 5,4 5 0,-11 5 230,3 6 1,-8 0 745,0 10 208,-2-6 149,-8 10 392,-6-12-1288,-7 0-2014,4-17 2073,0-5 0,23-5 0,3 2 0</inkml:trace>
</inkml:ink>
</file>

<file path=ppt/ink/ink3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6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222 8 8196,'-1'-4'1257,"-2"2"1,2 1-413,-4 1 1,0 0-498,-3 0 1,2 1 0,1 0-56,-1 2 0,2 2 0,-2-1-5,0 0 1,1-1 0,0 2-118,0 1 0,-3 1 0,0 1-130,0 0 1,3-1 0,0-1 0,-1-1 23,-2 2 0,3-1 1,0 0-1,0-1 73,0 1 0,-2 2 0,2 0 19,-2-1 0,2 1 0,0 0 47,-2 0 1,3 0 0,-1 0 0,2 0-94,-2-1 0,3 1 1,-1 1-1,0-1-6,0-1 0,0 1 0,2 0 1,0 0 54,-2 0 0,0 0 0,3 0 0,-1-1-15,0 1 0,0 1 0,-2 0 0,2 0 2,1 2 1,0-1 0,0-2 0,0 0-117,0 0 1,0 2 0,0 1 0,1-1-30,2-2 1,-2 0 0,1 0 0,1 0 26,0 0 0,3 0 0,-1 0 0,2-1 111,-2 1 1,2 1 0,-3-1 0,2-1-55,-1 1 1,0-1 0,3 0-1,0-3-23,0 3 0,-1 0 0,1 1 0,1-2-37,-1 0 0,-1 1 1,1-2-1,0 0 62,0 0 0,1-1 0,1 2 0,0-1-35,-1-1 1,3-2 0,-1-1-1,-1 1 19,2 1 1,-4 0 0,3-2-1,-2 2 22,-1-1 1,-1-1 0,2-1-1,-1 0 37,-1 0 1,2 0 0,1 0-1,0 0 30,0 0 1,0 0 0,-1 0 0,3-1-54,0-2 1,0 1 0,3-1-1,-4-2-28,1 1 0,2 2 0,-3-2 0,1 1-155,-2 1 1,2-4 0,-2 4 0,0-2 56,0 0 0,-1-1 1,-1 2-1,2 0-136,1 0 1,-1 1 0,-2-3 0,0 0 77,0 0 0,0-2 0,0 2 0,0-2-20,-1-1 0,4 3 1,0-1-1,-2 0-46,0 0 1,-1-2 0,1-1 0,-2 2 63,1 3 0,-3-4 0,0 3 0,-1-2 59,0-1 1,-1 3 0,1 0 0,0-2 65,-2 0 1,0 0 0,-1-1 48,2-1 0,0 1 1,-3 1-1,0-1 48,0 0 1,0 0 0,0 0-180,0 0 0,0 0 1,0 1-1,0-1 4,0-1 1,-1 1 0,-1 1 0,-1-1 8,2 0 0,-3 0 1,1 0-1,1 0-17,2 0 1,-3 1-1,0-1 1,1-1-56,1 1 1,0 2 0,1 0 0,-3 0-125,1 0 0,0 1 1,0 1 17,0-3 1,-5 0-1,2 0 10,-1 1 0,0 3 0,1 1 1,-2-1 84,0 1 0,0-2 0,-1-1 304,0 1 1,0-3-1,3 3 1,0-1-76,2-1 1,-4 1-1,3-3-71,-1 0 1,-1 3 0,1 0-330,-3 2 1,3 0-1,-1 3-1,1 0 0,-2 0 0,-1 0 238,-1 0 0,5 0 0,-2 0 0,1-1 132,0-2 0,-2 2 97,2-1 1,-2-1-217,-1 0 1,1 0-1,1 1 1,1-1-198,-1 1 0,1 1 0,0 1 29,-2 0 0,1 1 0,-2 1 37,0 1 0,2 0 320,2-3 1,-2-1 199,-2-2 0,3 1-279,-1-3 0,2 3 0,-4-2-197,0 1 0,-1 2 0,2-1 0,-1 1-91,0 1 1,1 1-1,1 0 1,1 2-35,-2-2 0,3 3 0,-2-1 75,1-2 0,0 3 0,0-1 0,-1-1 103,-2-1 1,1 1 0,-1 1 0,-1-1 25,-2-2 1,3 0 0,-4 1 0,2 1-72,-1 0 0,-3 4 0,2-4 0,-2 1-438,2 1 0,2-1 0,-1 3 0,3-2-514,0 0 1,-1 2 0,2 0 1056,3 1 0,-4 0 0,4 1 0</inkml:trace>
</inkml:ink>
</file>

<file path=ppt/ink/ink3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66"/>
    </inkml:context>
    <inkml:brush xml:id="br0">
      <inkml:brushProperty name="width" value="0.1" units="cm"/>
      <inkml:brushProperty name="height" value="0.2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103 29 12333,'-9'-9'-1281,"2"2"1621,7 7-176,-7 0 1,1 4-43,-7 4 1,2-1 502,-5 3-326,5-7-35,-4 8-109,7-6 0,9-2-157,7-3 0,2-3-292,8-5 1,-2-1-6,5-1 1,0 1-216,3-2 168,-4 3 445,-4 3 1,-15 6 170,-9 7 0,-3-3 34,-5 3 1,4-2-174,-7 2 1,4 0-115,-4 3 1,3-1-248,0 3 135,4-3-3,4 1-18,8-3 0,11-7 58,8-4 0,-2-1 0,1-3-219,2-2 1,-3-2 205,1 1 108,-6 5 71,2-6 150,-13 10-213,-15 5 531,-2 1-226,-13 7-125,12-1-85,1-2-208,11 2 1,15-11-35,8-5 0,6-3-497,-6-6-630,-3 5 919,-7-2 0,-15 6 540,-9 2 1,1 3 842,-4 3-212,8-2-491,-12 10-374,14-6 0,5 1-721,14-8 1,9-5 724,4-7 0,-7 3 0,0 3 0</inkml:trace>
</inkml:ink>
</file>

<file path=ppt/ink/ink3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67"/>
    </inkml:context>
    <inkml:brush xml:id="br0">
      <inkml:brushProperty name="width" value="0.1" units="cm"/>
      <inkml:brushProperty name="height" value="0.2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79 53 12401,'0'-14'1479,"4"-3"-1382,0 11 186,7-2-87,-2 1-551,-1 6 35,-4 5 225,-4 8 197,-4 5-33,0 3-24,-1-9-62,-2 1-312,2-7 35,-2-5 111,-5-9-85,7-3 506,-2-4 1,12 5 119,6 2 1,0 6-246,7 3-374,-7 0 76,11 3 1,-16 8-129,-2 7 1,-6-1 402,-8-2 0,-7-1 235,-3-2 0,-3 3 286,-1-4-613,7-5 1,-2-5-51,8-8 0,4-4-120,9-10 0,10 2 103,6-2 0,4 5-13,2 0 0,-1 5-193,1 5 1,-5 4-30,-1 4 0,-9 2 197,1 6 1,-8-1-106,-5 9 0,-2-6 507,-11 1 0,1-1 451,-7-1-513,9-1-21,-6-2-167,11-3 1,1-9-65,10-7 1,3 1-6,10-1-563,-5 6-215,10-1 479,-11 5 460,1 3 0,-13 4 76,-8 5 0,-3-6 618,-8-2 0,0-2-156,-3-1-1036,7-4 172,2 0 0,14-7 189,6 1 0,14-8 0,14 1 0</inkml:trace>
</inkml:ink>
</file>

<file path=ppt/ink/ink3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68"/>
    </inkml:context>
    <inkml:brush xml:id="br0">
      <inkml:brushProperty name="width" value="0.1" units="cm"/>
      <inkml:brushProperty name="height" value="0.2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72 68 12312,'-13'-13'2523,"2"2"-2353,6 11 1,10-4-615,8-3 0,0 1 160,5-2 321,-2 2 240,6-2-49,-5 4-112,3 4-149,-8 7-4,3 6 0,-11 3 135,-2 3 1,-4-5 78,-8 2 0,1-5-150,-9 3 1,2-3 1,-5 3 0,3-2 43,-4-5-37,12-2 0,-7-10 23,10-8 0,0 0 248,5-5-414,1 6-12,1-10 0,8 8-408,5-5 0,0 7 276,5 6 0,-1 5 21,4-2 241,-8 2 457,6 5-209,-13 6 1,-5 7-208,-8 4 0,-5-1-54,-7-5 1,1 1 62,-3 3 0,3-5 366,-3 2-186,3-9 1,1-3-217,6-11 0,4-1 48,7-10 0,6 1-1168,2-4 479,5 7 1,6-2-54,5 7 311,-6 3 95,1 13 826,-11 2 0,-2 7-75,-8 0 0,-5-7-120,-8-1 0,0-5 395,-6 0-375,11-2-384,-12-9-174,16 3 1,4-12 68,15 0 1,0 6-590,8 0 1,-2 6-31,5-2 670,-11 4 1,-4 10 274,-14 5 0,-8 5 562,-8-5 1055,-1 0-1900,-2-5-776,10-6 1,4-2-1</inkml:trace>
</inkml:ink>
</file>

<file path=ppt/ink/ink3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69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84 63 12509,'-17'3'1850,"3"-6"-1383,9 3-349,1-12 1,5 2 414,2-7-1140,2 10 235,6-6 0,5 12 288,5-2 0,-3 3 58,0 3 0,-5 2 63,2 5 1,-8 1 272,-1 5 0,-9-2-280,-5 4 0,-4-1-41,-3-1 0,-4-2 218,-3-4 1,2 0-34,-1-7 0,5-2 500,-2-7-850,9 4-118,-4-15 165,12 4 1,3-6-5,8 2 1,2 9-8,8 5 1,-5 3-62,6 0 1,-5 0-2,6 3 222,-9 2 0,3 6 3,-9 6 1,-4-5 29,-6 5 0,-1-6 126,-12 2 1,5-6 102,-10 1 0,5-6 734,-6 1-694,9-6 1,-4-5-478,9-8 1,4 3 106,9-3 0,4 3-453,10 0 0,-4 5 5,4 5 0,-11 5 230,3 6 1,-8 0 745,0 10 208,-2-6 149,-8 10 392,-6-12-1288,-7 0-2014,4-17 2073,0-5 0,23-5 0,3 2 0</inkml:trace>
</inkml:ink>
</file>

<file path=ppt/ink/ink3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7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222 8 8196,'-1'-4'1257,"-2"2"1,2 1-413,-4 1 1,0 0-498,-3 0 1,2 1 0,1 0-56,-1 2 0,2 2 0,-2-1-5,0 0 1,1-1 0,0 2-118,0 1 0,-3 1 0,0 1-130,0 0 1,3-1 0,0-1 0,-1-1 23,-2 2 0,3-1 1,0 0-1,0-1 73,0 1 0,-2 2 0,2 0 19,-2-1 0,2 1 0,0 0 47,-2 0 1,3 0 0,-1 0 0,2 0-94,-2-1 0,3 1 1,-1 1-1,0-1-6,0-1 0,0 1 0,2 0 1,0 0 54,-2 0 0,0 0 0,3 0 0,-1-1-15,0 1 0,0 1 0,-2 0 0,2 0 2,1 2 1,0-1 0,0-2 0,0 0-117,0 0 1,0 2 0,0 1 0,1-1-30,2-2 1,-2 0 0,1 0 0,1 0 26,0 0 0,3 0 0,-1 0 0,2-1 111,-2 1 1,2 1 0,-3-1 0,2-1-55,-1 1 1,0-1 0,3 0-1,0-3-23,0 3 0,-1 0 0,1 1 0,1-2-37,-1 0 0,-1 1 1,1-2-1,0 0 62,0 0 0,1-1 0,1 2 0,0-1-35,-1-1 1,3-2 0,-1-1-1,-1 1 19,2 1 1,-4 0 0,3-2-1,-2 2 22,-1-1 1,-1-1 0,2-1-1,-1 0 37,-1 0 1,2 0 0,1 0-1,0 0 30,0 0 1,0 0 0,-1 0 0,3-1-54,0-2 1,0 1 0,3-1-1,-4-2-28,1 1 0,2 2 0,-3-2 0,1 1-155,-2 1 1,2-4 0,-2 4 0,0-2 56,0 0 0,-1-1 1,-1 2-1,2 0-136,1 0 1,-1 1 0,-2-3 0,0 0 77,0 0 0,0-2 0,0 2 0,0-2-20,-1-1 0,4 3 1,0-1-1,-2 0-46,0 0 1,-1-2 0,1-1 0,-2 2 63,1 3 0,-3-4 0,0 3 0,-1-2 59,0-1 1,-1 3 0,1 0 0,0-2 65,-2 0 1,0 0 0,-1-1 48,2-1 0,0 1 1,-3 1-1,0-1 48,0 0 1,0 0 0,0 0-180,0 0 0,0 0 1,0 1-1,0-1 4,0-1 1,-1 1 0,-1 1 0,-1-1 8,2 0 0,-3 0 1,1 0-1,1 0-17,2 0 1,-3 1-1,0-1 1,1-1-56,1 1 1,0 2 0,1 0 0,-3 0-125,1 0 0,0 1 1,0 1 17,0-3 1,-5 0-1,2 0 10,-1 1 0,0 3 0,1 1 1,-2-1 84,0 1 0,0-2 0,-1-1 304,0 1 1,0-3-1,3 3 1,0-1-76,2-1 1,-4 1-1,3-3-71,-1 0 1,-1 3 0,1 0-330,-3 2 1,3 0-1,-1 3-1,1 0 0,-2 0 0,-1 0 238,-1 0 0,5 0 0,-2 0 0,1-1 132,0-2 0,-2 2 97,2-1 1,-2-1-217,-1 0 1,1 0-1,1 1 1,1-1-198,-1 1 0,1 1 0,0 1 29,-2 0 0,1 1 0,-2 1 37,0 1 0,2 0 320,2-3 1,-2-1 199,-2-2 0,3 1-279,-1-3 0,2 3 0,-4-2-197,0 1 0,-1 2 0,2-1 0,-1 1-91,0 1 1,1 1-1,1 0 1,1 2-35,-2-2 0,3 3 0,-2-1 75,1-2 0,0 3 0,0-1 0,-1-1 103,-2-1 1,1 1 0,-1 1 0,-1-1 25,-2-2 1,3 0 0,-4 1 0,2 1-72,-1 0 0,-3 4 0,2-4 0,-2 1-438,2 1 0,2-1 0,-1 3 0,3-2-514,0 0 1,-1 2 0,2 0 1056,3 1 0,-4 0 0,4 1 0</inkml:trace>
</inkml:ink>
</file>

<file path=ppt/ink/ink3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71"/>
    </inkml:context>
    <inkml:brush xml:id="br0">
      <inkml:brushProperty name="width" value="0.1" units="cm"/>
      <inkml:brushProperty name="height" value="0.2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103 29 12333,'-9'-9'-1281,"2"2"1621,7 7-176,-7 0 1,1 4-43,-7 4 1,2-1 502,-5 3-326,5-7-35,-4 8-109,7-6 0,9-2-157,7-3 0,2-3-292,8-5 1,-2-1-6,5-1 1,0 1-216,3-2 168,-4 3 445,-4 3 1,-15 6 170,-9 7 0,-3-3 34,-5 3 1,4-2-174,-7 2 1,4 0-115,-4 3 1,3-1-248,0 3 135,4-3-3,4 1-18,8-3 0,11-7 58,8-4 0,-2-1 0,1-3-219,2-2 1,-3-2 205,1 1 108,-6 5 71,2-6 150,-13 10-213,-15 5 531,-2 1-226,-13 7-125,12-1-85,1-2-208,11 2 1,15-11-35,8-5 0,6-3-497,-6-6-630,-3 5 919,-7-2 0,-15 6 540,-9 2 1,1 3 842,-4 3-212,8-2-491,-12 10-374,14-6 0,5 1-721,14-8 1,9-5 724,4-7 0,-7 3 0,0 3 0</inkml:trace>
</inkml:ink>
</file>

<file path=ppt/ink/ink3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72"/>
    </inkml:context>
    <inkml:brush xml:id="br0">
      <inkml:brushProperty name="width" value="0.1" units="cm"/>
      <inkml:brushProperty name="height" value="0.2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79 53 12401,'0'-14'1479,"4"-3"-1382,0 11 186,7-2-87,-2 1-551,-1 6 35,-4 5 225,-4 8 197,-4 5-33,0 3-24,-1-9-62,-2 1-312,2-7 35,-2-5 111,-5-9-85,7-3 506,-2-4 1,12 5 119,6 2 1,0 6-246,7 3-374,-7 0 76,11 3 1,-16 8-129,-2 7 1,-6-1 402,-8-2 0,-7-1 235,-3-2 0,-3 3 286,-1-4-613,7-5 1,-2-5-51,8-8 0,4-4-120,9-10 0,10 2 103,6-2 0,4 5-13,2 0 0,-1 5-193,1 5 1,-5 4-30,-1 4 0,-9 2 197,1 6 1,-8-1-106,-5 9 0,-2-6 507,-11 1 0,1-1 451,-7-1-513,9-1-21,-6-2-167,11-3 1,1-9-65,10-7 1,3 1-6,10-1-563,-5 6-215,10-1 479,-11 5 460,1 3 0,-13 4 76,-8 5 0,-3-6 618,-8-2 0,0-2-156,-3-1-1036,7-4 172,2 0 0,14-7 189,6 1 0,14-8 0,14 1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0:25.646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50 26 12287,'0'-13'0,"-5"6"0,2 2 0,-5 5 0,5 1 0,-1 3 0,2 3 0,2 6 0,2-2 0,1-1 0,1-2 0,0-4 0,-4 4 0,0 2 0,0 1 0,0 2 0,0 1 0,0 3 0,-2 2 0,0 6 0,-4 0 0,-1 1 0,4-1 0,-2-2 0,1 0 0,-1-2 0,1-2 0,4 2 0,0-3 0,0 0 0,0-4 0,2 3 0,0-3 0,3-1 0,3-5 0,-2 2 0,-1 2 0,1 4 0,2 0 0,-4-2 0,0 3 0,2 4 0,-5 3 0,4 2 0,-4 2 0,-1 2 0,0-1 0,0-3 0,0 2 0,0 2 0,0-2 0,0-6 0,1-3 0,4 0 0,-3-1 0,5-3 0,0 2 0,0-2 0,-4 5 0,3 1 0,-2 2 0,0 2 0,0 1 0,-4-1 0,0 0 0,0 0 0,0 4 0,0 1 0,0-4 0,0-4 0,0 5 0,0-5 0,0 1 0,0 0 0,2 0 0,0-1 0,4-1 0,1 1 0,-4-2 0,2 1 0,0 0 0,-1-2 0,0 4 0,-4-7 0,0 0 0,0-2 0,0-2 0,0 1 0,0-1 0,0 1 0,0-1 0,0 1 0,0-6 0,4-3 0,0-8 0,6-3 0,-3-7 0,0-3 0,-1 3 0,-6-2 0,-2 7 0,-3 6 0,-8 6 0,-11 4 0,-8 6 0</inkml:trace>
</inkml:ink>
</file>

<file path=ppt/ink/ink3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73"/>
    </inkml:context>
    <inkml:brush xml:id="br0">
      <inkml:brushProperty name="width" value="0.1" units="cm"/>
      <inkml:brushProperty name="height" value="0.2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72 68 12312,'-13'-13'2523,"2"2"-2353,6 11 1,10-4-615,8-3 0,0 1 160,5-2 321,-2 2 240,6-2-49,-5 4-112,3 4-149,-8 7-4,3 6 0,-11 3 135,-2 3 1,-4-5 78,-8 2 0,1-5-150,-9 3 1,2-3 1,-5 3 0,3-2 43,-4-5-37,12-2 0,-7-10 23,10-8 0,0 0 248,5-5-414,1 6-12,1-10 0,8 8-408,5-5 0,0 7 276,5 6 0,-1 5 21,4-2 241,-8 2 457,6 5-209,-13 6 1,-5 7-208,-8 4 0,-5-1-54,-7-5 1,1 1 62,-3 3 0,3-5 366,-3 2-186,3-9 1,1-3-217,6-11 0,4-1 48,7-10 0,6 1-1168,2-4 479,5 7 1,6-2-54,5 7 311,-6 3 95,1 13 826,-11 2 0,-2 7-75,-8 0 0,-5-7-120,-8-1 0,0-5 395,-6 0-375,11-2-384,-12-9-174,16 3 1,4-12 68,15 0 1,0 6-590,8 0 1,-2 6-31,5-2 670,-11 4 1,-4 10 274,-14 5 0,-8 5 562,-8-5 1055,-1 0-1900,-2-5-776,10-6 1,4-2-1</inkml:trace>
</inkml:ink>
</file>

<file path=ppt/ink/ink3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74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84 63 12509,'-17'3'1850,"3"-6"-1383,9 3-349,1-12 1,5 2 414,2-7-1140,2 10 235,6-6 0,5 12 288,5-2 0,-3 3 58,0 3 0,-5 2 63,2 5 1,-8 1 272,-1 5 0,-9-2-280,-5 4 0,-4-1-41,-3-1 0,-4-2 218,-3-4 1,2 0-34,-1-7 0,5-2 500,-2-7-850,9 4-118,-4-15 165,12 4 1,3-6-5,8 2 1,2 9-8,8 5 1,-5 3-62,6 0 1,-5 0-2,6 3 222,-9 2 0,3 6 3,-9 6 1,-4-5 29,-6 5 0,-1-6 126,-12 2 1,5-6 102,-10 1 0,5-6 734,-6 1-694,9-6 1,-4-5-478,9-8 1,4 3 106,9-3 0,4 3-453,10 0 0,-4 5 5,4 5 0,-11 5 230,3 6 1,-8 0 745,0 10 208,-2-6 149,-8 10 392,-6-12-1288,-7 0-2014,4-17 2073,0-5 0,23-5 0,3 2 0</inkml:trace>
</inkml:ink>
</file>

<file path=ppt/ink/ink3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7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222 8 8196,'-1'-4'1257,"-2"2"1,2 1-413,-4 1 1,0 0-498,-3 0 1,2 1 0,1 0-56,-1 2 0,2 2 0,-2-1-5,0 0 1,1-1 0,0 2-118,0 1 0,-3 1 0,0 1-130,0 0 1,3-1 0,0-1 0,-1-1 23,-2 2 0,3-1 1,0 0-1,0-1 73,0 1 0,-2 2 0,2 0 19,-2-1 0,2 1 0,0 0 47,-2 0 1,3 0 0,-1 0 0,2 0-94,-2-1 0,3 1 1,-1 1-1,0-1-6,0-1 0,0 1 0,2 0 1,0 0 54,-2 0 0,0 0 0,3 0 0,-1-1-15,0 1 0,0 1 0,-2 0 0,2 0 2,1 2 1,0-1 0,0-2 0,0 0-117,0 0 1,0 2 0,0 1 0,1-1-30,2-2 1,-2 0 0,1 0 0,1 0 26,0 0 0,3 0 0,-1 0 0,2-1 111,-2 1 1,2 1 0,-3-1 0,2-1-55,-1 1 1,0-1 0,3 0-1,0-3-23,0 3 0,-1 0 0,1 1 0,1-2-37,-1 0 0,-1 1 1,1-2-1,0 0 62,0 0 0,1-1 0,1 2 0,0-1-35,-1-1 1,3-2 0,-1-1-1,-1 1 19,2 1 1,-4 0 0,3-2-1,-2 2 22,-1-1 1,-1-1 0,2-1-1,-1 0 37,-1 0 1,2 0 0,1 0-1,0 0 30,0 0 1,0 0 0,-1 0 0,3-1-54,0-2 1,0 1 0,3-1-1,-4-2-28,1 1 0,2 2 0,-3-2 0,1 1-155,-2 1 1,2-4 0,-2 4 0,0-2 56,0 0 0,-1-1 1,-1 2-1,2 0-136,1 0 1,-1 1 0,-2-3 0,0 0 77,0 0 0,0-2 0,0 2 0,0-2-20,-1-1 0,4 3 1,0-1-1,-2 0-46,0 0 1,-1-2 0,1-1 0,-2 2 63,1 3 0,-3-4 0,0 3 0,-1-2 59,0-1 1,-1 3 0,1 0 0,0-2 65,-2 0 1,0 0 0,-1-1 48,2-1 0,0 1 1,-3 1-1,0-1 48,0 0 1,0 0 0,0 0-180,0 0 0,0 0 1,0 1-1,0-1 4,0-1 1,-1 1 0,-1 1 0,-1-1 8,2 0 0,-3 0 1,1 0-1,1 0-17,2 0 1,-3 1-1,0-1 1,1-1-56,1 1 1,0 2 0,1 0 0,-3 0-125,1 0 0,0 1 1,0 1 17,0-3 1,-5 0-1,2 0 10,-1 1 0,0 3 0,1 1 1,-2-1 84,0 1 0,0-2 0,-1-1 304,0 1 1,0-3-1,3 3 1,0-1-76,2-1 1,-4 1-1,3-3-71,-1 0 1,-1 3 0,1 0-330,-3 2 1,3 0-1,-1 3-1,1 0 0,-2 0 0,-1 0 238,-1 0 0,5 0 0,-2 0 0,1-1 132,0-2 0,-2 2 97,2-1 1,-2-1-217,-1 0 1,1 0-1,1 1 1,1-1-198,-1 1 0,1 1 0,0 1 29,-2 0 0,1 1 0,-2 1 37,0 1 0,2 0 320,2-3 1,-2-1 199,-2-2 0,3 1-279,-1-3 0,2 3 0,-4-2-197,0 1 0,-1 2 0,2-1 0,-1 1-91,0 1 1,1 1-1,1 0 1,1 2-35,-2-2 0,3 3 0,-2-1 75,1-2 0,0 3 0,0-1 0,-1-1 103,-2-1 1,1 1 0,-1 1 0,-1-1 25,-2-2 1,3 0 0,-4 1 0,2 1-72,-1 0 0,-3 4 0,2-4 0,-2 1-438,2 1 0,2-1 0,-1 3 0,3-2-514,0 0 1,-1 2 0,2 0 1056,3 1 0,-4 0 0,4 1 0</inkml:trace>
</inkml:ink>
</file>

<file path=ppt/ink/ink3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76"/>
    </inkml:context>
    <inkml:brush xml:id="br0">
      <inkml:brushProperty name="width" value="0.1" units="cm"/>
      <inkml:brushProperty name="height" value="0.2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103 29 12333,'-9'-9'-1281,"2"2"1621,7 7-176,-7 0 1,1 4-43,-7 4 1,2-1 502,-5 3-326,5-7-35,-4 8-109,7-6 0,9-2-157,7-3 0,2-3-292,8-5 1,-2-1-6,5-1 1,0 1-216,3-2 168,-4 3 445,-4 3 1,-15 6 170,-9 7 0,-3-3 34,-5 3 1,4-2-174,-7 2 1,4 0-115,-4 3 1,3-1-248,0 3 135,4-3-3,4 1-18,8-3 0,11-7 58,8-4 0,-2-1 0,1-3-219,2-2 1,-3-2 205,1 1 108,-6 5 71,2-6 150,-13 10-213,-15 5 531,-2 1-226,-13 7-125,12-1-85,1-2-208,11 2 1,15-11-35,8-5 0,6-3-497,-6-6-630,-3 5 919,-7-2 0,-15 6 540,-9 2 1,1 3 842,-4 3-212,8-2-491,-12 10-374,14-6 0,5 1-721,14-8 1,9-5 724,4-7 0,-7 3 0,0 3 0</inkml:trace>
</inkml:ink>
</file>

<file path=ppt/ink/ink3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77"/>
    </inkml:context>
    <inkml:brush xml:id="br0">
      <inkml:brushProperty name="width" value="0.1" units="cm"/>
      <inkml:brushProperty name="height" value="0.2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79 53 12401,'0'-14'1479,"4"-3"-1382,0 11 186,7-2-87,-2 1-551,-1 6 35,-4 5 225,-4 8 197,-4 5-33,0 3-24,-1-9-62,-2 1-312,2-7 35,-2-5 111,-5-9-85,7-3 506,-2-4 1,12 5 119,6 2 1,0 6-246,7 3-374,-7 0 76,11 3 1,-16 8-129,-2 7 1,-6-1 402,-8-2 0,-7-1 235,-3-2 0,-3 3 286,-1-4-613,7-5 1,-2-5-51,8-8 0,4-4-120,9-10 0,10 2 103,6-2 0,4 5-13,2 0 0,-1 5-193,1 5 1,-5 4-30,-1 4 0,-9 2 197,1 6 1,-8-1-106,-5 9 0,-2-6 507,-11 1 0,1-1 451,-7-1-513,9-1-21,-6-2-167,11-3 1,1-9-65,10-7 1,3 1-6,10-1-563,-5 6-215,10-1 479,-11 5 460,1 3 0,-13 4 76,-8 5 0,-3-6 618,-8-2 0,0-2-156,-3-1-1036,7-4 172,2 0 0,14-7 189,6 1 0,14-8 0,14 1 0</inkml:trace>
</inkml:ink>
</file>

<file path=ppt/ink/ink3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78"/>
    </inkml:context>
    <inkml:brush xml:id="br0">
      <inkml:brushProperty name="width" value="0.1" units="cm"/>
      <inkml:brushProperty name="height" value="0.2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72 68 12312,'-13'-13'2523,"2"2"-2353,6 11 1,10-4-615,8-3 0,0 1 160,5-2 321,-2 2 240,6-2-49,-5 4-112,3 4-149,-8 7-4,3 6 0,-11 3 135,-2 3 1,-4-5 78,-8 2 0,1-5-150,-9 3 1,2-3 1,-5 3 0,3-2 43,-4-5-37,12-2 0,-7-10 23,10-8 0,0 0 248,5-5-414,1 6-12,1-10 0,8 8-408,5-5 0,0 7 276,5 6 0,-1 5 21,4-2 241,-8 2 457,6 5-209,-13 6 1,-5 7-208,-8 4 0,-5-1-54,-7-5 1,1 1 62,-3 3 0,3-5 366,-3 2-186,3-9 1,1-3-217,6-11 0,4-1 48,7-10 0,6 1-1168,2-4 479,5 7 1,6-2-54,5 7 311,-6 3 95,1 13 826,-11 2 0,-2 7-75,-8 0 0,-5-7-120,-8-1 0,0-5 395,-6 0-375,11-2-384,-12-9-174,16 3 1,4-12 68,15 0 1,0 6-590,8 0 1,-2 6-31,5-2 670,-11 4 1,-4 10 274,-14 5 0,-8 5 562,-8-5 1055,-1 0-1900,-2-5-776,10-6 1,4-2-1</inkml:trace>
</inkml:ink>
</file>

<file path=ppt/ink/ink3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79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84 63 12509,'-17'3'1850,"3"-6"-1383,9 3-349,1-12 1,5 2 414,2-7-1140,2 10 235,6-6 0,5 12 288,5-2 0,-3 3 58,0 3 0,-5 2 63,2 5 1,-8 1 272,-1 5 0,-9-2-280,-5 4 0,-4-1-41,-3-1 0,-4-2 218,-3-4 1,2 0-34,-1-7 0,5-2 500,-2-7-850,9 4-118,-4-15 165,12 4 1,3-6-5,8 2 1,2 9-8,8 5 1,-5 3-62,6 0 1,-5 0-2,6 3 222,-9 2 0,3 6 3,-9 6 1,-4-5 29,-6 5 0,-1-6 126,-12 2 1,5-6 102,-10 1 0,5-6 734,-6 1-694,9-6 1,-4-5-478,9-8 1,4 3 106,9-3 0,4 3-453,10 0 0,-4 5 5,4 5 0,-11 5 230,3 6 1,-8 0 745,0 10 208,-2-6 149,-8 10 392,-6-12-1288,-7 0-2014,4-17 2073,0-5 0,23-5 0,3 2 0</inkml:trace>
</inkml:ink>
</file>

<file path=ppt/ink/ink3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8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222 8 8196,'-1'-4'1257,"-2"2"1,2 1-413,-4 1 1,0 0-498,-3 0 1,2 1 0,1 0-56,-1 2 0,2 2 0,-2-1-5,0 0 1,1-1 0,0 2-118,0 1 0,-3 1 0,0 1-130,0 0 1,3-1 0,0-1 0,-1-1 23,-2 2 0,3-1 1,0 0-1,0-1 73,0 1 0,-2 2 0,2 0 19,-2-1 0,2 1 0,0 0 47,-2 0 1,3 0 0,-1 0 0,2 0-94,-2-1 0,3 1 1,-1 1-1,0-1-6,0-1 0,0 1 0,2 0 1,0 0 54,-2 0 0,0 0 0,3 0 0,-1-1-15,0 1 0,0 1 0,-2 0 0,2 0 2,1 2 1,0-1 0,0-2 0,0 0-117,0 0 1,0 2 0,0 1 0,1-1-30,2-2 1,-2 0 0,1 0 0,1 0 26,0 0 0,3 0 0,-1 0 0,2-1 111,-2 1 1,2 1 0,-3-1 0,2-1-55,-1 1 1,0-1 0,3 0-1,0-3-23,0 3 0,-1 0 0,1 1 0,1-2-37,-1 0 0,-1 1 1,1-2-1,0 0 62,0 0 0,1-1 0,1 2 0,0-1-35,-1-1 1,3-2 0,-1-1-1,-1 1 19,2 1 1,-4 0 0,3-2-1,-2 2 22,-1-1 1,-1-1 0,2-1-1,-1 0 37,-1 0 1,2 0 0,1 0-1,0 0 30,0 0 1,0 0 0,-1 0 0,3-1-54,0-2 1,0 1 0,3-1-1,-4-2-28,1 1 0,2 2 0,-3-2 0,1 1-155,-2 1 1,2-4 0,-2 4 0,0-2 56,0 0 0,-1-1 1,-1 2-1,2 0-136,1 0 1,-1 1 0,-2-3 0,0 0 77,0 0 0,0-2 0,0 2 0,0-2-20,-1-1 0,4 3 1,0-1-1,-2 0-46,0 0 1,-1-2 0,1-1 0,-2 2 63,1 3 0,-3-4 0,0 3 0,-1-2 59,0-1 1,-1 3 0,1 0 0,0-2 65,-2 0 1,0 0 0,-1-1 48,2-1 0,0 1 1,-3 1-1,0-1 48,0 0 1,0 0 0,0 0-180,0 0 0,0 0 1,0 1-1,0-1 4,0-1 1,-1 1 0,-1 1 0,-1-1 8,2 0 0,-3 0 1,1 0-1,1 0-17,2 0 1,-3 1-1,0-1 1,1-1-56,1 1 1,0 2 0,1 0 0,-3 0-125,1 0 0,0 1 1,0 1 17,0-3 1,-5 0-1,2 0 10,-1 1 0,0 3 0,1 1 1,-2-1 84,0 1 0,0-2 0,-1-1 304,0 1 1,0-3-1,3 3 1,0-1-76,2-1 1,-4 1-1,3-3-71,-1 0 1,-1 3 0,1 0-330,-3 2 1,3 0-1,-1 3-1,1 0 0,-2 0 0,-1 0 238,-1 0 0,5 0 0,-2 0 0,1-1 132,0-2 0,-2 2 97,2-1 1,-2-1-217,-1 0 1,1 0-1,1 1 1,1-1-198,-1 1 0,1 1 0,0 1 29,-2 0 0,1 1 0,-2 1 37,0 1 0,2 0 320,2-3 1,-2-1 199,-2-2 0,3 1-279,-1-3 0,2 3 0,-4-2-197,0 1 0,-1 2 0,2-1 0,-1 1-91,0 1 1,1 1-1,1 0 1,1 2-35,-2-2 0,3 3 0,-2-1 75,1-2 0,0 3 0,0-1 0,-1-1 103,-2-1 1,1 1 0,-1 1 0,-1-1 25,-2-2 1,3 0 0,-4 1 0,2 1-72,-1 0 0,-3 4 0,2-4 0,-2 1-438,2 1 0,2-1 0,-1 3 0,3-2-514,0 0 1,-1 2 0,2 0 1056,3 1 0,-4 0 0,4 1 0</inkml:trace>
</inkml:ink>
</file>

<file path=ppt/ink/ink3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81"/>
    </inkml:context>
    <inkml:brush xml:id="br0">
      <inkml:brushProperty name="width" value="0.1" units="cm"/>
      <inkml:brushProperty name="height" value="0.2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103 29 12333,'-9'-9'-1281,"2"2"1621,7 7-176,-7 0 1,1 4-43,-7 4 1,2-1 502,-5 3-326,5-7-35,-4 8-109,7-6 0,9-2-157,7-3 0,2-3-292,8-5 1,-2-1-6,5-1 1,0 1-216,3-2 168,-4 3 445,-4 3 1,-15 6 170,-9 7 0,-3-3 34,-5 3 1,4-2-174,-7 2 1,4 0-115,-4 3 1,3-1-248,0 3 135,4-3-3,4 1-18,8-3 0,11-7 58,8-4 0,-2-1 0,1-3-219,2-2 1,-3-2 205,1 1 108,-6 5 71,2-6 150,-13 10-213,-15 5 531,-2 1-226,-13 7-125,12-1-85,1-2-208,11 2 1,15-11-35,8-5 0,6-3-497,-6-6-630,-3 5 919,-7-2 0,-15 6 540,-9 2 1,1 3 842,-4 3-212,8-2-491,-12 10-374,14-6 0,5 1-721,14-8 1,9-5 724,4-7 0,-7 3 0,0 3 0</inkml:trace>
</inkml:ink>
</file>

<file path=ppt/ink/ink3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82"/>
    </inkml:context>
    <inkml:brush xml:id="br0">
      <inkml:brushProperty name="width" value="0.1" units="cm"/>
      <inkml:brushProperty name="height" value="0.2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79 53 12401,'0'-14'1479,"4"-3"-1382,0 11 186,7-2-87,-2 1-551,-1 6 35,-4 5 225,-4 8 197,-4 5-33,0 3-24,-1-9-62,-2 1-312,2-7 35,-2-5 111,-5-9-85,7-3 506,-2-4 1,12 5 119,6 2 1,0 6-246,7 3-374,-7 0 76,11 3 1,-16 8-129,-2 7 1,-6-1 402,-8-2 0,-7-1 235,-3-2 0,-3 3 286,-1-4-613,7-5 1,-2-5-51,8-8 0,4-4-120,9-10 0,10 2 103,6-2 0,4 5-13,2 0 0,-1 5-193,1 5 1,-5 4-30,-1 4 0,-9 2 197,1 6 1,-8-1-106,-5 9 0,-2-6 507,-11 1 0,1-1 451,-7-1-513,9-1-21,-6-2-167,11-3 1,1-9-65,10-7 1,3 1-6,10-1-563,-5 6-215,10-1 479,-11 5 460,1 3 0,-13 4 76,-8 5 0,-3-6 618,-8-2 0,0-2-156,-3-1-1036,7-4 172,2 0 0,14-7 189,6 1 0,14-8 0,14 1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0:27.457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792 25 12287,'0'-8'0,"0"0"0,0 5 0,0-3 0,-5 12 0,1 2 0,0 3 0,4 2 0,0-1 0,0 2 0,0 3 0,0-2 0,0 5 0,0-2 0,0-3 0,-4 1 0,0-1 0,0 2 0,-2-2 0,3 3 0,-5 1 0,-1-1 0,2 0 0,-2 4 0,3-1 0,1 1 0,-1-1 0,-2 6 0,3-5 0,3 1 0,0 0 0,2-3 0,0-1 0,0 0 0,0-4 0,0 3 0,0 0 0,-1 0 0,-3 0 0,2 1 0,-3-4 0,0 3 0,1 2 0,-1-1 0,2 3 0,-3-2 0,-1-2 0,5 0 0,-4-2 0,2 0 0,0 0 0,-1-1 0,5 0 0,0 2 0,0-1 0,0-1 0,0 0 0,0 3 0,0 2 0,-4-1 0,0 4 0,0-2 0,-2 1 0,1 2 0,-5 2 0,3 1 0,1-2 0,-2 6 0,2-9 0,1 0 0,-1 2 0,1-6 0,2-1 0,-1-3 0,1-2 0,1 1 0,2 0 0,0-1 0,0 1 0,0-1 0,0 2 0,0 2 0,0 0 0,-1 5 0,-2-3 0,-2 1 0,-2-1 0,3 4 0,-3-2 0,0 0 0,0 1 0,4-1 0,-3 1 0,2-4 0,0-3 0,0-2 0,4 1 0,0-1 0,0-3 0,0-1 0,0 2 0,-5 1 0,1 2 0,1-1 0,-2 5 0,1 1 0,0 0 0,-2 0 0,0 7 0,-2-2 0,2-1 0,1 2 0,2-5 0,-4 2 0,1 0 0,4-1 0,-1-2 0,0-6 0,-1 2 0,1 3 0,2-2 0,1 6 0,0-1 0,0 1 0,0-3 0,0 0 0,-2-2 0,0 4 0,-4 3 0,-1 0 0,3 1 0,-3-1 0,1-4 0,3-1 0,-2 3 0,1-4 0,1-2 0,1-1 0,2-1 0,0-1 0,0 1 0,0-1 0,0 1 0,0 0 0,0 1 0,-1 1 0,-3 2 0,1 5 0,-4-2 0,0 0 0,0 1 0,0-1 0,-3 1 0,3-4 0,2-3 0,-1-2 0,3 1 0,-1-1 0,0 1 0,4-1 0,0 1 0,0-1 0,0 1 0,0 0 0,-4 1 0,-2 1 0,1 2 0,-1-2 0,-2 3 0,2-1 0,1 0 0,-1 1 0,2-8 0,4 2 0,0-1 0,0 0 0,0 2 0,0-5 0,-2 1 0,-2 1 0,3 5 0,-5 3 0,1 2 0,-4 2 0,2 0 0,-1 1 0,0-4 0,1-1 0,-3 3 0,6-4 0,0-2 0,-2-1 0,5-5 0,-4-1 0,4 0 0,1 5 0,0-5 0,0 1 0,0 0 0,0 3 0,0 0 0,0 2 0,-1 1 0,-4 2 0,4 1 0,-3-2 0,2 0 0,2 0 0,-4-2 0,0-2 0,1 1 0,2-1 0,-1 1 0,0 0 0,-3-1 0,3 1 0,-1 1 0,0 1 0,-1 2 0,1-2 0,-2 0 0,0 2 0,1 3 0,-1-1 0,2 5 0,-4-3 0,1 1 0,3-1 0,-2 2 0,1-7 0,1 0 0,1-2 0,2-6 0,0 0 0,0-5 0,0 1 0,0-8 0,0 1 0,-1-5 0,-3-2 0,2-1 0,-2-2 0,-3-5 0,0-1 0</inkml:trace>
</inkml:ink>
</file>

<file path=ppt/ink/ink3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83"/>
    </inkml:context>
    <inkml:brush xml:id="br0">
      <inkml:brushProperty name="width" value="0.1" units="cm"/>
      <inkml:brushProperty name="height" value="0.2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72 68 12312,'-13'-13'2523,"2"2"-2353,6 11 1,10-4-615,8-3 0,0 1 160,5-2 321,-2 2 240,6-2-49,-5 4-112,3 4-149,-8 7-4,3 6 0,-11 3 135,-2 3 1,-4-5 78,-8 2 0,1-5-150,-9 3 1,2-3 1,-5 3 0,3-2 43,-4-5-37,12-2 0,-7-10 23,10-8 0,0 0 248,5-5-414,1 6-12,1-10 0,8 8-408,5-5 0,0 7 276,5 6 0,-1 5 21,4-2 241,-8 2 457,6 5-209,-13 6 1,-5 7-208,-8 4 0,-5-1-54,-7-5 1,1 1 62,-3 3 0,3-5 366,-3 2-186,3-9 1,1-3-217,6-11 0,4-1 48,7-10 0,6 1-1168,2-4 479,5 7 1,6-2-54,5 7 311,-6 3 95,1 13 826,-11 2 0,-2 7-75,-8 0 0,-5-7-120,-8-1 0,0-5 395,-6 0-375,11-2-384,-12-9-174,16 3 1,4-12 68,15 0 1,0 6-590,8 0 1,-2 6-31,5-2 670,-11 4 1,-4 10 274,-14 5 0,-8 5 562,-8-5 1055,-1 0-1900,-2-5-776,10-6 1,4-2-1</inkml:trace>
</inkml:ink>
</file>

<file path=ppt/ink/ink3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84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</inkml:brush>
  </inkml:definitions>
  <inkml:trace contextRef="#ctx0" brushRef="#br0">84 63 12509,'-17'3'1850,"3"-6"-1383,9 3-349,1-12 1,5 2 414,2-7-1140,2 10 235,6-6 0,5 12 288,5-2 0,-3 3 58,0 3 0,-5 2 63,2 5 1,-8 1 272,-1 5 0,-9-2-280,-5 4 0,-4-1-41,-3-1 0,-4-2 218,-3-4 1,2 0-34,-1-7 0,5-2 500,-2-7-850,9 4-118,-4-15 165,12 4 1,3-6-5,8 2 1,2 9-8,8 5 1,-5 3-62,6 0 1,-5 0-2,6 3 222,-9 2 0,3 6 3,-9 6 1,-4-5 29,-6 5 0,-1-6 126,-12 2 1,5-6 102,-10 1 0,5-6 734,-6 1-694,9-6 1,-4-5-478,9-8 1,4 3 106,9-3 0,4 3-453,10 0 0,-4 5 5,4 5 0,-11 5 230,3 6 1,-8 0 745,0 10 208,-2-6 149,-8 10 392,-6-12-1288,-7 0-2014,4-17 2073,0-5 0,23-5 0,3 2 0</inkml:trace>
</inkml:ink>
</file>

<file path=ppt/ink/ink3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8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83 107 8151,'0'-8'0,"0"0"0,0-1 0,0 1 4679,0 0-3511,0 4-231,3 0-333,-2 4-367,3 0 1,-3 1-76,1 2 1,-1-2 0,2 5 0,-2 0 33,-1 1 1,0 3-1,1-1 1,1 2-21,0-1 1,1 3 0,-3 1 0,1 1-87,2 1 0,-2 1 0,1 0 0,0 1-85,1 1 1,-2 3-1,1-3 1,-1-1 42,-1-1 0,0 1 0,1-1 1,1-2-38,1-2 0,-1 0 1,-1-2-29,2-1 1,-1-1-897,3-1-189,-3-2 1,2-4-3248,-4-4 4349,0-4 0,0-2 0,0 0 0</inkml:trace>
  <inkml:trace contextRef="#ctx0" brushRef="#br0" timeOffset="1">1 123 7910,'0'-8'370,"0"3"1,0-1 1011,0 0 1,0 1-791,0 0 1,3 2-1,0-1 1,2 0-309,1 2 1,2-1 0,2 0-1,2 0-70,1 0 1,-2 2-1,2-3 1,2 1-196,0 1 0,1-3 0,2 3 0,0-1-172,1 2 0,4-3 0,-3 0 0,2 1 34,0-1 0,-3 1 0,0 1 1,-2-1 49,-1 1 1,0-1 0,-3 0-1,-2 1 339,-2 1 1,-4 0-1,-1-1 254,-1 0 0,-3-1-815,0 3 1,-1 0 0,-4 0-3000,-2 0 3290,0 0 0,3 0 0,0 0 0</inkml:trace>
  <inkml:trace contextRef="#ctx0" brushRef="#br0" timeOffset="2">42 352 7882,'-8'0'1178,"-1"0"1,4 0 1239,0 0-1756,3 0 1,-1 0-338,6 0 0,4-1 0,5-1 0,0-2 113,3 0 1,0-1-1,3-1 1,0 0-302,1 0 0,3 2 1,-3-2-1,1 1-152,0 0 1,-3 2 0,-4 3 0,1 0-857,-1 0 1,-2 0-1429,-2 0 1505,-4 0 1,-2 0-738,-6 0 1531,2 0 0,-3 3 0,4 2 0</inkml:trace>
  <inkml:trace contextRef="#ctx0" brushRef="#br0" timeOffset="3">385 295 7512,'0'-5'3616,"0"2"-3379,0 6 0,1-1 0,1 3 1,2 2 11,0 0 0,-1 2 0,1 1 0,1 1 8,-1-1 0,1 1 1,1 0-1,0-1-41,0-1 0,-1 0 0,-1-1 0,1-1 92,-1-2 0,-1 2 498,2-5-774,-3 1 0,2-6 1,-5-4-1,-1-2-248,-1-2 1,-2 0-1,1 2 1,1-1 9,-1-1 0,1 0 1,2 1-1,0-1 54,-2 1 0,0 1 0,3 1 0,0 0 70,0-1 1,0 1 0,1 0 132,2 0 1,0 2-1,4 2 1,-2 0 2,2 2 0,0 1 0,2-1 1,1-1-56,1 1 0,2 1 1,-1 1-1,0 0 20,0 0 0,1 0 1,-2 0-1,-1 0 35,-1 0 1,-1 0-1,0 0-70,1 0 0,-4 0-399,0 0 1,-3 0-1046,1-3 0,-1 2 1460,1-2 0,1-1 0,4-1 0</inkml:trace>
  <inkml:trace contextRef="#ctx0" brushRef="#br0" timeOffset="4">614 368 8081,'-9'4'658,"1"-1"1,3-2 719,-1-1-868,5 0 1,-2 0 0,6 0-245,2 0 1,2-3-1,1 1 1,1 0-40,-1 1 1,0 1 0,0 0 0,0 0-91,0 0 1,3-3 0,2 0 0,-1 2-105,0 0 0,-1-2 1,-1-1-1,2 1-136,1-1 0,-1-2 1,2 1-1,-3 0-39,-2-1 0,-1 1 0,-1-3 95,-1 0 1,0 2 0,-3 1-14,-1-2 1,-1 0-5,-1-1 1,-1 1 0,-2 1 0,-2 3-101,1-1 1,-6 3 0,2-2 0,-1 3 96,0 0 1,-2 3 0,-1 3 0,0 1 19,0 1 0,-1 0 0,1 0 0,0 1 256,0-1 0,-2 3 0,3 0 0,1 2 114,1 2 1,1-1 0,1 1 0,1-3-85,4 0 1,1-1-1,1-3 1,0 0-104,0 0 1,6 1 0,3-1 0,2-3-281,1-2 0,1-1 0,0-1 0,0 2-44,1-1 1,2-2 0,0-2 0,0-1-124,0-2 1,1 2 0,-2-1-1,-1-1-415,-3 1 1,-3 1 0,-2-2-483,0 1 0,-4-2 1208,4 4 0,-4-8 0,1 1 0</inkml:trace>
  <inkml:trace contextRef="#ctx0" brushRef="#br0" timeOffset="5">916 327 7860,'-4'0'3190,"1"0"-2834,6 0 0,1 0 1,4 0-1,2 0-131,0 0 0,0-3 1,3 0-1,0-1-130,-1 1 0,-1-3 0,3 2 1,-1 0-73,0-2 1,0-1-1,-3 1 1,2 0-31,-2 0 0,-1 0 0,-1-1 0,-1 2 45,-2-1 0,3-2 0,-4 0-122,1 0 1,-1 0 0,-2 0 111,1 0 1,-1 2-1,-5 2-16,-2 0 0,-5 1 1,-2 3-1,-1 1-38,-1 2 1,-2 4 0,-2 4 0,1 0 12,1 1 0,-5 0 0,4 5 1,1-1 322,2 0 1,-1 1 0,4-1 0,2 0 163,3 1 0,2-4 0,4 0 0,1-1-286,2-2 0,4-1 0,6-2 0,1-2-216,3-2 0,4-2 0,-1-1 0,1-1 17,2-2 0,1-1 1,0-4-1,-2 0-64,0-1 1,-3 1 0,2 0 0,-1 1 348,-2 1 0,-3-1 0,-3 3 0,-1-2 5,-4 1 1,1 2 0,-5-2-179,2 2 1,-3-1-2991,0 2 2889,-1 1 0,-4 1 0,-2 4 0</inkml:trace>
</inkml:ink>
</file>

<file path=ppt/ink/ink3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39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71 457 8475,'0'-8'2442,"1"2"-2108,1 1 0,0 3 186,4-1 1,-5 3-1,2 3-236,-2 2 0,-1 3 1,0 1-1,-1 1-176,-2 0 1,0 5-1,-4-2 1,2 0-245,-1 2 1,1-3-1,0 2 1,-1-3-528,2-2 0,-3 2 0,4 0 0,-2-1 416,-1-1 1,0-1 0,0 0 0,3 0-429,-1 0-650,3-3 1325,5-1 0,1-4 0,7 0 0</inkml:trace>
  <inkml:trace contextRef="#ctx0" brushRef="#br0" timeOffset="1">439 237 7849,'0'-9'2741,"0"5"-2442,0-3 1,1 7 0,0 0 0,2 4-88,-1 3 1,-1 4 0,-1 1 0,0 1-43,0 1 0,0 2 0,1 0 0,1 0-154,0 1 0,1-1 0,-3 0 0,0 0-64,0 1 1,0-2 0,0 0-1,-1-3-34,-2 0 1,2 2 0,-2-3-1170,-1-1-1763,3-1 3014,-2-5 0,-1-7 0,0-6 0</inkml:trace>
  <inkml:trace contextRef="#ctx0" brushRef="#br0" timeOffset="2">300 228 7630,'0'-8'0,"0"0"0,0 0 83,0 0 1,0 0 145,0-1 0,0 1 1,1 0-1,2 1 0,1 1 1,2 1-1,-1 0 910,1 0-856,2 0 0,3-3 0,-1 2 139,0 1 1,4 2-1,2-3 1,4 0-253,1-1 1,5 0 0,0 0-1,2 3-250,3 0 0,-1-1 0,1 2 1,-3 1-256,-2 1 0,1 6 0,-6 2 0,-1 4 151,-4 2 1,-1 0-1,-4 4 1,-1 3 71,-1 2 1,-4-1-1,-2 1 1,-3-1 347,0 0 0,-6 5 0,-3-4 1,-3 1 26,-2 0 1,-4 0 0,-2 0-1,0-1 7,-1 0 0,-2 1 0,2-1 1,-3-3 18,0-2 0,0-1 1,2 0-1,3-2-49,2-3 1,2-2-1,0-2 1,2-1 135,2-4 1,2-1-1036,4-1 0,3-3 1,0-3-1,4-1-961,4-1 0,1 2 1620,1 1 0,7 0 0,3-4 0</inkml:trace>
  <inkml:trace contextRef="#ctx0" brushRef="#br0" timeOffset="3">701 457 11155,'8'-5'485,"0"2"0,0 2 0,1-1-205,2-1 0,-1 0 1,4 1-1,-1-1-66,0 1 1,2-1 0,-1-1 0,0 0-262,0 1 1,1-3 0,-2 3-1,1-2-20,-1-1 1,-3 1-1,1 0 1,-2-1-81,-1 2 1,0-3-1,0 1 1,-2 0 100,-1 0 1,-3-1-1,1 2 163,-2-3 1,-2 0-85,-2 0 0,-1 4 1,-5 1-1,-1 2-65,-1 1 0,-4 1 0,2 2 1,-3 2 15,0 2 1,0 4 0,-1 1 0,1 1 298,0 1 0,0 1 0,2-1 0,1 0 226,1 0 1,2 2 0,5-1-1,2-1-323,2 0 0,2-4 0,3 1 0,3-2-20,3-1 0,7-2 0,1-1 1,2-1-151,2-3 0,1-1 0,0-2 0,0-3-589,0 1 1,2-4 0,-4 2 0,0-1 265,-2-1 1,-3 0 0,-2 2 0,-3 1-50,-2-2 0,-1 1 0,0 0-215,-3 0 1,-1 3 570,-4-2 0,-4 3 0,0-1 0</inkml:trace>
  <inkml:trace contextRef="#ctx0" brushRef="#br0" timeOffset="4">1142 375 7752,'-4'-4'-1342,"3"-1"1712,-1 2 408,1 2 0,2-2-405,1 3 0,0 0 0,3-1 0,-1-1 42,1-1 1,-2 1-259,2 2 0,0-1-42,0-2-111,-1 2 0,-5-2 382,-2 3 1,1-3-49,-3 0 1,-1 0-1,-2 3-147,0 0 1,0 0 0,0 0 0,-1 0-188,1 0 0,-3 3 0,0 2 0,-2 1 57,1 3 1,-1 1 0,2-1 0,1 1 45,1 1 1,1 3 0,0-4 0,3 0 22,2-1 1,2 0-1,2-2 1,3-1-75,4 0 0,5-5 0,5 2 0,2-2-250,1-1 1,1-3-1,2 1 1,-2-1-2,0-1 1,-1 3-1,1-1 1,-4 1 381,-4 1 1,1 0-1,-4 0 60,-1 0 0,-4 0-241,-1 0 0,-4 0-782,-1 0 0,4-8 0,-3-1 0</inkml:trace>
  <inkml:trace contextRef="#ctx0" brushRef="#br0" timeOffset="5">1362 383 7708,'-8'0'1132,"0"0"0,0 0-356,0 0 0,-1 1-512,1 2 1,0 1 0,1 5 0,1-1 44,4 0 1,-2 0-1,1 0 1,2 0-89,0 1 0,4-1 0,4 0 1,3-1-96,3-1 0,3 0 0,0-3 0,1-2-84,2 0 0,-1-1 1,4 0-1,0-1-87,-1-1 1,5-3 0,-4-3 0,0 0-50,-1 0 0,-2 0 0,-3-1 0,-3 1 52,-2 0 0,-2-3 0,-2 0 0,-1 1 110,-4 1 1,-1-2 0,-2 1 0,-1 0-24,-4 1 1,-4 0 0,-1 1 0,-2 0 39,-2 0 0,0 1 0,-1 1 1,0 4-120,3 1 0,-3 1 0,4 1 0,-2 1-390,-1 4 1,6 1 0,-2 2-1,2 1 241,4 1 0,1 2 0,4-1 1,0 0-637,0 0 1,0 1 818,0-2 0,4 4 0,1-3 0</inkml:trace>
  <inkml:trace contextRef="#ctx0" brushRef="#br0" timeOffset="6">1681 343 7952,'5'-9'3085,"-2"5"-2878,-3 0 1,3 8-1,0 1 1,-1 3 0,-2 0-1,0 0 1,0 0 0,1 1-1,1 1 284,1 1 0,0 0 1,-3-3-165,0 0 1,0 0 31,0 0 0,0 1 0,-1-1 77,-2 0 0,1-4 0,-2 0 44,0 0 0,0-3-267,2 1 0,1-4 0,-2-4 0,3-1-299,3-1 0,0-3 0,4-1 1,-1-1-418,3-1 1,-1-1 0,4 1 0,-1 0 54,0 0 1,2 2 0,-1 1-1,0 2-27,0 1 0,0 1 0,-2 1 0,0 3 620,0-1 0,2 3 0,0-2 1,-1 3-128,1 3 0,-3 2 0,2 3 1,-2 1 374,-1 2 0,-4-1 0,-1 3 0,-1 1-89,1-1 0,-3 2 0,3-1 0,-2 0 57,-1 0 0,0 0 0,0-3-1133,0-1 1,1-2-1943,2-2 2714,1-3 0,8-14 0,1-2 0</inkml:trace>
  <inkml:trace contextRef="#ctx0" brushRef="#br0" timeOffset="7">2245 318 7393,'-4'-8'605,"3"2"1,-1 1 167,1-1 0,1 1 0,0 0 1,0-2-208,0 0 0,1-2-426,1-2 1,0-1-1,3-1 1,-2 1-138,-1 0 1,3 2 0,-3-2-1,0-1-73,-1 0 0,-1-1 1,0-3-1,0 1-33,0 0 1,0-1 0,-1 2 0,-1 1 127,0 4 1,-6-1 0,3 2 17,-2 1 1,-1 6 0,-1-1-1,1 3-48,0 3 0,0 1 0,0 5 0,0 2 180,-1 3 1,1 1-1,0 2 1,1 2-19,1 0 1,0 3 0,3 2 0,1 1 208,-2 2 1,3 3-1,-2-2 1,2 1-84,1 2 0,0 1 0,-2 0 0,-1 0-78,1-2 0,2 1 0,2-4 1,2-1-248,0-3 0,2 0 0,2-4 0,0-1-312,0-1 1,0-4 0,0-2 0,-2-2 16,-1-1 0,-3-3 0,2 0-985,-1-2 1,-2-1 0,2-4-1633,-2-4 2954,-5-1 0,0-1 0,-4 0 0</inkml:trace>
  <inkml:trace contextRef="#ctx0" brushRef="#br0" timeOffset="8">2049 481 7729,'-7'-1'0,"0"-1"617,2 0 0,3-2 0,0 1 0,4-1 0,5-2 0,3 2-60,3 0 0,3-1 0,3 1 1,0 1-240,-1-1 0,2-1-288,-1 2 1,0-3 0,-4 4 0,0 0-638,-2 1 1,-3 1 0,1 0-168,-1 0 0,-2 0-1488,0 0 2262,-3 0 0,2 4 0,-2 0 0</inkml:trace>
  <inkml:trace contextRef="#ctx0" brushRef="#br0" timeOffset="9">2433 343 7737,'-5'-5'0,"-1"2"0,0 2 188,2 1 0,2 3 0,4 1 391,0 0 1,4 3 0,-3 3 0,1 1-343,0 2 0,1-3 0,-1 2 0,-1-1-127,1 0 1,1 2 0,-1-2-1,0-1-182,-1-1 1,0-4 0,-2 0 0,1 0-242,0-1-726,1-2 1,-3 1 0,0-6 1038,0-3 0,0-4 0,0-3 0</inkml:trace>
  <inkml:trace contextRef="#ctx0" brushRef="#br0" timeOffset="10">2466 228 7752,'-5'-7'0,"0"1"398,1 0-538,2 5 0,5-3 1,3 4-1,1 0 140,1 0 0,0 0 0,0 0 0</inkml:trace>
  <inkml:trace contextRef="#ctx0" brushRef="#br0" timeOffset="11">2596 343 7754,'0'-6'0,"0"1"0,0 2 0,1-2 0,2 2 0,-1-4 0,3 2 224,-3 1 0,2 2 0,-4 4 982,0 4 1,0 4 0,0 2 0,0-1-832,0 1 0,0 3 1,0-2-1,0 3-36,0 0 0,0-1 1,0 0-1,0-2 12,0-2 0,2 3 0,1-3 0,0-2-207,1-3 1,0 1-166,4-5 0,-1 0 1,1-5-165,-3-2 1,-3-5 0,1-1 0,-2 0 45,-1-1 1,-1 2-1,-1-3 1,-1-1-191,1 2 1,-1-4-1,0 3 1,1 0 125,0-1 0,2 4 1,0-1-1,0 0 21,0 0 1,2 0 0,1 4 0,2 0 27,3 2 1,0 0 0,0-1 0,1 1 58,2 2 0,-1 0 1,3 3-1,1 0 105,-1 0 1,5 0 0,-2 0 0,0 0 126,-1 0 1,-1 3 0,-3 0 0,-1 2 85,-1 1 0,-1 4 0,-2 2 1,-2 0 145,0 0 0,-1 2 0,-3-1 0,0 0-29,0 1 0,0-4 0,0 2 0,0-1-105,0 0 1,0-3 0,0-3-925,0 1 0,1-2-895,1-1 0,0-2-1721,4-1 3305,-4 0 0,5-4 0,-3 0 0</inkml:trace>
  <inkml:trace contextRef="#ctx0" brushRef="#br0" timeOffset="12">2948 408 7908,'-8'0'415,"0"0"0,2 0 0,1 0 1553,-1 0-488,2 0-1114,0 0 0,11 0 0,1 0-72,1 0 0,1 0 0,1 0 0,2 0-208,3 0 1,0-3 0,1-1 0,1 0-57,2-2 0,-1-2 1,-2 0-1,-2 1-57,-1 1 0,0-1 0,-3 3 0,-1-2 106,-1 1 1,-4 0 0,0-1-1,-1 1-4,-3-2 0,0 3 0,-1-2-191,0 0 1,-1 2 0,0 1-44,-2-1 1,-3 3 0,-1-2-1,-2 3 9,-2 3 1,-2 1 0,1 3 0,-1 0 146,-1 2 0,-2 2 0,0 0 0,0 3 443,-2 1 0,5-1 0,0-1 1,1 1 92,2-2 0,5 4 0,2-3 0,2-1-163,1-1 0,4-2 0,2-1 0,3 1-239,2-1 1,6-3-1,0 0 1,2-2-344,1-1 0,0-1 0,2-2 1,-1-1-255,-1 0 1,2-5-1,-2 2 1,-1-2 31,-2-2 0,0 4 0,-6 0 1,-1 1-752,-1-1 1,-3 3-1243,-1-4 2427,-3 1 0,5-7 0,-2-1 0</inkml:trace>
  <inkml:trace contextRef="#ctx0" brushRef="#br0" timeOffset="13">3611 56 8013,'-5'-3'2196,"2"-3"-633,2-1-1223,1-1 0,4 4 1,1 4-1,0 5-137,0 2 0,1 4 0,1 1 0,-1 3 76,0 2 1,-3 2 0,1-1 0,0 4 52,-2 2 0,-1-4 0,1 4 0,1 0-79,-1-1 0,-1-2 0,0-1 0,0-2-108,2-2 0,0 4 1,-2-6-1,0-2-112,2-2 0,0-2 0,-2 0 10,2 0 0,-3-2 1,4-2-55,0 0 0,-3-2 0,1-5-228,-1-3 1,-1 2-1,0-2-88,0 0 1,-3-1 0,-2-1-1,0 0-46,-1 3 0,1-2 0,-3 1 222,-1-1 0,1-1 1,-1 1-1,-1 0 51,-1 2 0,1 3 0,0-1 0,0 2 333,0 1 1,-4 0-1,2 0 1,0 0 111,-3 0 1,0 3 0,-2 1 0,2 0 54,1 3 0,-1 0 1,2 2-1,0 1-119,2 1 0,2 0 0,1-2 0,2 1-141,1 1 0,3 0 0,0-1 1,4 1-280,3-1 1,5-1 0,2-1-1,1 1-305,2-1 1,3-4-1,1 0 1,0-1-58,1-1 0,-2 1 1,3-3-1,-1-1 176,-2-2 1,2 2 0,-1-5 0,-2 0 295,-2-1 1,-3 1-1,-4 1 382,0-2 1,-3 0 16,-3-1 0,-2 1-187,-2 1 1,1 3-1,-3 6 27,0 3 0,4-2 0,-3 2 0,3 0 265,3 1 1,-2-1 0,5-2 0,1 0 15,3-2 1,0-1 0,4-1 0,0 0-265,1 0 1,2 0-1,0 0 1,1 0-195,2 0 1,-1-3 0,-3 0 0,-3 0-1766,-2 0 1,1 2-1,-2-3 1732,-3 1 0,1-2 0,-3-3 0</inkml:trace>
</inkml:ink>
</file>

<file path=ppt/ink/ink3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40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91 221 7658,'-8'-7'764,"-1"1"0,4 0 45,0 3 1,-1 2-530,-2 3 0,2 3 0,1 3 1,0 1 80,0 2 1,-2-1-1,1 4 1,0 3 182,1 1 1,1 1 0,4-3-1,0 0-158,0 1 0,5-2 0,4 0 0,5-2-206,4-1 1,8-2 0,2-4 0,2-1-169,3-1 1,1-2-1,0-3 1,1-1 47,0-4 1,1-1 0,-1-2 0,-3-1-218,0-2 1,1-2 0,-6 0 0,-2-1-57,-2-2 0,-3 1 0,-5 0 1,-1-1 61,-3 1 0,-6-3 0,-2-1 0,-3-1 87,-3-1 1,-5-2 0,-6 0 0,-2-1 191,-3 1 1,-3 2 0,-5 2 0,-3 3-91,-2 4 0,0 4 0,-1 3 0,1 3-179,2 2 0,-2 6 0,3 4 0,0 3-304,2 4 1,2 5 0,3 2-1,3 4-164,2 2 1,4-2-1,4 3 609,2 1 0,0 1 0,2 1 0</inkml:trace>
  <inkml:trace contextRef="#ctx0" brushRef="#br0" timeOffset="1">336 319 7748,'-8'0'290,"0"0"1,3-1 880,-1-2 1,2 2 361,-1-1 1,4 1-944,1 1 1,4 3 0,5 0 0,-1 3-228,0 3 0,0 0 0,0 3 0,1 1 159,-1 0 1,3 0-1,0 5 1,-2-2-333,1 0 0,-2 0 1,0-2-1,0-1-209,0-1 0,0-2 0,0-4 0,-2-2-290,-1 0 0,-2 2-1199,3-4 1,-5 0 1507,2-5 0,2-1 0,-1-4 0</inkml:trace>
</inkml:ink>
</file>

<file path=ppt/ink/ink3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40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48 319 7756,'0'-8'0,"0"2"0,0 1 73,0-1 1,0-2 0,0 0 1203,0 0 0,1 1 864,2 1-1833,-2-1 0,1 7 0,-4 0 0,-1 5 40,-2 2 1,3 5 0,-4 1-1,0 3 93,-1 0 1,1 1 0,1 1-1,0 2-182,1 1 0,2-3 1,0 1-1,4-2 0,3-3 1,3-3 4,4-2 0,1-2 1,3-1-1,0-4 45,1-1 1,2-7-455,0-2 1,0-3 0,-3 1 0,0-2-479,-3 0 1,-1-3 0,-5-1-1,0 0 419,-2 3 0,-3-3 0,1 3 1,-3-3 50,0 0 1,0 1 0,0 0 0,-2 2 380,-1 2 1,-2 0 0,2 3-1920,1-1-170,-2 5 0,6 1 1861,1 6 0,7 5 0,3 5 0</inkml:trace>
  <inkml:trace contextRef="#ctx0" brushRef="#br0" timeOffset="1">317 278 7710,'-8'0'1431,"0"-3"800,0-3-1833,3 3 0,2-4 1,6 4-160,3-2 0,4 2 0,4-2 0,1-1-181,2 2 1,2-3 0,0 2 0,-1 0-85,0-1 1,-2 4 0,-2 0 0,0 1-111,0 1 1,-2 0-1,-1 0 1,-2 0-123,-1 0 0,-1 1 1,0 1-170,-2 0 1,-3 5 414,1-2 0,-3 2 0,0 1 3,0 1 1,0-1 0,1-1 0,1-1 106,1 0 0,0-1 0,-3 3 0,0 1 233,0-1 1,0 0 0,0 0-64,0 0 1,0 0-171,0 0 1,-1 0-260,-2-3 1,1 1 44,-3-3 0,2-1-15,-2-5 0,2-1 1,-2-4-1,1-1 21,-1 1 1,3 3 0,-4 0-1,0 1 147,-1-1 0,-3 3 0,0 0 1,-1 1 47,-2 1 0,-1 0 1,-2 1-1,0 1 71,2 4 0,-1 1 0,1 1 0,-1 1 103,-2 2 1,5-2-1,1 3 1,2-1 142,1 0 1,3 2 0,2-2 0,3-1-238,0 0 1,6-3 0,3 0 0,3-2-299,2 2 0,4-4 0,2 0 0,0-2-197,0-1 0,4 0 0,-3 0 1,2-1 65,-1-2 0,-2 1 0,-5-2 0,0-1 175,-2 1 1,-5 1 0,-1-2 0,-2-1 316,0 2 0,-3-4-413,0 2 1,-1-1-1303,-1-1-580,0 3 2067,0 2 0,4 3 0,0 0 0</inkml:trace>
  <inkml:trace contextRef="#ctx0" brushRef="#br0" timeOffset="2">685 270 7720,'5'-8'3030,"2"3"0,-6 5-2663,2 6 0,-3 4 0,0 2 0,0-1-95,0 1 1,0 3 0,0-3 0,0 2-42,0-1 1,0-3 0,1 1-1,1-2 23,1 0 0,0-4 0,0 0 67,3-2 1,-2 0-226,2-3 0,-5-5 0,2-2-243,-2-3 0,-1-2 0,0 1 0,0-1-68,0-1 0,3-2 0,-1 1 0,0-1 215,-1-2 1,2 4 0,1-1 0,-1 1 40,1 0 0,2 1 0,0 4 0,1 0-89,1 0 1,3 2-1,1 2 1,-2 0-202,-1 2 1,2 1 0,-1 1 0,1 0-213,1 0 0,-3 0 1,2 1-1,-2 1-645,-1 1 0,-2 2 0,-1-1 0,1 0 1106,-2 3 0,3 0 0,-2 1 0</inkml:trace>
  <inkml:trace contextRef="#ctx0" brushRef="#br0" timeOffset="3">988 74 7751,'-3'-11'163,"0"1"0,1 2 1,2-3 194,0 1 1,0 2 0,1 1 461,1 2 0,0 1 0,4 4-177,0 0 0,0 1 0,1 1 0,-2 2-417,1 3 0,-1 1 1,-1 5-1,1 4 112,-1 1 1,-2 0 0,1 5-1,-2 1 186,-1 2 0,0 1 0,0-2 0,0-1-194,0 1 1,0-3 0,0-2 0,0 0-95,0-1 1,0-5 0,0-1-1,1-1-945,2-3 1,-3-2-945,3-2 0,2-3 0,-1 0-182,1-4 0,2-3 1835,-2-6 0,3-2 0,0-3 0</inkml:trace>
  <inkml:trace contextRef="#ctx0" brushRef="#br0" timeOffset="4">1274 123 7751,'5'-3'0,"-3"-3"0,-1-1 576,-1-1 0,-1 0 201,-1-1 0,-3 2 0,-3 2-409,0 2 1,-1 3-1,-1 4 1,-2 3-298,-1 3 0,0 4 0,-4 0 0,1 1 0,1 3 1,0 1 33,1 2 0,-3-1 0,6 0 1,-1-1-1,0 0 0,3-1 1,3-1-686,3-4 1,2 2 0,1-4 0,2-1 2446,3-1 1,2-4 0,6 0-754,2-2 1,0 0-1,1-3 1,1 0-1481,-1 0 0,-2 0 1,-1 1-1,2 1-340,-3 1 0,0 0 0,-4-1 0,1 1 665,-1-2 0,-1 1 0,-1 0 1,0 1 235,0-1 0,-1-1 420,0-1-3144,0 0 1,1 0 2528,-1 0 0,-3 3 0,2 2 0</inkml:trace>
  <inkml:trace contextRef="#ctx0" brushRef="#br0" timeOffset="5">1527 229 7722,'5'-3'0,"-3"-3"0,0 2 0,0-2 1305,1 0 1,-1-1-463,-2-2 0,-3 5-666,-3 1 0,-2 3 0,-2 2-169,-1 1 1,-2 3-1,1 0-38,-1 1 1,1-2 0,-4 1 0,2 0 957,-1 1 1,-1 1-1,4-2 1,0-2 213,0 0 0,4 1 0,4-1-811,0 1 0,2 0 0,6 2-192,4-1 0,4 0 0,5-2 1,1-1-487,1 1 1,7 2 0,-2-1-1,1 0-749,1 1 1,-3-2 0,0 3-1,-1-2 518,-2 1 1,1 1-1,-1-1 1,-3-1 560,-3-2 1,-2 4-1,-4-2 310,0 2 0,-3 1 1,-4 1-93,-6-1 0,-4-1 0,-8-1 1,-1-1 619,-1-2 1,-4 5 0,2-4 0,-1 2-234,0-1 1,1-2 0,-2 2 0,3 1-106,0-2 0,-1 0 1,4-3-1,2 1 10,2 0 1,3 1-6021,1-3 5527,5 0 0,4-7 0,4-2 0</inkml:trace>
</inkml:ink>
</file>

<file path=ppt/ink/ink3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41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352 335 7739,'-9'0'1129,"1"0"-381,0 0 0,3 0 1,-1 0-333,0 0 1,-1 0-1,-1 0-259,-1 0 1,1 0 0,0-1 0,0 0-21,0-2 0,-1-1 1,-1 2-1,-2-1-16,-1-2 0,0 3 1,-4-4-1,1 0-125,-1-1 0,0 0 1,1 0-1,1-2 292,1 0 0,-1-3 0,2 0 1,-1 0-48,1-3 1,4 0 0,0-2 0,3 1-325,3 0 1,0-1 0,3 2 0,1 0-237,2 2 0,1 3 0,4-2 1,1 1 86,2 0 0,2 1 0,3 4 0,0 0 23,-3-1 1,2 3 0,-3-1 0,0 2 61,3 1 0,-1 1 0,1 1 0,-4 0-102,-2 0 0,-4 1 0,1 2 239,0 2 1,-3 2 0,0 1 238,-2 2 1,-2-2-1,-2 1 1,-2 0-64,-2-1 0,0 5 1,0-4-1,-2 2 134,0 0 1,0 3-1,-1-2 1,0 0 6,-1 3 1,-3 3-1,1 1 1,-1-1-92,1-1 1,0 3 0,-1 1 0,1 1-1,1 0 1,4-4 0,3 2 0,-1-2-55,2-2 0,0 2 0,4-3 0,0-1-29,0 0 1,0-2 0,1-4 0,2 0-61,2 0 1,5-1 0,2 0 0,0-3-164,3 0 0,0-1 0,2-3 0,-1 0-88,0 0 0,1-4 1,-1-1-1,1 0-296,-1 0 1,0-1 0,-3-2 0,-1 0 156,0 0 0,-3 0 0,2-2 0,-3 1 317,-2-2 0,0-4 0,-2 4 0,-1 0 319,1 0 1,-1 2 0,-1-2 0,2 2-82,0 0 1,-2 1 0,2 1 0,-1 1 452,-1 0 0,4 4 0,-3-3-906,2 1 0,0 1 1,3 1-1,1-1-887,-1 1 1,0 2 1101,0 0 0,0 0 0,0 0 0</inkml:trace>
</inkml:ink>
</file>

<file path=ppt/ink/ink3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41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409 179 8042,'0'-8'1224,"0"0"0,0-3 0,0 0 0,0 1-790,0 1 0,0 1 1,0 0-1,0 0-243,0 0 1,0 0 0,0-1 0,0 1-16,0 0 1,-1 3 0,-2-1 0,-2 1-298,-3 0 0,0-1 0,0 3 0,-1 1-30,-2 1 1,-1 1 0,-2 0 0,-1 0 67,1 0 0,-4 2 1,-1 3-1,0 4 95,-1 3 0,-1 1 1,-3 5-1,0 2 207,2 2 1,-4 6 0,2-2 0,2 2 169,2 0 1,3 4 0,5-3 0,4-1-294,4-2 0,4-7 1,4 3-1,5-2-145,6-1 0,5-2 0,5-5 0,2 0 8,0-2 0,5-3 0,0-3 1,1 0-596,1-2 1,-3-2-1,-3 0 1,-1 0 219,-2 0 1,-3 0-1,-5 0 1,-2 0-249,-1 0 1,-2-2 72,-4-1 1,-4-3 20,-1 0 570,-6-1 0,2-5 0,-2-1 0</inkml:trace>
  <inkml:trace contextRef="#ctx0" brushRef="#br0" timeOffset="1">261 343 8295,'-8'5'0,"0"-2"2505,0-2-1781,3-5 1,5 2 0,6-2 0,4 0-448,4 2 0,0-1 1,1 0-1,-2 1-144,-2 1 1,4 1 0,-4 0-1,0 0 1,0 0 0,-1 0-1,0 1 1,-1 1 144,0 1 0,-4-1 0,0-1 0,-1 1-331,1 1 0,-4 0 88,2 0 1,-2 2 0,-2 3 0,-2 0 158,-2 0 1,1 0-1,1 0 1,0 1 70,0 2 0,1-1 1,2 3-1,0 0 65,0-1 0,0 1 1,0 2-1,0-3-253,0 0 1,0 2 0,0-3 0,1 1-111,1 0 1,-1-1-2060,2-2-158,-2-1 0,2-4 2250,3-4 0,1-4 0,1-4 0</inkml:trace>
  <inkml:trace contextRef="#ctx0" brushRef="#br0" timeOffset="2">588 65 7821,'-5'-2'0,"0"-2"0,1-1 86,-1-1 1,3 1-1,0 0 1,1-1 1203,1-2 1,0 3-412,0 0 1,1 0-485,1 0 0,0 1 1,3 5-172,-2 2 0,0 1 0,-3 5 0,0 2 42,0 3 0,0 1 1,0 1-1,0 2 104,0 1 1,-1 1 0,-1 5 0,0-1 146,0-2 1,1 4 0,1 0 0,0 0-168,0-1 1,0 2 0,1-6 0,2-1-223,2-1 1,3-1 0,2-3 0,2 0-357,1-2 1,-1-6 0,2 2 0,-2-3-333,-1-2 1,-2 0 0,2-4 0,-2 0-1597,0 0 1,-2-1 714,-1-2 0,-2-1 1,-4-4 1440,0 0 0,-4-1 0,-1 1 0</inkml:trace>
  <inkml:trace contextRef="#ctx0" brushRef="#br0" timeOffset="3">777 303 7739,'0'-8'-107,"0"-1"1,0 1 569,0 0 1,0 3 449,0-1 1,1 4-314,1 0 0,-1 4 0,2 4 0,-2 1-13,-1 1 1,-3 4 0,0 1-1,2 0-189,0 1 1,1-1 0,0 4 0,0-1-153,0 0 1,3 3 0,3-2-1,1-3-115,1-1 0,1 1 1,1-5-1,2 0-155,1-3 0,-1-4 0,3 1 0,-2-3 0,2-4 0,0-3 0,2-4 0,-1-1 0,-1-1-97,-1 1 0,1-2 0,-5-1-257,0 1 0,-3 0 0,-3 2 0,0 0-45,-2 0 0,-1 1 0,-1 3 0,0 0 1879,0 0-856,0 0 1,0 4-282,0 4 0,0 6 0,0 6 0,0 1 58,0 1 0,0-1 0,0 0 0,0-1-54,0 1 1,0 0-1,2 0 1,2-2-433,0-2 0,-1-1 0,3-2 0,0-2-1026,1 0 1,1-1 0,1-3-1,-1 0-2842,0 0 3977,0 0 0,0 0 0,1 0 0</inkml:trace>
  <inkml:trace contextRef="#ctx0" brushRef="#br0" timeOffset="4">1226 327 7840,'-3'5'0,"1"-2"345,-4-3 0,1 4 1,-2 1 409,1 3 0,3 2 1,2 1-1,-1-1 49,-1-1 0,0 2 0,4 0 1,2-1-233,3-1 0,2-1 0,3 0 1,2-2-186,3-1 0,1-3 0,1 1 0,2-2-137,1-1 1,-3-1 0,2-2 0,-2-2-132,-2-3 1,1 3 0,-6-1-1,-1-2-194,-1-2 0,-3-1 1,-2 3-1,0-1-145,-2 1 0,-2-3 0,-3 0 0,-2 1-91,-3-2 0,-1 3 0,-2-2 0,-2 3 4,-3 2 1,0 0 0,-1 3 0,-1 1-206,-1 2 1,-4 4 0,2 3-1,0 4 387,2 2 1,6 0-1,2 4 1,3-1-188,2 0 1,3 1 0,3-2-1,1 0-420,1-2 1,6-3 731,6 1 0,5-2 0,2-1 0</inkml:trace>
  <inkml:trace contextRef="#ctx0" brushRef="#br0" timeOffset="5">1610 295 7835,'-4'-1'1468,"1"-2"0,2 3-491,1 0 0,1 4 0,1 5 0,1 1-918,-1 0 0,1 5 0,0-1 0,-1 3 182,-1-1 0,-1 4 1,0-6-1,-1 0 655,-2-1 1,2 0 0,-2-2 1466,2-1-2288,1-1 0,0-5 0,0-4 0,0-5 1,0-3-1,1-2 0,2-2 241,3 0 0,1-2 0,0-2-106,-2 0 0,3 0 1,-4 3-3019,1 2 0,2-1 1784,-2 1 1,0 0 0,0 3 1265,2 0 1,0 1-1,1 0 1,0 3-58,0 0 0,1 1 0,-1 3 1,0 0 41,0 0 0,0 4 1,1 1-1,1 3-108,1 0 0,-1 1 1,-4 2-1,-1 2 399,-1 3 0,1 0 1,-2 0-1,-1 1 223,-1-1 1,-1 0 0,0 0 0,0-2-403,0 0 0,-3-4 0,0 1-725,1-2 0,2-5 494,3-1 0,2-3 0,5-3-108,1-2 0,4-2 0,-3-2 0</inkml:trace>
  <inkml:trace contextRef="#ctx0" brushRef="#br0" timeOffset="6">2223 237 8982,'0'-8'229,"-4"0"0,0 1 0,-3 1-229,1 0 0,-1 4 0,1 0 0,-3 1 510,-2 1 1,-1 0 0,1 1 0,-3 1 644,-1 4 0,0 1 0,0 2 0,2 1-761,-2 1 1,2 3 0,1-1 0,0 0 87,2-2 1,1 0 0,2 0 0,1-1 33,3-1 0,4-1 0,4 0-470,3-3 1,8-1 0,2-4 0,2 0 0,3 0 0,2 0 0,3 0 0,-2 0 287,-1 0 0,0 0 0,-1 0-1240,1 0 0,-4 0 0,-2 1 0,-2 0 0,-4 3-87,-2 1 1,-3 0 0,-2 3 0,-3 0 1546,-3 1 0,0 1 0,-4 1 1,-4-1-134,-5-1 0,-2 2 0,-2 0 0,0-1-5,1-1 0,-1 2 0,-1 0 1,-2-1 197,-1-1 1,2-2 0,-3-1 0,0-1-398,1-1 0,1 1 1,4-2-1,1-1-1506,1-1 1,2-1 0,4 0 0,0 0 1288,0 0 0,0 0 0,0 0 0</inkml:trace>
</inkml:ink>
</file>

<file path=ppt/ink/ink3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421"/>
    </inkml:context>
    <inkml:brush xml:id="br0">
      <inkml:brushProperty name="width" value="0.5" units="cm"/>
      <inkml:brushProperty name="height" value="1" units="cm"/>
      <inkml:brushProperty name="color" value="#969696"/>
      <inkml:brushProperty name="tip" value="rectangle"/>
      <inkml:brushProperty name="rasterOp" value="maskPen"/>
    </inkml:brush>
  </inkml:definitions>
  <inkml:trace contextRef="#ctx0" brushRef="#br0">624 293 12793,'-38'28'307,"1"-1"1,-28 27-244,10 16 0,26-32 1,-2 2 175,-7 7 1,-3 1-1,4-3 1,-1-3 250,-2-1 1,1-2 491,-22 20-811,5-19-1156,37-27 492,72-64 0,5-1 246,-6 5 0,4-2 0,-9 8 0,-2 1 0,-2 3 0,1 1 0,1 0 0,1 0 236,1-1 0,2 1 1,1-3-1,1-2 7,2-2 0,0-1 1,0 3-1,-2 3 38,0-1 0,-1 4 168,-8 6 1,-2 3 677,25-14-37,-38 30-737,-82 70 0,7-12-44,0-2 1,-5 3 0,9-7-1,2-1 14,-2 6 0,0 0 0,-1-1 1,-1 1-7,2 0 0,1-2 1,9-9-1,1-2 47,2 1 0,0-2-173,-27 31-202,14-13 0,37-30-19,45-40 1,12-14 148,-12 5 0,3-2 1,1-3-1,2-1 203,9-9 0,3-1 0,3-1 0,3 1-101,2-5 1,3 3-1,-6 5 1,0 5-468,-4 6 0,-2 2 164,-8 8 0,-2 5 0,10 15 30,-36 33 0,-27 4 354,-18-2 1,-8 1-1,0-1 1,-3-1 83,-10 7 0,-2 0 0,3-2 1,0-1 350,-4 0 1,2-3 491,-12 13 0,8-10-1029,93-62 1,25-15-1,-7 5-151,-12 5 0,7-7 1,-1 3-1,14-7 0,-1 1-49,5-3 0,2 2 0,-8 3 0,-1 4-246,-3 5 0,-1 4 233,-10 4 0,-2 3 670,36-3 1,-51 33 79,-33 19 1,-19 5-1,-41 15 1,-1 0-247,23-23 1,0 1 0,1 2 0,1 1 245,-2 0 1,1 2 444,-22 25-1428,15 0 0,53-32 0,35-19 0,13-26 246,-13-8 0,2-7 0,3-1 0,2-3 0,13-8 0,3-1 0,-1 0 0,0 1 93,2-2 0,0 1 1,-8 8-1,-1 2 630,-1 5 0,-4 3-67,15-9 0,-36 41-180,-57 30 1,-12 8-214,-5-8 0,-5 0 0,3-2 0,-1 0 228,-9 7 1,0-1 0,12-9 0,1-2 245,1 0 1,4-1-111,-10 7-1196,3 9 323,59-33 0,37-25 246,-9-2 0,3-4 0,4-3 0,0-4 0,-2 0 0,0-1 0,5-1 0,-1 0 199,5-4 1,0 2-1,-2 2 1,0 1-9,-2 2 0,-4 2 51,-5 4 0,-5 8 0,-1 19 460,-45 26 1,-49 32-212,2-21 1,-5 2 0,3 1 0,0 0 245,-4 1 1,1-1-1,10-8 1,3-2-165,2-1 1,11-2 0,28-10-820,41-21 0,43-30 246,-23-1 0,3-4 0,3 0 0,0-1 0,6-3 0,-1 0 0,-7 6 0,0 3-246,-6 6 0,-4 4-492,17-5 1967,-1 12 0,-56 18 0,-53 31 0,-2-3-590,-1-3 0,2 2-885,4 9 0,49-19 0,43-27 0,1-8-492,24-24 0,-17 9 1318,-19 6 0,0 1 649,0 3 0,-16 16 0,-78 38-529,8 2-1424,-18 7 195,50-22-209,11-12 0,48-13 0,-11-13 787,9-3 0,0-3 1,-3-6-1,10-9 0</inkml:trace>
</inkml:ink>
</file>

<file path=ppt/ink/ink3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42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17 229 7787,'0'-8'167,"0"0"0,0 0 0,1 0 0,1-1 0,1 1 1032,-1 0 0,-2 5 0,0 3 1,0 5-695,0 5 1,0 0-185,0 4 1,0 0 0,0 4 0,0 2 26,0 1 0,0 2 0,0 4 0,0-2 42,0 1 0,0 3 1,0-1-1,0-1-78,0-2 0,0-1 0,0-3 1,1-1-69,2-3 1,-1-4-1,3 0-109,2-1 1,0-2-758,1-5 1,-2-1-284,-1-4 0,-3-4 0,0-1 1,-1-2-3,-1-2 1,-1-2 0,0 0 0,-2-2 906,1-1 0,-2-6 0,-1 0 0</inkml:trace>
  <inkml:trace contextRef="#ctx0" brushRef="#br0" timeOffset="1">17 237 8148,'-2'-9'0,"-1"-1"0,0 0 378,0 0 1,2 0-1,-2 2 1,2 0-99,1 0 0,1 3 1,1-1-1,1 1 171,2 0 0,-2-1 0,2 3 22,1 1 0,-1-1 1,0 1-1,1 3 1,-2 3-1,0 4-97,0 0 0,-4 3 0,3 2 1,-1 2-80,1 1 1,-1-2 0,3 6 178,1 0 0,-1-2 1,1 4-1,1 0-73,1-1 1,4 4 0,-3-2 0,2 0-304,1 0 0,2-2 1,-3-2-1,1-2 59,0-1 0,3-3 0,-3-2 0,1-2-294,-2-1 0,1 0 0,-2-3 1,1-2-49,-2-2 1,-3-1-1,-1 0 258,2 0 0,-4-4 1,1-1-1,-1-4-1,-1-2 0,1-1 0,-3-5 0,0 1 23,0 0 1,0-4 0,0-4 0,0-1-140,0-2 1,0-7-1,0 2 1,0-2-163,0 1 0,3-5 1,-1 2-1,0 4 112,-1 2 0,2 6 0,0 5 1,-2 2 389,0 3 0,-1 2 0,0 4 763,0 0-1962,0 4 0,1 0 0,1 5-472,1 2 0,3 1 0,0 4 0,1 0 1373,1 1 0,4 2 0,0 3 0</inkml:trace>
  <inkml:trace contextRef="#ctx0" brushRef="#br0" timeOffset="2">410 507 7712,'-8'0'2311,"2"0"936,1 0-1081,3 0-1740,-2 0 1,5 0 0,2 0 37,2 0 0,5 0 0,1 0 0,0 0-209,1 0-1,0-3 1,2-2 0,0 0-233,0-1 0,1 1 1,-1-3-1,-1 1-61,-1 1 1,-1-1 0,-1 1 0,1-1-138,-1 2 0,-2-2 1,-1 1-1,-3-1-298,0-1 1,1 0 0,-2-1 313,-1 1 1,-2 0 0,-2 0 0,-2 1 8,-4 1 1,2 0-1,-6 3 1,1 1 53,0 1 0,-3 2 0,0 2 0,0 3 66,0 1 1,-1 1 0,2 1 0,0 1 238,-1 1 0,4 3 0,-1 0 0,2 1 175,1 3 1,1-3-1,1-1 1,3-1 42,3-1 0,0 2 0,3-1 0,4 0-120,2-2 1,4 0-1,3-2 1,2-3-273,1-2 1,-1 2 0,4-3 0,-1-2-278,0 0 1,3-2-1,-3 0 1,-1-3-144,-1-1 1,0 0 0,-3-2 0,-1 0-304,-1 2 0,-2 0 1,-4-1 43,0 1 1,-3 0-1,0-1-1864,-1 0 2509,-2 5 0,-2-3 0,0 4 0</inkml:trace>
  <inkml:trace contextRef="#ctx0" brushRef="#br0" timeOffset="3">810 433 7876,'-8'0'1618,"0"0"1,0 0-1035,0 0 1,0 4 0,3 1 0,2 3 1,2 1 0,1-1 1,0 1-1,0 1-32,0 1 0,4 2 0,2-2 0,3 0-150,2 1 0,4-3 0,-2 1 0,3-3-182,0-2 1,1-3-1,1 1 1,1-2-273,0-1 0,0-4 0,1-1 1,-3-2-421,-3-2 0,1-1 0,-4-2 0,-2 0 108,-3 0 1,0-2 0,-3 0 0,-1-1 276,-1-2 0,-4 0 0,-1 0 0,0-1 296,-2-1 0,-1 0 0,2 2 0,2 1-518,2 0 1,1 3 0,0 1-805,0 1 1,4 4-1,1 0 1111,2 2 0,2 6 0,-1 4 0</inkml:trace>
  <inkml:trace contextRef="#ctx0" brushRef="#br0" timeOffset="4">1055 425 7889,'1'-7'681,"2"0"1,3 3 168,1 0 1,1-2 0,1 1 0,2 1-312,3 1 0,-1 0 0,0 0 0,2 1-267,0 1 0,1 1 0,1-1 0,-1-1-41,0 0 0,3-1 0,0 2 0,-1-1-102,0-1 0,-6 0 1,0 1-391,0-1 0,-3 0-63,2 0 0,-5 2-1250,0-2 0,-5 0 0,-1 0-2148,-5 1 3722,-2 1 0,-1-2 0,-1-2 0</inkml:trace>
  <inkml:trace contextRef="#ctx0" brushRef="#br0" timeOffset="5">1219 221 7889,'-5'-11'0,"3"0"0,1 1 0,1 1 0,0 1 0,0 0 0,0 3 0,1 1 1178,1 3 0,-1 3 1,3 7-641,0 2 0,-3 4 1,1 6-1,-1 2-239,-1 2 1,1 2 0,1 0-1,1 2 191,-2 0 0,1 3 0,0-3 0,1 2 169,-1-1 1,2-5-1,1 1 1,0-4-150,0 1 1,0-3-1,1-2 1,0-3-1201,0-1 1,1-4-1372,2 1 1563,-1-6 498,-4-1 0,3-4 0,-2 0 0</inkml:trace>
  <inkml:trace contextRef="#ctx0" brushRef="#br0" timeOffset="6">1456 483 8153,'-9'0'0,"2"-1"0,1-1 3082,0 0-1192,5-1-1445,-7 3 1,7 3-1,0 4 1,1 2-112,3 2 1,4 0-1,-2-2 1,2 1 93,1 1 0,1-1 1,0-1-1,-1 1 103,0-2 1,0 2 0,0-6-134,0 1-345,-3 2 0,-2-7-275,-3 0 1,0-4-1,0-4 1,-2-1 0,-1-1-1,1-2 1,1 1 0,1-2-966,0 0 1,0 2 918,0-2 0,1 2 1,1-2-1,1 1 217,-1 2 0,1 1 1000,0 0 1,1 1 0,-2 0-602,4 0 0,0 2 1,1 2-1,1-1-148,1 1 1,3 1-1,0-1 1,1 0-27,1 2 0,2-1 0,0 0 0,-1 0-217,-1-1 1,0 4-1,-3-3 1,-1 2-454,-1 1 1,-3 0 471,-1 0 1,-3 1-1,0 1 1,-4 1-567,-3 2 0,0-2 0,1 2-1108,0 1 0,1-1 1698,3 0 0,0 1 0,0 2 0</inkml:trace>
  <inkml:trace contextRef="#ctx0" brushRef="#br0" timeOffset="7">1832 475 7846,'-9'0'799,"1"0"0,3 0 107,-1 0 1,4 0-1,-3 1-224,2 1 0,-1 0 0,2 4 0,-1 0-169,2 1 1,0 4-1,1 0 1,0-1-214,0-1 0,1 2 0,1 0 0,5-1 0,2-1 0,2-1 0,2-1 0,2 0 178,1-2 1,0-3-1,1 1 1,2-3-321,0-3 1,2-3 0,-1-4 0,0 0-245,0-3 0,-2 1 0,-3-1 0,-2-1-100,-2 1 0,0-4 0,-4 3 0,-1-1-32,-3 0 0,-3-2 0,0 1 0,-3 1-238,-3 1 1,-2 0-1,-3 4 1,-2 1 124,-3 3 0,-3 4 1,-1 0-1,0 4 206,-3 4 0,-1 2 0,0 3 0,0 2 241,3 3 1,-2 1-1,6 1 1,3 2-614,4-2 1,1 2-1,7-1 1,3-1-1097,4-1 1,8 0 0,5-2 1592,1-1 0,8-2 0,2-4 0</inkml:trace>
  <inkml:trace contextRef="#ctx0" brushRef="#br0" timeOffset="8">2216 409 7532,'-3'-6'5327,"0"1"-4974,1 3 0,2 2 1,0 5-1,0 3 0,0 0 1,0 0 685,0 0-888,3 0 1,-2 4 0,3-1 0,-1-1 153,-1-1 1,4 2 0,-4 0 0,1-1 112,2-1 0,-4 2 0,1 0 177,-1-1 0,-1-1-133,0-1 0,-1-4-420,-1-1 0,1-6 0,-3-2 0,3-2-157,1-2 1,0-2 0,0-3 0,1-1-101,3-2 1,0 0 0,4-1 0,1-2 7,-1 2 1,3 1 0,0 1-1,1 2 29,0 0 0,2 4 0,0 0 0,0 3 533,0 2 1,1 3-1,-1-1 1,1 3 70,2 3 1,-5 2 0,-1 6 0,-2 3-80,0 1 0,-2 5 0,-2 2 0,-2 0 198,-2 1 0,-1 3 1,0-1-1,0-1-800,0-1 0,-1-1 0,-1-5 0,-1-2-1223,2 1 1,1-4 0,1-2 1477,2-1 0,4 0 0,-3-1 0</inkml:trace>
  <inkml:trace contextRef="#ctx0" brushRef="#br0" timeOffset="9">1080 1030 7780,'5'-3'456,"-2"1"0,-3-3 324,0-2 1,3 0 0,1-1 0,-1 0 85,1-1 1,2 4-1,-4 0-31,0-2 1,-1 0-1,-1-1-600,0 0 0,-4 2 1,-1 2-1,-2 0-169,-2 2 1,1 0 0,-1 1 0,-3-2-40,-1 1 0,-2 1 0,0 2 1,0 1-16,-3 1 1,-1 3 0,1-1 0,-1 3-155,1 0 0,-2 3 1,1 0-1,2-1 227,2-1 1,1 1 0,3 1-1,1-1 104,1-1 1,2 0 0,1-1 0,4 0-27,1 0 1,1 0-1,1-1 1,1 0-94,4-2 0,5-3 1,3 1-1,3-2-459,2-1 0,8-1 1,0-1-1,4-2-122,1 0 1,1-1 0,-1-1 0,2 1-49,-1 2 1,-4 0-1,-3 4 1,-3 2 240,-1 2 1,-5 5 0,0 2 0,-5 0 10,-3-1 0,-2 3 0,-2-2 0,-2 0 284,-2 3 0,-5-1 1,-2 1-1,-4-1 344,-4 0 1,-1 0-1,-2-2 1,-2 0 223,-3-2 0,-1-2 1,0-1-1,-1-3 273,-1 0 0,-5-2 0,3-2 0,0 0-220,2 0 1,3 0-1,1 0 1,-1 0-826,1 0 0,4 0 0,4 0 0,1 0-1323,2 0 1,2 0 370,3-3 1179,8-2 0,6-3 0,8 0 0</inkml:trace>
  <inkml:trace contextRef="#ctx0" brushRef="#br0" timeOffset="10">1186 1112 7842,'-4'-5'3999,"1"-1"-3368,2 1 0,8 0 1,1 1-1,2 2-67,1-1 1,2 0 0,3 2-1,2 0-281,1-2 0,-2-1 0,3 2 0,-1 0-193,0 0 1,0-2-1,-3 2 1,0-1-192,-3-1 0,2 3 1,-4-1-1,0 0-1198,-2-1 1,-4 2-2724,0-2 2618,-3-1 1,2 2 1403,-4-3 0,0-1 0,0-2 0</inkml:trace>
  <inkml:trace contextRef="#ctx0" brushRef="#br0" timeOffset="11">1349 875 8069,'-8'0'0,"1"0"1359,2-3 0,1-2 73,4-3 1,1 1-803,2 1 0,-2 6 0,4 6-321,-1 1 1,-1 5 0,-1 2 0,1 5 174,-1 2 0,-1 3 1,1 1-1,2 1 84,0 2 0,-1 1 1,3-3-1,0-2-202,1 0 1,1 0-1,1-5 1,1 0-258,1-2 1,3-4 0,-3-2 0,0-2-1057,-2 0 0,-1-4 1,0-1-1,0 0-4537,0-2 5484,0-1 0,0-1 0,1 0 0</inkml:trace>
  <inkml:trace contextRef="#ctx0" brushRef="#br0" timeOffset="12">1611 1120 7819,'-4'-4'0,"-3"3"0,5-5 316,0 0 1,1-1 2417,1-2-2220,0 5 1,1-3 0,2 2-211,2 1 1,0-1 0,0 3 0,1 0-87,2 0 0,0 0 0,0 0 0,0-1-96,0 2 1,3 0-1,0 1 1,0 0-194,1 0 0,-3 1 1,3 0-1,-2 3-44,1 1 0,1-4 0,-2 3 1,1-1-74,-1-1 1,2 2 0,-1-2 0,-1 1-142,-1-2 0,-4 0 0,0 0 379,3 2 240,-5-2 1,0 2 0,-6-3-137,-2 0 0,-3 0 1,0 0-1,-1 0 103,1 0 0,-1 0 0,-2 0 0,-1 0-102,-1 0 1,-2 0 0,4 0 0,-2 1 34,-2 2 1,0 1 0,-1 3-1,-1 0 76,1 2 1,3 2 0,0 0 0,1 2 82,2-1 0,2 0 1,3-3-1,2 1-191,2 1 1,5 0 0,3-3-1,5 0-435,4-2 1,6-3 0,-1-3 0,2 0-550,-1 0 1,3 0 0,-2-1 0,-1-1 392,2-4 1,-4-1-1,0 1 1,-4 0 9,-2 0 1,-2 0 0,-5-1 0,-2 2 429,-2-2 0,-2 3 0,-2-1 0,-1 1 649,-1-1 1,-3 3 0,1-3 608,-3 1 1,4 1 454,1 0-1669,2 2 1,2-2-1,2 3-565,2 0 0,0 2 0,0 1 0,2 0-903,0 0 0,1-2 1,0 3 1416,0 0 0,1 0 0,-1 4 0</inkml:trace>
  <inkml:trace contextRef="#ctx0" brushRef="#br0" timeOffset="13">2020 1055 8337,'-4'-4'1396,"1"4"0,2 4 0,1 4 0,1 0-685,2 0 1,-2 3-42,5 0 1,-3 1 0,2-2 0,0 1-354,0-1 1,2 1 0,-1 0 0,0-1-129,-1-1 1,2 0 0,-4-2 0,2-1-18,1 0 1,-2-4-1,-1 3-406,1-2-174,-3 0 1,3-4-54,-4-1 0,0-3 1,0-3-1,0 0 253,0 0 0,-3-3 0,0-1 1,1-1 165,1-1 1,2-1-1,2 1 1,2 0 110,-1 0 1,6 1 0,-2 0-1,1 1-168,0 2 0,0 1 1,0 2-1,1 2 0,0 2 1,1-1-1,-2 2 1,-1 0 294,0 1 1,0 5 0,0 1 0,1 1-235,-1 0 1,0 1 0,-2-2-247,-1 3 1,0 0-1,1-1 1,-1-1-4249,-2 0 4532,4-4 0,-3 5 0,4-3 0</inkml:trace>
  <inkml:trace contextRef="#ctx0" brushRef="#br0" timeOffset="14">2608 1030 7838,'-4'-3'0,"-4"-2"0,3-3 0,-2 1 372,-1 1 0,-1 3 1,-1 3 861,-1 0 0,-4 0 0,2 1 1,-3 1-893,0 4 0,0 3 1,2 1-1,1-1 51,2 1 1,1 3-1,3-3 1,3 1-1,0 1 1,1-3 0,3 2 0,1-2 202,2-1 1,4 0-1,5 1 1,1-2-621,1-2 1,2 2 0,1-5 0,1 0-190,1-1 1,4 0-1,-3 1 1,2 0 56,0 0 1,1 2 0,0-1 0,0-1-8,-1 2 1,-7-2-1,0 3 1,-3 2 225,-5 0 1,-2 1 0,-6 0 0,-3 1 384,-4-1 1,-4 1 0,-5-1 0,-2 0 242,-3 0 0,-1-3 1,-2 0-1,0-1-407,1 1 0,-4-3 0,2 1 1,2-2-1132,1 2 0,2-2 1,-1 2-1,2-2-1451,2-1 0,4 0 2298,6 0 0,0-4 0,-1-1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0:29.987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62 1 12287,'-12'5'0,"-1"1"0,2 4 0,3-2 0,-4 1 0,11-2 0,-3-2 0,8-5 0,4 0 0,-1-4 0,2 0 0,-6 1 0,2 7 0,1 5 0,-5 2 0,3 1 0,-2 1 0,-2-1 0,0 1 0,1-2 0,2-1 0,1-2 0,2-4 0,-2 5 0,1-1 0,5 5 0,-1-1 0,-5 5 0,3 1 0,0 0 0,0 0 0,-3 1 0,3-4 0,0 3 0,0 2 0,-3-5 0,3 2 0,0-3 0,0-2 0,0-3 0,3-1 0,-2 0 0,2-1 0,-3 5 0,0-4 0,0 2 0,0-2 0,0 7 0,2-2 0,0 1 0,1 0 0,-3 3 0,0 1 0,0 1 0,0 4 0,0-1 0,2 0 0,0-2 0,0-2 0,-2 3 0,2-4 0,-1-2 0,-1-1 0,4-6 0,-2 1 0,2 0 0,0-2 0,-1 2 0,-2 1 0,-1 1 0,3 1 0,-3 1 0,-2-1 0,4 5 0,-4 1 0,1 0 0,0 1 0,3-1 0,-2-3 0,2 2 0,-1-2 0,0 3 0,5-1 0,0-2 0,-2-1 0,-1-2 0,-2-3 0,2 0 0,-3-1 0,0 5 0,0-1 0,0 1 0,-5-1 0,4 2 0,-2 2 0,0 0 0,5 5 0,-5-3 0,0 1 0,2-1 0,-1-1 0,5-5 0,-2 1 0,2-1 0,1-1 0,2-1 0,-2-1 0,-3 0 0,6-2 0,-4 0 0,0 0 0,1 0 0,-1 2 0,0 3 0,-2 1 0,2-1 0,-5 1 0,1-1 0,-2 1 0,0-1 0,5 5 0,-5 0 0,-1-2 0,-2-1 0,3-1 0,2-1 0,-1 1 0,1 0 0,4-1 0,-2 1 0,3-1 0,2 1 0,-2-1 0,-1 1 0,-2-1 0,2 1 0,1-5 0,0 1 0,-1 1 0,-2 1 0,-3 5 0,2 3 0,0-1 0,0 0 0,-3 4 0,3 1 0,-2 2 0,-2 0 0,3 1 0,-1-9 0,1-2 0,-1-1 0,5 3 0,-1 0 0,2-2 0,0-1 0,-1-3 0,-2-1 0,2-2 0,-3 1 0,0 3 0,-2 1 0,4 0 0,-5-1 0,-1 1 0,2-1 0,1 1 0,1-1 0,-3-3 0,4-2 0,2-2 0,1 4 0,0-4 0,-1 1 0,-1-1 0,-2 1 0,2-2 0,0 5 0,-2 2 0,2 0 0,-2-1 0,-1-2 0,0 0 0,-4 5 0,3-1 0,-3 1 0,0 1 0,-2 1 0,1 2 0,3-2 0,-2-1 0,3-1 0,1 0 0,-3-6 0,4-2 0,-2 1 0,5-5 0,-2 3 0,2-1 0,0 0 0,-2 1 0,-5 7 0,1 2 0,-1 5 0,1 1 0,-2 4 0,2-5 0,-3 1 0,-2-3 0,-3 1 0,-3-9 0,-6-2 0</inkml:trace>
</inkml:ink>
</file>

<file path=ppt/ink/ink3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43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202 219 7892,'3'-6'0,"0"1"0,3-3 1069,0 1 0,0-1 0,-2 2-498,0-1 1,-1 2 0,-2-4 757,2 1-946,-2-2 0,3 1 0,-4 1 13,0-1 0,0 3 1,0 0-1,0-1-237,0 0 1,0-2-1,2 1 1,2-1-156,-2 0 1,-1 0 0,-1 0-57,0 0 1,-1 5 0,-1 0 0,-3 0-31,1 2 0,1-1 0,-3 2 96,-1-2 0,2 2-50,0-2 1,-2 2 18,-1 1 0,2 3 0,1 1 0,1 0 13,-2-1 1,2 5 0,-4-3 0,2 3 0,-4 1 0,1 4 0,-2 2 0,0 1 12,0 1 0,0 2 0,-3 0 0,0 2 111,1-2 0,2 6 0,-1-1 0,2 0-14,2-3 0,0 0 0,3-3 0,1 1 155,3-1 0,1 1 0,0-5 0,1 1-82,3-1 1,0 0-1,5 1 1,-1-1 3,1-2 0,3 3 1,1-3-1,-1-2-44,1 0 0,3-1 0,-2-1 0,1-3-174,0-1 0,4-1 0,-4 0 0,1-1-91,1-1 1,-5-4 0,1 0-1,-2-2 73,1 1 0,3-2 0,-4 0 0,0-2-252,-1-1 0,-4 3 0,-1 1-147,-1-2 1,-2 2-1000,-2-1 0,0 5-1483,-3-3 2934,-3 8 0,2-4 0,0 4 0</inkml:trace>
  <inkml:trace contextRef="#ctx0" brushRef="#br0" timeOffset="1">386 430 7799,'-6'-3'238,"0"-1"0,0 1 491,-2 3 1,-1 0 35,0 0 1,4 1-358,2 3 1,0 1 0,-1 4 0,2-1-5,1 1 0,1 0 0,0-1 0,0 1-97,0 0 1,1 2 0,2 1 0,3-2-4,2-3 0,2 0 0,1-1 0,3-2 11,0-1 1,2 1 0,0-1 0,2-1-190,3-1 1,-2-4 0,-3-1-1,-2 0 1,1 0-228,-1-2 0,2 0 0,-5-5-41,-1-1 1,0-1 0,-1 3 0,-1-3 72,-2-1 0,0 2 0,-2-1 0,-2-1-55,-1 1 0,-4 1 0,-2-2 0,1 2 103,-3 2 0,-3 0 0,-3 2 0,0 2-291,1 3 0,-4 2 1,1 2-1,-2 2-26,0 3 0,-2 4 0,1 3 0,0 0-291,1-1 1,2 4-1,1-2 1,2 3-345,2-3 1,3 3-1,0-4 973,5 1 0,1-2 0,1-3 0</inkml:trace>
  <inkml:trace contextRef="#ctx0" brushRef="#br0" timeOffset="2">745 97 7795,'0'-9'0,"0"0"0,0 1 0,0-1 0,0 0 0,0 0 0,0 3 910,0 1 2814,0 2-3195,0-4 0,0 7 0,0 0 0,-1 4-311,-2 4 1,2 1-1,-1 0 1,-1 3 60,0 3 0,1 3 1,-2 1-1,-2 2-37,2-2 1,-1 3 0,-2-2-1,3 3-19,-1 1 1,1 1 0,3-1 0,-2-1 38,1 2 0,1-4 0,2 0 0,2-3-14,2-1 1,3 2-1,2-3 1,0-2-101,2-2 0,3-2 1,-3-2-1,1 0-73,0-2 0,2-2 1,0-4-1,-2 0-769,-2 0 0,2 0 0,-1-3 176,-2 0 0,-2-1 0,-4 2-102,0-5 0,-1 3 0,-3-2-3308,0-1 3928,0 4 0,0-6 0,0 5 0</inkml:trace>
  <inkml:trace contextRef="#ctx0" brushRef="#br0" timeOffset="3">929 447 8019,'-8'0'930,"1"0"1,2 0-363,-2 0 0,3 4 0,1 2-273,2 2 0,-2 0 1,0 1-1,1 0 26,1-1 1,4 1 0,1 0 0,1 0 14,2 0 1,2-4-1,1 1 1,3-3 0,1-1-1,0-1 78,0-1 0,2 0 1,-1-1-1,0-2-80,0-2 0,1-3-265,-4-1 1,2-3 0,-2 0-1,-2 1-180,0-2 0,-1 3 0,-2-4 0,0 1-428,-5 2 0,-1 1 0,-2 1 0,-1-1 293,-5-2 1,-1 1 0,-4 4 0,-1 2 197,-1 1 1,-6-2-1,3 3 1,-2 2 37,-3 0 0,4 6 1,-3 3-1,4 1 52,2 1 1,3 2 0,3-1 0,1 2-372,2 0 1,-1 1 0,4 1 0,2-1-899,3-1 1,4-2 1226,6-2 0,2 0 0,3 0 0</inkml:trace>
  <inkml:trace contextRef="#ctx0" brushRef="#br0" timeOffset="4">1244 360 8264,'-4'-9'4360,"0"1"-3987,4 6 0,0 5 1,1 10-1,1 1 260,1 2-591,4-3 1,-5 2 0,2-2 0,0-1-1,-2 1 2,-1-2 1,0-2 0,1 0 1993,1 0-871,0-4 0,-3-3-815,0-4 1,0-6 0,0-4 0,2 1-464,2-2 0,-1 3 0,-2-2 0,0 0-27,2 0 0,4-3 0,-2 4 0,1 0-719,0 2 0,0 0 1,2 0 719,1 0 1,0 1-1,0 1 1,2 3 391,1 0 1,3-2 0,0 2 0,1 0 56,-1 0 1,1-3 0,-2 3 0,0-2-675,1 4 1,-5 0-1,2 0-3717,-2-1 4079,-2 4 0,-2 4 0,-3 4 0</inkml:trace>
  <inkml:trace contextRef="#ctx0" brushRef="#br0" timeOffset="5">1087 867 7791,'9'-2'659,"-2"-2"-19,-1-2 0,1 4 244,-4-4 1,0 0 142,-3-2 1,0-1-202,0 0 1,0 3-790,0 0 0,-4 4 0,-2-1 0,-1 2-122,-2 1 0,0 0 0,-1 0 0,-1 0 13,-5 0 1,0 3 0,-2 1 0,-2 1 38,0 2 0,-1 1 1,4 1-1,0-1 431,-1 1 1,1-4 0,2 2 0,1-1 124,2 2 1,3 1 0,4 0-139,0 0 1,4 0-267,3-1 0,7-3 0,3-2 0,1-2-297,0-1 0,2 0 0,0 0 0,4-1-101,1-2 0,3-1 0,-3-2 1,-2 3 60,1-2 0,1 4 0,-2-1 0,1 1-307,-2 1 0,3 0 0,-6 1 1,0 0 162,1 2 1,-4 4-1,1-1 1,-3 2 346,0 1 1,0 0 0,-1 2-1,0 1 264,-2-1 1,-2-1 0,-3-2 0,1 1 198,1 0 1,-1-1 0,-3 1 0,-1 0-29,-4-1 1,-3 1-1,-2 0 1,-1-1-174,-2-2 0,0 1 1,-1 0-1,0 0-133,-1 2 1,-3-4-1,-2 2 1,1-2 7,-1 1 1,2-3 0,-1-3 0,1 0-118,-2 0 1,3 0 0,-3 0 0,4-1-192,2-1 1,0-3-1,3-1 1,1 1-3135,1 1 1377,6-3 1,1 6 1942,6-2 0,5 2 0,6 1 0</inkml:trace>
  <inkml:trace contextRef="#ctx0" brushRef="#br0" timeOffset="6">1349 1025 8181,'-7'-1'1574,"0"-1"-1046,1 0 1,0 0-1,-1 4 309,1 4-554,2 2 0,4 1 0,0-1 182,0 1 0,1-1 1,2-1 176,3-1-527,1-4 0,5 4 0,0-3 0,-1 0 34,2-2 0,1-1 0,3-1 1,1-2-52,-1 0 1,0-3 0,-2 0 0,-1-2-64,-2-1 1,4-2 0,-5-2 0,-1 0-64,0 0 1,-4-1 0,-1 1 0,-1 1 132,-2-1 0,-1-2 0,-2 3 0,-2-1 22,-2 0 1,-4 2-582,0 2 1,4 4-69,-1 2 1,4 6 0,0 3 0,4 2 521,4 1 0,1 0 0,2-1 0</inkml:trace>
  <inkml:trace contextRef="#ctx0" brushRef="#br0" timeOffset="7">1665 955 9338,'0'-4'1166,"0"0"1,0 8-900,0 1 1,0 3 0,1 0-1,1 1 103,1 1 0,0 1 0,-3 2 0,0-1-95,0 0 0,3 5 1,-1-3-1,1 3-141,-2 0 1,-1 1 0,0-1 0,0 0 25,0 1 1,0-3-1,0-1 1,0-1-1,0 0 1,0 0 623,0-3-428,-5-1-974,4-3 1,-2-3-5116,3-6 5733,0-3 0,0-2 0,0-1 0</inkml:trace>
  <inkml:trace contextRef="#ctx0" brushRef="#br0" timeOffset="8">1621 1025 7745,'-2'-8'0,"-1"-1"0,0 0 312,2 1 1,1-2-1,1 1-21,3 1 1,0-1 0,6 0 0,1 2 246,0 1 0,5-1 1,-1 3-1,0 0-361,0 0 1,1 2 0,-2 2 0,3 0-87,-3 0 1,2 0 0,-4 1-104,2 1 0,-3 3 0,0 4 0,-4 1-47,-1 2 1,-4-2-1,1 3 1,-3 2 84,-3-2 1,-2-3 0,-4 3 0,-2-1 193,-1 0 1,-1-1 0,2-2-1,-3 0 164,0 0 0,-1-1 0,2-2 0,1-1 270,-1-1 1,-2-1-1,4-3-1006,0 0 1,4 0-615,1 0 0,5 0 0,1 0 966,5 0 0,6-4 0,3-1 0</inkml:trace>
  <inkml:trace contextRef="#ctx0" brushRef="#br0" timeOffset="9">1901 1034 7683,'-8'0'2428,"3"0"-1888,1 0 1,5 0 0,2 0-1,3 1-260,1 2 1,2-2 0,1 2 0,1-2-70,0-1 1,4-1-1,-2-2 1,1 0-14,1-2 1,1 0-1,-1-1 1,-1-1-28,2 1 0,-3-2 0,2 0 0,-3-2-130,-1 1 0,-2 1 0,-4-1 0,-1 0-34,-3 1 1,-1 2 0,0 0 0,-1 0-1,-3 0 1,-1 2-22,-3-1 0,-2 3 1,-1 2-1,-3 0 1,0 0-1,2 0 1,0 1-1434,0 1 1004,-3 4 1,4 5 798,-4 0 0,5 1 0,-2-2 1,2 1 359,2 1 1,1 2 0,3-1 0,0 0-406,1-1 1,3 3 0,1-3 0,4-2-254,0 0 1,8-1 0,-3 0 0,3-2-188,2-1 1,1-2 0,3-4 0,0 0-286,2 0 1,-1 0 0,-1-1 0,0-2 3,2-3 1,-2 1 0,-4 1 0,-4-2-777,-1 2 0,-1 1 0,0-2-1626,0 1 2812,-5-3 0,4 2 0,-3-4 0</inkml:trace>
  <inkml:trace contextRef="#ctx0" brushRef="#br0" timeOffset="10">2295 946 7800,'-7'-8'111,"1"-1"1,2 0 1980,4 1-1561,0 2 0,4 3 0,2 3-257,1 0 0,0 3 0,-3 4 1,2 0 50,-2 2 0,-2 1 0,1 1 0,-2 1 72,-1 2 0,0-3 0,1 2 0,1 2 101,1-1 1,3-4 0,-3 1 0,0-1-29,1-1 1,-3 0-388,6 0 1,-5-5-55,4 0 0,-4-4 0,1-4 0,-2-1-542,-1-3 1,0-2 0,0 0 0,0-3 319,0-1 0,3 3 1,0-4-1,-2 0 277,0-3 0,4 2 1,0 1-1,3 1 218,1 1 0,0 2 0,0 2 0,0 0 103,3 0 0,-2 4 1,2-1-1,0 3-567,0 1 1,3 1 0,0 1 0,0 0 0,1 0 0,-2 0 0,-1 0 0,-3 0-2485,0 0 1,-1 4 2645,-1 1 0,1 0 0,0-2 0</inkml:trace>
</inkml:ink>
</file>

<file path=ppt/ink/ink3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44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264 246 7999,'0'-8'345,"1"-1"1,1 3 0,0 0 0,2-1 58,-1-1 0,-1 0 0,3 2 0,0 0 3,0-1 1,-3-1 0,2 0 0,-1-1-35,0 0 0,-1 0 0,-2 0 0,0 0 2,0 1 0,0-1 0,-1 0 0,0 1-171,-2-1 1,-3 0 0,2 1 0,-1-2-34,-2 1 0,3 1 1,-3 0-1,2 2-144,0-1 0,-3 6 0,3-2 1,-3 2-405,-2 1 1,-1 0-1,-2 2 1,0 2 212,1 5 0,-4 6 1,1 0-1,-3 4 308,-3 1 0,2 5 1,2-1-1,3 4 340,-1 4 0,2 0 0,1-1 1,4-1-222,2-2 1,2 0-1,5-3 1,3-2 144,5-2 1,3-3 0,6 0 0,3-2-83,3-1 1,1-4-1,2-3 1,1-4-441,1 0 0,4-2 1,-4-2-1,-2 0-231,-2 0 1,-1-2 0,-4-1 0,-2 1-2181,-1 1 1,-5-1 620,-4-2 1,-2-2 1903,-3-1 0,-6 0 0,-3-2 0</inkml:trace>
  <inkml:trace contextRef="#ctx0" brushRef="#br0" timeOffset="1">500 386 7754,'-9'0'1459,"1"0"-257,-1 0 0,5 4-767,0 2 1,3 1-1,2 2 1,2-2-58,-1-2 0,8 0 0,-2 2 1,3-2-30,2-1 1,0 0 0,2-3-1,0 2-89,0-1 0,2-1 0,0-1 0,-2-1 0,-1-2 0,-2-2 0,0-3 1,-1-1-1,-1 0-154,-3 0 1,-1 0 0,0 0 0,-3-2 0,-2-1-185,-1-2 1,0 2-44,0-2 0,-4 2 0,-2-2 0,-3 2-327,-2 1 0,1 5 0,-4-1 0,0 2 165,-4-1 1,-2 3 0,2 3 0,-2 1 200,0 1 1,-3 5-1,3 4 1,0 1-66,2 2 1,4-1-1,3 4 1,4-2-422,4 1 1,3 3 0,4-5 567,5 2 0,7 2 0,7 0 0</inkml:trace>
  <inkml:trace contextRef="#ctx0" brushRef="#br0" timeOffset="2">798 377 7848,'0'-5'2462,"0"-1"-606,0-1-671,0 3-821,4 0 0,-3 6 0,2 0-99,-2 4 0,-1 2 1,0 0-1,0 1-22,0 0 0,0 1 0,0 0 0,0 2 126,0-1 0,0-1 0,0-2 669,0 1-345,0 0-595,4-4 0,-3-5 0,2-6-86,-2-2 1,-1-1-1,1 0 1,0-2 0,4-2-1,-1 1 1,0-1-1,2 2 1,0 0 0,2 1-58,0-2 1,1 2 0,0 2-202,-1 3 0,2 2 53,-1-3 1,0 4 0,2-1 0,0 2 0,0 1-671,-1 0 1,-2 0 0,2 1 0,1 2 1058,1 2 0,-3 4 0,-4 1 1,1 0 201,-1 2 0,2 1 0,-3-3 0,0 2 17,-1-1 0,0 1 1,-2 0-1,2-1-111,0-2 0,0 0 0,0 0-1641,3-1 0,1-2 0,3-4 1337,2-1 0,-2-1 0,3 0 0</inkml:trace>
  <inkml:trace contextRef="#ctx0" brushRef="#br0" timeOffset="3">1377 88 7751,'0'-8'0,"0"1"0,0 2 0,0-2 0,0 0 1054,0 1 0,2 3-217,1 6 1,3 3-1,-3 3 1,-1 2-489,-1 4 0,-1 2 0,0 1 0,0 2 44,0 0 0,0 2 0,0-3 0,0 2-6,0-2 1,3 0 0,0-2 0,0 0-231,1 1 0,-3-3 0,5-2 0,-2 0-23,1-2 1,-3-2 0,1 0-42,-2 0 0,2-1-337,0 1 1,-2-4-119,-3-1 1,-3-4 0,-3-4-55,3-1 0,-3-4 1,5 1-1,-2-1 174,-2 0 0,-1 1 0,0-1 0,-1 0 135,0 1 0,-2-1 0,-2 0 0,-1 3 144,-2 1 1,2 2-1,1 0 1,-1 3 197,1 3 0,1 0 0,-2 3 0,2 3 8,1 2 1,3 2 0,0-3-1,4 2-22,0 2 0,1-2 1,3 1-1,0 0 145,0-2 1,0-1 0,5-2 0,2 1-255,4 0 1,5-4-1,-2 1 1,3-2-317,0 1 1,4-3-1,-1 1 1,0-2-205,-2-1 1,0 0 0,-1 0-1,-3 0 43,-2 0 1,1 0-1,-1-1-1209,-3-2 1,-1 2-1,-3-2 1574,2 2 0,1-2 0,1-3 0</inkml:trace>
  <inkml:trace contextRef="#ctx0" brushRef="#br0" timeOffset="4">1542 360 7751,'-3'-7'25,"-3"0"1562,2-1-1108,0 7 0,4 1 0,0 7 0,1 3-61,2 2 0,0 1 0,1-3 1,1 3 57,0 0 0,-2-2 1,2 2-1,3-2-71,-1 1 0,2-3 1,0-3-1,1-1 1,0 1-1,3-4 249,0-1 0,1-1-513,1 0 1,1-3 0,-4-4 0,1 0-213,0-2 1,1-3 0,-2 0 0,-2 1-5,0-2 1,-4 3 0,-1-5 0,-2 0-191,-1 1 1,-1-2 0,-2 3 0,-1-1 405,0 2 1,-5 0-1,1 0-802,-2 1 0,0 2-2097,2 0 1,3 4 2757,6 2 0,3 10 0,2 3 0</inkml:trace>
  <inkml:trace contextRef="#ctx0" brushRef="#br0" timeOffset="5">2007 325 7663,'-8'-9'273,"3"0"0,-2 0 0,3 2 104,-1 1 1,2 2 0,-2 3 0,1-1-162,-2 0 1,4-2 0,-4 4 0,-1 0-181,0 0 0,-2 4 0,-1-1 0,-1 2 0,-2 2 0,0 1 81,1 4 1,-3-2 0,3 3 0,2-2 79,0 1 0,2 3 296,3-4 1,0 4-1,5-3 1,2-1 727,1-2 0,2 0 1,7-1-1,3-3-1231,5-2 0,1-2 0,4-1 0,-3 0-454,0 0 0,1 0 1,-2 0-1,-3 0-376,-2 0 1,-1 0-1,-3 0 1,-2 0-813,0 0 1652,-4 0 0,1 0 0,-2 0 0</inkml:trace>
  <inkml:trace contextRef="#ctx0" brushRef="#br0" timeOffset="6">2051 272 7473,'-7'-4'-20,"0"-1"0,5 0 794,4 3 1,5-2-1,3 1 1,2 1-273,2 1 0,2-2 0,3-1 0,3 1-169,0-2 1,0 0 0,3 1 0,-2-1-119,-3-2 0,1 3 1,-4 0-1,-3 1-335,-2 1 1,-2-2 0,-1 3-34,-1-2 1,-3 2 0,-5-4 0,-6 0-728,-1 0 880,-2 3 0,0-9 0,1 1 0</inkml:trace>
  <inkml:trace contextRef="#ctx0" brushRef="#br0" timeOffset="7">2218 27 7693,'-9'-3'0,"0"0"205,0 1 1,0 1 255,1 1 1,0 1 0,3 2 0,1 4 301,3 4 0,1 3 0,0 3 0,0 1 66,0 3 1,5 0 0,0 5-1,1-3-129,1 2 0,1 2 0,-3-4 1,2-1-244,-1-2 0,2 2 1,-2-1-1,2-2-405,0-1 0,-2-3 1,0-1-1,0 0-867,-1-1 0,-2-3 0,-2 1 1,1-3-30,1-2 844,0 0 0,-3 2 0,0 1 0</inkml:trace>
  <inkml:trace contextRef="#ctx0" brushRef="#br0" timeOffset="8">2375 386 7748,'-9'-1'912,"1"-1"-169,3 1 0,4-2 0,4 5 1,3 1 92,0 2 0,0 0 0,-1 2 0,2-1-176,1 0 0,1 2 0,0-2 0,0 0-110,3 1 1,1-4-1,5 1 1,-1-3-198,1-1 1,0 0 0,0-1 0,1-3-191,2-1 0,-4 0 0,-3-1 0,-1-1-271,2-4 1,-6 1 0,1-2-1,-3 2-157,-1 2 1,-2-2-1,0-1 1,-4-2-81,-4 0 1,-1 1 0,-5-2 0,-1 2-68,-4 1 1,-8 3 0,-5 1 0,-3 5-81,-3 1 1,-1 1 0,4 1 0,2 1 307,3 5 0,7 4 0,1 4 0,6 1 1,5 2-1,5 0-135,1-1 0,2 0 0,2 0 63,6-2 0,4 0 54,4-3 1,3 0 201,1-4 0,4 1 0,-3 0 0</inkml:trace>
  <inkml:trace contextRef="#ctx0" brushRef="#br0" timeOffset="9">2726 369 7825,'-6'-5'0,"1"0"1507,2-3-437,-1 0-683,4 2 0,0 6 0,0 7 318,0 0 0,0 2 0,-1 0 0,-1-1 359,-1 1 0,1 0 0,2 1-617,0 1 1,0-1 0,1 2 0,0-2-220,2-2 0,4-2 1,-4 0-269,2 1 1,-3 0-326,1 2 124,-2-4 0,-1-2 230,0-6 1,0-2-1,0-5 1,0-1 193,0-4 1,0-1-1,0-2 1,0 0 308,0 1 1,0 0 0,1-1 0,1 1 3,0 3 0,6-2 0,-3 2 0,3 0-333,0 3 0,5 1 1,2 2-1,2 1-290,0 2 1,4 2 0,-1 0-1,1 2-10,0-2 0,-2 2 0,1-3 0,-1 3-166,-2 1 1,-4 0-439,-1 0 1,-7 4 0,-5-1-1053,-5-1 1,-3 1 1792,0 1 0,-1 2 0,0-1 0</inkml:trace>
</inkml:ink>
</file>

<file path=ppt/ink/ink3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45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88 228 7669,'0'-9'3330,"0"1"-2723,0 3 0,-1-2 594,-2 4-1023,2 0 0,-7 6 0,4 1-2,-2 1 1,2-2 0,1 3-21,-3 0 1,2 2 0,0 1 100,0 0 0,-1 3 1,-3 2 44,3-1 1,-3 0-1,6-3 1,0 1 45,1 1 0,-2 0 0,1-2 1,-1 3-62,2 1 0,5-3 0,-1 1 0,1 0-9,-1 0 1,5 1-1,-3-3 1,3 2-64,1-2 0,0-1 0,1-2 0,1-2-68,4-1 0,-2 2 0,2-3 1,-1-2-90,0 0 1,5-1 0,-4 0 0,1 0-65,0 0 1,0-1-1,0 0 1,-2-3-61,2-1 0,-1 0 0,1-3 0,-2 2 45,-2-2 0,4-4 0,-2 3 1,0-4 41,1-3 1,-3 2-1,1-1 1,0-3 36,-2-2 0,-2 0 0,0 3 0,-1-1-244,-3 1 0,3-5 0,-6 0 0,0-1-64,-1-1 1,-2 2 0,-2-2 0,-3 4-151,-1 2 0,-3 0 1,-2 1-1,-2 0 74,-3 2 1,-2 4-1,0 4 1,-2 2 93,2 1 1,-2 1 0,1 3-1,-1 1-7,-1 2 1,3 2-1,-4 3 1,2 1 35,-2 0 1,3 3-1,1 1 1,3 0-159,0 3 0,6 0 1,-1 2-1,3 0-419,3-1 1,3 1-1,-2-1 1,4 0 779,4 1 0,1 3 0,4 2 0</inkml:trace>
  <inkml:trace contextRef="#ctx0" brushRef="#br0" timeOffset="1">272 377 8161,'4'-1'3220,"0"-2"-564,-3 2-2148,-1-2 1,0 10-1,0 4-87,0 2 1,1 3 0,1-2-1,0 4-92,0-1 1,3-3-1,-2 1 1,2-1-78,2 0 1,-2-1 0,0-4 0,0-2 35,-1-1 0,-1 1 1,2-3 275,-1 1 1,-1 1-565,-3 2 0,4 1 0,1 0 0</inkml:trace>
  <inkml:trace contextRef="#ctx0" brushRef="#br0" timeOffset="2">482 369 7966,'4'-9'-1187,"1"0"1005,3 1 0,1 1 407,0 2 0,-3 2 0,-1-1 560,-1 1 0,-1 1-31,-3-4 1,2 3 1245,2-3-471,-1 0-802,-3 2 1,0 1-606,0 6 0,0-2 0,0 6 0,0 2-102,0 2 0,-3 3 0,-1-1 0,3 0-14,0-1 0,0 3 1,-1-3-1,-1 2 265,1 1 0,1-1 1,2 0-1,1-2-50,1-1 0,2-1 0,0-1 0,-1-2 69,3 0 0,2-4 0,2-3 0,1 0-82,2 0 1,0 0-1,1-3 1,0-4-387,1 0 0,-1-5 1,1 0-1,-3-2-129,0-2 0,1 0 0,-3-2 0,-3 1 0,-1-1 0,-4 1 22,-1 0 0,-1-2 0,-1 2 0,-1 1-298,-1 0 641,1 5 0,-8 0 0,5 1 1,-2 2 1184,0 0 0,3 4-2167,-2 1 1,2 4 99,1 5 0,2 3 824,2 6 0,4 1 0,2-2 0</inkml:trace>
  <inkml:trace contextRef="#ctx0" brushRef="#br0" timeOffset="3">1025 333 7904,'-5'0'4258,"2"0"-2353,3-3-755,0-3-812,0-2 0,0-1-396,0 0 1,-1 4-13,-2-2 0,0 3 0,-1-3 0,-1 2-32,0 1 0,0-2 1,-5 2 154,1 0 0,1 1 0,-1 0 0,0 3 0,1 0 0,-1 2 0,-1 3 0,0-1 0,-3 5 141,0 0 0,-1 2 0,-2 4 0,1 1 82,0 0 0,2 0-55,1 1 1,4-4 0,1 5-1,2-2 1,1 1-34,2 1 1,2-5-1,4-2 1,4-1-413,3-1 1,4-2 0,0 0 0,1-5-180,2-1 1,1-1-1,1 0 1,-3 0 136,0 0 1,2-3 0,-6-4-1,1 0-104,-2-2 1,-1 1 0,-2-1-1,-1 0 287,-4 1 0,-1-2 0,-3-1 0,0-1 256,0 1 0,0 2 1,0 0 232,0 0 0,0 1 671,0-1-738,0 4 0,0 2 8,0 6 0,0 2 1,0 4-1,0-1 2,0 1 1,0 3 0,0 0-1,0-2-48,0 0 1,0-1 0,2 0 0,0-1-72,0 1 1,4 0-1,-2-1 1,1 0-169,2-2 0,-2 1 0,0-4-816,2-2 0,1 0 0,1-1 1,0 0-1311,-1 0 1,1-3 0,0-4 2063,-1 0 0,1-6 0,0 0 0</inkml:trace>
  <inkml:trace contextRef="#ctx0" brushRef="#br0" timeOffset="4">1139 333 7904,'-7'0'-27,"1"-3"1,1-2 1518,2 0-629,1-3 1,0 7 0,4-2-270,5 2 0,-3 1 0,3 0 0,-1 0-266,2 0 1,0 0 0,1 0 0,0 0-53,1 0 1,0 0 0,2 0 0,-1 0-238,-1 0 1,-1 0-1,-1 0 1,0 1-27,-2 2 1,-1-1 0,-3 4-104,1 0 0,0 2 0,-3 2 0,2-2-439,2 1 0,1-4 344,-2 2 0,2-6 0,-4 3-261,2 1 330,3-5 0,0 4 501,3-4 1,-4 0 0,1 0-179,1 0 0,-3-1 1,0-1 89,0-1-665,-3-4 0,1 6 451,-4-1 1,0 1-128,-4 1 0,3 3 857,-3-1 232,4 1-1266,-2-3-231,4 0 94,-4 0 510,4 0 227,-9 0-416,9 0-480,-4 0 355,4 5 1,0-4 0,-1 4 1,-2-2 217,1 5 0,-1-4 76,3 5 0,-3-3-5,0 0 133,1-4-133,2 2 1,0-5-216,0-2 0,-4-2 0,1-4 0,2 0 45,0 1 0,-2-1 0,-1 0 0,2 1 18,-2-1 0,3 0 0,-2 1 0,2-2 243,1 1 0,1 1 1,2-1-1,2 0-111,4 1 0,1-2 1,0-1-1,2-1-475,2 1 1,-1 3-1,4 1 1,-3 3 164,2-1 0,-1 0 0,0 2 0,-1 1 163,-1 1 0,-1 1 1,-3 0 463,0 0-383,-5 0 1,-1 0-1575,-6 0 1532,2 0 0,-7 0 0,4 0 0</inkml:trace>
  <inkml:trace contextRef="#ctx0" brushRef="#br0" timeOffset="5">1657 44 7751,'0'-9'0,"0"2"0,2 0-114,1 1 1,1 4 1046,-1-1 1,-1-1 419,4 2 0,-4-2-789,5 4 0,-6 5 0,2 1 0,-3 4-161,-3 2 1,2 3 0,-6 0 0,1 4-121,-2 1 0,0 7 0,-1-2 0,2 1 93,2 2 0,0 1 0,-1-2 0,3-3-182,2 0 0,1-3 0,0-4 1,0-2-28,0 0 1,0-4-1,0 0-40,0-1 1,0-4 0,1-1-5392,2-1-1019,-2-1 6283,7-7 0,-4-5 0,6-5 0</inkml:trace>
  <inkml:trace contextRef="#ctx0" brushRef="#br0" timeOffset="6">1831 132 8628,'0'-5'712,"-3"3"0,-4 4-776,-4 4 0,0 2 0,-4 4 0,0 3 629,-1 2 1,-2 3 0,1 2 0,2-2 241,0 2 0,2 2 1,-3-4-1,3-1-197,0-4 0,2 0 0,4-3 0,2-1 255,2-1 0,0-2 0,3 1-517,0 0 0,4-4 0,1-2-644,3-2 0,4-1 1,0 0-1,-2 0-303,0 0 0,-1 0 1,0 0-1,-1 0 0,1 0 1,0 0-1,-1 0 462,1 4 0,0-2 0,0 2 0,0 1 310,0 0 1,-1-2 0,1 2 0,0-1-1,-1-2 711,1-1 0,0-1 0,0 0 1,2 0-388,1 0 1,2 0-1,-2 0 1,-1 0-1319,-1 0 1,-2 0-1327,1 0-992,0 0 1,-5 0 3138,-4 0 0,0 4 0,-4 1 0</inkml:trace>
</inkml:ink>
</file>

<file path=ppt/ink/ink3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46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1140 342 7855,'0'-9'488,"0"0"1,0 0 0,0 1 332,0-1 1,0 3 603,0 0-1292,0 1 0,-1 0 0,-1 5 84,-1 6 0,-4 1 1,1 3-1,0 2 114,-1 2 1,0 3-1,2 1 1,-1-1 85,0 0 1,4 0-1,-1-1 1,3-3-30,0 0 0,2-1 1,2-5-1,1 0-101,2-1 1,1-4 0,1 0 0,-1 0-180,1-2 0,3 0 0,1-2 0,-1 0-307,1-4 1,1-3-1,-1-3 1,0-1 170,-1-1 0,-1-2 0,-4 1 0,-3 0-317,1 0 0,-2-1 1,-1 4-1,1 2 67,0 0 0,-2 1 193,-1 1 0,-1 3 132,-3 2 0,3 3 0,-2 3 1,2 3 156,1 1 0,0 5 0,0 1 0,0 0-70,0-1 0,3 4 1,1-2-1,1 3-155,2 1 1,-2-1-1,0 1 1,-1-1-80,2 0 0,-5 4 0,3-1 0,0 0-45,-2-2 1,1 3 0,-3-1 0,0 0 181,0-2 1,-3-3 0,-1-2 0,-1 1 180,-1-1 1,0-2 0,0 1-1,-3-2-57,-2-1 1,-3-4 0,0 1 0,-1 1-34,-4 1 0,0 0 1,1-2-1,0-3-222,1 1 1,0-3-1,-1 3 1,1-3-584,3-1 1,-1 0-1,3 0-842,1 0 0,2-1 143,3-3 1,3-1 1375,3-4 0,7-3 0,3-2 0</inkml:trace>
  <inkml:trace contextRef="#ctx0" brushRef="#br0" timeOffset="1">1499 351 7969,'-9'-4'1444,"4"2"-1077,-2 0 1,2 1 0,-4 1-69,1 0 0,1 1 0,3 1 1,0 5 344,1 1 0,2 3 0,1 0 0,0 0 0,0-1-58,0-1 0,1-1 0,3 2-371,1-1 0,6-2 1,2-1-1,1-3-37,1-2 1,-1-1 0,0-1 0,1-1 0,3-3-1,-2-1 98,-2-1 0,2-3 0,-5 2 0,-2-3-527,-3 0 0,-4-2-241,2 2 0,-4-4 1,0 2-1,-5 1-5,-3-1 0,-5 2 1,-6 3-1,-1 1 262,-3 1 0,-3 5 0,-1-1 0,-1 4 476,-1 3 1,0 4-1,5 3 1,3 2-262,2 3 1,1 3 0,7 1 0,3 1-488,4 0 0,4-2 1,4-2-1,5-2 507,9-1 0,3 1 0,5-2 0</inkml:trace>
  <inkml:trace contextRef="#ctx0" brushRef="#br0" timeOffset="2">1797 298 9365,'-6'-3'0,"1"-4"3196,2 0-2897,-1 1 0,4 4 1,1 4-181,3 0 0,-4 6 1,3-2-1,-2 4 1,-1 3 107,0 0 0,0-1 0,0 2-26,0 2 1,-3-3 0,1 1 0,-2-1 123,0-2 0,3-1 1,-1-1 106,1-1 1,1-2 0,-1-1 23,-3-2 0,3-1 1,-1-5-314,1-2 0,1-3 0,0 0 0,0-2-312,0-2 0,3-1 1,1-2-1,1 0-116,1-1 0,2 1 0,1 0 0,-1 2-220,1 1 1,0 2-1,0 0 1,0 2 6,0 2 0,0 1 1,2-1-1,0 4 346,0 1 1,2 1 0,0 1-1,-1 1 175,1 4 1,0 2 0,-3 1 0,-1 0 142,-1 3 1,-3 0 0,2 4 0,-5-2 471,-1 3 0,-1 1 0,0 0 1,0-1-154,0-1 1,0-2-1,0 0 1,0-1-139,0 1 1,0-3-428,0 0-1362,0-1 1442,4-5 0,1-9 0,4-6 0</inkml:trace>
  <inkml:trace contextRef="#ctx0" brushRef="#br0" timeOffset="3">2094 255 7857,'-3'-9'241,"-3"0"0,3 4-51,3 2 0,0 3-2,3 3 0,-2 5 0,-1 7 130,0-2 1,3 3 0,0-4 0,-2 2 0,1 0 0,1 1 0,0-1 0,-1 1 0,1-1 0,1 0 646,-2-1 0,-1 1 0,-1-1-723,3 0 1,-2-2 0,2 1 18,-2-2 0,2-4 0,1-1 283,0-1-544,3-2 0,1-9 0,1-3 0</inkml:trace>
  <inkml:trace contextRef="#ctx0" brushRef="#br0" timeOffset="4">2147 79 8727,'-7'-19'0,"0"1"0,5 4 649,1 3 1,0 7 0,-1 0-880,-1 0 1,1 3-245,5-2 1,2 2 473,4 1 0,-1 4 0,1 1 0</inkml:trace>
  <inkml:trace contextRef="#ctx0" brushRef="#br0" timeOffset="5">2550 324 10714,'-7'-9'0,"1"1"0,3-1 0,2 0 456,1 1 1,0-1 0,0 0 0,0 1-917,0-1 0,-1 0 0,-1 0 0,-2 0 672,-1 0 0,-1 5 0,-4 1 0,-4 2-417,-4 1 0,-4 1 0,-2 2 0,-1 3 619,-2 5 0,1 2 0,1 2 1,1 0 186,4 1 0,2 0 0,4 1 1,3 1 358,4 0 1,5-1-1,5 1 1,4-2-95,4-1 0,11 0-1,1-3 1,3-2-881,5-4 0,-1 2 0,2-6 0,1 0-744,1-1 1,-2-1-1,0 0 1,-3-1 758,-4-2 0,2 3 0,-6-4 0</inkml:trace>
  <inkml:trace contextRef="#ctx0" brushRef="#br0" timeOffset="6">62 946 7896,'0'-8'0,"0"-1"0,3 3 0,1 1 904,0 1 0,-1 3-206,0 3 0,-2 7 0,-1 6 0,0 1-357,0 1 1,-3 4 0,-2 2 0,-1 0 508,-1 1 0,-2 3 1,3-4-1,-1 0-445,1-4 1,0 0 0,2-4 0,2-1 222,1-2 1,1 0-691,0-4 0,0-3-502,0-5 0,3-3 0,1-4 0,-3-4-257,0-2 1,-1-1 0,0-4 0,0-2 271,0 0 1,0-8 0,0 1 0,0 0 468,0 0 1,-2 1 0,-3 0 0,1 4 154,1 1 0,-2 4 0,3 2 1191,0 3-878,-1 2 0,4 8 0,2 3 1,3 8-1,1 2 268,2 2 1,3 5-432,0-3 0,3 3 1,0-4-1,0 4 0,1-1 117,-2 0 0,0-3 0,2 0-289,-2-1 1,-2-1 0,2-4 0,-1-2-181,1 0 0,-2-4 0,1 1 0,1-2-5,0-1 0,-4-4 0,3-1 0,-2-4-98,1-3 1,2-2-1,-2-3 1,-1-1 87,-1 1 0,-1-4 1,-1 0-1,1-2-101,0-1 1,-4 3-1,-2-1 1,-2 2 173,2 3 0,-1-1 1,1 6-1,-3 1 231,0 1 1,-3 6-38,-3 1 0,2 6 1,1 3-1,0 5-63,1 4 1,1 3 0,-2 1 0,2 3 75,1 0 1,0 0 0,0 3 0,0 1 83,0 1 0,0 1 0,0-2 1,0 0 227,0-3 1,0 2 0,0-5-1,0 0 394,0-2 0,4-5 0,1 0 1,1-1-1676,-1-1 1,1-1 0,0-6-3897,0 0 3300,0 3 1,0-6 1426,-1 2 0,-3-3 0,3 0 0</inkml:trace>
  <inkml:trace contextRef="#ctx0" brushRef="#br0" timeOffset="7">684 1227 7867,'0'-9'0,"0"0"0,-2 3 0,-3 2 0,1-1 100,1 0 0,-2 0 0,3-2 0,-1 3 53,-2-1 0,3-1 1,-2 0-1,1 1 241,1-1 1,-5 3 0,4-2 0,-2 2 112,-2 0 1,-2 2 0,-2 1 0,-5 1-9,0 3 0,-1 0 1,-2 6-1,-1 1-266,-4 0 0,4 5 1,1-2-1,5 0 7,1 1 1,2-2-1,6 3 1,2-3 96,2 0 1,6 2 0,4-4 0,4-1-884,4-3 0,4 0 0,1-4 0,2-2 205,-1 0 1,-1-2 0,3 0 0,-2-3-292,2-1 0,-4-4 0,-2-2 1,-2 0 515,-3 1 1,-6 2-1,1-1 1,-5-1 303,-2 2 0,-2 0 1,-3 2-1,-3 0 265,-1 3 0,0-4 1,2 5 194,-2 0 1,-1 1 693,-1 1-1488,5 0 0,4 1 0,5 1-307,3 0 1,1 3-1,0-3 1,2 0-161,1 0 0,1-1 1,-2-1-1,0 0-50,-1 0 0,0 0 663,-1 0 0,4 5 0,1-1 0</inkml:trace>
  <inkml:trace contextRef="#ctx0" brushRef="#br0" timeOffset="8">789 1104 7822,'-9'-3'277,"1"0"0,2 0 1046,0-1 0,5 2 0,-1-2 0,6-2-503,4 2 0,8 1 0,-2-2-612,3 1 1,3-1 0,1 0-16,2 1 1,1 1 0,1-3-1,-2 3 25,-3 1 1,-2 1 0,-4 1 0,-2 0-1653,-2 0-2205,-1 0 0,-5 1 3639,-4 2 0,-4-2 0,-5 3 0</inkml:trace>
  <inkml:trace contextRef="#ctx0" brushRef="#br0" timeOffset="9">885 946 7822,'-8'-13'0,"0"1"418,3 3 1,-3 0 0,5 0 1660,-3 4-1346,5-3 0,-3 8 0,4 0-190,0 5 0,3 6 0,0 1 0,2 2-238,-2 2 1,3 0 0,-2 2 0,0 3 0,0 3 0,-2 0 170,-1-1 0,-1 4-322,0-3 1,0 2-1,0-4 1,0-2-1,0-1 133,0-2 1,0-3 0,1 1-412,2-3 0,-1-1 1,3-1-1,2-2-1343,-3 0 0,4-5 1,-2 2 1466,2-1 0,1-4 0,-1 4 0</inkml:trace>
  <inkml:trace contextRef="#ctx0" brushRef="#br0" timeOffset="10">1079 1165 7827,'-10'-9'2644,"6"1"-1530,1-1 1,-1 4-716,1-2 0,1 6 1,5-2-354,3 2 1,4-3 0,2 2 0,0 0 74,0 1 1,2-2-1,4 0 1,-1 0-1,1 0 1,2-1-1,-1 0 1,0 0 15,-4 2 1,-1-1-1,1 0 1,-1 0-119,-2 3 0,0 0 502,-3 0 1,-4 0-522,-3 4 0,-4 1 0,-3 4 0</inkml:trace>
  <inkml:trace contextRef="#ctx0" brushRef="#br0" timeOffset="11">1175 912 7827,'-9'-9'0,"1"0"0,3 0 0,0 1 1096,2 3 0,1-2 488,-4 4 0,4 1-1200,-1 5 1,5 2 0,1 7-1,0 2-116,1 4 1,-3 2 0,1 2 0,-1 2 0,-1 2 0,0-1 61,0 1 1,1 4 0,2-5-1,0 1-70,-2-2 0,3-5 0,0 2 1,0-4 1185,0-2-1525,3 1 0,-2-6 0,3 2 0,-2-3-5133,0-4 5212,-4 3 0,6-7 0,-3 3 0</inkml:trace>
  <inkml:trace contextRef="#ctx0" brushRef="#br0" timeOffset="12">1332 1201 7900,'-4'-7'2894,"1"2"-913,2 3-1300,1-2 1,4 4 0,1 0-289,3 0 0,2 0 0,1 0 1,2 0-312,0 0 0,-2-3 0,5-1 0,-2-1-265,0-1 0,1 1 0,-2-1 0,1-1-50,1-1 1,-2-1-1,-2 1 1,-1-1-64,-1 0 0,-4 1 0,-2-1 1,-2 0 86,-1 0 0,-5 1 1,-4 3 124,-5 1 0,-2 3 0,-2 1 0,1 0 163,0 0 1,-4 6 0,1 1-1,0 4 315,2 0 0,-2 4 0,2 0 0,0 1 312,2 1 1,3-1 0,2 2 0,2-1-11,-1-3 0,6 2 0,1-4 0,6 1-370,2 0 0,7-1 1,3-4-1,2 0-344,4-3 0,-2 0 1,4-5-1,1 0-599,-1 0 1,2 0 0,-3 0 0,1 0-217,1 0 0,-5-4 0,2 1 0,-4-1-2784,-3 0 3617,-1 1 0,-4-1 0,0 0 0</inkml:trace>
  <inkml:trace contextRef="#ctx0" brushRef="#br0" timeOffset="13">1753 1104 7812,'-8'-14'435,"2"2"0,0 6 0,2 1-104,-1 1 1,2 1-416,-3 3 0,5 1 1,1 1 549,5 1 1,0 4-1,1-1 1,0 4 30,3 2 0,-4 0 1,1-3-1,0 0 227,-2 3 0,2-2 0,-4 2 1,0 0 221,0 0 1,-1 0 0,-1-4-421,0 1 0,-1-1 1,-1-2-1,-1-1 483,-3 0-796,4-3 1,-1-5 0,3-5-24,0-2 1,0-4 0,1-3-1,1-1-133,5 0 0,1-4 1,3-2-1,1 1-809,-2 1 1,4 4 0,1-3 0,0 4 802,-1 2 1,4 0-1,-4 4 1,2 2 186,2 2 0,0 5 0,-1-4 0,0 3 136,1 1 0,0 1 0,-1 1 0,1 0-108,-1 0 0,-2 3 0,-2-1 0,1 0-385,-1-1 1,-2 3-1,1-2 1,-2 0-1094,-2-1 1,-1 2-1,-3 1 1212,1 1 0,-3 0 0,-2 4 0</inkml:trace>
</inkml:ink>
</file>

<file path=ppt/ink/ink3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479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343 95 14379,'22'-50'-984,"-6"6"553,-13 43 657,-43 56 0,20-17-119,-3 4 0,-3 3 1,-14 33 55,18-33 0,0 0 3,2-2 0,0 1-93,-1-1 1,2-1-454,0 7 0,63-91 288,-8-3 0,4-6 0,4-7 1,-1 1-64,-12 16 1,-2 3 0,24-32-70,2 4 219,-20 25 369,14-5 100,-34 42 1,-41 57-239,-1-8 0,-3 3 0,-1-2 0,0-2-125,7-5 0,-1-1 0,2 0 0,-2 1-106,-1 7 0,1 1-168,2-3 1,1 1-112,2 0 0,4-1 39,3 13 1,36-44-137,31-53 0,-4-9 199,-20 13 1,-3 1 57,9-9 162,14-20 341,-31 43 0,-13 21 108,-25 44 0,-7 5-58,-15 29 0,10-19-188,9-15 0,1-1 0,-8 21-21,8-23 1,1-1-970,-5 8 257,4-3 0,4-1 17,6-8 1,34-15 31,34-56 0,3-9 275,-24 12 1,-1-1 473,4-5 677,10 0-656,-64 74 1,-14 17 0,9-6-83,-13 13 1,-5 5 0,12-15 0,1-2 245,-1 0 1,3-1-411,1-6 0,2 1-573,0 6 0,4-2-492,-2 16 0,10-1 149,25-52 1195,19-31 55,-11 2 1,-3 24-2,-30 48 0,-8 5-117,-2-14 1,0 1 0,-9 22-153,9-19 1,1-2-869,-3 9 616,-3 17 1,38-80-751,13-18 86,-3-4 552,24-34 467,-21 44 0,-6 37 224,-27 47 1,-9 2 321,-19 17-4,12-31-1231,-7 25-232,16-47-311,7 2 1566,17-10 77,-16 24-491,9 1-981,-18 21-126,6-29 627,11-6 684,-4-9-143,4 2 10,-4-3 8,0 5-71,0-6 154,-4 14-45,-7 15-117,-7 12-104,-7 5-1048,11-25 0,11-37 0,34-58 0,-5 8 1507,13-9 460,-30 69 0,-14 35-149,-5-14-1236,-1 15 338,-4-24 192,2 15-115,-9 9-80,6-10-917,7-21 438,6-1 262,-1 2 670,-4 20-514,-5-2 47,4-3-10,2-20-237,7 6 0,0-4 0</inkml:trace>
</inkml:ink>
</file>

<file path=ppt/ink/ink3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48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113 114 8334,'-3'-4'2570,"-3"1"-1873,3 2 1,-1 2 84,4 2 0,3-1-509,-1 3 0,2 0 0,-2 1 0,1-1 54,-2 2 0,0 0 0,-1 2 1,0 2 17,0 2 1,-2 3 0,-2 0-1,0 0-116,1 1 0,-3 3 1,3 0-1,-1 0-115,0 0 0,1 4 1,1-1-1,-1-2 56,1 0 0,2-4 1,0-4-1,0 1-328,0-2 1,0 0 0,-1-4 0,-1 1-145,-1-1 0,0-3 1,3 0-1,-2-1-737,-1 1 1,-2-3 0,1 3-2297,-1-1 3335,4-2 0,-3-5 0,4-2 0</inkml:trace>
  <inkml:trace contextRef="#ctx0" brushRef="#br0" timeOffset="1">73 131 8187,'-6'-5'4837,"1"2"-4171,3-1 1,-2 2 0,5-3-222,2 2 1,-1-1-1,3 2 1,1 0-291,2 0 0,3-2 1,0 1-1,2-1-137,2 0 0,0-1 0,2 1 0,1 0-10,1-3 1,0 4 0,-2-1 0,-2 1-214,-1 1 1,0-1 0,-2 3-203,1 0 1,-3 0-180,1 0 381,-2 4-1116,-4-3-294,-1 2 0,-4-4 1615,0-1 0,-4 1 0,-1-3 0</inkml:trace>
  <inkml:trace contextRef="#ctx0" brushRef="#br0" timeOffset="2">56 319 7879,'-4'-1'362,"1"-2"0,2 2 1518,1-5 1,4 4-1,1-1-1197,2-1 1,2 3 0,-1-1-1,0 1-666,0 1 0,1 0 0,1 0 0,2 0 16,1 0 1,-1-3 0,3 0 0,-2 1-33,2 1 0,-2 1 0,-1 0 0,0 0 120,-2 0 1,2-2-1,-1-1 210,-1 1 1,-1 1-521,-1 1 56,0-3 0,-3 1-1296,1-4 0,-4 4-1140,0-4 0,0 4 2569,1-1 0,-2 2 0,2 1 0</inkml:trace>
  <inkml:trace contextRef="#ctx0" brushRef="#br0" timeOffset="3">56 458 7879,'-8'5'0,"0"0"210,0-2 1,2 1 0,1-2 0,-1 1 397,2 2 0,-2-2 0,3 2 0,2 1 0,3-2 0,3-1 1526,2-2-1681,2 2 0,0-2 1,2 2-1,2-2-35,3-1 0,1-1 1,1-1-1,1-1-598,-1 2 0,2 0 0,-1 0 0,-1-1-103,-1-1 0,-3 1 0,0 2 0,-1-1-33,0-2 1,-1 2 0,-4-2 2090,0 2-1190,0-2 1,-3 1 255,-3-4 0,-2 5-3867,-2-2-941,1 2 3967,-3 5 0,8 0 0,0 4 0</inkml:trace>
  <inkml:trace contextRef="#ctx0" brushRef="#br0" timeOffset="4">465 278 7915,'0'-5'550,"0"-1"1,-1 5 618,-2-2 1,2 1-121,-1-1 0,2 2-506,2-2 0,3 1 1,3 0-270,0-1 1,0 1 0,2 1 0,-1-1-229,2-1 1,3-2 0,-2 2-1,0 1-286,-1 1 1,3-1-1,-3-1 1,-1 1 34,-1 1 1,-1 4 0,-1 1 0,0 0-61,-2 3 1,-2 0-1,1 1-144,0 1 1,1-1 252,-2 0 1,2-2 0,-1-2 157,1 0 1,-4 0 350,2-2 48,-2-1-93,-1 3 202,0-4 1,-4 0-444,-1 0 1,0 0 0,1-1-1,-1-1 35,1-1 0,-2 1 1,-2 2-196,0 0 1,0 0-1,0 0-250,0 0 1,-1 0 339,1 0 0,0 0 1,0 1-1,0 0 246,0 2 1,0 3 0,-2 0 0,1 0-79,-2 0 0,0 1 0,2-2 0,-1 3 65,-1 3 0,0-2 1,3 2-1,1-2-128,1-1 0,0 3 0,3 0 0,1-1-213,1-1 0,1-1 1,0 1-1,1-2-88,2-2 1,2 3 0,3-3 0,0 1 26,0 0 1,0 0 0,1-2 0,1-1 145,1 1 1,3 1-1,-3-2 1,-1-1 105,2-1 1,-3-1 0,2-1 0,-1-1-213,1-1 0,-2-3 0,2 1 1,-2-3-139,-1 0 1,0 0 0,0 0 0,-2 0 23,-1 0 0,-2 0 0,2 2 0,-2 1 101,-1-2 0,-1 0 517,-1-1 1,0 2-1,-1 2 626,-2 0 1,1 1-165,-3 3 0,3 1-289,-1 2 0,3-1-341,0 3 1,0 0-1,2 1 1,2-1-65,0-2 1,-1 4 0,2-2 0,-1 2 44,1-2 1,-3 2 0,4-1 49,0 1 1,-1-2 0,0 0-210,2-2 1,0 0 0,2-3-946,-1 0 1,-1-1 0,0-1 0,-3-1-2040,0-2 1,1 3 2957,-2-4 0,7-3 0,-1-4 0</inkml:trace>
  <inkml:trace contextRef="#ctx0" brushRef="#br0" timeOffset="5">817 311 9612,'-8'-8'835,"3"0"0,1 2 0,4 1-169,0-2 3,0 4-387,0-1 1,3 5 0,1 2 0,-1 2 17,1 2 1,0 3 0,-3-1-122,2 2 0,0 0 0,-2-3 0,0 1-11,2 2 0,0-2 0,-2 2 0,1-2-12,0-1 1,4 1 0,-3-1 0,-1-1 115,2-2-252,-3 3 0,3-7 0,-2 0 1,1-2-124,-1-5 1,-1-1-1,-1-1 1,-1 0-252,-2-1 1,1 1-1,-2 0 1,0 0 181,2 0 0,1-3 1,1 0-1,0 1 527,0 1 0,0 1 0,1 0 24,2 0 0,0-1 0,5 2 0,-1 1-306,2 0 0,1 4 0,-1-3 0,1 2-219,1 0 0,3 2 1,-3 1-1,1 0-38,0 0 0,1 0 0,-2 0-137,-1 0 0,-1 0-1051,0 0 1,-4 0-603,0 0 1974,-3 0 0,2 4 0,-4 1 0</inkml:trace>
  <inkml:trace contextRef="#ctx0" brushRef="#br0" timeOffset="6">1144 41 7815,'-5'-4'509,"1"2"1,2-3 1688,-1-1 0,0-2-1252,3 0 0,1 4-740,2 1 0,-1 3 0,2 3 0,0 2 9,-2 2 0,-1 4 0,0 1 0,0 1 94,2 1 0,0 2 1,-3 1-1,0 1 187,0 1 1,0 4-1,0-2 1,0 3-56,0 0 0,0 0 0,0 0 0,1-4-203,2 0 0,-2-1 1,4-2-1,-1-1-51,1 0 0,-2-3 0,1-1-263,0 0 1,1-3 0,-2 2-646,-1-2 0,-1-4-3729,-1 0 1140,-4 1 3310,3-2 0,-2-4 0,3-4 0</inkml:trace>
  <inkml:trace contextRef="#ctx0" brushRef="#br0" timeOffset="7">1307 278 7893,'-5'-5'0,"2"0"2360,-1 2-616,3 0 0,-3 3-1115,1 0 1,2 4 0,-2 1-1,2 2-357,1 1 0,0 1 1,0 0-1,-2 1 6,-1 1 1,0 3 0,3 0 0,0 0 70,0 0 1,0 0 0,0-2 0,0 0-64,0 0 1,1-2 0,2-4-184,2-1 1,5-3 0,1 1 0,0-3 0,1-3 0,1-2 0,0-3 346,1-3 1,-3 2-360,2-2 0,-3-1 1,1 0-1017,-2-1 0,-3 3 1,-2-1-1,0 0 303,-3 0 0,0 0 1,-1 3 993,0 0 1,0 0 260,0-1 1,0 4-1,-1 0 2265,-1 2-2732,1 0 0,-3 4 0,4 2 0,0 2-235,0 2 1,3 2-1,1 0 1,-1 2 98,1 2 1,1 2 0,-1-1 0,0 0-58,3 0 1,-3 2-1,2 0 1,0-1 29,1-1 1,1 1 0,-2-1-1,-1 1 113,3 2 1,-2-1 0,0 0 0,-1 1 57,-2-1 0,0-1 1,-3 0-1,0-2-269,0 2 1,0-1-1,-1 2 1,-1-3-151,-4-2 0,-4 1 0,-3-2 0,2 1 278,-1-1 0,-3-1 0,2-2 0,-3 0 86,0-2 1,0 0 0,-1 0-1,-2-1 29,0-1 1,0-2-1,3 3 1,0-2-44,-1 1 0,5 0 1,1-3-1,2 0-1730,1 0 0,3-1-71,2-2 1,3 0-1,3-4 1696,3 2 0,4-1 0,3-2 0</inkml:trace>
  <inkml:trace contextRef="#ctx0" brushRef="#br0" timeOffset="8">441 932 7846,'-4'-8'123,"3"-1"0,-2 1 591,2 0 1,1 0-1,0 0 522,0 0 1,0-1 214,0 1-1217,0 4 1,1 0 0,1 5 28,1 2 1,0 1 0,-3 5 0,0 2 75,0 3 0,0 4 0,0 3 1,0 1 65,0 4 1,0 3-1,0 0 1,0 2-156,0-1 0,3 3 0,3-6 0,2-1-114,3-4 1,1 0-1,5-5 1,0-2-57,2-3 0,2-4 0,3-6 0,1-1-280,-1-1 0,0-3 0,-2-3 1,-1-2-105,-1-3 0,0-1 1,-5-5-1,-1 1 122,-3 0 0,-2-3 0,-2-1 0,-1-1 135,-4-2 1,-1 0 0,-1 0 0,-1-1 133,-1-2 1,-2-4-1,-2 1 1,1-1-70,2 0 0,-3 5 1,2 0-1,1 3-314,-1 2 0,2 5 0,1 4 0,-1 2-775,-1 0 91,0 5 1,3 1 0,0 6 0,1 2 979,2 3 0,5 3 0,5 2 0</inkml:trace>
  <inkml:trace contextRef="#ctx0" brushRef="#br0" timeOffset="9">833 1071 7793,'0'-8'2436,"1"1"-1825,2 1 0,-2 3-255,5 3 1,-4 3 0,0 3 0,-1 1 1,-1 4 0,1 0 0,1-1 75,1-1 1,-1 2-1,-1 1 1,1-1-38,1 1 1,0 3 0,-3-3-1,0 1-148,3-2 1,-2 1 0,2-1-1,-1-2-144,0-3 1,-1 1 0,3-2-12,-1-1-70,-2 3 1,3-9-1,-4-1-77,0-3 1,0-6 0,0-1 0,0 0-48,0-1 1,0 1-1,0-1 1,0 0-68,0 0 1,0-1-1,0 1 1,0 1-20,0 1 1,4 1 0,1 3 0,1 0-168,0 0 0,4 1 1,-2 0-1,2 1 95,2 0 1,-2 1 0,3 1 0,2 0 184,0 2 1,-1 1 0,-2 1 0,1 0 224,0 0 1,-4 1 0,0 3 0,-4 3 310,-1 3 0,-1 5 0,-3-1 0,0 1 169,0 2 1,0 1-1,0 0 1,0-2-147,0 0 0,0 1 0,0-3 0,0 0-221,0 0 0,1-3 0,1-2-411,4-1 0,1-1 0,1-2-814,1-2 1,-3-2 0,-1-1 0,1-1-924,-2-2 1,2 2-1,-2-5 1884,1 0 0,0-5 0,3-2 0</inkml:trace>
  <inkml:trace contextRef="#ctx0" brushRef="#br0" timeOffset="10">1323 1063 7769,'0'-4'2488,"0"1"1,0 6-1627,0 2 1,0 6-142,0 2 0,3 0 0,0 0 89,-2-1 1,0 2 0,-1 0 0,0 0-474,0 0 0,0 0 0,0-3 0,0-1-354,0-1 1,0-1-856,0 1 1,1-5-1,1-2-634,1-4 1,0-3 0,0-5 0,2-2 1505,-1-1 0,3-4 0,-2-4 0</inkml:trace>
  <inkml:trace contextRef="#ctx0" brushRef="#br0" timeOffset="11">1364 964 9050,'-10'-3'0,"1"-3"1260,2-1 1,3 0-1261,-1 1 0,3-1 0,-2 3 0</inkml:trace>
  <inkml:trace contextRef="#ctx0" brushRef="#br0" timeOffset="12">1486 1038 7768,'-2'-6'207,"-1"1"0,-3 2 0,4-2 536,0-2 0,-2 3 0,2-2 674,0 0-934,1 2 1,2 2-30,1 4 1,-1 3 0,2 4 0,-2 1 0,-1 2 151,0 1 0,0 2 1,1 3-415,2 1 1,-2 3 0,2-3-1,1-1 1,1-1 0,2-1 230,2-3 1,0-1-265,-1-4 0,1 0 0,1-1 0,1-1 54,-1-3 0,1-2 0,0-2 0,-1-2-643,-1-3 1,-1-1 0,-2-1 0,-1-1 146,2-2 0,-4 1 0,0-3 1,-2 1 282,-1-1 0,0 0 0,0-2 0,-1 1 0,-2-1 0,2-5 0,-1 4 0,1-1 0,1-2 0,0 3 0,0 0 0,0 0 0,0 3 0,0-2 0,0 4 377,0 1 0,3 5 2340,3 2-3613,1 2 1,1 1 0,0 1 895,1 2 0,2 2 0,2 3 0</inkml:trace>
  <inkml:trace contextRef="#ctx0" brushRef="#br0" timeOffset="13">1724 1088 7792,'-6'-3'572,"1"0"1,3 0-1,-2 1 344,1-1 0,3 0 1,0 3 71,4 0-817,4-3 0,3 2 0,3-2 0,1 2 0,2 1 200,-1 0 1,3-3 0,0 1-319,-1 0 0,-2-2 0,-1 1 0,-2-2-8,-1-2 0,1 2 0,-4 0 0,-2-1 164,1-2 1,-2-1-209,-1-2 0,-1 0 0,-4-3 0,-1 4-74,-2 4 1,-1-2 0,-4 4 0,-1-2-71,-2 1 0,1 3 1,-4-1-1,2 3 67,-1 3 0,0 2 0,-1 3 0,1 0 182,1 0 1,-1 4 0,1 2 0,0 1 462,0 1 0,1 3 0,4 1 0,2-2 20,2 0 0,2-2 1,3 0-1,2 0-510,5-3 1,7-1 0,1-4 0,2-1 23,1-1 0,5-3 0,-3-3 1,1 0-780,1 0 0,-3-2 0,0-2 0,-1 0-47,-2-3 1,-4 3 0,-3-1 0,-2 1-2114,-1-1 1267,-4 3 0,-1-4 1569,-6 3 0,-1 1 0,-4 2 0</inkml:trace>
  <inkml:trace contextRef="#ctx0" brushRef="#br0" timeOffset="14">2075 981 7739,'0'-9'846,"0"4"166,0 0 1,1 3-537,2-1 1,-1 2 0,2 2 54,0 2 1,-1 1 0,-3 4-1,1 1-6,1-1 1,-1 3-1,2 0 1,-2 2-3,-1 3 1,0-5-1,0 1 1,1 0-201,1 1 1,-1-1 0,2-1-1,-2-2 312,-1-1 1,0 1 303,0-1-941,0 0 0,0-8 0,1-5-253,2-4 0,-2-4 1,5 1-1,0-1 146,1-1 0,3-2 0,-1-1 0,2-1 0,-1 1 0,-1 2 0,0 2-1123,-1 0 794,0 7 1,-3-5-1,1 6 1,0 0 128,1-1 0,-1 4 0,-1 0 0,2 0 76,0-1 1,1 2 0,0-1 0,0 1-364,0 1 1,1 0 0,0 0 595,-1 0 0,0 0 0,0 0 0</inkml:trace>
  <inkml:trace contextRef="#ctx0" brushRef="#br0" timeOffset="15">2541 915 11297,'-5'-5'1825,"-1"0"-1516,0 2 1,-1 0 0,-1 3 0,-1 0 0,1 0 32,0 0 0,-3 1 0,0 2-152,1 2 0,-2 2 0,-2 2 0,0-1 325,0 0 0,1 0 0,3 0-182,-1 0 0,4 0 0,4 1-306,3-1 0,0-4 0,4-1 0,3-2-359,3-1 1,5 0 0,-2 0 0,3 1-189,0 2 1,-2-3 0,-1 4 0,1-1 122,-1 0 0,1 2 1,-2-1-1,0-1 372,-1 1 1,0 2 0,-3 1 0,1-1 151,-1-1 0,-3 3 0,0-3-114,-2 2 1,0 1-139,-3 1 0,-1-1 0,-2 0 0,-3-1 162,-4-1 0,-2 1 1,-3-2-1,0 3 529,-3 0 1,-2 0-1,0 0 1,0 0 377,0 0 0,-1-2 0,4-2 1,2 0-257,2-2 0,0-1 1,2-1-1006,1 0 1,5-1 0,2-2 0,3-2-2033,3-3 1,4-3 2348,4 1 0,7-5 0,-1 2 0</inkml:trace>
  <inkml:trace contextRef="#ctx0" brushRef="#br0" timeOffset="16">2655 1021 7802,'4'-4'0,"1"-2"0,3 3 0,0 1 1040,5-3 1,-4 4-1,5-5 1,1 1 11,0 0 0,0-2 0,-1 2 0,-2-3-758,0 0 1,-4 0 0,1 0 0,-4 0-139,-1 0 0,1-1 1,-3 1-99,-3 0 1,-2 3-1,-6 0 1,0 1 34,-2 3 0,1 0 1,-3 2-1,-2 1-364,0 4 1,-1 2 0,-2 3 0,0 2 415,-2 3 1,1 3 0,4 0 0,1 0 1104,3 1 0,1 0 1,1 2-1,2-2-347,3-3 1,2-1 0,5 0 0,6 0-560,3-3 0,7-1 0,4-4 1,2 0-305,3-3 1,5-1 0,-2-5 0,0-2-526,0-2 0,-2-3 1,-1 0-1,-2 1 57,-2 1 0,2-1 1,-8 3-1,-3-2 624,-3 1 1,-4 2 0,-2-2 6,-4-2 0,-4 1 0,-3 0-355,1 0-4470,-4 4 4622,7-1 0,1 3 0,5 0 0</inkml:trace>
</inkml:ink>
</file>

<file path=ppt/ink/ink3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497"/>
    </inkml:context>
    <inkml:brush xml:id="br0">
      <inkml:brushProperty name="width" value="0.14993" units="cm"/>
      <inkml:brushProperty name="height" value="0.14993" units="cm"/>
    </inkml:brush>
  </inkml:definitions>
  <inkml:trace contextRef="#ctx0" brushRef="#br0">386 13168 7125,'-11'0'1651,"0"-2"-1473,5-5 0,4-4 218,-5-8-22,5 0 188,2 8 174,0 3-233,0 8 2537,0 0-2945,0-9 1,0 5 232,0-10 37,0 2 1,0-1-47,0 0-271,0 9 1,0-7-78,0 4 0,0 3 331,0-8-135,0 8 1,0-14-183,0 5 0,0 2 63,0-1 0,0-1 0,0-6 7,0-1 1,0 8 0,0-1-11,0-2 1,0-3-1,0 0-2,0-2 0,-6 7 0,-1 0-2,4-1 1,0 3 0,3-2-38,0-3 0,0 0 1,0-4-1,0 1-10,0 0 0,0 0 1,0-1-1,0 1 42,0 0 1,0-1-1,0 1 1,0-2-36,0-5 0,0 5 0,0-5 1,0 4-3,0 3-1,0 0 1,0-1 11,0 2 0,0-2 1,0 0-1,0 2-42,0-2 1,0 1-1,0 0 1,0-1 12,0 1 0,0 0 0,0 0 1,0-1 16,0 1 0,-2 0 0,-2-1 2,-3 1 1,1 0 14,6-1 1,0 1-1,0 0-34,0 0 0,0-1 16,0 1 1,0 0 0,0-1-2,0 2 0,0 5 1,0 0-37,0-3 0,0 0-30,0-4 0,0 1 0,0 0 49,0-1 1,0 7-1,0 0 24,0-1 0,0-3 0,0-3 0,0 1 0,0 0 1,0-1 0,0 1 15,0 0 0,0-1 1,0 1 5,0 0 0,0 0 1,0-1-16,0 1 0,0 0 0,-2 1 0,-3 4-6,-1 1 1,-1 0-1,7-6 1,0 0 1,0-1 0,0 1 1,0 0-12,0 0 0,0 5 0,0 1 64,0-1 1,0-3 0,-2-3 28,-4 1 0,3 0 1,-3-1-1,5 1-50,1 0 1,0 0 0,0-1-1,-3 1-25,-3 0 0,4-1 0,-5 2-17,5-2 0,2 0 0,0 2 0,0-2 59,0 1 0,0 0 1,0-1-1,0 1-53,0 0 1,0 0 0,0-1 0,0 1 0,0 0 0,0-1 1,0 1-5,0 0 0,0-1 0,0 1-1,0 0 1,0 0 0,0-1-29,0 1 0,0 0 1,0-1-24,0 2 0,0-2 1,0 0 16,0 2 0,0-2 0,0 1 5,0 0 0,0-1 1,0 1 26,0 0 0,0 0 0,0-1 0,0 1 23,0 0 1,0-1-1,0 1 1,0 0 14,0-1 1,0 1-1,0 0 1,0 0-17,0-1 0,0 1 0,0-2 0,0-3-16,0-1 1,0-2 0,0 9-1,0-2 7,0 1 1,0-7 0,0 0 0,0 3-4,0 2 1,0 1 0,0 1 0,0 0-23,0-1 0,0 1 0,0 0 1,0-1-34,0 1 1,0 0 0,0 0 36,0-1 1,0 1 0,0 0-21,0-1 0,0 8 1,0-1 54,0-2 1,0-3-1,0 0-15,0-2 0,2 1 0,3 0 1,1-1-7,-2 1 1,-1 0 0,-3 0 0,0-1 8,0 1 0,0 0 0,0-1 5,0 1 1,0 0 0,0-1 0,0 1-49,0 0 1,0 0 0,0-1 22,0 1 0,0 6 0,0 0 0,0-2-14,0-1 1,-7-4-1,1 0 1,1 2 19,3-2 0,2-6 0,0 1 0,0 1 11,0 3 0,0 2 1,0-3-1,0-1-5,0-3 1,0 0 0,0 7 0,0-1-6,0 1 1,0-6 0,-2-1 0,-2 3 5,-3 1 0,0 2 0,7 2 1,0-4-12,0-4 1,0 5 0,0-5 0,0 5-39,0 1 0,0 1 0,0-2 1,0-3 16,0-2 1,0 1 0,0 5 0,0 1 4,0 0 0,0 0 1,0-1 54,0 1 1,0 0-9,0-1 1,0 2-1,0-2 8,0 0 0,0 8 1,0-1-60,0-2 0,0-2 0,0-2 0,3-1-38,3 1 1,-4 0 0,5 0 0,-5-1 33,-2 1 0,0 0 0,0-1 1,0 1 56,0 0 1,0-1 0,0 1 38,0 0 0,0 0 0,0-1 0,0 1-106,0 0 0,0-1 0,0 2 0,0-2-25,0 0 0,0-5 0,0-1 0,0 3 45,0 1 1,0 3 0,0 0 0,0 0 33,0-1 1,0 1 0,0 0-1,0-1 21,0 1 1,0 6 0,0 0-31,0-2 1,0-2 0,0-2 0,0 0 0,0-1 1,0 1-11,0 0 0,0-1 0,0 2 1,0-2 1,0 7-1,0 0 1,0-1 54,0-4 1,0-1-1,0 0-37,0-1 1,0 1 0,0 0 4,0 0 1,0-1-1,0 1-4,0 0 0,0 6 1,0 0-43,0-2 1,0-2 0,0-3 30,0 1 1,0 0 0,0 0 2,0-1 1,0 1 0,0 0-36,0-1 1,0 2 0,0-2 0,0 0-4,0 2 0,0 5 0,0 0-43,0-3 0,0 0 0,0-4 93,0 1 1,0 0 0,0 0 19,0-1 1,0 1-1,0 0 1,0-1-44,0 1 1,2 7 0,3-2-36,1-1 0,1-2 0,-7-2 50,0 0 0,0 6 0,0 0 76,0-2 1,0 4 0,0-2-62,0-2 1,0-1 0,0-4 0,0 0-51,0 2 0,0-2 0,0 1-44,0 0 0,0-1 0,0 1 0,0 0 105,0 0 0,0-1 0,0 1 1,0 0 12,0-1 1,0-5-1,0-1 1,0 0-51,0-1 1,0 5-1,0-6-76,0 0 1,0 7 0,0-7 0,0 2 0,0 1 96,0 1 0,0-3 1,0 0-1,0 4 50,0 2 0,-3 1 0,-1 1 0,-2 0-23,1-1 0,3 1 0,2 0 0,0-1-74,0 1 0,0 0 1,0 0-1,0-1-31,0 1 1,0 0 0,0-1 0,0 2 65,0-2 1,0 0 0,0 2-5,0-2 1,0 1-1,0 0 1,0 0-11,0-1 0,-6 1 0,-1-2 1,3-3-29,1-2 1,3 0 0,0 5-1,0-2 23,0-4 1,0 2 0,0 4-1,0-3-29,0-2 1,0 0 0,0 8 0,0-2-4,0 1 1,0 0 0,0-3 0,0-2 64,0-1 1,0-1-1,0 7 1,0 0 44,0-1 1,0 1 0,0-2-1,0-3-28,0-1 0,0-4 1,0 6-1,0-5-12,0-2 0,0 7 0,0-6 1,0 4-10,0-1 0,0-6 1,0 6-1,0 1-95,0-3 1,0 6-1,0-5 1,0 1 74,0 1 0,0-2 0,0 6 1,0-2 10,0-3 0,0 0 0,0 5 0,0-3 10,0-1 1,0-8 0,0 8-1,0 1-31,0 3 0,0-5 0,0 0 0,0 3 5,0 1 1,0 3-1,0 0 1,0-1 40,0 1 0,0-2 1,0-3-1,0-1-36,0 1 0,0 2 0,0 3 0,0 0-7,0-1 0,0 2 0,0-2 0,0 0-10,0 2 0,0-8 1,3 0-1,1 3 31,3 1 1,-1 3 0,-6-3 6,0-4 0,0-1 1,0-6-1,0 8 3,0 3 1,0 3 0,0 0-1,0 0-62,0-1 1,0-5 0,0-1 0,0 3-52,0 1 1,0 2 0,0 2 0,2 0 77,5 5 0,-5-4 0,4 5 32,-3-6 1,-3-1 0,0 0 0,0 0-37,0-1 1,1 3 0,3 0 0,3 0 1,-3-5 0,-2-1 0,-2 3 0,0 1-12,0 0 1,0-7 0,0 1-1,0 1 15,0 2 0,0 4 0,0-2 1,0 0-12,0 2 0,0-2 0,0 1 12,0 0 1,0-1-1,0 1-5,0 0 1,0 0 0,0-1-1,0 1-8,0 0 0,0-1 0,0 1 0,0-2 23,0-5 0,0 5 0,0-7 1,0 2-26,0 0 0,0 0 1,0 6-16,0-7 1,0 6-1,0-5 1,0 5 6,0 2 0,0 6 0,0 0 26,0-2 0,-2-2 0,-2-2 0,-3-1-27,3 1 0,3-2 0,1-3 4,0-1 0,0-1 1,0 6-6,0 1 1,0-7-1,0 1 1,0 1 75,0 2 1,0 4 0,0-2 15,0 1 1,0 6 0,0 0-50,0-2 0,-3-2-70,-3-2 1,4 0 0,-5-1-27,5 1 1,2 0 0,0-1-13,0 1 1,0 0 0,0-1 149,0 1 0,0 7 0,0-1 9,0-3 0,0 5 1,0-1-32,0-3 0,0 4 0,0-2-3,0-2 1,0 5 0,0-3-52,0-2 1,0-3-1,0 0 1,0-2-33,0 1 1,0 0-1,0-1 107,0 1 0,0 6 0,0 1-9,0-4 1,0 6 0,0-4-39,0 0 0,0 3 0,0-2-72,0-2 0,0-2 0,0-2-10,0-1-1,0 1 128,0 0 1,0 6 139,0 0-35,0 9 837,0-5-1065,0 9 0,0-2-96,0-4-24,0 4-691,0-7-1169,0 9 2056,0 0 0,0 0 0</inkml:trace>
  <inkml:trace contextRef="#ctx0" brushRef="#br0" timeOffset="1">78 868 7141,'-13'6'0,"2"2"240,2 3 0,2 2-50,7 7 0,0-8 0,-2-1 279,-4-3 0,5 1 1176,-6-2-536,5-5-681,-7 7 0,7-12 0,-5-3-159,5-7 0,2 2 0,0-2-126,0-1 1,2 3-1,3-2 1,4 0-91,1 2 1,-4-6 0,5 2 0,0-7 24,0-3 1,-5-10 0,5 4 0,-1-6 27,1-2 0,-5 1 0,5-3 0,0-2-2,0-1 0,-4-8 1,2 7-1,2 2-61,0 3 1,-4 1-1,4 0 1,0 3 23,-2 4 1,-2 4 0,4 9 0,0-1-244,0 1 0,-7 0 69,2-1 0,2 8-10,-1-1-66,-1 9-65,-6-5-48,0 9 195,0 0 55,0 9 1,0-5 0,0 9 8,0 1 0,0-3 105,0 2 0,0 0 86,0 6 1,0 1-106,0-1 1,0 0-42,0 0 1,0 1-1,0-1 1,0 0-84,0 1 1,0-1 0,0 0-1,0 1 44,0-1 1,0 6-1,0 4 1,2-2 92,5 1 1,-5 6 0,7-1 0,-3 3 138,1 2 0,5 3 0,-3 2 0,2 2-107,4-2 0,0 4 1,-1-2-1,-1-5 36,3-5 0,-5-1 1,-1-6-1,-2 0-87,-4 0 0,5-3 1,-2-5-54,-3-1 1,5 0 0,-3 0-42,-1 1 0,-3-7 0,-2-1 25,0 3 0,0 3 1,2-1-1,2-3-402,2-1 0,0 1 277,-6 5 51,0-9 468,0-1 271,0-9-321,0 0-344,-8 0-2371,7 0 0,-8-2 2397,9-5 0,-9-3 0,-2-9 0</inkml:trace>
</inkml:ink>
</file>

<file path=ppt/ink/ink3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499"/>
    </inkml:context>
    <inkml:brush xml:id="br0">
      <inkml:brushProperty name="width" value="0.14111" units="cm"/>
      <inkml:brushProperty name="height" value="0.14111" units="cm"/>
    </inkml:brush>
  </inkml:definitions>
  <inkml:trace contextRef="#ctx0" brushRef="#br0">0 194 8140,'0'-20'1130,"9"9"-1082,-7 2 520,7 9-50,-9 0 657,0 0-1089,8 0 1,-4 0-107,9 0 205,-9 0-43,5 0-110,0 9 0,-5-7 0,9 5 24,1-5 1,4-2-1,1 0 5,0 0 1,-6 0-1,0 0 1,2-2-7,2-5 0,-4 5 0,0-4-71,2 3 1,1 3-11,4 0 0,-7 0 37,0 0 1,-1 0-1,8 0-2,-1 0 1,9 0 0,0-2 92,-5-3 0,3 2 1,-13-3-15,4 4 0,2 2 74,1 0 1,-2 0 74,2 0 1,0 0-162,-2 0 1,2 0-1,-1 0 1,0 0-29,1 0 1,-1 0 0,0 0-101,0 0 0,1 0 0,-1 0-27,0 0 1,1 0-1,-1 0 68,0 0 1,-6 0 0,0 0 27,1 0 0,4 0 0,1 0 1,1 0-3,-1 0 1,0 0 0,1 0-1,-2 0-8,2 0 1,0 0-1,-2 0 1,2 0-10,-1 0 1,0 0 0,1 0 1,-1 0 1,0 0-1,0 0-4,1 0 0,-8 0 0,1 0 50,2 0 0,3 0 0,0 0 1,2 0-88,0 0 1,-2 0 9,2 0 0,-1 0 0,0 0 0,1 0 0,-1 0 39,0 0 0,0 0 0,1 0 0,-1 0 2,0 0 0,1 0 0,-2 0-6,2 0 1,0 0 0,-2 0 0,2 0 4,-1 0 1,0 0-1,1 0 1,-1 0 11,0 0 0,0 0 1,1 0-12,-1 0 0,0 0 0,1 0 19,-2 0 1,2 0 0,0 0-46,-2 0 1,2 0 0,-1 0 9,0 0 1,1 0 0,-1 0 0,0 0-41,0 0 0,1 0 0,-1 0 0,0 0 3,1 0 0,-2 0 0,2 0 0,0 0 5,-2 0 0,-5 0 1,0 2 37,2 4 1,2-3-1,3 2 47,-1-3 1,-1 1-1,-4 1 1,-1 2-22,2-1 1,2-3-1,2-2-27,1 0 0,-7 0 1,-1 0-1,3 0-1,3 0 1,-5 0 0,-1 0 0,3 0 28,2 0 1,-4 0 0,-1 0-1,4 0 14,1 0 0,3 0 1,-2 0-33,2 0 0,-1 0 1,0 0 15,1 0 0,-7-2 0,-1-3 35,3-1 0,2-1 0,3 7 0,-1 0 1,0 0-1,1 0-34,-2 0 1,2 0 0,0 0-1,-2 0-41,2 0 1,-1 0-1,0 0 1,1 0-51,-1 0 0,0 0 1,0 0-1,1 0 35,-1 0 0,0 0 0,3 0 0,1 0 40,3 0 1,-1 3-1,-5 1 1,-1 2 71,0-1 0,1-3 0,-1-2-68,0 0 0,0 0 1,1 0-37,-1 0 0,0 0 0,1 0-28,-2 0 1,-4 0 0,-1 0-1,2 0 7,1 0 1,4 0 0,-1 0 10,0 0 0,1 0 1,-1 0-1,0 0 106,0 0 0,1 0 0,-1 0 0,0 0 70,1 0 0,-2 0 1,2 0-139,0 0 0,-2 0 0,2 0-23,-1 0 1,0 0 0,1 0 16,-1 0 1,-6 0 0,-1 0 0,4 0 18,1 0 1,2 0 0,0 0 0,1 0-9,-1 0 1,0 0-1,1 0 1,-1 0 36,0 0 1,0 0 0,2 0 0,3 0-26,2 0 1,-1 0-1,-3 0 1,3 0-16,8 0 0,-4 0 1,2 0-1,-2 0-9,2 0 0,-6 0 0,6 0 0,-4 0-2,-3 0 0,-2 0 0,-4 0 0,2 0 28,-1 0 1,0 0 0,1 2 0,-1 3 44,0 1 0,7 1 0,-1-7 1,-1 0-20,-2 0 1,-4 0 0,2 0 0,0 0-4,-2 0 0,2 0 0,-1 0 0,0 0-54,1 0 0,-1 0 0,0 0 0,3 0-50,4 0 1,-6 0 0,7 0 0,-4 0 41,3 0 1,-5 0-1,7 0 1,-2 0 18,-1 0 0,1 0 0,-7 0 0,0 0 42,1 0 0,-1 0 0,0 0 0,1 0 66,-2 0 0,2 0 0,0 0 0,-2 0 51,2 0 1,-1 0 0,0 0 0,1 0-112,-1 0 1,6 0 0,1 0 0,-2 0-77,-3 0 1,-1 0 0,-1 0 0,0 0 18,1 0 0,5 0 0,1 0-40,-2 0 1,3 0-1,-1 0 1,-3 0 77,-1 0 1,-3-7-1,0 1 1,1 1-42,-1 3 0,0 2 0,0 0 0,1 0-10,-1 0 1,0 0 0,1 0 58,-2 0 0,2 0 0,0 0-6,-2 0 0,2 0 0,-1 0 0,0 0 12,1 0 1,-1 0 0,0 0-52,0 0 1,1 0 0,-1 0 0,0 0 31,1 0 0,-2 0 0,2 0-6,0 0 1,5 0-1,1 0 1,-3 0 51,-1 0 0,4 0 0,1 0 0,1 0-57,0 0 1,4 0 0,-4 0 0,0 0-11,-1 0 1,6 0 0,-8 0 0,-1 0-45,-3 0 1,-2 0 0,3 0 75,3 0 1,-3 0-1,3 0 1,-3 0 45,-2 0 0,-2 0 1,2 0-1,-1 0-127,0 0 0,1 0 0,1 0 0,2 0 2,3 0 0,0 0 0,-5 0 0,3 0 85,1 0 0,2 0 0,-7 0 0,4 0 17,2 0 1,0 0-1,-7 0 1,1 0 60,-2 0 0,2 0 1,0 0-1,-2 0-20,2 0 1,-7 0-1,-1-2-169,3-5 0,3 5 0,1-4 1,0 3 49,0 3 1,1 0 0,-1 0 0,0 0-15,1 0 0,-2-2 1,2-2-1,0-2-13,-2 2 1,2 2 0,-1 2-17,0 0 1,1 0-1,-1 0 149,0 0 1,0 0 0,1 0-40,-1 0 1,0 0 0,1 0 0,-2 0-64,2 0 0,-7 0 1,0 0-1,1 0 34,4 0 0,8 0 1,-1 0-365,-1 0 288,-3 0 0,5 0 0,-1 0 0,1 0 18,2 0 1,-5 0 0,8 0 0,-4 0 14,-3 0 0,3 0 1,0 0-1,-4 0 29,-2 0 0,-1 0 1,-1 0 28,0 0 0,1 0 0,-2 0 0,2 0-20,0 0 1,-2 0-1,2 0 36,-1 0 1,0 0 0,1 0 0,-1 0-38,0 0 1,0 0 0,1 0-1,-1 0 46,0 0 1,1 0-1,0 0 1,4 0-150,3 0 0,-2 0 0,-4 0 0,2 0-52,4 0 1,1 0 119,-3 0 1,3 0-1,4 0 46,-6 0 1,-5 0-1,-2 0 1,1 0 28,-1 0 1,2 0 0,2 0-15,4 0 1,-1-2 0,-8-3 0,2-1-94,-1 1 1,7 3-1,0 2 1,-3 0 22,-2 0 0,6 0 0,-2 0 0,-1 0-11,-4 0 0,7 0 0,-2-2 0,1-2-126,2-3 1,-7 1-1,5 6 1,-5 0 77,-2 0 1,10 0 138,2 0 1,3 0-1,1 0-37,-3 0 1,-8 0-1,1 0 1,-3 0-10,-3 0 0,0 0 1,0 0-1,1 0 0,-1 0 1,0 0 0,1 0-1,1 0-80,5 0 1,-4 0-1,3 0 1,-4 0 31,-2 0 0,1 0 0,1 0 1,2 0 3,3 0 1,0 0 0,-5 0 0,3 0-62,1 0 1,2 0-1,-7 0 75,7 0 0,1 0 0,3 0 0,-4 0 123,-7 0 0,2 0 0,1 0 1,3 0-99,-2 0 0,4 0 0,-2 0 0,-1 0 8,3 0 1,-7 0 0,5 0 0,-4 0-157,-4 0 1,2 0-1,0 0 193,-2 0 0,-5 0 0,0 0 1,3 2-5,0 4 1,-3-4-1,0 5 1,2-5-39,2-2 0,2 0 0,1 0-69,-1 0 0,0 0 1,1 0-1,-2 0 21,2 0 0,0 0 0,-2 0 0,2 0-5,-1 0 1,0 0 0,3 0 0,2 0 19,1 0 0,7 0 0,-4 0 0,0 0-56,-1 0 1,2 0 0,-6 0 0,3 0 32,-3 0 0,5 0 0,-2 0 1,-3 0 46,-1 0 1,-3 0 0,0 0-1,1 0 24,-2 0 1,8 0 0,1 0-32,-4 0 1,-8 0 0,-4-2 0,0-2-39,-2-3 1,5 1 20,5 6 1,0 0 0,0 0 0,1 0 37,-1 0 1,0 0-1,3 0 1,1 0 18,3 0 0,6 0 0,-6 0 0,-2 0-20,-4 0 1,7 0-1,-2 0 1,-1 0-18,-3 0 1,-2 0 0,1 0 0,-1 0 6,0 0 1,0 0-1,1 0-25,-1 0 0,9 0 1,1 0-94,2 0 1,-4 0 0,-5 0 0,2 0 25,1 0 0,1 0 0,-5 0 0,3 0 54,1 0 0,3 0 1,-4 0-1,2 0 1,-3 0 1,-2 0 0,-1 0 131,-1 0 1,0 0 0,1 0-1,-1 0-63,0 0 1,0 0 0,1 0 0,-1 0-113,0 0 0,1 0 1,-2 0-1,2 0 29,0 0 1,-2 0-1,2 0 1,-1 0 84,0 0 1,7 0 0,0 0 0,-1 0 62,4 0 0,-6 0 0,7 0 0,-3 0-101,-3 0 0,-3 0 0,-1 0 0,-1 0-59,0 0 1,1 0-1,-1 0 1,0 0 21,0 0 0,8 0 0,-2 0 0,-1 0 0,-3 0 1,-2 0-1,1 0 1,-1 0 71,0 0 0,0 0 1,1 0 16,-1 0 1,0 0-1,1 0-66,-2 0 0,2 0 0,0 0 0,-2 0-82,2 0 1,-1 0 0,0 0 0,1 0 54,-1 0 0,0 0 0,3 0 0,0 0 41,5 0 1,-1 0-1,-5 0 1,2 2 61,3 4 1,0-4 0,-7 5 0,0-5-2,1-2 0,-1 0 0,0 0-49,0 0 1,1 0 0,-1 0 24,0 0 1,1 0 0,-2 0-25,2 0 0,2 0 0,1 0 1,3 0-62,-3 0 1,-1 0-1,-3 0 1,2 0-68,5 0 1,-4-2 0,5-2 0,-1-3 74,-1 3 1,2 2 0,-9 2 0,2 0 78,-1 0 0,0 0 1,3 0-1,2 0 94,1 0 1,1 0 0,-7 0 0,0 0-63,1 0 1,5 0 0,1 0 0,-2 0-7,-3 0 0,-2 0 0,0 0-102,0 0 0,1 0 0,-1 0 0,0 0-140,1 0 1,1 0 178,5 0 1,-4 0 0,5 2-1,-1 2 57,-1 3 1,1-1-1,-4-4 1,1 3-58,3 1 0,6 1 1,-4-5-1,-1 2-90,2 2 1,-4 0-1,-3-6 1,1 0 151,3 0 0,0 0 0,-8 0 145,2 0 0,0 0 0,-2 0-204,2 0 0,-7 0 1,0 0-1,1 0-8,4 0 0,1 0 0,0 0 1,0 0-171,1 0 0,1 0 1,3 0-1,1 0 15,-1 0 0,4 0 0,-3 0 0,-1 0 279,-3 0 0,-1 0 0,-1 0 0,0 0 144,0 0 1,1 0 0,-1 0-182,0 0 0,1 0 0,-2 0 0,2 0 28,0 0 1,7 0 0,3 0-104,0 0 1,-2 0 0,-9 0 0,0 0-184,1 0 1,-1 0-1,0 0 1,1 0 207,-2 0 0,9 0 1,-1 0-1,-3 0 23,-2 0 0,5 0 0,2 0 0,-1 0 69,1 0 0,4 0 1,-4 0-1,0 0-205,0 0 0,4 7 0,-6-1 0,-2-1-31,-3-3 1,-2 0 0,1 3 0,-2 1 137,2-2 0,-7-1 1,-1-3 120,3 0 1,3 0 0,1-3-113,0-3 1,1 4 0,-1-5-1,0 3-51,0-3 1,1 5-1,-1-4 1,0 3-16,1 3 0,-2 0 0,2 0 1,0 0-8,-2 0 0,2 7 0,-1-1 0,0-1-18,1-3 1,-1-2 0,0 0 123,0 0 1,1 0-1,-1 0-8,0 0 0,1 0 1,-2 0-1,2 0-35,0 0 0,-2 0 1,2 0-1,-1-2-17,0-5 0,1 5 1,1-4-1,2 3 28,3 3 1,0 0 0,-5 0 0,3 0 25,1 0 1,2 0-1,-9 3 1,2 1-18,-1 2 1,-6 1 0,-1-7-21,4 0 1,1 0-1,2 0-107,0 0 0,1 0 1,-1 0-5,0 0 1,1 0-1,-2 0 16,2 0 1,-1 0 0,0 0 68,1 0 1,-1 0 0,0 0 108,0 0 0,-5 0 1,-1 0 31,1 0 1,-3 0-226,2 0 1,0 0 61,6 0 0,0 0 0,1 0-90,-1 0 1,0 0 0,0 0 144,1 0 1,-8 0-18,1 0 0,0 0 282,7 0 1,-8 0 0,1 0-195,2 0 1,-4 0-355,1 0 0,-5 0 284,6 0 100,0 0 0,6 0 11,0 0 0,-6 0-68,0 0 0,-6 0-106,5 0-316,-8 0-226,5 0 1,-9 2 574,0 5 0,-9 4 0,-1 7 0</inkml:trace>
  <inkml:trace contextRef="#ctx0" brushRef="#br0" timeOffset="1">18518 39 8133,'-19'-7'0,"-1"2"87,1 0 0,0 3 131,-1 2 0,1-2 347,0-5 0,0 5 1347,-1-4-747,10 4-1037,1 2 1,12 0 0,3 0 91,6 0 0,-1 0 1,0 2-484,-2 4 0,6-4 0,-3 5 277,5-5 1,3 5-1,-1-2 1,0 0 133,1-3 0,5-2 0,1 2 1,0 2-10,2 3 0,-4 2 0,7-5 1,2 5-40,-4 2 0,7-2 0,-3 7 0,3-5-85,3-3 0,-1 7 0,1-2 0,0 2-45,-1-2 0,0 2 1,1-7-1,0 1-12,-1-1 1,-1 5-1,-5-6 1,-6-3 38,-6-2 0,-2 1 0,-3 1 343,-2 2-37,-9 0 0,4-8 0,-10-2-234,-4-2 0,2-1-373,-9 7 12,9 0-109,-14 0 57,16 0 1,-9 0-117,5 0 0,-4 0 243,-10 0 1,1 0 0,0 3 58,-1 3 1,7-4 0,0 4 244,-1-4 1,3-2-1,-2 0 156,-2 0 0,5 0 0,-3 2 0,-2 3-133,-3 1 1,0 1 0,-4-5-1,-4 2-109,-6 3 0,-4 1 0,-3-1 0,1 3 27,-1 1 1,-2 4 0,-1-6 0,-3-1 69,1 1 0,4-1 0,0-4 1,-3 3-70,-3-3 0,1 5 1,7-3-1,1-1 86,6-3 0,-3-2 0,8 0 406,2 0-202,3 0-244,10 0 0,4 0-464,14 0 1,4 0-897,8 0 1,-6 0-2778,0 0 4062,0 0 0,5 8 0,2 2 0</inkml:trace>
</inkml:ink>
</file>

<file path=ppt/ink/ink3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48"/>
    </inkml:context>
    <inkml:brush xml:id="br0">
      <inkml:brushProperty name="width" value="0.17143" units="cm"/>
      <inkml:brushProperty name="height" value="0.17143" units="cm"/>
      <inkml:brushProperty name="color" value="#008C3A"/>
    </inkml:brush>
  </inkml:definitions>
  <inkml:trace contextRef="#ctx0" brushRef="#br0">1 102 8225,'0'-19'3679,"0"3"-478,0 3-994,0 9-1181,0-7 0,4 5-529,2-2 0,-1 2-579,4 1 0,-4 0 176,7 1 0,3 0-31,9 4 1,0 0-1,-1 0 1,-2 0 43,-3 0 1,0 0 0,-1 0-1,0 0 28,2 0 0,-2 0 0,2 0 102,1 0 1,-3 1 0,2 2 130,-4 1 1,0 0 158,2-4-2,1 0-1417,-1 0 460,-3 6 241,-5-4 70,-2 3 18,-5-5 1,6 0-181,1 0-196,0 0-13,8 5 218,-7-3 148,2 4 440,-3-1-392,-4-3 0,0 3-222,-8-5 1,-1 1-1,-9 2-455,-3 2 0,4-1 0,-6-2-4205,-2 2 4960,7-3 0,-4 16 0,8-3 0</inkml:trace>
  <inkml:trace contextRef="#ctx0" brushRef="#br0" timeOffset="1">842 154 8394,'-5'-15'1690,"2"-2"1,3 7 39,3-2 357,-2 1-570,3-1-127,-4 5-636,-4 1 0,5 6-156,2 0 0,2 0-302,10 0 1,0 0-238,3 0 0,3 2-216,2 2 0,1-2 0,-3 6 0,-4-1 78,-4-1 1,3-1 0,-2 2-87,3-2 0,-2 1 0,-1-5 1,2 2 190,0 1 0,4-1 224,4-3 1,-3 0-1,6 0-17,-2 0 1,-9 4 578,2 2-688,-2-2-540,-3-4 252,-4 0-561,-5 0-1266,-16 0-431,10 0 0,-9 1 2422,13 3 0,7-3 0,5 6 0</inkml:trace>
  <inkml:trace contextRef="#ctx0" brushRef="#br0" timeOffset="2">1648 230 9274,'-14'-9'4008,"2"1"-2562,7 5 258,1-8-1095,4 4 0,7-1-319,5 4 1,1 3 0,1 1-15,2 0 0,2 4 0,1 1-160,2 3 0,-1-5 0,-2 2 0,0 0-20,3-1 0,-3 4 1,4-3-1,-2 2-355,0-2 1,1 4 0,-1-3 127,0 0 0,-2-3 0,-3 3 78,0 0 0,-1-5-67,0 3 958,-6-3 197,3-1-615,-10 0-3611,3 0 2152,0 0 1039,1 7 0,3-1 0,1 8 0</inkml:trace>
  <inkml:trace contextRef="#ctx0" brushRef="#br0" timeOffset="3">2383 408 8255,'-8'-8'2223,"-1"-1"121,5 6-109,-4-9-1391,7 11 0,4-4-561,9 5 0,3 0 0,5 0-149,-1 0 0,0 1 1,2 2-1,1 2-126,2 3 1,-4-5-1,2 2 1,-1 1 45,-1 2 1,4-2-1,-1 0 1,1 0-122,-2 1 0,-2 0 1,1-2-41,1 1 1,-1-4-1,0 6 306,-3-3 1153,-11-1 252,5-4-337,-11 0-1406,2 0-3697,-6-5-1963,2 4 5799,4 6 0,7 9 0,8 11 0</inkml:trace>
  <inkml:trace contextRef="#ctx0" brushRef="#br0" timeOffset="4">3181 650 7960,'-8'-13'409,"-1"5"1410,0-1 434,4 7-160,2-10-250,3 5-1287,0-6 1,3 8-393,3 5 0,5 1 0,4 8-107,2 0 1,4 2 0,2-2 0,0 0-3,0 1 0,0 0 0,4-1 0,-1 1-14,0-1 0,0-3 0,-2 2 0,0-1-9,0 1 1,-1-4 0,-2 2-1,-3 0 61,-1-2 0,-1 1 388,1-1 348,-3 0-535,-1-4 1,-7 0-3386,-6 0-2158,-6 0 5249,-3 0 0,-3 12 0,6 2 0</inkml:trace>
</inkml:ink>
</file>

<file path=ppt/ink/ink3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23:32:11.153"/>
    </inkml:context>
    <inkml:brush xml:id="br0">
      <inkml:brushProperty name="width" value="0.08571" units="cm"/>
      <inkml:brushProperty name="height" value="0.08571" units="cm"/>
      <inkml:brushProperty name="color" value="#008C3A"/>
    </inkml:brush>
  </inkml:definitions>
  <inkml:trace contextRef="#ctx0" brushRef="#br0">201 148 9762,'0'-8'360,"2"2"1,0 2 0,1 2 197,2-1 1,-2-1 12,-1 1 1,-1 1-173,-1-4 1,0 3 0,-1-2-198,-1 2 0,-1-4 0,-2 4 0,2-3-44,1 0 0,0-2 1,2 0-155,0-1 0,-1 0 0,-1 0-421,0 0 1,-1 0 148,3 1 0,-4 3 118,-2 2 1,-2 3-1,0 3 1,-1 3 176,0 1 1,0 2 0,0 0 0,0 0 126,1 0 1,-1 0 0,0-1 0,1 2-37,-1 2 0,0-2 1,1 2-1,-1 0 50,4-1 1,-3 5 0,3-1 0,-1 1 39,1 1 0,2 1 0,-3 0 0,3-1-127,1 1 1,-2-1 0,1 1 0,1 1 17,1-1 0,1 1 0,1-4 1,2 0-8,3 0 0,3-2 1,2-4-1,4-1-89,2 1 1,-1-1-1,0-2 1,1 0-11,-2-3 1,3 1-1,-3-2 1,0 1-286,0-1 1,1-1 0,-4-1 0,-2 0-147,0 0 0,-4 0 147,-1 0 1,-2 0-261,3 0-697,-4 0 0,3 0 1248,-3 0 0,4-4 0,2-1 0</inkml:trace>
  <inkml:trace contextRef="#ctx0" brushRef="#br0" timeOffset="1">324 350 7825,'0'-9'283,"0"3"440,0 0 1,0 3 662,0-3-566,0 0 1,0 1-501,0-1 1,0 5 0,0 1-132,0 4 1,0 4 0,0 2 0,1-2 0,2 1 1,-2 3 0,3 0 0,-1 2-53,0 1 1,1-1 0,-3-1 0,4 1-51,-1 0 1,-2-4 0,3 3 0,-3-1 11,1 0 0,3-1 0,-2-3 1,1-2 0,-3-2-125,5-4 1,-5-1 82,0-2 0,-1-5 0,-2-4 0,-1 0-23,0 0 1,-1 3 0,3-4 0,0 1-188,0 0 1,-4 1 0,2 1 0,0-1 129,1 0 1,1-1 0,1 3 0,1 0-9,0 1 1,6-1-1,-3 0 17,3 1 0,4-2 0,1 1 1,0 2-12,3 1 0,-3-1 0,1 5 0,0-1-54,-1 2 0,-2 1 1,1 0-100,-2 0 0,-6 5-165,-1 0 0,-2 3-1541,-1 0 1316,0-2 566,0-3 0,4-3 0,1 0 0</inkml:trace>
  <inkml:trace contextRef="#ctx0" brushRef="#br0" timeOffset="2">631 384 7821,'-5'0'1183,"-3"0"0,7-1 275,-2-1-878,-1 1 1,-1 1 0,0 5-148,2 3 1,-1 1-1,1 0 1,1 0-96,1 0 0,1-1 0,0 1 1,1 0-109,2-1 1,0 1-1,6-1 1,-1-1-57,1-1 1,6-4 0,0 1 0,1-3-105,1 0 1,1 0 0,0 0 0,-1-3-206,1-4 0,-2 0 1,0-2-1,-3 0-53,0 1 0,-1-1 0,-3 0 1,-1 1 94,1-1 0,-4-1 47,-2-2 0,-3 3 0,-3-3 0,-4 2 4,-4 1 0,0 1 0,-2-1 0,0 0 12,2 1 1,0-1 0,1 3 0,-1 1 1,0 1 1,-2 1 0,1 4 0,1 1-194,-2 1 0,4 7 0,-4 0 0,1 1-204,1 1 1,2 4 0,4-4-1,0 1-432,4-1 0,0 0 1,1-3-1,2-1 857,4-3 0,4 3 0,7-3 0</inkml:trace>
  <inkml:trace contextRef="#ctx0" brushRef="#br0" timeOffset="3">1078 271 10425,'-1'-6'893,"-2"0"1,1 4-1,-3-2-839,1 0 1,-2 3 0,-1-1-1,0 3 1,-2 3 0,0 1-1,0 2 141,-3 1 1,2 0 0,-2 0-126,2-2 0,5 2 89,-1-3 0,1 1 1,0-1 1107,1 2-1198,3-3 1,6 0 0,0-4-195,3 0 0,0 0 0,1 0 0,1 0-204,-2 0 0,3 0 0,1 0 1,-1 0 198,-1 0 0,1 0 1,1 0-1,-1 0 194,-1 0 0,-1 0 0,-1 0 0,0 1-65,-3 2 0,4 2 0,-5 4-9,2-1 1,-3 1 0,-3 0 0,0-1-75,0 1 0,0 0 0,-1 0 1,-1 0 102,0 0 0,-8-1 1,1 1-1,-1-1-61,1-3 1,-3 4 0,-1-5-1,0 2 561,1 0 0,-3-3 0,3 2 0,-2-1-216,-1-2 1,2-2 0,1 0 0,2 0-142,1 0 0,1 0 0,-1 0-930,0 0 1,4 0 0,2-2-851,-2-1 0,4-2 21,-1 3 1,4 1 1596,5-2 0,4-2 0,3 0 0</inkml:trace>
  <inkml:trace contextRef="#ctx0" brushRef="#br0" timeOffset="4">1323 279 7197,'0'-5'1247,"0"-2"1,0 5-545,0-4 0,0 3 290,0-3-813,0 4 0,-4-1 1,-2 3-1,-1 1-6,-2 1 1,-1 0 0,-1 4-1,-2 1 34,0 1 1,-1 0 0,0 1 0,1-1 58,0-2 1,4 2-1,-3-3 1,2 4-1,1-1 1,5-2-1,1-1-184,2 3 1,1-4 0,1 2 0,2-3 0,3-1-1,4-1 1,3-1 119,0 0 1,2 0-1,3 0-147,-1 0 0,1 0 0,2 0-663,0 0 0,1 0 0,-5 0-363,-1 0 1,1 0-1,-3 1 977,1 2 0,-5 2 1,0 3-1,-6 1 196,-2 0 0,-2 0 1,-1 0-1,-4 0 37,-2-1 0,-4 3 0,0 0 1,1-2 85,-2-2 0,3 3 1,-5-5-1,2 3 151,-1-3 1,1 3 0,-3-3-1,2 0-118,-2-2 0,1-2 0,0-1 0,0 0-341,3 0 0,0 0 0,3 0-325,0 0 0,2 1 0,0 0 1,2 4 306,2-1 0,-1 2 0,4 3 0</inkml:trace>
  <inkml:trace contextRef="#ctx0" brushRef="#br0" timeOffset="5">745 884 7979,'-8'-6'369,"2"1"1,3 1-1,1 0 109,-1 0 0,1-2 0,-2 2 457,-1-1 1,-1 3-606,0-1 0,-1 3 0,0 3 0,2 3-80,2 1 0,-3 2 1,2 0-1,0 0 172,0 0 0,1 2 0,3 2 0,0 0-68,0-1 0,0 4 1,1-3-1,3 2-132,1-1 0,7-3 1,2 1-1,3-2-90,1-2 0,2-2 1,1-4-1,1-1-196,3-1 1,0-1 0,1-1 0,0-5-58,-3 0 1,2-5-1,-5 0 1,0-2-136,-2-1 0,-1 1 0,-3 0 0,-4-3 130,-2 1 1,-5-1 0,-3-1 0,0 0 135,0 1 0,-6-3 1,-4 1-1,-3 0 70,-2 0 1,-1 1 0,-4 2 0,1 2 12,-1 1 1,-7 3-1,2 3 1,0 3-112,-1-1 0,-3 3 0,4 5 1,-1 4-79,1 4 1,-1 4 0,6 5 0,1 2-354,3 1 1,4 4-1,4-2 1,2-1-708,3 1 0,7-1 0,6 0 1156,6-4 0,6-2 0,4 0 0</inkml:trace>
  <inkml:trace contextRef="#ctx0" brushRef="#br0" timeOffset="6">1051 936 8465,'0'-8'671,"0"-1"1,0 0-82,0 1 1,1 1-1,1 2 342,2-2 0,-2 2 720,-2 0-1203,0 2 0,3 3 1,0 6-196,-1 2 0,-1 1 1,-1 1-1,0 0 11,0 2 0,4 3 0,1-3 0,3 1 2,-3 0 0,3 2 0,-2-1 1,2 0-100,1 1 1,-1-4 0,1 0-1,0-1 27,-1-1 1,1-3 0,0-2-203,0 0 1,0-2 0,-1-5-150,-3-2 0,-1-4 1,-4-3-1,1-3-77,2-1 0,-2-3 1,2 0-1,-2-3 44,-1 1 1,0-2 0,0-2 0,0 3 77,0 1 1,0 0 0,1 4 0,1 1 37,0 0 1,2 3-232,-4 5-387,0 3 0,1 4 0,1 5 0,1 1 23,3 2 0,0 1 668,6 1 0,2-1 0,3 1 0</inkml:trace>
  <inkml:trace contextRef="#ctx0" brushRef="#br0" timeOffset="7">1306 981 7775,'-6'-1'2088,"4"-2"1,2 1-1641,2-1 0,5 0 0,4 0-282,0 1 0,0-2 0,-1 1 0,1 0 0,2-1 0,0-1 0,0 0 0,0-2 378,0 1 1,1 1-341,-2-1 0,0 0-145,0-2 1,-5 0 0,2 1 0,-3 1-375,-1 0 1,2-3 0,-5 0 104,1 1 0,-2 2 0,-2 1 0,-2 1 80,1-2 1,-8 4 0,2 0 0,-3 1 129,-2 1 1,2 0 0,-3 2 0,-2 2 259,0 5 1,2 3 0,-2-1-1,2 2 210,0 0 1,1 2 0,5 2-1,-1 0 177,0 1 0,5-1 0,1 0 1,3-1-299,3-1 0,5-5 1,3 1-1,4-1-280,0-1 1,2-4-1,1-2 1,2-2-353,0-1 1,3 0 0,-1-1 0,-1-2-551,1-3 1,-2-2 0,-2 1-1,-2 0 41,-2 1 0,-2 3 1,-5-2-3860,-1 2 4651,-4-5 0,2 4 0,-4-5 0</inkml:trace>
  <inkml:trace contextRef="#ctx0" brushRef="#br0" timeOffset="8">1656 893 8217,'-14'-6'0,"2"0"873,3 0 0,3 1 0,1 1 342,2 1 0,0 2-970,7-2 1,-1 6 0,4 2 0,-1 3-28,0 1 1,0 3 0,-2 2-1,0 1 237,-1 0 0,0-2 0,1 3 1,0-2 70,0 2 1,0-4 0,-3 0 0,4-2 449,0-2 0,-3 0-569,5-1 1,-2-4 0,3-4-558,-2-1 0,1-4 0,-4-3 1,-2 1-270,0-1 0,-1 0 0,0 1 0,0-1 35,0 0 1,0-2 0,0-2 0,1 0 246,2 1 0,-2-1 0,3 1 0,0-1 81,1-1 1,4-1 0,2 3 0,1 1 559,-1 1 1,2 3 0,-1 0 0,1 2-257,-1 1 0,3 1 0,-2 3 0,0 0-202,-2 0 0,1 0 0,-3 1 0,0 1 1,-1 1-1,1 0 0,-2 0 278,-2-1 0,-2 1 727,3-3-1051,0 0 0,3 5 0,-1-1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0:38.371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13 836 12287,'-6'-7'0,"5"0"0,-4 2 0,4 4 0,1-5 0,0 6 0,0 0 0,0 6 0,6-5 0,2 4 0,3-4 0,2-1 0,-1 0 0,1 0 0,-1 0 0,5 0 0,0 0 0,-2 0 0,-1 0 0,-1-1 0,-1-2 0,1-1 0,-1-1 0,1 4 0,0-2 0,-1-1 0,-3 0 0,-1 4 0,2 0 0,1 0 0,1 0 0,1 0 0,0 0 0,-1-2 0,1 0 0,-1-3 0,1-3 0,-1 3 0,1-1 0,-1 0 0,1-3 0,0 2 0,-1 0 0,1 2 0,-5 0 0,0-1 0,2-1 0,0 3 0,0-3 0,-2 2 0,-1-1 0,3 3 0,-2-1 0,-1-2 0,3 4 0,-2-3 0,-1 0 0,3 2 0,-2-1 0,1-6 0,3 2 0,0-3 0,-4-2 0,-4 0 0,2 5 0,-2 0 0,-1-2 0,4 3 0,1-1 0,3 1 0,2-3 0,-2 1 0,-3 0 0,3 2 0,-2 0 0,2 0 0,2 0 0,-5 0 0,-1-3 0,0 3 0,0 1 0,-4-3 0,2 2 0,-1-2 0,1 1 0,-1 4 0,-4-5 0,0 0 0,0 2 0,0-2 0,1 2 0,2-2 0,3 0 0,1-1 0,-3 3 0,3-1 0,-2-2 0,5-1 0,-2-1 0,-2-1 0,-2 0 0,2 5 0,-2 0 0,0-1 0,-4-3 0,4-1 0,2 2 0,1 3 0,-3-2 0,3 4 0,-1-1 0,-1 3 0,-2-4 0,1-2 0,0-1 0,-4-2 0,0 1 0,0 3 0,0 1 0,0-2 0,0-1 0,0 3 0,0-1 0,0 0 0,0-3 0,0 4 0,0 0 0,0-2 0,0-1 0,0-2 0,0 1 0,0 6 0,0 7 0,0 11 0,-5 0 0,-2 6 0</inkml:trace>
</inkml:ink>
</file>

<file path=ppt/ink/ink3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4-24T00:29:22.353"/>
    </inkml:context>
    <inkml:brush xml:id="br0">
      <inkml:brushProperty name="width" value="0.5" units="cm"/>
      <inkml:brushProperty name="height" value="1" units="cm"/>
      <inkml:brushProperty name="color" value="#A9D8FF"/>
      <inkml:brushProperty name="tip" value="rectangle"/>
      <inkml:brushProperty name="rasterOp" value="maskPen"/>
    </inkml:brush>
  </inkml:definitions>
  <inkml:trace contextRef="#ctx0" brushRef="#br0">0 0,'0'0</inkml:trace>
</inkml:ink>
</file>

<file path=ppt/ink/ink3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19"/>
    </inkml:context>
    <inkml:brush xml:id="br0">
      <inkml:brushProperty name="width" value="0.5" units="cm"/>
      <inkml:brushProperty name="height" value="1" units="cm"/>
      <inkml:brushProperty name="color" value="#EAAA69"/>
      <inkml:brushProperty name="tip" value="rectangle"/>
      <inkml:brushProperty name="rasterOp" value="maskPen"/>
    </inkml:brush>
  </inkml:definitions>
  <inkml:trace contextRef="#ctx0" brushRef="#br0">6375 1004 12245,'21'-89'491,"4"-4"1,-2 31-129,8-25 1,6 9-346,-16 32 0,1-1 0,3 1 0,2-1-14,-3 0 1,1 1 0,29-34-420,1-1 855,-24 34 114,11-21-169,-38 53-430,4-9 1,-47 81 73,12-15 0,-2 3 0,-1 5 0,0 3 2,2 11 0,1 2 1,-1 3-1,0 3 0,-3 12 1,0 1-1,5-12 0,2-4-1,3-7 1,1-2-1,1 0 1,1 0 0,0-6-1,1-1-6,2 0 0,-1 1 0,-4 6 0,1 2-362,3 3 1,1 0 305,-5-5 0,1-2 80,8-1 0,1-5-52,-9 8-128,11-17 44,66-84 1,-17-15 65,1 6 0,3-5 1,-8-2-1,-2-2 1,0 1-1,-2-1 0,-2 5 1,-2 1-1,-3 3 0,0 1 1,3-1-1,-1 0 1,-1 0-1,-2-1 1,1 0-1,0-1-11,0-2 1,1 1 0,-1 2 0,0 1 0,0-1 0,-1 1 31,0-1 1,0 0-1,2-3 1,2-1 198,1-4 1,2 0-88,-1 8 1,0 1-33,-4 2 1,1 6 23,20 0 0,-24 57 0,-24 59-27,-8-25 1,-4 3-1,-4 9 1,-3 0 0,-2-4-1,-2-1 1,-1 8 0,-1 0-3,-2 5 0,0 3 0,-4 12 1,-2 3-1,-1 4 0,0 2 1,11-29-1,-1 1 0,1 0-39,0 1 1,1 0-1,-1 0 1,-1-2-1,1 1 1,0 0-1,1 0 1,2 1-1,0-1 1,-10 28 0,0-1 24,1-2 1,0-2-1,5-4 1,1-3-1,1-9 1,0-2-307,2 2 0,1-1 0,4-13 0,1-1-246,1 7 0,2-4 123,-2 19 0,23-32 335,21-66 0,15-26 1,-17-7-1,0-7-32,-1-2 1,-1 0 0,4-1 0,-2 0 0,-4 6 0,0 1 0,1-3-1,1 0-12,1-4 1,0-2 0,1-5 0,0-2 0,1 0 0,0-1 0,1 0-1,0 0 31,-2 1 0,1 0 0,2-5 0,0 1 1,-1 4-1,0 2 0,-1 2 0,0 2-70,-1 3 1,0 2-1,0 3 1,0 0 251,1-5 1,2 1-1,-3 7 1,1 0 349,6-6 1,-3 3-331,2-7 1,2 55-97,-37 59 1,-19 43 0,1-28 0,-3 2 0,0-2 0,-1 0 0,0 0 0,-2 0 0,-4 4 0,-1 0 0,0 4 0,0 1 1,-2 1-1,0 0 19,-1 5 0,0 1 0,-2 3 0,0-1 1,2-5-1,2-1 0,1-2 0,0-1-31,3-4 0,0 0 0,3 1 0,1-2 1,3-12-1,1 0-61,-2 7 0,3-2-786,-4 27 589,5-16 0,16-16 1,47-55 68,21-33 1,-16-15-1,-1-12 1,2-18-1,-4-4 1,-5 9-1,-2 1 76,-2 6 1,-1 0 0,-4 2 0,0 1 0,0-1 0,0 0 0,-2-2 0,0 0 8,-1-2 0,0 0 0,2-7 0,0-1 0,-2 7 1,0 0-1,-1 0 0,0 0 70,-3 4 1,2 2 0,3 0-1,0 0 477,-5 5 1,-1 1-1,3 6 1,0 3-259,18-37 1,-13 77-235,-17 50 1,-30 55-1,-3-31 1,-3 2-1,-2-4 1,-1 0-9,-1-2 1,-2 0-1,-1 6 1,-1 0-1,1-7 1,0-2 0,-1 3-1,-1 0-52,-1-1 0,0 0 0,1-4 0,0-1 0,2-4 0,1 0 42,2-2 0,0 1 0,-3 3 0,-1 2 11,1 4 1,0-1 102,-4-5 0,0 0-147,7 2 1,5-7 0,7-10-186,41-41 1,25-45-1,-6-4 1,3-7 113,-1 0 0,-1-2 0,2-5 0,-1 0 0,-10 15 0,-1 1 0,0-3 0,0-1 45,0-2 0,1-1 1,1 0-1,0 1 1,-3 0-1,-1 1-24,-3 2 0,0 0 0,7-6 0,1-1 593,-3 0 1,-2 3-165,-3 6 1,-4 9 0,1 12-165,-33 58 1,-31 56 0,5-22 0,-3 4 0,0-6 0,0 0-42,0-2 1,0-1 0,1 1 0,0 0 0,0-1 0,-1 0 0,-1 1 0,0 0-1,-1 2 1,0 0 0,-3-1 0,0 1 0,2 0 0,2 0 0,1-3 0,0 0-369,3-3 0,1-1 0,-2 3 0,0 0-246,1-3 0,2 0 0,5-4 0,1-1 0,-17 33 0,41-84 582,13-62 1,2 11 0,3-7 36,3-15 1,2-3 0,4 2 0,2 0-13,-1-4 1,0 1 49,3 8 0,-2 4 197,-9 16 0,-2 3-274,2-1 0,0 7-72,2 16 1,-11 57-213,-17 66 0,-10-35 0,-7 4 3,-8 7 0,-6-2 143,-3-5 1,-4-4 0,2-4-1,-4-4 117,-6-5 1,-1-3 0,6-4 0,-3-1 32,-12 7 0,-5-1 0,-2-3 0,-2-1-72,-12 6 0,-1-3 1,11-15-1,0-7-94,3-2 0,4-10 0,-10-29-426,14-53 0,38-19 382,17 10 1,8-7 0,4 0 0,5-3-1,-3 20 1,3-1 0,0 1 0,6-21-1,-1 5-136,-2 8 0,0 3 0,-3 6 0,1 0 253,1-5 0,1 0 0,-5 7 0,-2 0 320,0-9 1,-5 3 0,-15-12 126,-36 38 1,1 38-288,-44 31 0,46 1 0,0 8-98,-15 13 1,0 5 0,4 3-1,1 3 1,-1 7 0,1 0-1,8-8 1,4-2-12,5-5 1,2-1 0,3-6 0,2 1-1,-1 1 1,0 2-46,-3 7 1,0 0 0,-16 30 87,16-33 1,0-3-430,-6 6 0,16-37 0,33-63 187,24-34 1,-12 23-1,3-2 1,3-1-1,2-2 1,1-4-1,0-2 18,0-2 0,0-2 0,6-9 0,0-1 0,-1 4 0,-1 1 0,0 0 0,0-1-41,-1 1 0,-2 2 0,-2 6 0,-2 1 0,-4 4 0,-2 0 449,-2 4 0,-1 1-40,-2 0 1,-7 0 0,-11 4 0,-10 3 245,-41-23 1,-8 53-403,7 44 0,-3 18 1,1 7-1,1 7 1,-9 15-1,2 2 1,7-6-1,1-2-44,3-2 0,1 0 0,0 2 0,-1 0 0,1-1 0,-1 0 0,3-1 0,-1 1 3,1 3 1,0 0-1,4-3 1,1-2 0,1-2-1,2 0 1,3-4 0,2 1-117,3-1 1,0-1 0,-1 3-1,0 0-204,5-1 1,1 1 132,0 1 0,2 2-59,0 9 0,7-6 0,17-9 142,29-53 0,6-30 1,5-16-1,12-20 0,3-6 18,2-2 1,0-1 0,-2 1 0,-1 2 0,-10 14 0,-1 2 0,-1-1 0,1 1 0,-1 0 0,0 0 1,4-4-1,-1 1 0,-4 5 1,-1 2 33,0 2 0,1-1 0,7-5 0,1-1 261,-4 3 0,-2 3 16,0-1 1,-5 11 0,-9 20-139,-37 46 1,-48 53 0,9-16-1,-5 4 1,3-3 0,-1 0-39,-1 3 0,-1 0 0,-3 4 1,-1 2-1,13-18 0,0 1 1,-1 0-1,0 1 0,-1 0 1,0 1-21,0 1 0,-1 0 0,-1 1 0,-6 8 0,-1 1 0,0-1 0,5-4 0,2-2 0,-1 1 0,1 1 0,1-1 0,-1 1-32,1-1 0,-1-1 1,2 0-1,-16 21 0,2-1 1,3-8-1,1-2-211,5-5 0,1 0 0,4-2 0,2 0-327,0 0 0,1-4 164,6-13 0,4-12 0,14-24 237,28-67 0,4 10 1,5-5-1,7-13 1,2-2-1,-3 8 1,0 3 87,-1 4 1,1 0-1,3-2 1,2-1-1,2-2 1,0-1-1,3-3 1,0 0-5,3-3 0,1 0 0,3-3 0,3 0 0,4-3 0,1 0 0,2-3 0,1-1 58,4-6 0,2-1 1,-17 26-1,0 1 0,2-1 1,1 2-1,1-1 0,0 2 1,-1 0-1,2 0 0,-1 2-59,23-22 1,0 2-1,-2 6 1,-1 2 0,-5 4-1,-1 2 1,-2 5-1,0 1 1,-3 4 0,0 2 1,-1 3-1,1 3 12,-1 2 1,0 2-28,-3 4 1,1 6 0,0 10-1,-5 14 31,1 49 0,-40 18 0,-35-6 1,-14 4-1,2-7 0,-2-1-5,-5 2 0,-3 0 1,-6 6-1,-2 0 0,-5 4 1,-1 0-1,-2 2 0,0 1 56,20-23 1,-1 0-1,-1 0 1,-6 7-1,-2 0 1,0 1 0,-1 0-1,0-1 1,-1 1-1,-2 1 1,0-1 0,0 0-11,-2 2 1,1 0-1,-1 0 1,-1 3-1,1 2 1,-1-1-1,0-1 1,0 1-1,0-1 1,0 1-1,-1 0 1,1 0-22,-1-1 0,1-1 0,-1 1 0,-3 0 0,-1 1 0,2-2 0,7-7 0,2-2 0,1 0 0,2-1 0,1-1 0,0-1 35,-19 21 0,0-2 0,1-2 0,0-4 1,8-8-1,2-2-108,5-4 0,-1-1 0,-5-1 0,0 1-344,3-1 1,1-2 59,5-4 0,5-9 0,0-18 164,45-57 0,22-17 0,10 3 0,6-4 0,0 4 0,1 1 54,2-2 1,2-2 0,9-14 0,2-2-1,2-1 1,1 1 0,-17 22 0,0 0-1,0-1 28,1-2 0,1 0 0,1 0 0,5-7 0,2-1 0,0 0 0,3-2 0,0 0 0,0 0 0,2-1 0,0-1 0,0 0 137,2 0 0,0 0 0,1 1 1,-1 0-1,1 1 0,0 1 0,-2 5 1,0 0-1,-1 2 0,-2 2 0,-1 2 1,0 0 19,-2 2 0,-1 0 0,0 2 0,1 1 0,-1 1 0,-1 3 0,12-9 0,0 3-51,-3 3 0,1-1 0,6-5 1,-2 1 153,-8 6 1,-3 3-108,0 5 1,-17 3 0,-36 9-20,-54 40 1,4 8-1,-5 7 1,-15 14-1,-1 3 1,5-3-1,0 1 48,1 0 0,2 2 1,4 0-1,0 1 0,-1 3 1,-2 1-1,0 2 1,-2 1 21,0 3 1,-2 2 0,-6 3 0,0 1 0,1 0 0,1 0 0,2 1 0,0 0-107,3 1 1,0 0 0,-2 2 0,2 0 0,6-5 0,2 0 0,2-1 0,0 1 33,1 0 0,1 0 0,4-5 0,1-1 0,1-4 0,1-3 0,3-2 0,1-1-212,3-4 0,2 0 0,1 4 0,1 1-8,-4 4 0,2 1 0,7-3 0,2 1-133,-6 5 0,4-1-264,-3 29 75,35 8 0,47-56 414,34-21 1,-11-16 217,10-46 1,-7 5-51,-26 17 0,-2 0-172,11-11 33,-5 17 0,-1 1 39,4-8 0,-13 2 0,-2-6 169,17-47 0,-23 11-23,-14-23 0,-15-5-42,-2 36 1,-4-2-1,-8-1 1,-5 0-4,-4-2 1,-5 2-1,-8 6 1,-4 2 147,-3 2 1,-3 3 0,-2 9 0,-3 4 17,-3 2 1,1 3-291,-21-10-41,22 21 0,1 9 0,0 21-25,-9 29 0,25 15 65,25-2 1,6 5-1,-1-1 1,0 2 61,0 16 0,2 4 0,3-1 0,2 1-40,2 4 1,3 1 0,2-3 0,3-1-33,4-5 1,3-2 0,0-7 0,4-2-216,3-3 0,1-5 106,19 13 1,26-29 197,-8-74 1,-8-29-32,-32 0 1,-6-10 0,-5-5 0,-3-3 0,-7 18-1,-1-2 1,-1 2 42,1-24 1,-3 2-1,-3 5 1,-2 3 187,-3 11 1,-3 2 0,-4 1 0,-5 0-95,-5-10 1,-5 3 0,-3 14-1,-4 5-16,-3 10 1,-1 7-256,-19-6 1,-34 55 72,17 50 1,32-8 0,3 8 0,4 11 0,4 4 52,2 1 1,2-1 0,3-1 0,1-3 0,5-17 0,1-1 131,1 0 1,1 2 0,-2 11 0,3 4-135,4 2 0,1 1 0,-1-2 0,2 0 35,7-5 0,2-6-531,-5 10 0,28-26 0,1-71 0,8-41 349,-13 5 0,-3-8 0,2-10 0,-3-3 0,0-7 0,-3 0 149,-2 7 1,-3 1-1,-2 6 1,-2 4-1,-3 14 1,0 3-1,1-2 1,0 0 54,1 0 1,1 1-1,-1-1 1,0 0 183,-2-6 1,-2 0 0,-4 7 0,-3-1 130,-3-11 1,-2 4-53,-8-13 1,-29 47-118,13 66 1,6 54-372,20-23 0,4 6 0,2 13 0,4 4 0,5 5 0,4-1-25,3-9 0,3-2 0,0-2 0,3-1 147,3-12 0,3-2 0,0 3 0,1 2 0,7 9 1,0-1-5,-6-16 0,0-2 0,5 4 0,2 0 91,-2 0 0,2-2 46,0-6 1,2-2 194,2 0 0,0-13 0,5-29-72,-16-45 1,-33-29-154,-21 4 1,-10-5 0,-1 1 0,-3 0 0,-9-6 0,-1 2 0,7 11 0,1 3 12,5 7 0,0 1 0,-4-1 1,-1 0-1,-4-4 0,-1 1-53,-4-3 1,-2 1 0,-3-2 0,-1 1 15,1 4 0,0 3 0,-2 2 0,-2 2-2,-10-7 1,-2 3 0,7 13 0,2 4-59,2 5 1,4 3-437,-15 1 1,-3 65 385,53 38 1,18-20-1,6 6 1,10 6-1,5 1 33,2-2 0,3-1 1,1-7-1,3-4 1,-1-15-1,2-3-25,2-1 1,3 1 0,11 13 0,3 2 0,4-1 0,1 0 18,-2-6 1,1 1-1,8 11 1,3 0-1,1-1 1,0-2 39,-3 0 0,-1-2 0,-4-1 1,-3-4 14,-7-14 0,-1-1 0,-1 3 0,0 1-6,8 6 1,-1-1 289,14 16 198,-9-17 1,-57-86-436,-12-33 1,-6 16 0,-4-5 0,-5-8 0,-2 0 0,3 7 0,0 2-30,2 5 1,0 1-1,-3 1 1,-2-1-1,-1 0 1,0-1-1,-1 1 1,0 1-12,-2 2 0,-1-1 0,-2-6 0,0-1 0,0 5 0,1 1 0,0 0 1,-1 1 10,1 2 0,0 1 0,3 3 0,2 1 0,0 1 0,-1 0 29,-4-7 0,0 1 1,-23-28 19,26 30 1,2 1-674,-22-23 246,-6 10 0,53 56 314,30 37 0,10 4 1,8 5-1,11 14 0,3 2 61,0 1 0,-1 0 0,1 2 0,-3 0 1,-7-10-1,-1-1 0,2 4 0,0 2 42,0 1 1,1 2-1,5 9 1,1 2 0,-2-1-1,-1 1 1,1 3-1,1 2-42,-1 2 1,1 2 0,-16-25 0,0 2 0,1-1-1,14 24 1,1-1 0,-3-3 0,0-1-86,1-2 0,-1-1 1,0-4-1,1-2 0,0-6 1,1-2-1,-2-4 0,1-1 6,-3-4 1,0-3-1,1-2 1,1-3-1,-4-7 1,1-2-152,-1 0 0,2-2 1,3 3-1,1-1 128,2-3 0,1-2 348,-3-7 0,-3-1 28,22 13 1,-49-76 0,-38-29-283,2 22 0,-3-1 1,-6-5-1,0 0 0,3 5 1,0-1-1,-2-3 1,-1-1-40,-4-4 0,0-2 1,-5-8-1,-1-2 0,3 0 1,0 0-1,-2-4 0,-2-1-46,-1 1 1,-1 0-1,-1-9 1,0 0-1,3 13 1,1 2 96,2 0 0,0 2 0,2 5 0,0 2 0,-1 4 0,0 1 0,2 5 0,0 1-3,2 3 0,-2 1 0,-5 2 0,0 0 141,-1-2 1,3 1-1151,-17-23 656,9 29 0,65 69 0,16 22 166,-1 6 1,2 4 0,11 14 0,-1-1-1,-13-19 1,-2 0 244,4 6 0,1 2 0,3-2 1,0-2-1,-7-13 0,0-2-2,1-2 0,3-1 0,10 10 0,5 0 1,2-2-1,3-1 39,6 2 1,0-3-1,-13-11 1,-1-2 0,6-1-1,0-4-53,-9-5 1,3-4-1,14-3 1,6-5-96,9 1 1,3-7-1,10-12 1,2-9 0,-1-8-1,-3-7 1,-12-4 0,-5-4-22,-5-5 0,-2-3 0,-1-3 0,0-3 0,3-2 0,0-3 0,1-2 0,0-1-17,5-5 0,-1-2 0,-1-5 0,-2-3 0,-23 24 0,-1 0 0,0-2 0,-1-2 0,0 0 0,-1-1-10,-1-2 0,0 0 0,1-2 0,5-6 1,1-2-1,-1-1 0,-1 0 0,-1-1 0,1 0 1,1-2-1,0-1 0,-1 0 101,1 0 0,-1-1 0,0 0 1,-1 0-1,1 1 0,-1 0 0,-2 4 1,-1 0-1,-1 2 0,-1 4 0,-1 1 1,0 1 59,18-25 0,-2 3 1,-7 8-1,-1 3 0,-8 11 1,-2 1 405,0-1 1,-2 2 491,13-18-970,-15-13 0,-80 104-154,-30 32 1,23-4-1,-1 7 1,2 11-1,1 2 1,2-6-1,-1-2 18,0 1 0,-1-1 0,-3 4 0,-1 0 0,-7 8 0,-2 0 0,-2 1 0,0 1 41,19-23 0,1 1 0,-2 0 0,-5 5 0,-1 0 0,1-1 0,1-2 0,0-1 0,0 0 0,-2 1 0,0 1 0,0 0 117,-1-1 0,1 1 1,-1 2-1,-1 4 0,1 2 1,-2-1-1,-1 0 0,-1-1 1,0 0-1,1 0 1,0-1-1,-1 0 46,1 0 1,0 0 0,0 0 0,1-2 0,0 0 0,1-2 0,4-4 0,1-1 0,0-1 0,0 0 0,0-2 0,0 0 29,-25 19 1,1-2-1,2-4 1,0-3 0,7-11-1,2-3-342,2-2 0,-2-4 0,-13-6 0,-3-7-15,2-3 0,-1-13 0,2-18 0,4-17 158,8-17 0,10-13 1,12-8-1,10-7 1,12-9-1,9-3 0,4 12 1,6 2 124,4 4 0,4 2 1,4-4-1,5 1 1,6-2-1,3 0 1,2 0-1,2 2 65,5-3 0,2 1 0,2-5 0,3 2 1,4 2-1,2 3 0,0 2 0,1 2 7,2 3 1,1 0-1,7-2 1,2 2-1,-4 9 1,2 1 0,0 2-1,1 1-100,1 3 1,0 1 0,-2 4 0,-1 2 0,-3 5 0,0 2 0,-2 3 0,1 2-65,0 3 1,1 3-1,1 4 1,2 3 124,7-1 1,2 5 0,-3 9 0,2 6-128,13 6 1,-1 9 0,-13 13 0,-7 10 40,-5 18 1,-11 8 0,-12 8-1,-12 3 1,-12 7 0,-8 0 81,-7-7 1,-5-1-1,-7-1 1,-4-4-1,2-18 1,-3-2-1,-2 0 1,-2 1 5,-3 0 0,0-1 0,-1 3 0,0-2 0,0-5 0,-1-1 46,3-1 0,-2 1 0,-4 4 0,-2-1-35,-3-1 0,1-3-13,7-4 0,2-9 0,-1-23 0,39-47-211,31-37 1,-1 18-1,4-2 1,5-4-1,3-2 1,7-5-1,1-2 51,6-4 1,2-2-1,-17 20 1,2-1 0,-1 0-1,3-1 1,1 1 0,0-1-1,2 0 1,0-1-1,1 0 16,0-1 0,-1 0 0,2 2 0,0 1 1,0 2-1,1 1 0,-2 2 0,-1 1 1,2 2-1,-2 2 0,1 1 0,1 2 114,24-19 1,0 4 0,-2 7 0,-3 3-1,-10 9 1,-2 4 0,-3 3 0,-1 2 72,-3 3 1,0 2 0,1 6-1,1 3-85,0 3 0,0 8 1,-3 11-1,-1 10-43,1 10 0,-7 10 0,-10 19 1,-12 10-1,-13 16 0,-10 3 4,-5-3 1,-6-1-1,-10 3 1,-6-5-1,-1-21 1,-3-3-1,-2 2 1,0 0 65,-3-2 0,-1-1 0,1 1 0,-2-1 0,-1-2 1,0-2-1,-1-2 0,-1 0 137,1-2 0,-2-1 1,-2-2-1,-1-1 299,-2-2 1,-1-4-77,-33 15 0,1-42-502,55-58 0,48-41 1,14 25-1,9-2 0,-2 6 1,3 3 52,2 2 1,3 0-1,9-9 1,2 0-1,4 1 1,2 0-1,-22 19 1,1 0 0,1 0 34,3-4 1,0 1-1,2-1 1,1 0 0,1 1-1,1 0 1,1 0 0,0 1-1,0 0 1,1 2 0,0 0-1,0 2-4,0 1 1,1 2-1,2-1 1,4-2-1,1 0 1,-1 2-1,-7 5 1,0 1-1,-1 0 1,2 0-1,0 0 1,-1 0 10,-1 2 1,-1 0-1,0 1 1,30-10-1,0 2 1,-8 2-1,-1 1 1,-3 4-1,0 2-20,-1 2 0,-1 2 1,-2 2-1,1 3-148,1 6 0,0 3 0,-9 3 1,0 3-205,10 2 1,-1 6 270,-17 6 0,-11 11 0,-17 53 161,-40-16 1,-15 3 0,-16 9 0,-11-4-1,-17 0 1,-5-6 0,7-6 0,0-3 9,2-5 0,0-1 0,-4-1 0,-2 0 0,-4 2 0,-1 1 0,-3 0 0,-1 0 28,-3 1 0,-1 1 0,-3 3 0,0-1 0,1-2 0,-1-1 1,0 2-1,0 1-76,30-17 1,-1 1 0,-1 0-1,-5 4 1,-1 0 0,1-1-1,5-3 1,0 0 0,0 0-1,-1 0 1,-1 1 0,0-1-17,-1 1 0,0 0 0,1-1 0,2 0 0,1 0 0,0 0 0,-29 17 0,1-1 1,1 1-1,1-1-29,1-1 0,1 1 1,-2 4-1,0 1 0,6-5 1,2-1-1,0 0 0,1 1-95,3-3 1,1 1-1,1-1 1,2 0 0,10-4-1,2-1-130,3-3 1,-1 0 0,-6 3 0,0-2-60,3-4 0,5-4 0,-7 2 138,60-49 1,41-36 0,6 4 0,5-5-1,3-2 1,2 0 150,6-5 0,4-2 0,-18 20 1,2 0-1,2 0 0,2-1 1,3 0-1,0-1 0,3-1 1,1-1-1,1 1 91,1-3 1,1 1 0,2-1 0,3-1 0,1-1 0,0 2 0,-2 4 0,1 2 0,0 0 0,0 1 0,1 0 0,0 1-1,-1 1 1,1 1 0,1 0 0,5-3 0,1 1 0,0 1 0,-4 4 0,-1 1 0,1 1 0,-1 1 0,1-1 0,-1 1-25,0 1 1,-1 1 0,0 0-1,-1 2 1,-1 1 0,0 2 0,24-9-1,-1 3 1,-2 3 0,0 1-82,-2 2 0,0 2 0,-7 5 0,-1 3 0,-7 4 1,-2 1-1,-5 2 0,-2-1-222,-4 2 0,-2 0 0,-5 3 0,-1 2-246,1 0 0,-3 1 246,30 1 0,-133 46 0,-3-17 0,-9-1 329,-9 2 1,-3 0 0,-13 5 0,-4 0 0,1-4 0,-1 0 0,26-8 0,0 0 0,-2 1-38,-2 1 0,-2 0 0,1 1 1,-2 1-1,0 2 0,-1-1 0,-5 2 1,-1 0-1,0 1 0,1 0 0,-1 1 1,1 0 34,-1 1 1,0 0 0,-1 2 0,-4 1 0,-1 0 0,0 1 0,5-1 0,0 0 0,1 1 0,0-1 0,1 1 0,-1-1-1,3 0 1,0-1 0,-1 1 0,-1 4 0,-1 2 0,1-2 0,4-3 0,1-1 0,1 0 0,0 1 0,0 1 0,1 0-1,0 0 0,-1 1 1,2 0-1,4 0 1,0 0-1,2 0 1,6-3-1,1 0 1,1-1-1,-29 17 1,2-1-246,5-1 0,-1-1 0,0-2 0,1-3 0,18-7 0,3-2-82,2-1 0,0-2 0,-5-2 0,-2-2-82,4-2 0,3-5 0,-14-11 164,40-45 0,58-39 0,1 18 0,4-2 0,2 5 0,2 3 41,2 2 0,3 1 0,4-3 0,3 1 0,-1-1 0,1 0 0,1 2 0,3 1 207,1 0 0,1-1 1,-3 2-1,-1-1 0,1 3 1,-1-1-1,-1 2 1,-1 0 160,-2 1 1,1 1 0,3-1 0,1 1 245,-2-1 1,1 2-370,2 2 1,-1 1-56,9-8 0,-16 12 1,-38 30-1,-58 41-50,9-5 0,-5 4 0,-8 4 0,-1 2 1,5-3-1,1 0 0,-4 3 0,0 1 25,-4 4 1,-1 1 0,-6 0-1,0 1 1,-5 5 0,-1 1 0,-1 1-1,0-1 41,-2 1 0,-1 0 1,21-16-1,0 0 1,0 0-1,-23 16 1,1 0-1,-2 2 0,-1 1-12,3 0 1,-1 0-1,0-2 1,0-1-1,7-1 1,1 0 0,2-2-1,0-1-25,0 0 0,0-1 0,5-4 0,2-3 0,5-6 0,1-2-217,4-5 1,1-2 37,-2 3 1,0-7-1,-30-19 1,22-28-32,46-43 0,38-25 0,0 43 0,4 1 0,1-1 0,2-1 41,2 0 0,2-1 0,3-6 0,2 1 0,1 2 0,1 0 0,-1 2 0,0 1-41,0 1 0,1 1 0,-2 5 0,0 2 0,-2 0 0,1 1-82,-1 1 0,4 2 0,11 0 0,4 2 135,6-1 0,4 4 1,-1 7-1,2 6 356,0 6 1,0 8 0,-5 7 0,-2 8-1,-2 11 1,-1 8 0,-1 2 0,-2 6-348,-1 10 0,-3 5 0,-4 0 0,-3 3 122,-4 5 1,-6 4 0,-7 1 0,-6 4 82,-6 8 1,-6 1-1,-5-7 1,-6 0 7,-5 1 0,-4-2 0,-1-9 1,-3-4 321,-2-3 1,-3-3 113,-26 38-973,-9-6 1,1-73 293,5-41 0,27-14 0,6-11-114,5-22 0,4-5 0,-3-2 0,1-1 154,0-7 0,0 0 1,-1 7-1,-1 3 583,-1 10 1,-1 3-1,1 5 1,-5 4-1,-28-15 1,18 41-546,9 54 1,34 30-193,7 2 0,4 3 0,-3-4 0,1-1 138,6 9 0,0 2 1,-2 4-1,0 4 0,3 13 1,-2 1 176,-4-8 0,-3 1 0,-5 1 0,-3 0-19,-1-5 1,-3 1 0,-3 7-1,-1 5 87,-3-15 0,1 2 0,-2-1 0,-1 21 1,0-4-95,1-8 0,0-3-276,-2-15 1,0-5-46,8 18 0,7-74-88,9-61 1,-2-14 184,-16 13 0,-2-6 0,0 2 0,-2-2 169,-1-12 1,-4-1 0,-2 2 0,-4 1 125,-3 0 1,-3 2 0,0 8 0,-3 3 376,-7 5 1,-1 3-1,-17-24 1,-22 57-329,9 73 1,9 11 0,33 4 0,8 6 0,-1-8 0,3 0-145,2-2 1,0 2-1,1 7 1,0 0-1,0-4 1,0 0-1,0 1 1,0 0-146,0 0 0,0 0 1,2 8-1,0 1 1,3 4-1,1 1-3,2 2 1,2 1 0,1-2 0,1-3 0,-3-21 0,1-3 17,-1 1 0,0 1 1,4 15-1,1 3 96,1 6 0,1 1 0,0 2 0,-1 1 184,-2 0 1,-1-1-1,0-7 1,-2-3 68,-5-7 0,-3-2 0,-2-3 0,0 0-53,-2-4 0,-3-3-41,-9 16-558,12-10 1,-13-81-79,9-28 0,-17-44 436,11 24 1,0-4 0,-4 1-1,-1 1 1,-1-4 0,-1 2 0,0 11-1,0 4 2,1 7 1,-1 1 0,-2-3-1,-1 1 1,-1-5 0,1 0-1,-2-3 1,0-2 11,-2-4 0,0-2 0,0-4 0,-1 0 0,-2 0 0,0 1 1,-1-2-1,0 0 42,0-2 0,-2-1 0,-2-6 0,-2 1 1,2 7-1,0 2 0,-1-1 0,0 1 151,1 2 1,0 2 0,-4 6 0,-1 2-1,4 4 1,-2 3 93,1 5 1,-4 1 0,-10-6 0,-5 3-1,-9 1 1,-2 5 0,3 5 0,0 6 81,0 10 1,2 8 0,-36 7-747,16 45 1,32 15 295,33 2 0,7 9 0,2 5 0,4 3 0,4 17 0,4 1 0,1-10 0,2-3 19,3-4 0,1-2 0,2 3 0,1-1 0,3-1 0,1 0 0,1 1 0,-1 1 108,3 4 1,0 0 0,1 0 0,1-1 0,4 4 0,2-1 0,-1-1 0,0-1 1,-2-3 1,1 0 0,5 11 0,1 0 0,-6-11 0,-1 0 0,3 2 0,0-1 1,2-1 1,0-2 0,-1-6-1,2-4 1,1-4 0,0-2-1,-2-4 1,0-1-80,0-3 1,0-1 0,-2 0 0,2-1-1,4-2 1,2-2 0,1-3 0,1-1-126,7 4 0,-1-4 205,13 6 1,-5-44 51,-42-50 1,-30-34 0,-8 22 0,-6-2 27,-7-3 1,-2 2 0,4 8 0,-1 2 0,-9-6 0,-3 2 0,6 9 0,0 1 16,1 3 0,-1 2 1,-7-2-1,-1 1 0,2-1 1,1 1-1,-4 0 0,-2 1-21,0 0 0,-1 2 0,-3 2 1,0 1-1,0-1 0,1 0 1,0 2-1,0 1 3,2 3 0,-1 0 1,-1 2-1,0 2 0,1 4 1,1 1-1,0 1 0,0 0-26,-2 1 1,1 1 0,1 3 0,0 3 0,-6 2 0,-2 3-70,-5 0 1,0 1 0,7 4 0,0 2-72,-12 0 0,0 2 1,7 2-1,1 2-39,-4 3 0,4 2-375,-16 6 0,14 42 0,61 14 0,26-5 495,8-21 0,8 0 0,6 1 0,5-1 0,5 9 1,3-1-1,-4-6 0,1-3 50,-3-4 0,1 0 1,3 3-1,1-1 1,2-5-1,2 0 1,1-1-1,1 0-47,5-1 1,0 0 0,2-1-1,0-2 1,2-3 0,0-1 0,3 0-1,1-2-3,1-1 0,2-3 0,8-3 1,0-3-1,-7-1 0,0-1 0,3-2 1,-1-1-127,-1-3 0,1 0 0,2 2 0,1-2 0,-2-2 0,1-1 0,-3-1 0,0 0-123,1 0 0,-1-2 0,0-3 0,1-2 89,6 0 0,-1-3 0,-6-4 0,1-3 268,10-1 1,-3-5 0,-19-1-1,-8-5 216,-13-6 1,-9-2 0,-3-15-83,-52-12 1,-49 4 0,10 23 0,-6 0-124,2 3 1,-2 2 0,-3 2 0,0 3 0,11 5 0,1 0 0,-4-1 0,0-1-1,-4-2 1,-2-1 0,-4-2 0,0 0 0,-2-1 0,0 0 0,-2 0 0,-1 0-176,-1 1 1,-1-1-1,-10-6 1,-1-2-1,4-2 1,1-1 0,-5-1-1,1 0-39,-1-1 1,0-1 0,28 12 0,-1-2-1,0 1 1,-29-13 0,0 0 0,3 0-1,1 1 70,2 0 1,-1 1 0,-2 6 0,1 2 0,5 4 0,1 2 0,3 4 0,1 1 184,4 2 1,0 3 0,-2 3 0,1 5 0,6 6 0,0 2 36,-7 0 0,2 2 0,13 1 0,2 2-692,-11 2 0,4 2 0,-5 6 0,39 44 351,79 5 1,-9-25-1,6-2 1,12 0-1,2-3 1,-5-3-1,-1-1 18,-2-1 0,0-2 0,3 0 0,1-1 0,0 4 0,0 0 0,2 0 0,1 0 139,3 0 0,0 0 1,5 0-1,1 1 1,1 2-1,2 0 1,1 3-1,0 0 82,2 2 1,-1 1 0,-1-3-1,1 0 1,-1 0 0,0 2 0,0 1-1,1 0-56,1 2 1,0 1-1,-1 0 1,-1 0 0,-3-2-1,0-2 1,-1 1 0,-2-1-45,-3-2 1,0 0 0,1 1 0,-2 0-1,-5-4 1,0 0 0,-3-2 0,-1 0-178,-3-3 1,-1-1-1,-1-1 1,1 0-267,3-2 1,-1-1 646,-2-4 1,-3-3 0,26-2-111,-55-37 0,-69-22 0,-4 11 0,-6 0 0,1 4 1,-2 2 29,-3 1 1,-2 2 0,-1-2 0,-2 2 0,-7 5 0,-3 1 0,-2 0 0,-1 1-1,-2 0 1,-1 1 0,-7 0 0,0 3 0,1-1 0,0 3 0,1 1 0,-1 1-1,0 1 1,0 1 0,0 1 0,0 0 0,6-1 0,1 1 0,1 0 0,1 2 40,0 0 1,1 1 0,5 1 0,1 2 0,7 2 0,2 2-76,2-2 0,-2 2 0,-13 6 0,-3 2-334,-1 2 0,1 3 0,4 9 0,5 6-82,11 3 0,8 4 0,-9 28 82,33 16 0,65 13 0,-5-34 0,8 0 123,5-3 0,4-3 0,3 1 0,1-3 0,-1-8 0,1-3 0,2 1 0,2-2 9,0 0 1,3-1 0,10 5 0,2-2 0,-3-3 0,0-1 0,6 0-1,1 0 160,0-1 0,2-2 0,7 1 0,1-2 0,-2-3 1,-1-2-1,4-1 0,0-2-44,1-1 1,1-1-1,4-1 1,-1-3-1,-5-2 1,0-3-1,0-1 1,1-3-34,0-2 1,1-2 0,5 0-1,0-3 1,-8-3 0,-1-2-1,-1-1 1,-1-1-5,-5-1 0,0-2 0,1-3 0,-1-3 0,-6 1 0,-2-2 0,-3-1 0,-2-1-121,-2-4 1,-2 0-1,-5 4 1,-1-1 315,1-3 1,-1-3 330,37-20 1,-44-9-1,-57 9 1,-66 10-383,2 23 0,-9 7 0,-9 8 0,-2 5 1,25-1-1,-1 2 0,2 2 0,-24 8 1,2 3-1,8 4 0,1 2 0,-1 4 0,-1 2 1,0 5-1,-1 3 0,26-14 0,-1 0 1,0 1-192,-3 1 0,-1 2 0,0 1 0,-3 2 0,0 1 0,0 0 0,-2 2 0,0 1 0,-1 0 0,1 0 0,0 0 0,0 1 0,-1-1 0,-1 1 0,0 1 0,-3 2 0,-1 2 0,0-1 0,2-1 0,1-1 0,-1 1 0,1 1 0,-1 1 0,1 0 74,-1 1 0,1 0 1,-1 1-1,-2 3 0,-1 0 1,1 1-1,2-3 0,0 0 1,1 0-1,0 1 1,0 0-1,0 0 29,2-1 0,-1 1 1,1-1-1,-2 0 0,0 1 1,2-2-1,6-3 0,1-2 1,1 0-1,3-1 0,1-1 1,1-1 18,-23 17 0,1-2 1,0-2-1,3-1 0,9-6 1,2-3-1,5-5 0,2-2 188,5-5 0,3-4-556,-28 11 0,17-49 0,48-37 187,47-34 1,4 25-1,9 1 1,5 3-1,5 3 1,6-8-1,2 0 51,5-5 1,2 0-1,-20 20 1,0-1 0,2 0-1,2-1 1,0-1 0,2 0-1,2 0 1,1-1-1,0 1 85,4-1 0,0 1 1,0 0-1,5-4 1,1-1-1,0 2 1,-2 3-1,0 2 1,0-1-1,1-1 1,1 1-1,0-1 33,1 1 1,0 0-1,1 0 1,3-3-1,1 0 1,0 1-1,-2 2 1,-1 1-1,1 0 1,0-1-1,-1 0 1,1 0 38,-1-1 0,1 1 1,0 0-1,1 2 0,0 0 1,0 1-1,-4-1 0,0 1 1,-1 0-1,0 1 0,-1 0 1,1 0-44,0 0 1,1-1 0,0 0 0,-2 1 0,0-1 0,-1 1 0,-2 2-1,-2 1 1,0 0 0,-2 1 0,0 0 0,-2 1 39,23-15 1,-1 1-1,0 0 1,-1 3-1,-9 7 1,-1 4-57,-3 0 0,2 4 1,3 2-1,0 4-25,1 4 1,-5 5 0,19 3 261,-44 50 1,-52 19 0,-17-4 0,-8 4-183,-7-2 1,-5 1-1,-6 6 1,-3-2-1,2-10 1,-1-1 0,-2 3-1,0 1-63,0 1 0,-3 1 1,-13 10-1,-1 0 1,4-2-1,0 0 1,-5 3-1,0 0 15,23-22 0,0 1 0,-1 1 0,-3 3 1,-2 2-1,1 0 0,-1 2 0,-1 0 1,1 1-1,0 1 0,0 0 0,1 1-4,-2 2 0,1 1 1,-1 1-1,-4 2 0,-2 0 1,2 0-1,2 0 0,0-1 1,1 1-1,0 0 0,0 0 1,1 1 10,1-3 1,1 1-1,1 0 1,-2 3-1,1 0 1,1-1-1,5-5 1,2-1-1,0 0 1,1 0-1,1 0 1,0-1-20,2-2 0,0-2 1,1 0-1,-17 22 1,3-1-1,5-9 1,3-3-1,4-5 1,1-2 54,3-6 1,1-1-551,-18 28 0,-1-27 328,33-41 0,58-80 0,9 1 0,7-9 0,0-1 0,1-3 82,-15 24 0,1-2 0,0 0 0,4-2 0,1 0 0,0-2 0,4-7 0,0-1 0,1 0 0,2 0 0,0 0 0,1 1 0,0 0 0,1 1 0,1 0 0,5-2 0,2-1 0,0 3 0,-4 7 0,0 1 0,1 1 0,0 1 0,1 1 0,0 0 24,-2 3 1,0 1-1,1 1 1,3-1 0,2 1-1,-1 2 1,-5 4-1,-2 2 1,1 1 0,-1 3-1,-1 1 1,1 2 179,23-18 1,1 2 0,-6 6 0,0 3 0,-7 7 0,0 3 0,-3 4 0,0 2 122,-4 3 1,1 2 0,2 2 0,2 3-1,-3 3 1,1 5 0,1 2 0,0 5-288,7 2 1,-4 8-1,7 25 1,-43 45 38,-39 19 1,-8-31 0,-8 2-1,-8 3 1,-4 2 0,-6 12 0,-1 3 77,11-20 1,0 3-1,-1 1 1,-5 9 0,-1 3-1,0 1 1,-6 7-1,0 2 1,-2 1 0,12-20-1,-1 0 1,-1 1 0,0 0-15,-1 3 0,-2 0 1,1 0-1,-1 1 1,-3 6-1,-1 0 1,0 1-1,1-2 0,1-3 1,1-2-1,-1 1 1,1-1-1,1 0 1,0 0-1,0 0 1,1-1 8,1-2 0,1-1 0,-1 1 0,2 0 1,-1 1-1,1 1 0,1 0 0,0-2 0,-7 13 1,1-1-1,0-2 0,1-2 0,0-1 1,0-1 51,1-3 1,1-2 0,1-2 0,6-10 0,1-1 0,2-2 0,-10 18 0,1-3 368,4-8 1,2-5-383,-8 10 1,16-61 0,43-82-233,3 18 0,4-5 0,7-13 0,3-1 0,2 2 0,1-1 0,2-5 0,2-3 33,3-6 1,1-1-1,-12 27 1,1 1 0,1-1-1,0 1 1,1 0 0,1 0-1,0 0 1,1 0-1,-1 1 8,1-1 0,0 0 0,1 0 0,3-3 0,1 1 0,1-1 0,0 0 0,0-1 0,1 1 0,0-1 0,1 1 0,0 0 0,1 1 0,0 0 0,0 0 0,0 0 0,-1 1 0,0 0 0,1 1 0,1 0 0,-1 0 0,-2 1 0,-1 0 0,0 0 0,0-3 0,-1 0 0,1 0 0,-1 2 0,0 1 0,-1 0 0,1 0 0,-1-1 0,0 1 0,-2 3 0,0 1 0,-1 1-82,16-21 0,-1 1 0,0 3 0,-1 2 0,-5 13 0,-1 2 216,-4 4 1,1 1 274,4-3 1,1 7 0,28 6-83,-8 41 1,-39 56 0,-36 14 0,-13 12-157,1 4 0,-3 4 1,4-23-1,-1 3 0,0-1 1,2-2-1,-1 1 0,0-1 1,-3 5-1,0 0 1,-1 1-9,-2 4 1,-1 0 0,-1 2 0,-2 9 0,-1 2 0,0 0 0,-1-1 0,1 0 0,-1 0 0,-1 2 0,-1 2 0,0-1-153,0 2 1,-1-1 0,-1 1 0,7-22-1,-1 0 1,0 1 0,0-1 0,0-1 0,1 0-1,0 0 1,-1-2 0,-8 21 0,-1-2-1,1 1 55,0-2 1,-1 1 0,0-1 0,0-1-1,0-1 1,0 0 0,3-5 0,0-1 0,1-1-1,0-3 1,1-1 0,0 0-16,2-3 0,1 0 1,-1-1-1,-1 1 1,1 0-1,0-2 1,-5 19-1,2-3 1,1-4-1,0-3 222,2-6 1,0-1 0,2-5-1,-1 0 6,-2-4 0,0-1-450,2-6 1,0-2 6,-5 10 0,4-25 0,18-51 0,24-55 123,6 19 0,3-5 0,2-10 0,2-2 0,-1 6 0,1 0 0,0-5 0,0-2 13,-2-3 1,1-4 0,7-15 0,0-2-1,0 1 1,0-1 0,-8 25 0,0 0-1,1 0 28,0-2 0,1 1 0,0-3 0,4-6 0,-1-1 0,2-1 0,1 2 0,0 1 0,0-1 0,0 1 0,1-1 0,0 0-17,0 0 1,0 0 0,1 1-1,0 3 1,2 1 0,-2 2-1,11-21 1,-1 4 0,0 5-1,0 1 53,-3 6 0,1 2 1,1 1-1,0 4 0,-6 10 1,-1 2 157,-1 4 0,2-1 1,5-6-1,2 0 1,4 2 1,-1 1-12,-5 2 0,-1 3 225,2 4 1,-4 9 0,-9 19-188,-17 36 0,-19 25 1,-10 11-1,-8 17 1,-2 5-1,1 1 1,1 1-43,-2 2 0,0 3 0,0 10 1,0 3-1,8-26 0,1 2 1,0 1-1,-1 6 0,0 2 1,1 0-18,-1 7 1,0 0 0,1 1 0,0-2 0,0 0 0,0 1 0,1-1 0,1 1 0,0-1 0,1-3 0,2 0 0,0 0 16,1-2 0,1 0 0,1-1 1,0-2-1,1 0 0,1-4 1,-1 22-1,1-4 0,2-7 1,0-3 146,2-9 1,2-1 0,0-2 0,2-2-738,-1-3 0,2-2 0,2-2 0,2-2 246,-3 4 0,6-17 0,15-38 0,-2-67 123,-12 5 0,-2-6 0,-2-12 0,-2-2 0,2 0 0,1-1 0,-1-5 0,0-2 33,0-9 1,0-2-1,-1 26 1,0-1 0,1 0-1,0 0 1,2 1 0,-1-1-1,0-2 1,1 0-1,-1 0 8,0 0 0,0-1 0,0-1 0,1-11 0,-1-3 0,0 0 0,0-1 0,0-1 0,1 0 0,-1-3 0,0 0 0,0 0 0,0-4 0,0 0 0,1 1 0,0 3 0,2 2 0,-1 0 0,1 3 0,0 1 0,0 1 0,0 5 0,0 1 0,0 1 161,0 3 1,0 0-1,0 2 1,4-28 0,-1 4-1,-3 12 1,0 3 411,1 3 1,-1 4-165,-2 19 1,-4 4 0,-11-28-165,-17 78 1,-4 72 0,14 2 0,3 9 0,2-3 0,2 1-42,-1-1 1,1 1 0,0 7 0,0 1 0,-1 3 0,-1 0 0,1 5 0,0 2-190,3-31 0,0 1 0,-1 0 1,-1 0-1,0 0 0,-1 0 1,1-2-1,-1 1 0,-1-1 0,1-1 1,0 0-1,-1 0-23,-6 31 1,-1 0-1,5-27 1,-1 1 0,0-1-1,0-4 1,-1-1 0,0 0-1,-1 0 1,0 1-1,0-1-33,-9 29 0,0 0 0,1-4 0,-1-1 0,-2-5 0,0-3 0,2-4 0,-1-1 313,0-4 1,-2-2-1,0-8 1,-4-4 24,-1-6 0,-4-5 0,-2-10 0,-4-4 54,-10 1 1,-1-6 0,-34-5-522,-12-36 1,55-10 0,3-9 87,-6-11 0,1-7 0,1-10 0,4-6 0,5-8 0,4-1-82,4 10 0,2-2 0,0-17 0,2-3 49,2-2 0,1-2 1,8 25-1,2-1 0,0 0-295,-3-27 0,3 3 983,4 7 1,2 2-247,-3 7 1,8 12 0,16 28 0,7 62-106,4 60 0,-10-23 1,-1 4-1,-4-3 1,-2 2-1,0 1 1,-1 2-19,-1 2 1,-2 0 0,0 1 0,-1-1 0,1 1 0,0 0 0,-2 1 0,0-1-88,1 2 1,-1 1-1,-3-5 1,2 0 0,2-5-1,0-2-162,-1-4 0,0 0 0,3 0 0,1-1-223,-2 2 0,0-4 22,2 11 0,23-66 0,-2-84 237,-13 23 1,-1-4 0,0-17 0,-1-3-1,-3 6 1,-1-1 0,1-9 0,0-3 68,1-9 0,1-1 1,-2 33-1,0 0 1,0-1-1,-1 2 1,0 0-1,1 0 0,7-32 1,1 0 46,-5 31 0,1-1 0,0 1 1,7-28-1,1 2 0,2 5 1,2 3-1,-3 7 0,1 3 152,0 8 1,2 2 0,4 0 0,4 2-65,3 5 0,4 5 1,3 10-1,3 7 9,6 2 1,3 12 0,0 23 0,-2 15 0,-2 18 0,-5 10 0,-5 5 0,-3 3-14,-4 6 0,-2 4 0,2 12 0,-2 5 1,0 6-1,-2 3 0,-10-24 0,0 0 1,-2 2-29,-1 3 1,0 1 0,-1 0 0,0 0 0,0 1 0,-1 0 0,-1 2 0,-2 1 0,0 0 0,0-1 0,-1 1 0,1 0-66,-1 1 0,1 0 0,-2 0 0,-1-5 0,-1 0 0,0-2 0,5 30 0,-1-2 1,-1-6-1,-1-2-180,-4-6 0,0-1 0,1 1 0,-1-1 0,-4-10 0,-2-2-328,0 2 0,0-4 100,0 30 1,-18-18 230,-9-79 0,-21-83 0,20 2 0,1-9 0,0 0 0,0-2 106,9 27 0,0 0 0,1-3 1,0-5-1,0-2 0,2-2 1,-1-4-1,2-2 0,0 0 0,0-5 1,1-1-1,-1-1 46,1-2 0,1-1 0,0-2 0,4 17 0,1-2 0,1 0 0,1 2 0,0-19 1,1 1-1,1 0 0,0 0 0,0 0 0,1 1 36,-1 4 0,0 1 1,3 1-1,1 0 1,2 1-1,1 3 1,0 9-1,1 2 1,1 3-1,4-24 1,2 4 217,2 15 1,1 4 0,1 13 0,2 4 178,23-31 0,0 59-261,13 51 1,-13 57 0,-17 0 0,-2 9 0,-3 2 0,-1 2-83,-7-25 1,-1 2 0,0 1 0,3 9 0,-1 1 0,1 1 0,-1 5 0,1 2 0,-1 0 0,0 2 0,-1 0 0,-1 1-30,0 0 1,-2 0 0,1 2 0,-2-21-1,-1 1 1,0 1 0,0-2 0,1 19-1,0-2 1,0 1 0,0 2 0,0 0-1,0-1-71,0-2 1,0 0 0,0-1 0,-1-1-1,1-2 1,-2-1 0,0-5 0,-1-2 0,0-1-1,0-3 1,-1-1 0,1 0-88,-2-3 0,0-1 1,0-1-1,3 27 1,0-2-1,-2-10 1,-1-3 28,1-5 0,0-1 0,-3 0 0,0 0 44,2-3 0,-2-8 1,-8 7-132,-6-71 0,-11-58 0,9-3 0,1-8 0,-1-3 0,-1-3 74,-1-6 1,-1-5-1,4 14 1,-1-5 0,0-1-1,-1-5 1,0-2 0,0-1-1,-1-5 1,1-1-1,0-1 19,0-4 1,0-1 0,0 0 0,-1 0-1,0 0 1,0-1 0,6 22 0,0-1 0,0 0-1,1 1 1,0 2 0,1-1 0,0 1-1,0 0-11,-2-24 0,0 1 0,1 0 0,2 3 0,1 1 0,1 2 0,1 11 0,0 2 0,1 2 0,0 7 0,0 2 0,1 2 327,0-20 1,0 4 0,1 9 0,0 2 245,1 8 1,0 2-1,0-38 1,4 37-329,8 75 1,30 75 0,-12-12 0,2 7 0,-1 1 0,1 1-181,2 5 1,-1 0 0,-2 0-1,1 1 1,-8-27 0,1 0 0,-1 0-1,0 3 1,0 0 0,0 2-48,1 2 0,1 1 0,-1 1 1,1 3-1,0 1 0,-1-1 1,-2 0-1,0-1 0,-1-1 1,-1-1-1,-1-1 0,1 0 20,-2-3 0,1 1 0,-2-1 1,1 5-1,-2 1 0,1-1 0,-1-2 1,1-2-1,-1 1 0,-1-1 0,-1-1 1,1 0-6,6 30 1,2-4 0,-1-12-1,1-5 1,-3-8 0,-1-4 227,1-4 0,0-2 1,0 0-1,3-2-61,7-1 1,0-3 377,10 21-222,11-32 0,-46-60-367,-12-32 1,-17-38-1,-1 19 1,-4-6 2,2-8 1,1-3-1,6 19 1,0-1 0,1-1-1,2 1 1,1-1 0,1-1-1,-2-3 1,1-2-1,0-1 8,0-3 0,0-2 0,0-1 0,-2-10 0,1-2 0,-1 0 0,2 4 0,1 0 0,0-1 0,0-2 0,0 0 0,1 0 0,-1 0 0,1 1 0,1 1 0,0 4 0,0 0 0,1 2 0,0 5 0,0 1 0,2 2 0,0 8 0,1 1 0,0 2-164,-2-22 0,-1 5 0,1 14 0,-3 4 349,0 7 0,-4 8 1,-17 6 141,-15 49 1,24 56 0,15 6 0,6 9-157,5 8 0,4 5 1,0-21-1,3 2 0,2 0 1,3-4-1,3-1 0,0 1 1,1 2-1,1 2 1,1-1-9,0 3 1,1 0 0,1 2 0,3 7 0,2 1 0,0 0 0,0-4 0,0 0 0,0 0 0,2-1 0,0 0 0,1-1-1,0-2 1,1-1 0,0 0 0,1 3 0,0 1 0,0-2 0,-3-5 0,0-2 0,0 0 0,1-2 0,1 1 0,0-1-65,1 1 0,1-1 0,0 0 0,-2-5 0,1-1 0,-1 0 0,12 29 0,0-1 0,0-4 1,-1-3-182,-2-3 0,0-3 0,-2-2 0,0-3 0,-2-9 0,-1-3 44,-3-3 1,-1 0 0,3 5-1,0 0-165,2-4 0,-1-3 7,13 24 0,-8-80 0,-35-70 181,-8 18 1,-4-5 0,-6-21 0,-5-3 0,-5 3 0,-4-1 0,-1-11 0,-1-2 42,7 24 0,0-1 0,0-1 0,0-2 0,-2-1 0,1-1 0,-1-3 0,1-1 0,-1 0 0,0 1 0,0 1 0,1 0 51,-1 1 1,0 0 0,0 0 0,1 0 0,0 0 0,0 2 0,1 5 0,0 2 0,1 1 0,-9-29 0,0 2 66,2 7 1,0 3 0,3 10 0,-1 4 0,1 13 0,0 2 180,2 4 1,-1 1 0,-7 0 0,-2 1 245,-7 2 1,1 1-1,8 5 1,0 2-984,-30-17 0,91 33 351,33 30 1,-11 19-1,1 12 1,6 13-1,-2 7 1,-5 3-1,-3 4 188,-3 4 0,-2 2 1,5 7-1,-1 3 1,1 4-1,-1 1 1,-14-26-1,0-1 0,0 2 34,1 1 1,0 0 0,-1 2 0,3 1 0,-1 2 0,0-1 0,-1-1 0,-1 1 0,1-1 0,-1 0 0,1 0 0,0-1-1,-1-2 1,1 0 0,0-1 0,2 3 0,0 1 0,-1-2 0,0-2 0,-1 0 0,1-1 0,-1-1 0,0 0 0,1-2 40,14 26 1,1-3 0,-1-8 0,1-3 0,-3-6 0,1-2 0,-4-8 0,1-1-342,-3-6 1,0-1 0,0-6-1,1-2-109,-1 0 0,2-6 0,43-6 82,12-31 0,-39-54 0,-39-2 0,-9-10 147,-7-10 1,-8-3 0,-1 19-1,-3-2 1,-3 1 0,-9-30-1,-5 0 1,8 30 0,-1 0-1,-2-1 17,0 0 0,0 0 0,-2 0 0,-2-6 0,-1 0 0,-2 1 0,0 4 0,-2 1 0,0 1 0,0 3 0,0 0 0,-1 2-28,0 1 1,0 0 0,-1 3 0,-15-19-1,-1 4 1,-2 9 0,-1 4 0,-1 3-1,-1 2 232,-1 5 1,-2 1 0,-1 3 0,-1 2 0,5 7 0,1 1 0,-1 2 0,1 0 122,0 3 1,-1 0 0,-4 1 0,-2 0 245,-2-1 1,1 1-1,1 1 1,0 0-582,-6-5 0,6 4 0,12 11-9,57 38 0,25 37 0,9-2 1,5 7-1,-5 0 0,-1 2 47,1 4 0,1 2 0,5 8 0,1 1 1,0 3-1,0 1 0,0 1 0,1-1 126,-2-2 1,1-1-1,-14-24 1,1-1 0,1 0-1,17 24 1,1-1 0,1-4-1,0-2 48,2-2 1,0-2 0,-1-6 0,0-2 0,-3-1 0,-1 0 0,2-4 0,0-1-49,0-2 1,0-1 0,1 3 0,-1-1 0,-9-9 0,-1-3-321,-1-1 0,1-2 0,8-2 0,2-2-246,0 0 0,-1-4 211,-4-5 1,-2-11 0,20-25 421,-41-38 0,-35 0 0,-15-7 0,-16-13 0,-8-2-51,1-2 0,-3 1 0,-4 0 0,-1 4 0,12 19 1,0 3-1,-2 0 0,-1 1-18,0 1 0,0-1 1,-5-4-1,-1-1 0,1 4 1,1 1-1,-1-2 0,-1-1-65,-1-2 0,-1 1 0,1 3 1,-1-1-1,2-2 0,-1-1 1,0 1-1,-1-1-171,0-2 0,-1 1 0,1 1 0,1 1 0,4 0 0,2 1-54,1 1 0,1 1 1,-5-3-1,-1 1 0,0-2 1,-1 2 266,7 8 0,0 8 0,-16 15 0,40 57 91,32 39 0,8-15 1,6 4-1,7 3 1,4 1-1,4 7 1,1 2-60,-11-22 1,1 1 0,0 0 0,3 1 0,0 1 0,1-1 0,3 2 0,1 0 0,1 0 0,0 0 0,1 0 0,1 0-1,2 0 1,1 0 0,0 0 0,-1-3 0,1 0 0,2-2 0,0 0 0,2-1 0,1-2 0,-2-1 0,1-2 0,-1 0 7,0-2 0,0-1 1,0-1-1,3-1 0,1-1 1,0-1-1,-3-4 0,0-1 1,1-1-1,25 14 1,1-3-190,-2-5 1,0-3 0,-2-4 0,-1-4 0,-3-7 0,-1-4 0,-3-3 0,0-1-65,-3-3 0,0-3 0,-2-6 0,-2-2 0,-7-4 0,-1-2 0,-1-3 0,-1-7 0,10-16 0,-2-10 0,-3-7 0,-4-7 41,-4-4 0,-6-3 0,-6-2 0,-10 0 0,-14 10 0,-7 1 0,-1-5 0,-2-2 0,0-3 0,-4-1 0,-9-4 0,-4 0 0,-3-2 0,-4 2 0,-3-2 0,-3 1 52,-3 2 1,-2 1 0,-6-5-1,-2-1 1,-5-1 0,-1 0-1,-1 2 1,-1 0 192,-3-1 1,-1 2 0,-4 1 0,-2 2 0,-3 1 0,-2 2 0,0 2 0,-2 2-1,0 3 1,-2-1 0,-7-9 0,0 0 0,7 10 0,2 3 0,0-1 0,0 3-1,0 1 1,0 3 0,0 3 0,0 3 0,1 5 0,0 2 0,4 4 0,0 3 122,1 3 1,0 4 0,2 3 0,-1 3-94,-4 4 1,0 4 0,4 6-1,0 4-190,-9 3 0,4 7 0,17 9 1,10 8-209,-1 54 0,47 3 0,14-28 0,8 2 143,1-1 1,4 0-1,7 6 1,3-2-1,-7-9 1,0-2-1,3 3 1,1 2 28,-1 1 0,1 1 0,6 3 0,1 0 0,-3 1 0,1 1 0,0-2 0,1 0 67,2 1 0,1 0 0,-3-4 1,-1 0-1,1-3 0,-1-1 0,-2-1 1,-1-2 52,-2-3 0,-1-1 0,-2-1 1,0-3-1,-1-7 0,1-1 12,5 4 0,0-2 0,-8-7 0,1-2-242,7 0 0,1-4 54,29 8 0,-6-59 1,-24-53 124,-33 23 1,-6-7-1,-6-14 1,-8-3-1,-7 4 1,-5 0-1,-1-7 1,-1-3-26,-3-9 1,-2-2 0,8 29-1,-1-2 1,0 0 0,0-1-1,-1-1 1,0 1 0,-1 2-1,1 1 1,-1 1-36,-9-24 0,0 1 0,-2-1 0,-2 3 0,1 9 0,0 3 0,0 0 0,0 2 169,2 2 1,0 4 0,1 7 0,-2 2 145,-2 1 1,0 3 240,-26-25 1,-4 14-329,33 74 1,27 19 0,19 17 0,9 7 0,2-3 0,4-1-188,5 4 1,2 0 0,1 6 0,0 2 0,5-2 0,1-1 0,0 1 0,1 0-100,0-2 0,1 0 0,3 4 0,1 2 0,0-1 0,1 0 0,-1 0 0,1 0 0,0-1 0,-1-1 0,-4-4 0,-1 0 0,-4 2 0,-2 0 0,0-2 0,-1-1-13,-1-1 0,0 0 0,-3 0 0,0 1 58,0 0 0,0-2 148,-4-9 1,0-2 0,26 29 125,-25-80 1,-44-46 0,-10-6 0,-7-4-155,0 11 0,0 1 1,-1-4-1,-2 0 0,-4 4 1,-2-1-1,-1-2 0,-1-1 45,-2-3 1,-1 0-1,0 4 1,-2 1 0,-1 3-1,-1 1 1,0 2 0,-1 1-26,0 2 0,-1 1 1,-3 0-1,0 0 1,4 4-1,-1 1-94,3 2 1,-3 0 0,-13-6 0,-4 0 113,-1-5 1,0 1 201,3 4 1,2 3-324,5-4 1,15 22 0,33 73 0,23-1 0,11 7 18,11 19 1,6 3 0,-9-21 0,2 1-1,-1-1 1,9 17 0,-1-2 0,0 0-1,0-1-56,0 1 1,1 0 0,5 1 0,1-1 0,-2-7 0,1-2 0,-1 0 0,1 0-171,-3-4 0,0 0 0,3-1 0,1-1-246,2 4 0,-1-2 285,-2-4 0,1-7 0,3-10 0,-1-16 276,18-30 1,-35-74 0,-34 11 0,-10-5 0,-2 7 0,-3 0 48,-3 2 1,-3 0 0,0 2 0,-2 0-1,-2 5 1,-1 1 0,0 1 0,0 0 44,-1 2 1,-2-1 0,-2-4 0,-2 0 0,3 6 0,0 1 81,2 2 1,-1-1 0,-6-7 0,-1-2 245,0 0 1,0 3-97,-17-24 0,40 17-641,57 46 0,27 26 0,-8 9 0,4 5 123,2 5 0,-1 4 0,1 4 0,-2 2 0,-9-5 0,-1 0 0,2 0 0,0 0 0,0 0 0,1 0 0,3 5 0,0 0 0,-2-1 0,0-1 0,0 0 0,0 0 56,0 1 1,-1 0-1,0-1 1,-2 0-1,-3-1 1,-1 0 0,-1-2-1,-1 0 85,0 0 0,-1 0 1,3-2-1,0 0-43,2 4 1,1 0-1,-4-4 1,1-2-14,7 1 0,-2-2-46,31 4 1,-46-69 0,-39-36 0,-31-19 129,4 42 0,-5-1 0,-4-4 0,-2-1 0,-7-9 0,-1 0 0,-3-5 0,-1-1-14,-1-1 1,-3 0 0,-3-6-1,-1 1 1,1 5 0,-1 1 0,-3 1-1,-2 2 85,-2 1 1,-2 2 0,0-1-1,-2 2 1,2 6 0,-1 2-1,1 2 1,2 1-22,2 2 0,0 3 1,1 5-1,-2 3 1,4 4-1,-1 2 45,3 5 1,-1 2 0,-9 0 0,-2 2-391,-6 4 0,1 1 52,7 1 1,2 5-1,-35 9 95,54 37 0,39 22 0,29 0 0,12 4 220,1 0 1,4 1-1,6 9 1,1-2-1,-5-6 1,-1-2-1,2 4 1,1 0-29,0 1 0,1 0 0,4 1 1,3 2-1,1 3 0,1 0 1,2-1-1,0 0-22,2 0 1,2 0 0,1 4-1,-1 0 1,-3-6 0,0-2 0,-1 0-1,0-2-111,-1-2 1,1-2 0,5 2 0,0-3 0,-7-10 0,0-3 0,-1-1-1,1-1-164,-3-5 1,1 0 0,2-1 0,2-2-40,0-6 0,1-5 0,3-6 0,2-5-82,6 0 0,-4-9 0,21-29 270,-37-35 1,-50 12 0,-11-5 0,-5-13 0,-7-1 0,-5 3-1,-4 0 88,-5-1 0,-2 0 0,-1-1 1,-3 0-1,-5-1 0,-3 2 1,-1 0-1,-1 2 62,-1 1 0,-3 0 0,-9-7 1,0 2-1,5 8 0,0 2 1,-2-1-1,0 0-12,0 2 0,-2 1 1,-6-3-1,0 2 1,4 6-1,-1 3 1,2 2-1,-2 1-26,0 2 0,0 1 1,1 3-1,0 2 1,2 3-1,0 2 1,2 1-1,0 2 53,4 0 0,1 2 0,-4 3 1,0 1 7,0-2 0,0 2 0,2 6 1,-2 3-72,-8-2 0,4 3-301,-8 0 1,49 49 0,70 29 257,-12-24 1,4 2 0,13 12 0,2 0 0,-3-6 0,1 1 0,1 0 0,1 1 49,3 2 1,1 1 0,7 3 0,0 1 0,1 2 0,0 0 0,0-2-1,0-1-86,-1-2 0,2 0 0,7 4 0,0-1 1,-2-2-1,-1 0 0,1-2 0,0-1-88,0-3 0,0-3 0,-2-4 0,-2-2 0,-2-4 0,-2-3 0,-1-3 0,0-3-123,-2-2 0,2-4 0,1-6 0,2-6 123,4-4 0,0-10 0,-2-14 0,0-9 0,4-6 0,-6-6 0,-16-3 0,-7-5 0,-10-1 0,-7-3 0,-7 1 0,-5-1 0,-1-6 0,-3 0 0,-4-2 0,-4 0 138,-3-1 0,-4-1 0,-6-8 0,-5 1 0,-8 4 0,-4 0 0,-2 0 0,-2 0 107,0 2 1,-4 0 0,-9-1 0,-3 2 0,-2 4 0,-1 1 0,-3 1 0,0 3-1,0 1 1,-1 2 0,-2 6 0,0 2 0,-1 1 0,0 1 0,1 2 0,-1 2 40,0 1 1,0 2 0,-2 1 0,0 2 0,4 4 0,1 2 81,2 2 1,0 1 0,-10-1 0,-2 1 245,1 1 1,2 3-807,13 1 1,5 7 0,-14 19 173,66 34 1,12-1-1,8 6 1,16 18-1,5 3 1,-3-5-1,0 0 163,1-2 0,1-1 0,-1-4 0,1-2 0,0 4 0,1 0 0,-1-1 0,1-1 48,-1 1 1,0 0 0,1 3-1,-1 0 1,0-3 0,-1-1-1,-1-1 1,-1-2 46,-3-5 1,0 1 0,4 7-1,1 2-162,4-1 0,1-1 0,0 0 0,1 0-231,5 2 1,0-3 149,-9-9 1,1-7 99,-2-7 0,-2-12 1,2-28-14,-21-50 1,-28-1 0,-11-8 0,-10-18 0,-6-3 0,3 1 0,-1 1-55,-2-1 0,0 1 0,-3-4 0,0 0 0,0-1 0,0 1 1,-1 2-1,0 0 31,-1 3 0,-1-1 0,-4-2 1,-2 1-1,5 6 0,0 1 1,-1 5-1,-1 2 85,1 5 0,0 2 1,4 2-1,0 4 1,-1 8-1,0 3 382,-3-3 0,-1 3 0,-27-27-428,19 27 1,6 13 0,20 30-1,21 39 115,43 48 0,-8-24 0,2 3 0,3 5 0,1 1 0,1 4 0,1 2 30,5 8 1,1 1 0,-1 3 0,1-1 0,2-1 0,1 0 0,-1-1 0,1 1-37,0 0 0,1 1 1,-14-24-1,2 1 1,-1-1-1,-3-4 1,0-1-1,0 0 0,1 0 1,0 1-1,0-1-131,18 25 1,1-1 0,0-5 0,0-1 0,-1-4 0,-1 0 0,-2-4 0,-1 0-120,1-1 0,0-2 0,0-5 0,1-3 0,-6-8 0,-1-3-82,-3-4 0,3-3 0,7-1 0,3-2 0,4-4 0,2-5 0,-4-6 0,0-9 37,-2-9 0,-3-8 0,14-18 346,-12-36 0,-33-26 26,-15 30 1,-4-4 0,-9-12 0,-7-2 0,-3-2 0,-5 1-42,-4 4 1,-3 2 0,0 0 0,0 3 0,2 14 0,-1 1 0,-3-3 0,0 1-163,-4-2 1,0 0-1,-4-4 1,-1-1-1,0-2 1,-2 0 0,-1-2-1,-1 0-83,1 0 0,-2 2 0,0 3 0,-1 2 0,-2-2 0,-1 0 0,0 1 0,-1 1 0,-1-1 0,-1 0 0,3 1 0,-1 1 0,-2 3 0,-1 2 0,2 3 0,-1 1 158,1 3 1,-1 2 0,0 1 0,-1 3 0,0 4-1,-3 2 210,-8 0 1,0 4 0,13 7 0,-1 3 245,-9 2 1,0 3-1,-25-1 1,14 53-352,57 36 0,27-23 1,11 1-1,20 10 1,7-2-1,-3-5 1,1-3-264,3-1 0,0-1 0,0 0 0,1-1 0,2 1 0,1-1 0,1 3 0,0 0 0,1-1 0,0 1 0,2 3 0,-1 1 0,-2-4 0,0-1 0,0 0 0,0-1-41,2 4 0,1-2 0,-3-6 0,0-2 0,0 0 0,-1-1-82,-1-3 0,2-1 0,8 4 0,4 0 204,6 2 1,3-3 0,-1-9-1,1-6 143,-6-8 0,-4-7 0,30-16-51,-25-40 0,-47-18 0,-22 10 0,-8-5 44,-6 0 1,-6-2 0,-11-12 0,-6 0 0,-3 4 0,-2 0-49,-7-5 0,-3-1 0,-5-4 0,1 2 0,7 18 1,1 2-1,-2-1 0,-1-1-12,0-1 0,-3 0 0,-8-8 0,-1 0 1,5 8-1,0 1 0,-1 0 0,-1 2-55,2 3 0,-1 1 0,-8 1 0,-2 1 0,-1 0 0,0 1 13,-4 1 0,0 1 1,-3 3-1,3 4 0,18 12 1,1 2-7,-1 0 1,-1 0 0,-4 1 0,-2 1 8,-4-2 0,1 0-81,11 5 0,5 3 0,-19 9 172,70 33 0,21 10 0,14 1 0,6 4 0,-4-2 0,-1 1-37,1-1 1,1 2 0,4 9 0,1 1 0,1 0 0,1-1 0,1 2 0,1 1-37,4 4 1,0 0 0,-2 1 0,1-1 0,4 0-1,0 0 1,-2-1 0,-1-1-69,-2-1 0,2-1 0,6 2 0,2-2 0,-6-5 0,-1-2 0,0-2 0,0-3-24,-3-3 1,-1-2 0,0-3 0,0-2 0,-5-4 0,1-2-168,-3-1 0,3-3 0,11-8 0,3-6 82,5-1 0,-1-10 0,0-19 0,-4-13 0,-7-12 0,-7-8 110,-11-4 1,-8-4-1,-9 0 1,-9-2 0,-8 10-1,-6 1 1,-1-2 0,-4 0 90,-4 0 0,-5-1 0,-2-3 0,-5 2 1,-8 2-1,-4 2 0,-2 1 0,-2 1 82,-3-1 1,-3 1 0,-8 1 0,-3 3 0,-2-2 0,-2 0 0,-2 1 0,-1 1 2,-3 1 1,0 1 0,2 1 0,0 1 0,-7 1 0,-1 2 0,1 0 0,-2 1-1,-2 0 1,-1 1 0,3 1 0,0 0 0,3 3 0,2 0 0,1 0 0,2-1-99,2 1 1,0 0 0,-1 1 0,0 0 0,5 1 0,1 2 0,1 1 0,2 2-213,3 1 0,1 0 1,4 1-1,-1 0-3,-3 0 1,1 1 216,-33-13 1,-3 28-28,54 49 1,45 29 0,24-2 0,11 4 62,1 3 0,3-1 0,5-2 0,2-2 0,-7-13 0,-1-1 0,3 2 0,0-1-73,0 2 1,1 0-1,4 2 1,2-1 0,-1-1-1,2-2 1,-2-4 0,1-1-37,3-1 0,0-2 0,1-3 0,0-3 1,0 0-1,1-2 0,-2-3 0,0-2 15,-4-2 1,1-2-1,0-1 1,0-2 0,-6-7-1,0-1-132,7-1 1,2-1-1,-6-5 1,1-4 17,8-2 0,0-8 1,-5-14-1,-4-9 90,0-9 1,-6-9 0,-13-10 0,-10-7 0,-14-9-1,-10-3 68,-5 4 0,-8 0 0,-6-3 0,-7 3 0,-4 14 1,-5 3-1,-3-1 0,-2 1 110,-5 1 1,-3 1 0,-1-1 0,-3 3 0,-1 5 0,-3 3 0,0-2 0,-1 1-1,-1 1 1,-1 0 0,-7-3 0,-2 3 0,5 7 0,-1 2 0,-2-1 0,0 0-14,1 2 1,0 0 0,0 0-1,1 0 1,1 3 0,0 1-119,3 3 1,-1 0 0,-8-3 0,-2 0 24,-3 2 1,0 1-306,5 2 0,2 3 221,2 2 1,17 15 0,40 45 71,57 38 0,-6-27 1,8 1-1,12 6 0,2-2 1,-8-7-1,-2-3 27,-5-4 1,1-1 0,6 0 0,0-2-1,-2-1 1,0-1 0,2 0 0,2 0-20,2 2 1,0-1 0,0-6 0,0 0 0,-1 2 0,0 0 0,1-1-1,0-1-20,1-2 1,1 0 0,2-3 0,2-3-1,-3-3 1,0-2 0,1-1 0,-1-1 5,-2-1 1,0-3 0,-3-4 0,0-1 0,-2-1-1,0-2 1,-2-2 0,0-3-173,-2-2 0,1 0 0,3-2 1,0-2 17,5-2 0,0-3 0,-6-1 0,0-4 97,8-7 0,-4-4 125,-11 4 0,-11-7 0,-4-62-15,-47-4 0,-14 43 0,-11 5 0,-16 9 0,-5 6 152,0 1 1,-2 2-1,0 5 1,-1 3-240,-2 3 0,-2 1 0,-4 0 0,-4-1-198,-20-2 1,-3-1-1,4 1 1,0-1 138,-2 0 1,-1 1 0,0 2 0,0 1 0,2 0 0,1-1-77,9 0 0,1-1 0,3 2 1,2-1 162,6-2 0,2-1 1,-7 0-1,-1-1 1,-13-6-1,1 0 0,14 2 1,4 1 170,6 0 1,2 0 0,7 4 0,1 1 0,0 3 0,-1 1 81,1 1 1,-1-1 0,-10-2 0,-2 1 245,-5 2 1,0 2-1,0 2 1,4 1-984,-31-8 0,78 30 295,67 5 0,8-5 1,10 0-1,17 2 0,3-1 74,-3-1 0,1-3 0,5-3 0,-2-3 0,-17-2 0,-2 0 0,4-2 0,1 0 11,0-1 1,2 0-1,11-1 1,0 0-1,-5-1 1,-1 0 0,1-2-1,1-1 164,-1 0 1,1 0 0,5 2 0,0 0 0,-4-3 0,-1-1 0,0 1 0,-1 0 69,2 1 1,-1 0 0,2-3 0,0-1 0,-6 3 0,-1 0 0,-1-2 0,0-1-1,-2 0 1,-1 0 0,6 2 0,-1 1 0,-11 0 0,-2 0 0,0 0 0,0 0 18,-3 1 1,0-1 0,1-2 0,0 0-349,0 1 1,0 1-122,2 3 0,-4-2 0,32-13 102,-58-1 0,-70-6 0,-21 9 0,-9 1 333,5 2 0,-2 2 0,-7 2 0,-2 3 0,-4 1 0,-1 0 15,-4 0 1,-3 2 0,-6-1 0,1 1 0,18 3 0,2 0 0,-3 0 0,0 0-1,1 0 1,0 0 0,-4 3 0,1 1 0,2-1 0,0 2 0,3 0 0,0 0-4,1 2 1,0 1 0,2-1 0,0 0 0,1 0 0,0 0-279,4 0 1,-2-1-1,-15 0 1,-4 0-53,-7 4 1,-2-1 0,1-3 0,-1-2 56,0 0 1,3-2 0,8-3 0,3-2 246,6 0 0,6 0 229,-19-3 1,46 6-390,79 0 1,47-6 0,-16 1-1,6-1 1,-5 0 0,-1-2-57,-1-2 0,1-1 0,6-4 0,3-1 0,2 1 0,1-1 0,1-1 0,-1-1 0,3 0 0,0-1 0,6 1 0,0-1 0,-2 0 0,0-1 0,1-1 0,0 0 0,-1 0 0,-1-1 0,1 0 0,-2 1 0,-7 2 0,-1 1 0,-3-1 0,-1 0-41,-3 1 0,-1-1 0,-1-1 0,-2-1 0,-7 1 0,-2 1-41,-2 2 1,-2-1 0,1-4-1,-2-2 532,0 0 1,-7-1 0,0-16-165,-64 16 1,-36 4 0,-5 12 0,-7 2 0,1 0 0,0 1-42,-4 2 1,-2 2 0,-4 1 0,-2 0 0,-8 0 0,-1 0 0,-5-1 0,-1 0-34,-5-1 0,-2 0 1,27 0-1,-1 1 0,0 0 1,-1 2-1,0-1 0,-1 0 1,-1 0-1,-1 0 1,0-1-9,0 0 1,0 0 0,-2 0 0,-4-1 0,-2 0 0,0 1 0,1 0 0,0 1 0,1 0 0,-1-2 0,1 0 0,-1 0-1,-2 0 1,0-1 0,0 1 0,-2 1 0,0 1 0,1 0 0,2-1 0,2 0 0,-1 0 0,3 1 0,-1 0 0,0 1-1,2 0 1,-1 0 0,0 0 0,-5 0 0,1 0 0,0 0 0,8 0 0,0 0 0,1 0 0,-1 0 0,0 0 0,0 0-19,1 0 0,1 0 0,0 0 1,1 0-1,0 0 0,1 0 1,-26 0-1,1 0 0,3 0 0,0 0-26,2 0 1,1 0 0,2 0-1,3 0 1,8 0 0,1 0-268,2 0 1,-2 0 0,-9 0 0,-1 2-263,-5 1 0,1 0 0,7-3 0,5 2 164,3 6 0,30 1 0,48-7 164,73 4 0,-5-9 0,9-2 0,-18-1 0,3 0 0,0-1 54,0-2 1,-1-1 0,0 0 0,30-1-1,-2 1 1,-19 0 0,-2 0 0,3 0-1,1 1 125,1 1 1,1 0 0,9-3 0,2 1 0,-4 5 0,1 2 0,3-1-1,0 0 74,2 0 0,2-1 1,-28 1-1,1 0 0,0 0 1,-1 1-1,0 2 0,0-1 1,0 0-1,-1 0 1,1 0-59,0-1 1,1 0 0,0 0 0,-1 2 0,0 1 0,0-1 0,0-1-1,1 0 1,-1 0 0,-1 1 0,0 0 0,1 1-110,-2 0 1,1 0-1,0 0 1,2 0-1,0 0 1,-1 0-1,24-1 1,-2 0-1,-2-1 1,-1 0-86,-4-1 1,-1 0 0,4-1 0,-2 1 0,-10 3 0,-2 0 92,-1 0 1,1 0 0,5 0 0,2 0 162,3 0 0,-3 0-76,-9 0 0,-8 0 0,-2 0 228,-78 0 1,-36-10 0,-16 2 0,-11 0-124,3-3 1,0-1 0,-6-3 0,0-1 0,9 3 0,0 1 0,-6 0 0,-1 1-19,-3 1 1,-2 0-1,-6 0 1,-1 1-1,-1 0 1,0 0-1,29 3 1,-1 0-1,0 1-57,-4 1 1,0 0 0,0 0 0,-1-1 0,-1 0 0,-1 0 0,-1 3 0,-1 0 0,0 0 0,1 1 0,-1-1 0,0 1-24,2 0 0,1 1 0,-3-1 0,-6-1 1,-2 0-1,1 0 0,5-1 0,0 1 1,1-1-1,-3-1 0,0 1 0,0-1-24,0 0 1,-1-1 0,1 0-1,-2 0 1,1-1 0,0 0-1,4 0 1,0 0 0,0 0-1,1-1 1,1 0 0,-1 0 10,-1-1 0,0-1 1,0 1-1,0 1 1,1 1-1,0-1 0,3-1 1,1-1-1,0 1 1,2 1-1,1 0 0,0 0 68,2 1 1,0 0-1,1 0 1,-30-3 0,2 1-1,7 2 1,3 0 0,6 2-1,3 0 41,7-1 1,2 1 0,3 3-1,2 0-131,1-2 1,2 0-482,-39 1 0,64-12 351,70-5 1,14 1-1,10 1 1,17 0-1,3 1 1,-6 0-1,0-1 18,-1-1 0,1 1 0,4-1 0,1 1 0,5-2 0,1 1 0,3-1 0,0 0 33,1 1 1,1-1-1,-24 7 1,1-1 0,-1 1-1,0 0 1,0-1 0,0 1-1,2-1 1,1 1-1,1 0 17,2-1 1,0 1-1,0 0 1,-2 0-1,-1 0 1,1 1-1,1-1 1,1 0-1,-1 0 1,0 1-1,-1 0 1,1 0 122,-2 1 0,-1-1 0,2-1 0,6-1 0,1 0 0,-2 0 0,-7 3 1,-1 0-1,0-1 0,0 0 0,0 0 0,0 0-12,30-4 0,0-1 0,-31 5 0,0 0 0,-1 0 0,26-2 0,-2-1 0,-3 1 0,-1 0-63,-1 0 0,-1-1 0,-6-2 0,-1 1 0,-1 1 0,-1 1-72,-4-1 0,2-1 1,11-3-1,1-1-37,5-3 1,0 1-39,-9 3 1,-3 1 327,-5 0 0,-18-1 0,-43-1-78,-61 0 1,-6 16-1,-8 4 1,-15 5-1,-3 3 1,6 2 0,1 3 15,1 3 1,0 3 0,-4-2 0,-1 1 0,-3 4 0,-1 1 0,0 0 0,-1 0-82,-3 0 0,-1 1 1,-8 4-1,0 0 1,1-4-1,0 0 1,-1 1-1,0 1-9,2 1 0,-2 0 1,27-8-1,-1 0 0,0 0 1,3 0-1,0 0 0,0 0 1,1-1-1,-1-1 0,1 0 105,0 0 0,0 0 0,1 0 0,-32 10 1,2 0-1,8-5 0,1-1 0,3 1 1,1 0 53,4-1 1,1 1 0,0-1 0,1-1 0,15-2 0,3-1 130,3 1 0,1 0-616,-10 2 1,2 3 75,3 3 0,17 2 0,37 4 0,82-19 123,-14-19 0,6-8 0,10-11 0,-1-6 0,-8-1 0,-2-2 0,8-5 0,1-2 33,7-6 1,1-1-1,-25 15 1,1 1 0,1-1-1,3-3 1,0 0 0,0-1-1,3 1 1,0-1-1,0 0 99,-1 0 1,0-1-1,2 1 1,6-3-1,2 0 1,-1-1-1,-1 0 1,-1 0-1,1 0 1,2 0-1,0 1 1,1-1 71,1-1 1,0 1 0,0 1 0,-1 2 0,0 1 0,0 2 0,-4 1 0,-1 2 0,0 0 0,-1 1 0,-1 1 0,2 1-84,0 0 0,1 0 0,-2 2 0,-3 1 0,-1 0 0,-1 2 0,-3 3 0,0 0 0,-1 1 0,25-8 0,-1 2-88,-6 2 1,-1 3 0,2 3-1,-3 3 1,-10 1 0,-3 1-143,-4 1 0,-1 1 0,3 4 1,0 2-38,0-1 0,-6 4 0,7 15 263,-53 23 0,-53 5 1,-3-8-1,-8 0 0,-3-3 1,-2-2 120,-4-1 1,-2-1 0,-5 1-1,-2-2 1,-4 0 0,-2 0-1,-5-2 1,-1-1-51,-5 0 0,-2-1 1,-7 3-1,-2 0 0,4-2 1,-1-1-1,-2 1 0,0 0 24,-1-1 0,0 1 1,28-6-1,0-1 0,0 1 1,1-2-1,0 0 0,0 0 1,-1 1-1,0-1 1,1 2 19,-1 0 0,0 0 0,0 0 0,-28 7 1,0 0-1,2-1 0,0 1 0,4 0 1,1 0 12,2-1 1,0 1 0,0-3 0,1 1 0,9 2 0,1 0 0,3-1 0,2-1 40,5-1 1,2-1 0,-1 3 0,2 2 0,10-2 0,2 1 13,1-1 1,1 2 0,3 3 0,1 2-506,3 1 0,6 0 0,4 10 164,58 2 0,70-37 0,-15-13 0,5-8 0,-2-9 0,1-6 74,5-8 1,1-7-1,-22 10 1,1-4 0,1-2-1,4-5 1,0-2 0,1-1-1,3-2 1,0-1-1,1-1 24,1-2 0,1-1 1,1-1-1,-16 12 1,1-1-1,0-1 1,0 2-1,-2 1 1,-1 2-1,1-1 1,1 1-1,0-2 1,1 1-1,1-1 0,-1 1 0,-1 1 0,0 0 1,1 1-1,0-1 1,3 0-1,0-1 1,1 1-1,-1 0 1,-4 2-1,1 0 1,-2 0-1,1 1 1,19-12-1,0 1 0,-1 0 43,-2 2 1,0 0 0,-1 2 0,-1 2-1,-1 1 1,0 2 0,-6 5 0,0 3-1,-1 1 1,-3 1 0,-2 2 0,0 0 61,-5 2 0,0 1 0,-1 1 0,24-11 0,-3 4 1,-12 6-1,-3 2 34,-5 2 0,0 1-48,4 0 1,0 3-96,-1 5 0,-15-3 1,-33-24 135,-79 9 1,-8 11-1,-11 3 1,-15 4 0,-4 4 67,7 0 0,0 1 0,-5-2 0,2 2 1,19 2-1,2 1-47,-6 0 0,-1 0 1,-3-3-1,5 1 1,19 4-1,4 0 0,-1 1 1,0 0 75,2 0 1,-1 2 0,-6 2 0,-2 2 0,-4 3 0,0 3-166,-5 3 0,1 5 1,-1 4-1,4 3 0,12 0 1,2 2-1,-2 2 1,1 2-99,-2 2 1,0 2-1,-4 4 1,0 2 0,1 3-1,0 1 1,-2 2 0,0 1-11,0 1 1,-2 1 0,-4 7 0,-2 1-1,-2 1 1,-1 0 0,24-17 0,0 1-1,-1 0 28,-3 2 0,0 1 0,-1-1 0,0 0 0,-1-2 0,-1 1 0,1 2 0,-1-1 0,0 1 0,-1-3 0,0 1 0,-1-1 27,2-2 0,-1 0 0,-1 0 0,-5 4 0,0 0 0,-1-1 0,1 0 0,0-1 0,-1 0 0,-1 1 0,0 0 0,-1-2 113,-1 1 0,-1-1 0,0-1 1,0-1-1,0 0 0,0-2 1,1-2-1,1 0 0,0-1 1,2 0-1,0-1 0,0 0 40,0 1 0,0-1 0,0-1 1,1-2-1,0-1 0,1-1 1,-26 12-1,1-3 0,3-2 1,2-2 64,5-2 1,2-2 0,4-5 0,3-1 0,10-2 0,3 0 327,3-2 1,2-1-581,2-2 0,3-5 0,-8-10-75,48-33 0,76-41 0,5 18 0,10-2 0,-3 3 0,-1-1 82,-24 17 0,1-1 0,0 0 0,2-1 0,2 0 0,0-1 0,6-4 0,0-1 0,1 0 0,3-2 0,1 1 0,0-2 6,4-1 0,0 0 1,1-1-1,3-3 0,0 0 1,2 0-1,1 1 1,1 0-1,0 1 0,-19 13 1,0-1-1,0 1 0,0 1 96,1-1 0,-1 0 0,0 1 0,1-1 1,3-1-1,0 0 0,1 0 0,-1-1 0,1 0 1,-1 0-1,1-1 0,0 1 0,0-1 0,1 0 1,-1 1-1,1-1 3,1 1 1,0-1 0,0 1 0,-1 0 0,-2 1 0,-1 0 0,-1 0 0,2 1-1,-1 2 1,0 0 0,0 1 0,0 0 0,20-10 0,-1 0 0,0 1-68,-2 1 1,0 2 0,-1-1 0,-2 0 0,0 0 0,-1 0-1,-4 3 1,-1 1 0,-2-1 0,-3 3 0,0-1 0,-2 1-31,-3 2 1,-1 0-1,0 1 1,-4 2 0,0 0-1,-1 0 1,25-13-1,-1 1 1,-7 3 0,-2 0-36,-2 2 1,-3 0 0,-9 2 0,-2 1-1,-6 2 1,-1 0 220,-3 1 1,-1 2 214,20-7 1,-60 0 0,-64 37-225,8 7 0,-5 5 0,-12 5 0,-2 5 0,2 4 1,0 2-1,-5 2 0,-2 2-54,-4 1 0,-3 2 0,19-8 0,-2 1 0,0-1 0,-29 12 0,-1-1 0,28-12 0,-1 1 0,0 0-54,-1 0 0,0 1 1,0 0-1,-5 2 1,1 1-1,-2 0 0,-2 0 1,0-1-1,-1 0 1,2 1-1,-1 1 1,0 0 29,-1 2 1,0 1-1,-2-1 1,-3 1-1,-1 0 1,1 1-1,4 0 1,0 0-1,1 1 1,-1-1-1,0 1 1,-1-1 9,-2 2 0,0-1 0,0 2 0,-4 1 0,0 2 0,1 0 0,3-1 0,2 1 0,0 1 0,1 0 1,0 1-1,1 1 5,0 0 1,1 0-1,0 1 1,-1 0 0,-1 1-1,2 0 1,3-2 0,1 1-1,0-1 1,3 0-1,0 1 1,1 0-96,1 0 1,0 1 0,1 0 0,2 0 0,1 0 0,1-1 0,4-2 0,2-1 0,1 0 0,-25 20 0,1 0-88,4-3 1,1-2 0,8-7 0,3-3-1,10-10 1,2-2-135,1-1 0,2-6 0,-8-6 112,29-36 0,52-34 0,8-3 0,6-5 0,5-4 0,3 0 86,6-4 0,4-2 0,-13 13 0,3-2 0,0 1 0,1 2 0,1 0 0,1 0 0,3-2 0,2-2 0,0 0 116,2-1 0,1-1 0,1-1 0,6-4 1,1-1-1,1 0 0,-2 1 0,-1 0 1,1 1-1,1-1 0,1 0 0,0 0-28,4-2 1,0-1 0,0 0 0,2-1 0,0 0 0,0 0 0,-18 15 0,0-1 0,1 0 0,-1 0 0,1 1 0,1-1 0,-1 1 0,0-1 8,1 1 1,-1 0-1,0 0 1,1 0 0,2-3-1,0 0 1,1 0 0,-1 1-1,-1 2 1,0 1 0,0-1-1,0 1 1,-1-1 0,1 1-1,-1-1 1,0 1 31,-1-1 0,0 1 0,0-1 0,-1 3 1,16-13-1,0 3 0,0-1 0,-3 1 0,1 0 1,-2 1-1,-2 3 0,-1 1 0,-1 1-17,0 0 0,-1 1 0,-1 1 0,-3 3 0,-1 0 0,-2 3 0,16-12 0,-2 2-151,-8 6 0,0 2 0,2 0 0,0 3 41,-7 4 1,-5 4 408,18-11 0,-73 15 75,-67 25 0,-26-6-190,38 8 0,-3 1 1,-4 1-1,-2 0-182,-5 4 1,-1 2-1,-1 6 1,0 3-1,1 5 1,2 3-27,3 1 0,4 4 0,2 5 0,4 4 0,9-4 1,1 2-1,-2 5 0,1 2 49,-1 6 1,-1 1-1,-7 6 1,0 1 0,1 7-1,-1 2 1,-3 4 0,0 2-67,18-18 0,0 2 0,0 0 0,1 2 0,1 1 0,0 0 0,-2 5 0,1 0 0,0 1 0,-1 0 0,1 1 0,0 0-75,0-1 0,1 1 0,-1 0 0,-1 2 0,-1 0 0,0 1 0,2-1 0,1 0 0,0 1 0,-1 0 0,0 0 0,1 0-4,0 0 0,1 1 1,0-2-1,2-5 0,0-1 1,0-1-1,0 0 1,1 0-1,-1-2 0,-16 22 1,-1-1-9,0-4 0,1 0 1,0 1-1,0-1 1,7-8-1,0 0 28,1-4 0,-3-1 1,-11 1-1,-4-2 466,-1-1 1,-2-5-291,5-7 0,0-17 1,-27-52-1,60-19 1,12-11-142,10-10 0,10-6 0,13-17 0,9-1 0,7 9 0,5 1 0,5-8 0,4-1 40,-12 23 0,2 0 0,1-1 0,5-4 0,2 0 1,1-1-1,4-3 0,2-1 0,1 0 0,0-1 0,2 0 1,0 1 40,0 0 1,1 1-1,2-2 1,-10 13 0,2-1-1,1 0 1,0 2 0,14-14-1,1 3 1,1-1 0,-14 16-1,0 0 1,0 1 0,1-1 7,-1 1 0,1-1 0,0 1 1,1 0-1,3-2 0,1 0 1,1 1-1,-1-1 0,-2 2 1,1 0-1,0 1 0,0 0 1,0 0-1,0 0 0,0 1 1,1-1-81,2-1 1,1-1-1,-1 1 1,1 0 0,-3 1-1,0 0 1,0 1 0,1-1-1,1 1 1,0-1 0,1 0-1,-1 1 1,0 0-1,0 0 1,-1 1 0,0-1-50,-1 2 1,-1 0 0,0 1 0,0-2-1,1-1 1,1-2 0,-1 1 0,-2 1 0,12-10-1,-3 1 1,0 0 0,-2 1 0,0 1-1,-1 1-19,-3 3 1,0 1-1,-2-1 1,0-2 0,0-1-1,-3 1 1,-8 7 0,-2 0-1,-1 2 1,19-22-1,-2 2-62,-4 1 0,-2 1 1,-9 11-1,-2 1 1,-5 2-1,-3 1 275,-4 3 0,0 1 1,-1-4-1,0-1 368,-2-1 1,-3 2-1,9-20 1,-55 27-319,-42 45 0,-14 20 0,25 5 0,0 6-268,-1 1 1,1 4-1,-1 7 1,1 1 0,3-6-1,-1 0 1,-3 4 0,-1 1 34,-5 4 0,-2 1 1,-2 1-1,-2 3 1,-3 5-1,0 1 1,-2 3-1,0 0 50,-2 3 0,0 2 0,18-17 1,0 2-1,0 0 0,0 1 1,1 0-1,0 1 0,-3 1 1,0 1-1,0 1 54,-1-1 0,0 0 0,1 2 0,-4 4 0,0 1 0,1 1 0,3-3 0,0 1 0,0 1 0,-1 2 0,1 1 0,-1 0-23,-1 2 1,0-1 0,0 1 0,-1 2 0,1 0 0,0 0 0,1-3 0,1 0 0,-1 0 0,1 0 0,0 0 0,0 0 13,1-2 0,1-1 0,-1 2 0,-2 4 0,-1 1 0,1-1 0,1-3 0,1-2 0,0 0 0,1-1 0,0 0 0,0-1-93,2-1 1,0 0 0,0-1-1,1-5 1,-1-1 0,2 0-1,2-4 1,1 0 0,0-2-1,-22 21 1,0-4-31,2-4 0,0-2 1,1-4-1,0-3 0,8-7 1,1-3-1,2-3 0,0-2 54,3-4 1,-1-2 0,4-2-1,-1-4-28,0-4 1,-1-5 0,-37-5-103,-5-30 0,42-49 0,40 11 1,10-6-1,4 1 0,6-2 94,5-2 0,5-2 1,11-11-1,6-3 0,-8 22 1,3-2-1,0 1 0,3-4 1,1 0-1,0 1 100,3-3 0,1 0 0,1 0 0,6-3 0,2-1 0,0 0 0,-1 1 0,0 1 0,2-1 0,3-2 1,0 0-1,2 0 0,2-2 0,2 0 0,1 1 19,-1 1 0,2 1 0,0 1 0,-1 1 1,1 1-1,0 1 0,-2 6 0,0 1 0,0 2 1,-1 1-1,0 1 0,0 1 25,-3 5 1,0 0 0,-2 2 0,14-16 0,0 4 0,-3 7 0,0 3 0,-8 7 0,-1 3-128,-5 6 0,-1 2-275,3-1 0,-1 8 0,30 23 275,-26 46 0,-48 13 0,-33-4 0,-12 2 1,0-4-1,-3-1 162,-4 1 0,-3 1 0,-10 12 0,-3 2 1,-7 5-1,0 0 0,20-20 0,1 0 1,-1 0-29,-3 3 1,0 1 0,-2 1 0,-4 5 0,-1 0 0,-2 1 0,-3 2 0,0 0 0,-1 0 0,0 1 0,0 0 0,0 1-1,2-1 1,0-1 0,-2 1 0,-2 2 0,-1 0 0,0-3 0,8-8 0,0-1 0,0-1 0,0 0 0,-1 0 0,1-1 16,2-2 0,1-1 0,0 0 1,4-4-1,0 0 0,1-2 1,-17 14-1,2-3 0,7-7 1,1-3-165,6-7 0,0-4 0,6-7 0,0-4 72,-5-1 0,2-7 0,-8-11-252,1-47 0,48-21 0,15 2 0,8-6 147,6 3 1,4 0 0,5-3-1,4 2 1,-1 4 0,2 2-1,0-1 1,2 0 0,4-1-1,1 0-24,1 2 0,0 1 0,-1 4 0,1 0 0,5 0 0,1 1 0,-3 4 0,1 1 193,-1 1 0,1 1 1,-6 7-1,0 0 0,4-4 1,1 1 88,-4 4 1,1 0-1,8-5 1,3 1-1,-1 0 1,1 1 98,2 2 0,0 4-690,28-7 283,-14 10 0,-98 59 0,-24 16 0,-1-2 0,-4 0 110,-7 4 1,-2 1-1,-1 2 1,-2-1-1,2-5 1,0-2-1,-2 1 1,0-1 160,-1-1 1,0 0 0,0-1 0,-1-2 0,1 0 0,0-2 0,4-2 0,2-2 122,4-3 1,0 0 0,5-2 0,-1-1-1,-3 1 1,0-4 0,7-12 0,1-8-410,-42-25 0,60-20 0,47-4 0,15-6 0,2 3 0,4 1 41,6-3 0,3 1 0,3-2 0,3-2 0,7-5 0,2-1 0,1-2 0,1 2 0,3-1 0,0 2 0,-4 7 0,0 2 0,5 0 0,0-1 0,-2 1 0,0 1-369,-2 2 0,0 1 431,-1 4 1,-1 1 0,0-2-1,0-1 233,6 0 0,0 1 0,-4 4 1,2 2 192,6-2 0,-2 3-317,-16 12 1,-3 3 111,24-11 1,-100 65 0,-24 18-72,-4 1 0,-6 1 1,9-7-1,-3 1 0,2-3 1,-7 5-1,0-3 1,-4 3-1,-2 1 16,0-1 1,-2 1-1,-3 1 1,0-1-1,7-6 1,2 0 0,0 0-1,0-1 50,2-2 1,0 0 0,1-2 0,0-2-112,4-4 0,1-4-290,-28 5 0,9-54 0,64-47 0,33-21 156,-1 41 1,5-1-1,9-12 1,4-2 0,6-3-1,1 0 1,2-6 0,1-1-1,-13 20 1,1 0-1,1-2 8,2-3 0,0 0 0,1 1 0,-2 2 0,0 1 0,1-1 0,4-6 0,0-2 0,0-1 0,-1 2 0,1-1 0,0 0 0,-1 2 0,0 0 0,0 0 0,-2 0 0,0 1 0,0 1 0,-2 1 0,0 1 0,-1 0 0,-1 3 0,-1 0 0,0 1 66,12-19 0,-1 4 0,-8 9 0,-2 2 0,-6 9 0,-2 1 507,0 1 1,-2 1 491,11-38-505,-12 11-218,-27 27 1,-39 1 30,-29 22-236,-21 19 0,33 20 0,-2 8 1,-2 8-1,1 6 26,-4 3 0,0 4 1,-6 10-1,2 4 0,10-5 1,2 1-1,-4 6 0,-2 2-50,-6 7 0,0 2 0,23-20 0,0 0 0,0 2 0,-1 1 1,-1 0-1,1 1 0,1 1 0,0 0 0,0 1-49,0 1 1,0 0 0,0 1 0,-6 8 0,-1 1 0,1 0 0,5-6 0,0-2-1,1 1 1,0 1 0,0-1 0,0 0-19,1-2 0,0 0 0,1 1 1,2 0-1,0 2 0,0-1 0,0-1 1,0 0-1,1 0 0,-17 24 1,2-1-96,2-3 1,1-1-1,2-5 1,1-2-1,4-9 1,-1-2-7,2-2 1,0 0 0,-3-1 0,-1-1 28,-2-2 1,-1-4-85,3-3 1,3-16-1,-6-42 1,38-54 115,21 14 0,7-3 0,6-12 1,5 0-1,4 2 0,2 0 0,4-7 1,3-1-1,4-6 0,3-3-14,3-4 1,3-3-1,-15 20 1,0-3 0,1 1-1,1 0 1,1 0 0,0 0-1,0-1 1,0-1-1,1 0 47,-1-1 1,1 1-1,1-1 1,1 2-1,1-1 1,0 2-1,-4 2 1,-1 1-1,1 1 1,-2 3-1,0 2 1,0 0 49,1 3 0,-1 0 0,0 2 0,13-22 0,-1 3 484,0 10 1,-3 4-165,-14 12 1,-2 6 0,20-10-83,-58 71 1,-23 40 0,-7-1 0,-5 4-244,1 0 1,-2 0 0,-4 1 0,-1 0 0,3-4 0,-1-1 0,-3 5 0,-3 0 21,-4 4 1,-1 1-13,-3 1 1,-2 2 0,16-19 0,-2 1-1,1 1 1,-2 0 0,0 1 0,-1 1-1,-1 1 1,0 0 0,0 0 42,-2 0 1,1 0-1,-1 0 1,-1 2-1,0 1 1,0-1 0,2-1-1,0 0 1,0-1-1,2-1 1,-1-1 0,1-1 42,0 1 0,0-1 0,0 0 1,2-1-1,0-2 0,1 0 1,-16 17-1,2-2 0,5-7 1,1-2-75,6-8 1,1-1 0,-1-1 0,1-1-517,0-2 0,1-2 246,1 1 0,5-20 0,5-54 0,50-64 123,6 34 0,7-3 0,8-11 0,3 1 0,-6 15 0,2 2 0,1-3 0,0-1-41,1-1 0,0 0 0,2-1 0,1 0 0,-2 0 0,0 0-42,-2 5 0,0 1 0,2 0 0,1 0 697,0-1 1,2 5-247,-4 6 1,-2 19 0,11 53 0,-26 68-148,-18-33 0,-6 4 0,-3 2 1,-6 0-1,-7-9 0,-2-1 1,-1 6-1,-1 0 0,-3 3 1,-2 0-222,-5 5 0,-2 0 0,-3 4 0,-3-1 0,-5 2 0,-3-1 0,1-4 0,-3 0 96,1-2 0,-3 0 0,-7 7 1,-2-1-1,5-7 0,1-2 1,0-2-1,0 0 125,2-4 0,-1-1 0,-2 4 1,0 0-1,6-6 0,1-3 1,2-1-1,1-2 0,1-2 1,1-2 315,4-3 0,2-3-793,-22 22 1,14-6 132,54-38 0,48-49 0,11-12 0,6-9 123,-7 2 0,-2-3 0,1-3 0,0-1 0,0-4 0,0 0 0,4-3 0,0 0 24,4-5 1,0 0 0,-22 23-1,0-1 1,0 1 0,1 0-1,-1 0 1,1 0 0,21-20-1,0 2 100,-6 6 0,0 1 0,2 1 1,-2 2-1,-10 8 0,-1 1 0,3 3 1,0 2 243,3-1 1,0 3 0,-15 14 0,0 3 210,8-3 0,0 5-427,27 8 1,-6 36 51,-24 37 0,-34-12 0,-7 7 0,-2 12 0,-4 3 0,-3-3 0,-4 0 0,-4 0 0,-3 0 0,-2 8 0,-3 1 0,-4 1 0,-3 1 0,-1 2 0,-1 1 0,-2 3 0,0 1-108,-1 1 0,0 0 0,0-4 1,0-1-1,1 2 0,-1-1 1,0-1-1,0-1 20,0-2 0,0-3 0,1-8 1,1-2-1,0-3 0,2-2-365,1 0 1,3-2 174,-3 29 0,44-77 1,34-80-1,-18 11 0,-1-6 104,0-5 0,-2-2 0,-2 1 1,0 0-1,-2 1 0,0 0 1,1-3-1,2-1 34,0-1 1,0 0-1,-3-5 1,0-1-1,1 0 1,-1 1-1,0 0 1,-2 1-75,0 2 0,0 2 84,-4 8 0,-1 2 1,4-4-1,0 2 540,-3 2 1,2 2-247,2 5 1,6 4 0,2 6 0,6 12-1,57 28 1,-29 20 0,-32 32 0,-6 16-260,-2 3 1,-6 2 0,-8-13 0,-3 3 0,1 21 0,-3 3 0,-5-5 0,-2-1 0,-2-3 0,-2 0-110,1 0 0,-2 0 0,-8 4 0,-5-1 0,-2 0 0,-5-1 0,-4 1 0,-4 0 0,-4 2 0,-4-1 0,-5 6 0,-2-1 0,-3-6 0,-1-1 0,-4 0 0,-2-2 153,1-1 0,-3-4 0,-4-3 0,-2-4 0,8-9 0,-1-5 0,-2-5 0,-2-5 95,-4-6 1,1-7 0,-27-2-1,-6-42 1,27-34 0,22-30-103,27 35 1,3-3-1,4-14 1,4-2 0,2-6-1,1-1 1,1-4-1,0-1-62,2-6 0,0 1 0,1 2 0,0 0 0,1 4 0,0-1 0,1 1 0,0 0-3,2-1 0,0 1 1,1-2-1,0 3 1,3 12-1,1 2 1,-1-2-1,0-1-39,3-6 1,1 2 0,-1 14 0,3 0 571,3-7 1,5 0-380,5 8 0,6 5-169,4 3 1,4 11 0,26 22 0,-31 63 0,-45 34-16,-9-34 1,-8 1 0,-8 2 0,-6 1 0,-8 4-1,-3 1 1,-8 8 0,-2 2 0,16-19 0,-2 1-1,0 0 109,-4 1 0,-1 0 0,-1 1 0,-5 4 0,-2-1 0,-1 1 0,-5 1 1,-1 0-1,-1 0 0,-1 1 0,0 0 0,-1-1 23,-2 2 1,0 1 0,-1-1-1,-1-1 1,1 1 0,0-1 0,0-2-1,0 0 1,1-1 0,2-3-1,0 0 1,0-2 20,5-2 1,-1-2 0,0-2 0,-2 1 0,0-3 0,1-1 0,-19 9 0,3-3 0,1-3 0,0-3 0,7-5 0,2-2 25,7-6 0,2-3 0,8-6 1,2-3-436,1-2 0,3-5 0,-23-22 164,12-34 0,78-38 0,22 25 0,11 0 0,4 1 0,3 0 93,6 1 1,4-1 0,-12 14 0,3 0-1,0-2 1,2-3 0,0-1 0,2-1 0,3-1-1,2-1 1,0 0 0,5-3 0,0 0-1,2 0 69,0-2 1,1 0-1,2 1 1,3 0 0,1 0-1,0 1 1,-2 0 0,1 1-1,-1 1 1,2 1 0,0 1-1,0 1 1,-3 4 0,0 1-1,0 2 100,-3 2 0,1 1 0,-1 3 1,-5 3-1,1 3 0,-3 2 1,19-5-1,-3 4 0,-7 5 1,-1 5 64,-6 5 1,-2 5 0,-5 0 0,-2 5 0,-8 10 0,-1 6-191,-1 6 0,-5 7 0,11 38 0,-49-8 0,-12 7-38,-7 6 1,-7 0 0,-11 5 0,-8-2 0,-13 2 0,-6-2-1,14-17 1,-4 0 0,-1 0 0,-6 3 0,-2-1 0,-1 1 6,-5 2 0,-1 1 0,-2-1 0,-5 1 0,-3 0 1,-1 0-1,-3 1 0,-1 1 0,-2-1 0,18-13 0,-1 0 1,-1 0-1,-1-1 0,-2 2 0,0-1 0,-1 0 0,0 1 112,0-1 1,0 0-1,0 0 1,0-1 0,-2-2-1,0-1 1,0-1-1,1 0 1,2-2 0,1 1-1,-1-1 1,1-1-1,-23 12 1,0-1 0,1-1-1,2-1 1,2-2 0,0 0 20,3-1 1,0 0-1,1-1 1,2-2 0,0 0-1,3-3 1,12-5-1,2-1 1,1-1 0,-24 12-1,1-1 1,10-5 0,2 0 415,9-5 1,4-3-439,-31 14 0,48-26 1,54-22-1,57-27 0,-14 5 1,5-4-136,15-9 0,3-5 0,-16 8 0,1-4 0,3 0 0,8-5 0,3-3 0,0 0 0,-15 10 0,2-1 0,-1-1 0,2 0 37,4-3 0,1-1 0,2-1 1,0-1-1,8-5 0,2-2 1,0 0-1,0 1 0,-1 1 1,0 0-1,0-1 0,0 1 1,-14 10-1,-1 0 0,1 0 1,0 0-1,0 0 0,0 1 1,1-1-1,0 1 0,0 0 0,0 0-152,1 1 0,0 0 1,0 0-1,-1 1 0,-1 1 164,7-5 0,-1 2 0,-1 0 0,2 0 1,9-3-1,3 0 0,-1 0 0,-2 3 1,-11 5-1,-2 2 0,-1 1 0,1 1 1,-3 2-1,1 0 0,-1 0 0,-1 2 131,15-7 0,-1 1 0,-1 3 1,-2 4-1,0 2 0,-2 3 1,21-4-1,-3 5 0,-8 3 1,-2 5 146,-10 2 1,-2 7 0,1 9 0,-3 8-188,-7 7 0,-9 10 0,-16 13 1,-14 10-1,-19 11 0,-16 2 1,-13 3-1,-10-2 0,-12 4 1,-7-2-149,-8 2 1,-8 1-1,9-14 1,-4 3 0,-2-2-1,-1-1 1,-2-2 0,-1 2-1,-7 4 1,-1 1-1,-2 0 43,17-13 0,0-1 0,-1 0 0,-2 1 0,-9 5 1,-2 1-1,-1 0 0,0 0 0,0-2 0,0 1 1,0-1-1,-1 1 0,-3 1 0,0-1 0,-1 1 1,-1-1-1,15-9 0,-1 0 0,0 0 0,-1 0 0,1 0-150,-1 0 0,-1 1 1,1-1-1,0 0 0,1-1 249,-12 5 1,2 0-1,-1-1 1,0 1-1,11-6 1,-1 1 0,0-1-1,1 0 1,1-1-1,-9 3 1,2-1 0,1-1-1,0 0 1,4-1-1,0-1 1,1 0 0,0 0 28,2-2 1,1 0 0,1 0 0,1-2 0,-16 8 0,1-1 0,3-1 0,11-5 0,1 0 0,2-3 0,-21 11 0,3-3 245,12-6 1,4-4 0,-26 10-315,66-41 0,56-26 0,29-14 0,1 0 0,10-3 0,0-2-71,-1 0 0,2 0 0,0-1 0,3-2 0,1-1 1,0 0-1,4-4 0,0-1 0,2 0 0,-19 11 0,1 1 1,1-1-1,1-1 0,3-2 0,1-1 0,1 0 0,1 0 8,3-3 1,2 1 0,-1-1 0,0 0 0,-3 1 0,-1 0-1,1 0 1,0 0 0,0 2 0,1 0 0,0 0 0,0 1 0,-2 1-1,0 0 1,-1 1 0,0 0 0,-1 2 0,-1 1 0,0 0-1,0 0 120,1 0 0,0 1 0,1 1 0,-1 0 1,-3 3-1,0 1 0,0 1 0,0 1 0,18-9 1,0 3-1,-1 0 0,-6 4 0,-1 1 1,-1 2 27,-6 4 0,-1 1 0,0 2 1,-1 0-1,-1 1 0,-2 2 1,21-4-1,-2 3 0,-4 4 1,1 3 146,2 1 1,-3 5 0,-20 7 0,-3 6-345,7 4 1,-16 11 0,-44 25-1,-30 3 1,-16 3 0,-23 7-1,-11-3 1,19-14 0,-5 0-1,0-1 54,-5 3 0,-1-1 0,-1 1 1,-4 1-1,-1 1 0,-2 0 1,12-8-1,-2 1 0,-1 1 1,0-1-1,-3 2 0,0 0 1,0 0-1,-1 1 0,-4 2 1,-1 1-1,0 0 0,0 0 1,-1 0-1,1 0 0,0-1 0,-1 1 106,1 0 0,-1 0 1,1 0-1,0-1 1,1 1-1,0-1 1,1 1-1,1-2 0,2-1 1,2-1-1,-1 0 1,1 0-1,1-1 1,-1 0-1,1-1 1,1 1 8,-21 9 0,1 1 0,2 0 0,2 1 1,1 1-1,3-2 0,8-5 0,2-1 0,1 0 1,4-2-1,2 0 0,2-1 0,-21 14 1,5-1 174,11-7 1,4-1 0,10-7 0,3 0-492,-1-2 0,18 0 0,45 7 0,62-22 180,-8-24 0,7-11 1,-10-5-1,3-6 1,-1-3-1,0-5 1,-1-2-1,1-3 1,7-3-1,2-3 1,1-1-1,-13 7 1,1 0-1,0-2 0,1-1 16,4-2 1,1-2 0,1 1 0,-2-2 0,-2 1 0,-1 0-1,1-1 1,1-2 0,8-4 0,2-2 0,0-1 0,0 2 0,-1 0-1,0 0 1,0 1 0,0 1 0,-4 2 0,1 0 0,-1 2-1,0 0 120,-2 1 0,-1 2 0,1-1 0,0 2 1,-1 0-1,2 1 0,-1 1 0,-2 2 0,17-9 1,-1 2-1,-1 1 0,-3 4 0,-1 1 1,0 1 27,-6 5 0,0 1 0,0 1 1,-1 2-1,-1 1 0,-1 3 1,16-2-1,-3 5 0,-4 1 1,-1 2 146,1 2 1,-3 5 0,-24 8 0,-3 8-238,8 8 1,-13 13 0,-33 56 0,-26-12 0,-14 2 0,-13 1 0,-10-4-75,-10 4 0,-8-1 1,10-16-1,-3 0 1,-2 1-1,-2 1 1,0 1-1,-3 1 1,-6 2-1,-1 1 1,-3 1-1,15-12 1,-1 1-1,-1-1 0,-1 1 23,-5 2 0,-2 1 0,-1 0 1,1-1-1,1 1 0,0-1 0,0 1 1,-3 0-1,9-7 0,-2 0 0,-2 1 1,1-1-1,0 1 0,-1-1 0,0 1 1,-1-1-1,1 1 0,0-1 0,0-1 1,0 1-1,0-1 0,1 0 0,-1 0 94,1-1 0,0-1 0,0 1 0,0-1 0,0 0 0,0 1 0,0-1 0,0 0 0,0 0 0,1 0 0,-15 7 0,2-1 1,-1-1-1,2 1 0,2-3 0,0 1 0,1-1 0,0 0 10,2 0 0,0-1 1,1 0-1,1-1 1,5-4-1,0 0 1,2-1-1,2-2 0,-9 6 1,2-2-1,2-2 1,7-4-1,0-2 1,3-1-1,-21 9 1,5-2 429,12-7 1,4-2 491,-28 21-1147,65-54 0,53-23 0,28-12 0,-5 0 0,5-4 0,2-1 109,4-2 0,1 0 1,3-3-1,10-7 0,3-2 1,0-1-1,-18 12 1,1-1-1,-1 0 0,1-1 1,3-2-1,1 0 1,0-1-1,2 0 0,5-5 1,2-1-1,1 0 0,0 0 14,-14 10 0,1-1 0,0 1 0,1 0 0,-1-1 0,-1 1 0,0-1 0,1 0 0,-1 1 0,2-1 0,3-2 0,1 0 0,0 0 0,1 0 0,-1 1 0,-2 2 0,0 0 0,0 1 0,0 0 0,-1 2 0,15-10 0,0 2 0,-1 1 0,1 1 43,-3 2 0,0 0 0,0 2 0,-1 0 0,-1 2 0,0 1 0,0 1 0,-2 2 0,-6 5 0,-1 1 0,-1 2 0,-1 1 0,19-9 0,-1 2 0,-2 1 96,-5 4 0,-2 2 0,-1 1 1,-1 3-1,-2 2 0,-1 4 1,17-2-1,-3 4 0,-1 4 1,0 3-87,1 2 1,-3 6 0,-18 11 0,-7 11-1,-6 9 1,-13 12 0,-21 9 0,-15 7-112,-19 7 1,-16 2 0,-21 13-1,-11-2 1,16-29 0,-3-2-1,-2-1 1,-8 6 0,-2 0-1,-2 1 44,-8 2 0,-2 1 1,-1-1-1,-6 2 0,-2 0 1,-1 0-1,16-10 1,-1 0-1,0 1 0,-2 0 1,-2 1-1,-1 0 1,0 0-1,-2 1 0,-5 3 1,-1 0-1,0 0 0,-2 0 92,16-8 0,0 0 1,-1 0-1,0 0 0,1 0 1,-2-1-1,1 1 0,0-1 1,-1 0-1,1 1 0,-3 0 1,-1 1-1,1 0 0,-1 0 1,1-1-1,1 0 0,1 0 1,-1 0-1,2 0 0,-1 0 1,-15 8-1,1 1 0,0-1 1,0 1 23,2-2 0,0 0 1,1 1-1,0 0 1,1 0-1,-1 1 1,2 0-1,1-1 0,6-5 1,2 0-1,0-2 1,1 1-1,4-2 1,1-1-1,1 0 1,1 0 27,-14 10 0,2 0 1,1-1-1,3-3 0,0-1 1,3 0-1,11-5 0,2 0 1,1 0-1,-21 14 1,2-1 155,5-3 1,8-5 0,1-2 0,62-28-356,76-42 1,-3-9 0,7-11 0,-20 7-1,1-5 1,2-2 0,8-7 0,2-4-1,2-1 67,-14 9 0,2-1 0,0-1 1,2-2-1,7-6 0,2-1 0,0-2 1,1 0-1,-14 11 0,1 0 0,0 0 1,0 0-1,1 0 0,1-1 0,0-1 1,1 1-1,-1 0 0,1 0 0,1-1 1,-1 1-1,1 0 0,0 1 0,0-1-7,0 2 1,1-1 0,0 1 0,-1 1 0,0 1 0,11-9-1,-1 2 1,0 0 0,1 1 0,0 0 0,1 1 0,0 0 0,-1 2-1,-5 4 1,0 1 0,-1 1 0,-1 1 0,15-7 0,-2 2-1,-1 2-49,-8 4 1,0 2 0,-1 2-1,-6 5 1,-1 1 0,-1 4-1,21-7 1,-3 4 0,-7 5-1,-1 4 426,-3 4 1,-4 7 0,30 11-165,-14 33 1,-78 41 0,-21-11 0,-13 4 0,-11-1 0,-8-2-188,-11 2 0,-6 0 0,9-12 1,-5 1-1,0 1 0,-4 3 0,-1 1 1,-2 0-1,-4 2 0,-1 1 1,-1 0-1,13-14 0,0 0 0,-2 1 1,0 0-27,-3 1 1,-1 1 0,0 0 0,-1-1 0,2-2 0,0-1-1,-1-1 1,-1 2 0,-7 5 0,-1 0 0,-1 1 0,-1-1 0,1-1-1,-1 1 1,0-1 0,0-1 0,3-2 0,-1 0 0,1-1-1,0 0-8,2-1 1,-1-1-1,0 0 1,1 1 0,-3 1-1,0 1 1,1 0 0,1-2-1,5-3 1,1-1 0,1 0-1,1-1 1,-18 10 0,1 0-1,1-1 156,4-2 0,0-1 0,3 1 1,6-4-1,2 1 0,2-2 1,-19 11-1,5-1 0,7-5 1,2-1 228,1-2 1,8-3 0,-4 9-339,68-26 1,52-54 0,19-5 0,11-6-1,-28 8 1,0-2 0,1-1-42,4-4 0,1-2 0,2-3 1,-8 3-1,2-2 0,0-2 0,1 0 1,3-1-1,-1-2 0,2 0 0,-1-1 1,4-3-1,0 0 0,1-1 0,1-1 1,6-4-1,0-1 0,2-1 0,0 0-145,-15 11 0,2-1 1,-1 0-1,0 1 0,0-1 185,-2 1 0,0 1 0,0-1 0,0 1 0,2-1 0,5-4 0,3 0 0,0 0 0,-1 1 0,0 1 0,-4 2 1,-1 2-1,-1 0 0,0 1 0,1 1 0,12-8 0,0 2 0,0 0 0,-1 2 66,-1 2 1,-1 2-1,0 0 1,-1 3 0,-6 3-1,0 1 1,-1 2-1,-2 2 1,12-4 0,-2 4-1,-1 1 1,-7 3-1,-1 3 1,-1 1 0,24-6-1,-3 4 1,-8 9 0,-3 3 436,1 5 1,-5 4-302,20 7 1,-4 35 0,-75 29-253,-26 25 0,-14-31 1,-10 1-1,-15 2 0,-8 0 1,-9 7-1,-6 2 1,17-18-1,-2 1 0,-3 1 1,-4 4-1,-3 0 1,-2 1-1,14-11 1,-1 0-1,-2 0 1,0 0-1,-6 3 1,-1 0-1,-2 0 1,1 1 0,-3 0-1,-1 1 1,0 0-1,0-1 1,-1 1-1,0-1 1,-1 0-1,1 0 61,-2 0 1,-1 0 0,0-1-1,-1 2 1,-4 3 0,-2 1-1,0-1 1,0 0 0,1-2-1,0-1 1,0 0 0,0 0-1,0 0 1,1 0 0,-1 0 0,1 0-1,-1 0 1,1 0 0,-1-1-1,1 1 55,1-2 1,1 0-1,0 0 1,1-2 0,7-5-1,1-2 1,1 0-1,1-1 1,1-1 0,1 0-1,1-1 1,0-1-1,-16 9 1,1-2 0,2-1-1,8-5 1,2-1 0,2-1 141,5-4 1,2 0-1,1-2 1,-17 5 0,2-2-14,7-4 0,8-5 1,4-6-1,58-27-265,83-42 0,-15 9 0,7-4 0,-21 8 0,2-1 0,1-1 0,7-4 0,1-1 0,1-1 0,4-5 0,2-2 0,1-1 32,2-4 1,1-2 0,2-2 0,-12 10 0,3-2 0,0 0-1,0-1 1,2-3 0,1-1 0,0 0 0,0 0 0,3 0 0,0 0-1,1-1 1,0 1 0,-14 10 0,1-1 0,0 1 0,0 0-1,0-1 6,1 1 1,1-1 0,-1 1 0,0 0 0,0 2 0,11-7 0,0 1 0,0 2 0,0-1 0,1-1 0,0 1-1,0 1 1,0 0 0,-5 5 0,1 0 0,-1 2 0,0 1 0,-6 5 0,0 0 0,-1 3 0,0 0 141,19-8 0,-2 2 0,-1 2 1,-9 6-1,-2 1 0,-2 3 1,24-7-1,-2 4 0,-10 7 1,-1 3 146,-9 4 1,0 5 0,3 7 0,-3 8-192,-9 3 0,-11 13 0,-5 55 1,-55-15-1,-17 4 0,-14-1 1,-11-3-121,-13 5 0,-8-2 1,12-13-1,-5 1 1,-1 0-1,-7 4 1,-3 0-1,0 1 1,-6 2-1,-1 1 1,-2 0-1,17-12 1,-1 1-1,-1-1 0,-1 1-180,-4 2 0,-1 1 0,0-1 0,0-1 234,4-4 0,1-1 0,-1-1 0,-2 2 0,-10 8 0,-4 0 0,1 1 1,0-1-1,5-5 0,0-2 0,1 1 0,0-1 0,-1 2 0,1-1 0,0 1 1,-1-1 62,1 1 1,0 0 0,0-1-1,0 0 1,3-3 0,1 1 0,-1-2-1,2 0 1,4-2 0,2-1 0,0 0-1,0 0 1,1-1 0,2 0 0,-1-1-1,2 1 1,-19 10 0,2-1 0,1 0 46,7-3 0,1-1 0,2-2 1,10-5-1,2-2 0,1-1 1,-18 11-1,4-1 0,8-5 1,4 0 86,3-4 0,9-2 0,7 3 0,55-12 0,63-31-230,-23-6 0,6-5 0,23-15 1,5-7-1,-27 8 0,-1-3 1,2-2-1,7-6 0,1-2 1,3-2-1,-13 7 0,1-1 1,1-2-1,0 0 0,4-5 1,0 0-1,1-2 0,1-1 1,5-4-1,1-1 0,1-2 0,0 0 4,-13 10 0,0-1 0,0-1 0,0 0 0,1 1 0,0-2 0,1 0 0,0 0 0,1-1 0,0 1 0,1 0 0,2-1 0,0 0 0,0 1 0,-1 0 0,-1 3 0,0-1 0,-1 1 0,0 1 0,0 1 0,13-9 0,0 1 0,-1 2 0,0 0 67,-4 4 0,0 1 1,0 1-1,-1 1 1,0 2-1,0-1 1,-1 3-1,-1 2 1,12-3-1,-1 3 1,-1 1-1,-5 4 1,-1 1-1,-1 2 1,-6 4-1,-1 2 1,0 2 136,25-7 1,-3 4 0,-16 6 0,-3 5 0,-1 6 0,-2 3-284,-4 1 1,-6 10 0,7 54 0,-49-11 0,-14 5 53,-17 13 1,-15 2-1,-18 15 1,-12-1 0,13-26-1,-5-2 1,-2 0-1,-5 5 1,-2 0 0,-2 0-1,-6 3 1,-3 2-1,-1-2-262,-2 2 0,-2-1 0,-1-1 287,19-16 0,0 0 1,-2-1-1,-2 2 0,-9 5 1,-3 0-1,-1 1 0,0 0 1,0-1-1,-1 0 0,0 0 1,-1 0-1,1 0 0,0 1 1,-1-1-1,1-1 85,-1 1 0,-1 0 1,1-1-1,-1 1 0,-2 1 1,0 0-1,0 0 0,0-2 1,4-4-1,1-2 0,0 0 1,1 0-1,3-2 1,0 1-1,1-1 0,-1 0 1,2-2-1,1 1 0,-1-1 1,1 0 20,0 0 1,1-1-1,0 1 1,2-2-1,-11 5 1,2-1-1,1-2 1,1 0-1,1-1 1,1-2-1,10-5 1,1-1-1,3-1 1,-17 7 0,3-2 425,10-5 1,3-2-312,-30 11-303,99-86 0,46-11 0,-12 18 0,10-5 0,1 0 0,1 0 0,3 1 0,1-1 78,6-4 0,2-1 0,2 0 1,8-5-1,2-2 0,2 0 1,-19 12-1,1-1 0,1-1 1,1 1-1,1-1 0,1 0 1,0 0-1,1 0 0,3-1 1,1-1-1,0 1 0,0-1 1,0 2-1,0 0 0,0 0 0,1 1-7,0-2 0,1 1 0,0 0 1,0 1-1,2 1 0,1 0 0,0 2 1,-1 0-1,-7 5 0,-1 0 0,-1 0 1,1 2-1,-1 1 0,1 0 0,-1 1 1,0 2-1,20-10 0,0 3 0,0 0 122,-2 1 0,-1 1 0,0 3 0,-7 3 1,-2 3-1,1 0 0,-2 1 0,-1 0 0,0 2 1,-5 4-1,-1 1 0,-1 2 0,25-5 1,-2 2 92,-6 3 1,-1 3 0,-9 4 0,-2 4 0,-4 5 0,-2 6-217,1 4 0,-6 6 1,12 32-1,-65 47 1,-24-37-1,-12 1 3,-11 2 0,-8 0 0,-10 7 0,-6 0 0,14-20 0,-4-1 0,-2 0 0,-4 4 0,-2 0 0,-2 0 1,-7 4-1,-2 0 0,-1 0 24,-4 1 1,0-1-1,-2 1 1,-2-2-1,0 0 1,-1 0 0,0 1-1,0 0 1,-1 0-1,-2 0 1,1 0 0,-1 0-1,21-13 1,-1-1-1,1 0 1,-1 0 86,0 1 0,-1-1 1,1 1-1,1-2 1,-17 9-1,0-1 1,1-1-1,4-3 0,0-2 1,1 0-1,7-4 1,0 0-1,2-1 1,6-3-1,1-1 1,1-1 183,-22 12 1,3-1 0,11-9 0,2-3-137,-2 3 1,8-8 0,13-18 0,63-32 0,25-10 0,13-5-176,15-10 0,5-3 1,-21 13-1,2-1 1,2-1-1,8-6 1,2-2-1,1-2 1,8-4-1,2-3 1,0 0-1,-17 13 1,0-1-1,1-1 0,0 1 25,1-1 0,0-1 0,2 0 0,0-1 0,5-5 0,2 0 0,1-1 0,-1 1 0,-1 0 0,-1 0 0,1 1 0,0-1 0,0 0 0,1 1 0,0 0 0,0 0 0,1 0 0,0 0 0,0 1 0,-1 2 0,-2 2 0,-1 2 0,0 0 0,0 2 9,0 0 0,0 0 1,0 2-1,-1 0 0,-4 4 1,-1 0-1,0 2 0,-1 1 1,13-5-1,0 1 0,-2 3 1,-7 3-1,0 1 0,-2 3 1,26-8-1,-2 4 523,-11 8 1,-4 3-247,-12 2 1,-2 6 0,-4 11 0,0 6-145,-1 1 1,-7 9 0,-2 32-1,-28 46 1,-34-29 0,-13 2-1,-13 4 1,-7 0-146,-8 3 0,-6 2 0,11-16 1,-4 1-1,-2-2 0,-2-1 0,-3-1 1,0 0-1,-6 4 0,-1 2 0,-1-1 1,-3 3 0,-1 1 0,-2 0 1,13-12-1,-2 0 0,-1 1 0,0 0 1,-1 0-1,0 1 0,-1 0 0,0-1 1,-1 0-1,-1-1 0,-1 1 0,0-1 1,-3 3-1,-1-1 0,0 1 0,0 0 1,2-2-1,-1 0 0,1 0 0,0 0 34,2-1 1,0 1 0,0-1 0,-1 1 0,-3 1 0,-2 0 0,1 1 0,1-2 0,7-3 0,1-1 0,2-1 0,-1 1 0,1-2-1,0 0 1,1 0 0,0-1 0,1 0 0,0 0 0,1 0 0,0-1 97,-16 14 0,1-1 1,3-3-1,10-6 0,3-2 1,0-1-1,5-3 0,1-1 1,1-1-1,-18 12 1,2-3 237,7-4 1,6-7 0,3-8-404,54-34 0,56-47 1,10-2-1,8-6 0,-23 18 1,1-2-1,0-1 1,7-6-1,1-1 0,1-1 1,4-4-1,2 0 0,1-1 10,3-2 0,1-1 1,2-1-1,-12 9 1,2-1-1,1-1 1,0 0-1,-2 2 1,1 0-1,0 0 1,0-1-1,2 0 1,0-2-1,0 1 0,1-1 23,-1 0 0,0 0 0,0 0 1,2-1-1,4-1 0,2-1 0,0 1 1,-1 0-1,-6 4 0,0 1 0,-1 1 1,0 1-1,-1 1 0,-1 1 0,1 1 1,-1 0-1,-2 3 0,1 1 0,-1 0 1,-1 2-1,12-8 0,-2 2 0,-1 2-57,-6 6 1,-2 1-1,0 4 1,28-10-1,-3 7 1,-14 10-1,-3 4 345,-1 3 1,-2 5 0,28 9 0,-10 43-137,-54 4 0,-9 7 0,-9 49 0,-26-38 1,-9 1-1,-4-3 0,-4 0 0,-7 2 1,-5 1-35,-4 5 1,-3 0-1,-3 4 1,-5 0 0,13-18-1,-3 1 1,0 0-1,-3 1 1,-1-1 0,-1 1-1,-3 2 1,-2 0 0,0 0-131,-3 3 0,-1 0 1,-2-1-1,-6 5 0,-2-1 1,-1 0-1,0-1 1,0 0-1,-1-1 0,0 1 1,-1-1-1,0 0 1,0-1-1,1 1 0,-1-1 1,4-2-1,0 0 0,0-1 88,3-3 1,0-1-1,1 0 1,1-1-1,1 0 1,1-3-1,-19 11 1,3-3-1,7-4 1,1-3 457,9-6 1,1-2-591,-10 4 1,16-18 0,40-32-1,38-31 1,13 5 0,11-2-1,13-10 1,5-1 0,7-4-1,3-1 33,-21 13 0,1 0 1,1-1-1,3-3 1,1 0-1,1-1 1,3-1-1,0-1 1,2 1-1,-1 0 1,1 0-1,1 1 1,2-2-1,1 0 0,1 2-5,1-1 1,0 2 0,-1 1 0,-3 1-1,-1 2 1,0 1 0,-2 1 0,0 1 0,-1 2-1,-3 2 1,0 2 0,-1 1 0,24-9-1,1 4 93,-2 3 0,-1 2 0,-6 2 0,-1 4 0,-7 6 0,0 3 223,1 0 1,0 3 0,-7 8 0,0 4-183,6 7 1,-6 9 0,4 45 0,-54-9 0,-14 6-1,-11 0 1,-9-1-79,-8 0 0,-8-2 1,-8-2-1,-5-1 0,-7 3 1,-4-1-1,-6 5 1,-4-2-1,-3 0 0,-3 0-67,24-19 0,-1 0 1,-1 0-1,1-1 0,-1-1 1,0 0-1,-26 14 0,-1-1 1,3-5-1,-1-1 1,1-4-1,-1-2 63,2-4 0,1-2 0,5-5 1,0-2-1,-5-4 0,-1-3 180,-4-2 0,3-5 0,14-7 0,4-8 0,-2-13 0,8-12-210,17-12 1,12-9-1,15-47 1,31 34-1,11-2 1,6 3-1,5 3 1,5 0 0,3 2-51,1 0 1,5 1 0,13-8-1,4 2 1,-1 4 0,1 2-1,3 1 1,2 1 0,4 0-1,1 3 0,-1 1 1,-1 3 0,-4 5-1,-1 3 1,-1 2 0,0 2-1,-2 2 1,-1 2 0,-6 3-1,0 2-53,-3 3 1,0 1 0,0 1 0,0 1-1,-2-1 1,1 0 299,2-1 1,-2 1 96,-2 5 1,-15-3 0,-35-14 0,-61 10-83,3 13 1,-5 4 0,-9 1 0,-2 4 0,-10 5 0,-3 6-1,-8 4 1,1 3 0,15-1 0,4 3 0,3 3 0,2 1 80,1 0 1,2 0 0,6 2 0,1 1-737,-8 2 0,0 0 246,5 3 0,3-2 0,-23 10 0,-3 7 123,-9-1 0,3-6 0,37-17 0,-1 0 0,0-2 0,-1 1 0,-2 0 0,-3 1 24,-5 3 1,-1 0 0,-5 1-1,0-1 1,-4 1 0,0 0-1,-2-2 1,-1-1 0,-1 1-1,0 0 82,-3 0 1,1-1-1,5-2 1,0 0 0,-5 0-1,-1 1 1,2-2-1,0-1 1,0-1 0,1-1 138,1-1 1,0-1 0,2-1 0,2-3 0,4-4 0,2-2 0,2-1 0,0-2 40,3 0 1,-1-2 0,-7-3 0,0-4 0,-1-2 0,0-5 36,0-4 1,4-5 0,10 1 0,5-5-665,8-11 0,8-5 363,-1-50 1,14 34 0,7-3 0,15 1-1,7 0 1,2-1 0,5 2-19,1 4 1,3 3 0,1 2 0,4 3 0,3 2 0,4 3 152,3-2 0,4 3 0,1 7 0,3 4-5,10 0 0,-1 6-24,11 11 0,-6 35 0,-62 45-21,-7-18 1,-5 3-1,-21 40 1,4-41-1,-6-1 1,-1-5-1,-2-2 1,-5-1-1,-3-1 179,-7 1 1,-2-2 0,5-3 0,-1-4 0,4-8 0,-1-2 81,-4 1 1,-1-1 0,-1-2 0,-2-1 245,-11 4 1,2-2-1202,-24 1 218,46-5 0,59-21 246,54-9 0,13-18 0,-22 5 0,2-5 128,-1-5 1,-1-1 0,-9 7-1,-1 1 348,1-3 0,-1 2-694,1 5 0,-1 4 464,30 1 0,-23 38 0,-32 32 0</inkml:trace>
</inkml:ink>
</file>

<file path=ppt/ink/ink3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20"/>
    </inkml:context>
    <inkml:brush xml:id="br0">
      <inkml:brushProperty name="width" value="0.5" units="cm"/>
      <inkml:brushProperty name="height" value="1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4039 1703 12221,'58'-50'87,"4"-14"-478,-12 9 470,-13 7 1,-12 1-1,-1-5 1,13-35 24,-16 40 1,-2-1 0,7-40 125,-1-5 14,-17 33-403,9 4 1,-1 1-103,-11 1 194,11-10 369,-16 37 1,-29 99-215,11-22 0,-1 6 1,-8 20-1,0 4 1,4-6-1,1-1-39,1 2 1,1-1-1,-2-5 1,2-2 0,7-13-1,2-1 14,-1 3 1,1 2 0,-3 11 0,-1 4-128,0 7 0,-1 1 0,0-5 0,-1-1-242,1-6 0,1-2 316,5-16 0,2-3 200,-9 32-224,15-57-60,18-61 0,9-25 1,-3 15-1,2-3 34,2-8 1,4-5-1,0 1 1,13-17 0,-1 3-17,-2 2 0,0 2 0,1 2 1,-1 1-1,-2 2 1,-2 0 0,-3 9 0,-2 0 164,-2 2 0,-2 3 330,12-12-316,-4-19-102,-22 61 56,3-11-50,-57 109 0,19-29 0,-2 5 0,-15 31 1,-2 5 50,6-9 1,0-3 0,1-9 0,2-2 0,8-11 0,2-1 0,0 1 0,-1 1-30,0 2 1,1 1 0,-1-1 0,2 0 0,2-3 0,1 1 9,-1 0 0,1 1 0,0 7 0,1 0-408,1 1 1,1 0 20,-1-2 0,5-5 0,17 9 183,25-45 1,6-42 0,-2-18-1,1-11 130,-2-3 1,0-3 0,-2 0-1,0 0 1,-6 7 0,-1 1-1,0 0 1,0-1 6,0-1 0,1-1 0,0-1 0,0 1 0,-1 0 1,-1 0-1,-1 3 0,0 1 253,0 2 1,-1-1 0,0-4 0,2-3-138,6-7 1,2 0 0,-2 2 0,1-2-90,8-7 0,3 2 0,-4 15 0,2 5-21,1 7 1,-1 6-230,20-3 1,10 51 220,-33 54 1,-27-17 0,-8 6 0,-11 10 0,-6 2-1,-1-6 1,-1-2 34,-1-5 1,-2-1-1,-1 2 1,-3 0-1,0-3 1,-2-1-1,0 0 1,-1-1 83,-1 0 0,0-1 1,3-1-1,1-1 1,0-2-1,0-1 9,1 0 1,1 1 0,-3 5 0,0 1-411,3 0 1,1 0-49,-14 35 1,39-36 283,33-46 1,15-31 0,-15-11 0,0-8 0,-4 1 0,-2-1-23,-2-1 1,0-1 0,4-6-1,2-1 1,0-1 0,0-1 0,0 0-1,0 0 151,1 1 1,0-1 0,3-9-1,1-2 172,5-5 1,3 0 0,2 2 0,3-1 35,8-8 1,2 2-261,-12 12 1,1 10 0,-4 21 0,1 14 30,19 26 0,-23 34 0,-40 10 0,-12 9-162,1 1 0,-4 0 1,-2-1-1,-3-2 0,-4-6 1,-3-1-1,-1 1 0,-2 1 118,-2 3 0,-2 0 0,-4 1 1,-2-1-1,2-3 0,-2-1 112,0-3 0,-2 1 0,-10 11 0,-3 2-17,-3 2 1,1 0 0,3-1 0,1-2 45,4-8 1,1-3-100,8-7 1,0-3-120,-37 23 1,47-44 13,25-32 1,35-29 0,5-4 0,5-5 15,1-1 0,3-1 0,7-9 1,1 0-1,-6 8 0,-1 1 1,5-7-1,2 0-57,1-1 0,1-2 0,5-4 1,0 0-1,-1 2 0,0 0 1,0 0-1,0 0 42,1 0 1,2 0 0,1 2 0,0 3 0,-8 6 0,0 2 60,-2 4 1,1 2-1,4-1 1,0 3 14,-3 4 1,0 4-82,-4 4 0,-5 16 0,-3 42 0,-38 49 69,-21-27 0,-7 1 1,-9 7-1,-4 0 1,-1-5-1,-2-1 0,-2 3 1,-3-1 42,-3 4 1,-2 0 0,-5 1 0,-1-1 0,-2 1 0,0 0 0,-1 1 0,-1 0-25,-1-1 1,-2 1 0,-2 3-1,1-2 1,6-8 0,1-1 215,-2 1 1,-2-1 0,-9 6 0,-2-2 245,-1-4 1,0-3-487,8-6 0,4-14 1,-14-34-147,58-62 1,27 9-1,13-6 1,17-15-1,7 1 1,-6 9-1,1 2 53,1 4 1,1 2 0,-4 1-1,1 0 1,4 1 0,1 0 0,-1 1-1,-1-1 28,0 0 1,1 0-1,3-2 1,1 0-1,0 1 1,0 1-1,1-2 1,1 2-5,0 0 1,-1 0 0,5-6 0,0 0 0,-6 9 0,-1 1 0,1 0 0,0 0 25,0 0 0,1 1 1,-1 2-1,-1 0 1,1 2-1,0 1 1,-3 4-1,-1 1 95,-3 3 0,1 0 0,5 0 0,1-1-89,-1 0 0,-1 0 391,3 4 0,0-1-184,-1-8 1,-5 5-1,0 19 316,-49 36 1,-35 29-172,-3-2 0,-4 3 0,-24 28-320,29-36 1,0 0-1,0 1 1,-1 0-165,-7 5 0,-3 1 0,-3 1 0,-1 2 0,0 3 0,-1 1 168,1-1 0,1-1 0,1 2 0,3-1 0,8-5 0,1 1 0,-1 1 0,0 2 63,-1 4 0,0 2 0,-5 5 0,1 3 1,-1 4-1,1 2 0,-3 4 0,-1 1-46,-1 1 1,-1 2 0,-2 2 0,1 1 0,2-1 0,1 0 0,1-1 0,1-1-102,0 0 1,1-1 0,1-3 0,2 0 0,5-8-1,1-2 14,3-5 0,-2 1 0,-4 5 1,0 0-172,0-4 1,4-3-144,-11 16 1,96-125 365,-3 0 0,5-8-1,-10 12 1,1-3 0,-2 2 0,6-10 0,-2 0 0,6-5 0,2-2 35,0-1 1,3 0 0,5-3-1,2 1 1,1 1 0,0 0 0,-20 21-1,0 0 1,0-1 1,2-2 0,1-2 1,0 0-1,0-1 1,-1-2-1,2 1 0,1-1 1,0 0-1,1 1 1,0-1-1,1 0 1,-1 0-31,-2 3 0,0 0 0,0 0 0,5-3 0,0-2 0,0 3 0,-6 6 0,0 1 0,-1 0 0,25-22 1,-1 2 10,-4 4 1,0 4 0,-7 9 0,-1 3-140,-1-1 0,-2 3 236,-5 8 1,-1 5-1,25-2-12,-49 62 1,-52 56-10,-12-12-1,-8 4 1,-2-1 0,-2 0 12,-3 3 1,-3-1 0,-2-3 0,-2-2-21,0-3 1,-1-2-1,-2-1 1,0-2 0,3-4-1,2-2 1,7-8 0,3-2-20,4-4 0,1-1 0,2 0 1,1 0-1,2 2 0,0-1 1,-1 0-1,0 0 27,1 0 1,-1 1 0,-4 5 0,-1 3-94,-4 5 0,-1 1 0,4 3 1,2 2-210,-6 10 0,7 0 1,17-18-1,13-4 58,31 13 0,30-48 0,1-24 0,5-11 0,0-7 0,1-6 65,6-9 1,2-5 0,8-7-1,2-3 1,-19 16 0,2-1-1,-1 0 1,2-2 0,0 1-1,1-1 9,-1 0 1,1-1-1,0 1 1,3-4 0,0-1-1,-1 2 1,-6 5 0,0 0-1,-1 1 1,24-20-1,-2 2 24,-4 6 1,-1 1-1,-2 2 1,0 3 199,-5 6 1,-2 3 56,-6 1 1,-7 12 0,-9 33 0,-66 50-148,-6-12 0,-8 3 0,-7 12 0,-3 0 0,3-11 0,-1-1 0,-2 4 1,-1 1-1,-4 4 1,0 0-1,-1 1 1,-1-1 0,0 0-1,0 0 1,-1 0-1,-2-1 69,0 0 0,-1 0 0,-9 5 1,-1 0-1,6-6 0,0-1 0,2 1 1,0-1-35,2 0 1,0 0-1,3-6 1,1 1 0,3-1-1,0 1 1,3-4-1,-1-2-70,4-2 1,-1-1 0,2-5 0,-1 0-54,-1 0 1,1-2-93,4-5 0,3-4 0,-13 2 10,61-44 0,29-19 0,15-1 0,7-3 0,-5 4 0,-1 0 75,1 0 1,2-2 0,10-11-1,4-1 1,3-3 0,2 0 0,4-3-1,1-1-2,-24 18 1,0 0 0,1 0-1,0-1 1,0-1 0,0 1 0,1 1-1,1 0 1,-1 0 0,0 1 0,0 0-1,0 0 7,24-18 1,0 0 0,4 1-1,-2 1 1,-11 8 0,-2 3 122,-3 4 1,0 2 6,5-2 0,-2 12 1,20 23-1,-33 38-19,-69 44 0,-11-27 0,-9 1 0,-7-1 0,-3-1 0,-3 3 0,-1 1-13,-3 2 1,-3 0-1,-7 6 1,-2 1 0,-1 1-1,-2 0 1,1 0 0,-2 0-1,0 1 0,-2 0 0,-1-1 0,0-2 0,2-1 0,0-2 0,1-5 0,0-1 111,-1-3 1,0-1 0,4-6 0,2-2 0,4-2 0,2-1 300,5-5 0,-1 0-167,-5 1 0,1 0-625,3-6 0,7-5 0,8-3 131,61-38 0,23-10 1,12-6-1,18-8 0,5-3 74,0 0 0,1 0 0,2-4 0,-1 1 0,-10 4 0,-2 1 0,5-3 0,1-1 85,2-1 0,1-1 1,-21 12-1,2-1 0,0 0 1,-1 0-1,0 0 0,0 0 1,3-2-1,0 0 0,0 1 15,1 0 0,-1 1 0,1 0 1,3-1-1,1 0 0,-1 1 0,-6 3 1,0 2-1,-1 0 0,-1 2 0,0-1 1,0 1 18,28-15 1,-1 2-1,-7 5 1,-3 3 0,-11 8-1,-2 2 16,-4 3 1,0 3-8,2 1 1,-2 9 0,24 32 30,-41 41 1,-45-13 0,-18 5 0,-30 13 0,-12-2 0,9-6 0,-1-2-4,1-6 0,-1-1 1,-8 2-1,-2-1 1,1-2-1,0-1 0,-4 2 1,0 1 84,-2-1 1,0 1 0,-4 3 0,-1-1-1,4-8 1,0-1 0,1 0 0,2 1 3,-2 1 1,1-1 0,2-7 0,0-2 0,4-1 0,0 0 0,4-3 0,1-2 6,3-2 1,1 0 0,4-1-1,1-1-23,1-2 1,1-4-449,-27 2 1,34-11 206,58-42 1,51-21 0,-15 15-1,4-2 1,-3 2 0,1 2 117,1-1 1,2-1 0,3-2 0,2-2 0,6-3 0,2-1-1,4-3 1,1-1-11,5-3 1,1-1-1,-27 16 1,-1 0 0,2-1-1,4-1 1,1 0 0,0 0-1,1-2 1,1 1 0,0-1-5,-1 1 1,0-1-1,2 0 1,8-3-1,2-1 1,-1 0 0,-4 2-1,0-1 1,-1 1-1,2 0 1,0-1 0,-1 1 6,-1 1 0,1-1 0,-1 2 0,-2 3 0,0 1 0,0 1 0,-5 2 0,0 1 0,-1 1 0,-2 0 0,0 1 0,-1 1-87,28-14 0,-3 1 0,-5 2 1,-3 2-1,-7 4 0,-2 2 53,-1 2 0,1 0 1,0-1-1,2 0 58,0 1 0,-2 0 491,-14 3 1,-3 2 491,31-11-632,-77 19 0,-66 13-225,8 10 1,-4 3 0,0-2 0,1 4-142,10 7 1,1 3-1,-10 5 1,-2 2 0,-6 8-1,-2 2-15,3 2 0,1 1 0,1-1 0,4 2 0,9-2 0,1 1 0,-2 1 0,-1 2-57,-3 3 1,1 1 0,-3 5 0,0 1 0,-1 1 0,-1 0-1,-1 1 1,0 1-8,0-1 0,-1 1 1,-7 9-1,0 0 0,0-2 1,0 0-1,-4 5 1,-1 1 31,21-22 0,0 2 0,0-1 0,0 0 0,1 0 0,-1 0 0,-3 2 1,0 0-1,0-1 0,1 0 0,-1 0 0,1 0 16,1-1 0,0 0 0,-2 0 1,-3 3-1,-2 1 0,1-2 1,5-6-1,-1-1 0,1 0 0,0 0 1,0 1-1,-1-1 46,-23 20 0,0 0 0,-2-4 1,1-1-1,6-4 0,2-3 1,1-1-1,-1 0 59,1-2 1,0-2 0,5-3 0,0-3-1,4-2 1,1-2 0,2-4 0,0-2 115,4-3 0,-1-2 0,1-2 0,1-1 18,1-2 1,1-3-7,-38 4 1,69-54 0,63-43-290,-1 26 1,9-2 0,20-10 0,5 1-1,-9 10 1,0 1 0,6-6 0,3 0 80,-25 17 0,1 0 0,2-1 0,6-3 0,2 0 1,2-1-1,1 1 0,2 1 0,1 0 0,1-1 1,0 0-1,2 1-20,0-1 0,2 0 1,-1 1-1,3-1 1,-1 0-1,0 1 1,-3 3-1,-2 1 1,0 1-1,-1 1 0,-1 1 1,1 1-21,-2 1 0,1 1 0,0 0 0,1-1 1,1-1-1,-2 2 0,23-10 0,-2 1 0,-3 4 1,-1 2 5,-6 3 1,-1 2-1,4 3 1,-1 3 46,-4 4 0,-1 2 0,-3 4 0,1 2 15,7 1 0,-3 3 484,16-2 1,-40 35-64,-73 12 1,-11 0-289,-58 6 0,37-19 1,-3 0-1,-12 5 1,-2 1-1,6-1 1,0 0-69,1 1 0,0 0 0,2 4 0,-1 0 0,-5 1 0,0 0 0,0 4 0,0 1-31,-2 3 0,0 0 0,-7 3 0,-1-1 0,1 3 0,0 1 1,-1 1-1,1 1-60,0 1 1,0 2 0,20-14 0,0 1 0,0-1 0,-24 18-1,1 0 1,-1 2 0,-1 0-18,4-1 1,0-1 0,-2 0 0,1 0 0,5-3 0,2-1 0,2-2 0,0-1-77,0 2 0,2 0 0,5-5 0,2 1 1,4-3-1,1 0-231,7-4 1,1-1 106,-4 1 1,1 1 115,-3 4 1,22-18 0,106-89 128,-14 11 1,9-7-1,-4 3 1,5-3-1,-3 2 1,-16 13-1,-2 1 1,0 1-1,4-2 1,1 0-1,0-1 72,3 0 1,1-1 0,-1 0 0,-2 3 0,0 0 0,1 1 0,3-1 0,1 1 0,1 0 0,-2 1 0,0 1 0,0 1-17,2 0 1,0 1 0,-1 0-1,-1 2 1,-1 1 0,-1 0-1,23-9 1,-1 2 0,-5 5-1,-1 2-56,-4 4 1,-2 2-1,-2 6 1,-1 3-1,-3 4 1,0 1-256,4 1 0,-2 2 0,-16 4 0,-1 4-246,8 2 0,-5 4 364,5 5 0,-45 64 0,-71 7 250,16-38 1,-5 0 0,-10 7 0,-4-3 0,2-7 0,-1-1 0,-6 4 0,0 1-34,-5 2 0,-3 2 1,18-11-1,-2 0 0,1 1 1,1-1-1,1 0 0,-1 0 1,-3 1-1,-1 0 1,-1 0-9,0 0 1,-1-1 0,0 1 0,-4 3 0,1 0 0,0 1 0,-1 0 0,1 1 0,-1 0 0,2 0 0,0 0 0,1 1 16,-2 1 0,1 0 0,1-1 1,3-2-1,1 0 0,0-2 1,-24 17-1,1-3 0,6-4 1,1-3-17,4-5 1,2-1 0,6-2 0,2-2 0,10-6 0,1-2-575,-1 2 0,1-2 0,-28 8 0,20-2 328,58-41 0,53-35 0,4 3 0,6-3 0,-2 2 0,0 0 41,-1-1 0,2 0 0,10-4 0,2 1 0,2 0 0,1-1 0,4-1 0,1-1 144,3 0 0,1 0 0,2 1 0,0 1 1,-1 1-1,1 1 0,0 3 0,-1 2 43,2 0 0,0 2 1,4-2-1,0 1 1,-12 7-1,-1 3 0,-3 1 1,0 2 48,-3 1 0,-1 3 1,3 4-1,1 3-235,3 1 0,1 4 0,-8 2 1,0 5-44,5 6 1,-7 7 0,5 24 23,-64 37 1,-39-24-1,-16-1 1,-15 11-1,-8-2 1,-2-4-1,-4-3 117,-5 3 0,-3-2 0,-1-3 1,-3 1-1,25-15 0,-2 0 1,0 0-1,-3 0 0,0-1 1,0 0 104,0-1 1,-1-2 0,0 2 0,-9 4 0,-1 0 0,1 0 0,4-2 0,2-2 0,-1 1 0,1 0 0,-1 0 0,0 1 16,0-1 0,0 1 0,1-1 1,6-3-1,2-1 0,0 0 1,-25 11-1,1-2 0,8-1 1,1-1 146,4-3 1,2 0 0,5-1 0,2 0 245,-1-1 1,2-2-392,-25 11 0,73-16 1,94-48-200,-16-1 1,6-6 0,17-9-1,3-4 1,-31 12 0,0-1-1,0 0 1,4-3 0,2-1-1,0-1 17,3 0 0,1-2 0,1 0 0,8-5 0,1 0 0,1 0 0,-1 0 0,1 1 0,1 0 0,4-1 0,0 0 0,0 0 6,2-1 0,1 1 1,1 1-1,-23 11 0,2 0 1,-1 1-1,0 0 1,21-10-1,1 0 0,-1 1 1,0 2-1,0 1 0,-1 1 51,0 1 1,-1 0 0,0 1-1,2 0 1,-1 0 0,0 1 0,-6 6-1,-1 1 1,-1 1 0,-3 0-1,-2 1 1,0 1 122,-3 0 0,-1 2 0,-1 1 1,-4 3-1,0 1 0,-2 1 1,23-4-1,-3 3 0,-7 4 1,-1 1-232,-8 3 1,-2 2-1,-7 4 1,-1 0-175,0-3 0,-4 4 0,18 21 183,-22 24 0,-67 7 0,-22-13 0,-13-1 187,-5-3 0,-5-2 1,-11 2-1,-1-2 0,5-7 1,0-1-1,-6 3 0,-1 0 2,-4 1 0,-3-1 1,-6 1-1,-1 0 0,4 0 1,0 0-1,-2-1 0,-1 0 23,-1-3 0,-2 1 1,27-6-1,-1 1 1,1-1-1,-28 8 1,1 0-1,1-1 1,0 1 33,0-1 1,0 2 0,-2 4 0,1 0 0,3-3 0,2 0 0,2 1 0,1 2-30,-1 0 0,1-1 0,-2 1 1,0-2-1,9-1 0,2 0 0,3 0 1,1 0-135,8-2 0,1 2 0,-4 2 0,-1 0-205,2-3 0,0-1 0,5 0 0,1 0-246,-6 1 0,6 0 345,-7 11 0,126-37 0,1-10 1,6-5 65,1-4 1,2-3 0,4-3 0,1-3 0,-5-5 0,0-2 0,6-2 0,3 0 41,4-1 0,3-1 0,-22 9 0,1-2 0,0 2 1,25-12-1,-1 1 0,-27 12 0,0-1 0,0 1 120,0 0 1,1 0 0,0 0 0,4 0 0,0 0 0,1 1 0,0 0 0,-1 1 0,0 1 0,-2 2 0,0 0 0,-1 0 52,31-9 0,-2 3 0,-4 3 0,-2 2 0,-8 2 0,-2 1-46,-3 2 1,1 3 0,5 1-1,1 3-307,1 2 0,-3 6 0,-17 3 0,-9 10 117,3 33 0,-60 5 0,-24-8 0,-12 0 0,-5-4 1,-5-2 73,-6 3 1,-4-1-1,-18 5 1,-5 0-1,0 1 1,-3-1-1,25-13 1,-1-1-1,0 0 96,-2 0 0,-1 0 0,0 2 1,-8 4-1,-1 1 0,0 0 1,-1 0-1,-1-1 0,0 1 1,-2 0-1,-1 1 0,0-1 13,0 1 1,-1-1 0,0 0 0,-4 2 0,0-1 0,0 0 0,3-2 0,1 1 0,0 0 0,2-1 0,1 0 0,1 0-1,2-2 1,2 1 0,-1 0 0,-2 1 0,-1 0 0,2 0 0,8-4 0,2 1 0,0 0 0,1 0 0,0 1 0,1 0 81,-24 15 1,3-1 0,11-6 0,4 1 0,9-1 0,2 2 327,-1 1 1,3-1-820,-20 14 0,53 24 0,84-46 205,-9-25 0,7-8 0,17-9 0,3-9 0,-1-9 0,1-6 0,7-1 0,1-4 41,-25 10 0,1-2 0,1-1 0,5 0 0,1-2 0,1 0 0,1-2 0,1-1 0,0 0 0,-1 1 0,0 1 0,-1 0 0,0 0 0,-1 0 0,1 1 0,2-1 0,1 1 0,-1 1 0,-5 1 0,0 2 0,-1 0 0,0 1 0,1 1 0,-2 2 44,-2 1 0,-1 1 0,-1 1 1,24-8-1,-2 1 0,-7 1 0,-2 2 1,-2 1-1,-1 2 283,-5 4 1,0 1 0,-1 3 0,0 1 236,-1 4 0,-2 2-404,-4 0 0,-2 6 0,33 18-216,-79 34 1,-47-1 0,-22-9 0,-12-1 0,4-4 0,-2 0 70,-2-2 1,-2 2 0,-13 7 0,-4 0 0,26-14 0,-1-1 0,-1 1 0,-5 2 0,0 1 0,-2 1 147,-2 0 1,-2 1 0,0 1 0,-3 1 0,-2 1 0,1 0 0,0-1 0,1 0 0,0 0 0,0 1 0,1 0 0,1 0-37,-1-1 0,1 0 0,0 0 0,-1-1 0,0 0 0,1-1 0,6-2 0,1 0 0,0 0 0,3-1 0,0 0 0,2 1 118,-25 12 1,3 0 0,-1 0 0,2-1 0,15-5 0,2-2 242,6-2 0,0 0-734,-2-1 0,6 0 0,-5 28 164,44-17 0,97-41 0,1-17 0,7-9 0,-1-2 0,0-3 65,5-4 1,1-3 0,1-2-1,0-2 1,-28 12 0,-1 0-1,2-1 1,1 1 0,0-1-1,0 0 17,1-1 0,1 1 0,1-1 0,6-1 0,0-1 0,0 2 0,-4 3 0,-1 1 0,0 1 0,-1 0 0,1 1 0,-1 1 57,-1 1 0,-1 1 0,0 0 0,0 0 0,1 0 0,-2 1 0,25-8 0,-1 2 0,-8 4 0,-3 3 270,-5 3 1,-1 3 0,-2 3 0,0 1-194,4 2 0,-1 2-44,-11-4 1,-7 10-1,10 52 1,-97 28 23,-12-28 1,-13-1-1,-14 6 1,-6-3-1,0-5 1,-3-3-1,-6 4 1,-1 0-73,26-17 1,-1 1 0,-2 1 0,-11 4 0,-2 0 0,-1 0 0,3-2 0,0-1 0,-1 1 0,-2 1 0,-1 0 0,0 1 75,-3 0 1,0 0 0,-1-1-1,1 0 1,0 0 0,0-1-1,1-2 1,0-1 0,1-1-1,1 0 1,1-1 0,0-1 52,0 1 0,0-2 1,0 0-1,2-3 0,1-1 1,0 1-1,8-2 0,1 0 1,0 0-1,-27 10 1,1-2 27,4-2 1,2 0-1,2 4 1,1-2 0,14-8-1,2-2-126,2-1 1,0-1-320,-3 3 0,4 0 0,-5 10 164,50-4 0,90-31 0,8-12 0,9-7 0,-3-2 0,-1-3 65,3-2 1,0-2 0,0-3-1,1-2 1,-25 10 0,1 0-1,0-1 1,3-1 0,0-1-1,1 0 17,2 0 0,0-2 0,1 2 0,0 0 0,-1 2 0,1 0 0,-1 1 0,1 1 0,-1 1 0,0-1 0,-1 1 0,0 0 159,-3 0 0,1 1 0,-1 1 1,2 0-1,0 0 0,-1 1 1,-2 1-1,0 1 0,-2 2 0,31-6 1,-2 2 85,-2 4 1,-2 2 0,-5 2 0,-3 1 0,-11 2 0,-2 2-192,-3 1 0,0 1 0,4 3 0,0 0-415,4 2 0,-3 3 453,-9-1 0,-13 10 0,-21 38 0,-79 12 65,4-32 1,-9-2 0,-9 0 0,-4-3-1,0-5 1,0-2 0,-5 2 0,-1-1 46,-2 0 1,-3-1 0,-9 3 0,-1 0 0,3-1 0,0-1 0,-1 0 0,1-1-1,-1 0 1,0 0 0,1-2 0,1 1 0,4-1 0,1-1 0,3-1 0,1-1 40,0-3 1,1 1 0,2-1 0,1 0 0,6-1 0,0-1-83,6-2 0,0 0 1,-4 2-1,-2 1-36,2 2 1,2-1-480,-24 4 1,86 3 292,82-1 1,-13-8-1,6-1 1,15 3-1,2-1 1,-9-3-1,-1-2 18,-2-2 0,1-2 0,-1 0 0,0-2 0,8 0 0,0-2 0,-2 1 0,1-2 0,1 1 0,1-2 0,12-3 0,0 0 0,-6 1 0,0 1 0,2-1 0,0 0 78,1-1 1,0 2-1,0 1 1,-2 1 0,-9-2-1,-1 0 1,-2 1-1,-1 0 206,-2 1 1,1 2-1,1 1 1,1 2-162,5 3 0,-1 2 0,-10 2 0,-1 3 491,4 5 1,-3 3-165,-20-4 1,-11 5 0,-12 24 163,-58 5 1,-24-11-329,-3-18 1,-8-5 0,-9-3 0,-4-3 0,-12 0 0,-2-1-287,6-4 0,1-2 0,6-2 0,2-2 0,14-2 0,2 0 0,-1-3 0,-1-1 0,-1 0 0,0-2 0,-5-3 0,-2-1 0,2 0 0,0-1 0,1 0 0,0-1 0,3-1 0,-1-1 0,-6 3 0,0-1 0,6 1 0,2-1 0,-2 2 0,0 0-117,0 1 0,0 1 0,0 0 0,-2-1 731,-1 0 1,-2-1-165,2 3 1,3 0 0,-34-7-83,70 17 1,89 9 0,9-1 0,9 0-369,-5-2 0,2 0 0,9 2 0,0-1 0,0-3 0,1 0 0,5 0 0,0 0 41,-27-1 0,1 0 0,-1 0 0,0 0 0,0-1 0,0 1 0,2-1 0,1 0 0,-1 0 0,-1 2 0,0 0 0,0 1-28,1 0 1,0 0 0,0 1 0,30 3-1,0 1 1,-6-1 0,-1 2 0,-4 1-1,-2 1-13,-4 2 0,-1 1 0,-4 1 0,-1 1 0,-8 0 0,-2 1 0,-6 0 0,-3 1 203,-4 1 1,-2 2-1,31 20 451,-1 13-40,-34 4 1,-37 8-296,-65-13 1,0-30-1,-10-8 1,-19-8 0,-3-6-75,0 1 1,0-2 0,-7 0 0,3-2 0,18 0 0,3 0 0,-4 0 0,0 0-5,-2 0 1,1 0 0,-2 3 0,-1 1 0,1-1 0,-1 0 0,2-1 0,0 0-123,0-1 1,1 0-1,5-1 1,2 0-1,1 0 1,2 0-1,2 0 1,2 0-190,1 0 1,0 0-1,3-3 1,1 0 90,-1 0 1,2 0-391,-36-12 0,25 19 246,66 9 0,54 20 0,4-6 0,6 1 141,-7-4 1,-1 0-1,3 0 1,0-1-1,-3-1 1,-1 0 0,3-1-1,0-1 47,2 0 1,2-1-1,3 2 1,0 1 0,-2 1-1,0 0 1,1 0 0,0-1 179,-3 1 1,1 0 0,7 1 0,-1 1 0,-10-3 0,-1-1 0,0 0 0,0 0-27,-2-2 1,-1 1-1,-3 0 1,-1 1-239,6 4 1,0 0 50,34 16 1,-28 15 335,-74-25 1,-42-9 0,-15-19 0,-10-8-124,-1 3 1,-1-2 0,-5 0 0,2-2 0,13-4 0,0-1 0,-3 0 0,0 0-1,-4-1 1,-1-1 0,-8-6 0,0-1 0,3 0 0,-1 0 0,0-1 0,1-1-127,3 0 1,-1-1-1,-7-2 1,0 0 0,9 2-1,1 1 1,1-2 0,0 0-17,-1-2 1,1 1 0,2 1 0,1 0 0,4 0-1,0 1-75,3 0 1,0 0-1,-7-2 1,-1 1 124,1 1 1,1 2-217,9 3 1,7 1-1,-11-3 22,63 20 0,56 33 0,4-3 0,7 2 0,-2-1 0,0 0 96,2-1 0,2-1 0,10 3 1,2-2-1,6 2 0,1-2 1,5 1-1,2-2-22,4 1 1,2-2-1,-1-3 1,1-3 0,-28-7-1,0 0 1,0-1 0,-1-1-1,1 0 1,0 0 3,30 5 0,0 1 0,-1-1 1,0 1-1,-4 0 0,-1 1 1,-3 1-1,-2 0 80,-2 0 0,-1 1 1,-7-1-1,-2-1 1,-8-2-1,-1-1-67,-6 2 1,1-1 0,5 2-1,0 2 521,-1 5 0,-4 1-121,27 12 1,-108-16 0,-72-26-206,29-4 1,-4-4 0,-11-6 0,-1-3 0,4-5 0,0-2 0,-7 0 0,-2-1-34,-2-1 0,-3 0 1,23 7-1,-2 0 0,1-1 1,-1-1-1,0 0 0,0-1 1,-3-1-1,-1-1 1,-1 0-45,1 0 1,-2-1 0,1 0 0,-5-2 0,1 0 0,-1 0 0,3 1 0,1 0-1,-1 0 1,1-2 0,-1 1 0,0-1-114,-1-1 1,0-1 0,0 0 0,-1 0 0,0 0-1,1 1 1,7 2 0,0 0 0,2 0 0,0 3-1,2-1 1,-1 2 126,4 1 0,1 0 0,0 2 0,-30-10 1,2 2-1,7 5 0,1 2 0,6 3 1,1 1 182,7 2 1,2 1 0,6 4 0,1-1 76,-1-3 1,2 1-298,6 7 1,3 2-1,-21 2 1,76 35 0,64 22-1,-16-17 1,5 1-3,3 0 0,0 0 0,1-1 0,0 0-173,7 1 0,3 1 0,2 0 1,2 0-1,8 1 0,2 0 63,-1 1 1,1 1-1,-24-11 1,1 0 0,1 1-1,-1-2 1,-1 0 0,2-1-1,0 1 1,0-1-1,1 0 8,2 0 0,0 1 0,0 1 0,-2 0 0,0 1 0,0 0 0,0-1 0,-1-1 0,0 1 0,-1 1 0,-1 0 0,0 0-17,-3 0 1,0-1 0,0 2-1,3 2 1,0 1 0,-2-1-1,18 12 1,-3 1 0,0 0-1,-1 1-147,-5-1 0,0 1 0,1 0 0,-2 3 182,1 4 0,-3 1 0,-11-4 0,-3 1 161,0 6 0,-7 0 0,-18-11 0,-13-1 148,-33 27 1,-67-26 0,15-33 0,-6-8-124,-3-2 1,-1-5 0,-3-3 0,1-5 0,11-3 0,1-5 0,-1-1 0,0-3-1,-1-2 1,0-3 0,-7-4 0,1-2 0,2-2 0,1-2 0,-1-1 0,-1-2-1,2-2 1,0-3 0,-3-6 0,1-1 0,6 3 0,2-1 0,0-1 0,1-1-94,0 0 0,0-1 0,8 2 0,3 1 0,3 3 0,2 1 59,4 1 0,-1 0 0,-3 0 0,-1 1 40,0-2 1,1 1-457,8 8 0,7 4 0,13 2 164,61 42 0,47 38 0,-17-6 0,3 5 0,-7-1 0,-1 1 41,-2 0 0,-2 1 0,5 9 0,0 2 0,3 1 0,0 0 0,1 4 0,0 0 0,-1 2 0,0 0 0,1 3 0,-2 1 0,-5-2 0,-2 0 0,-2 0 0,-1 1 0,-3-4 0,-3 0 0,2 3 0,-2 0 0,-7-5 0,0-2 0,0 0 0,-1 0 234,-3-4 0,-2 0 0,-5-3 0,-2-1 25,-4-2 1,-1-2 354,18 36 1,-42-7-329,-38-50 1,-44-48 0,27-14 0,1-8 0,1-1 0,2-2-42,1-5 1,-1-1 0,-2-3 0,1-2 0,-1-6 0,1-3 0,-3-4 0,0 0-104,0-4 1,-1-1 0,-3-6-1,0 0 1,0 3 0,-1 1 0,0-1-1,2-1-57,1-1 0,1 0 0,1 4 0,2 1 0,6 6 0,1 0 0,2 6 1,0 1 253,4 3 0,-1 2 0,-1 5 0,0 1 275,1 3 1,1 2-64,-36-20 1,10 27-593,41 53 0,54 65 0,6-17 0,6 4 0,0-1 0,1 0 41,-1-1 0,2 1 0,5 5 0,1 0 0,0 2 0,1-1 0,3-1 0,0-2 0,-1 0 0,1-1 0,-2-1 0,-1 0 0,-3-3 0,-1 0 0,0-1 0,-1 0 0,-1 1 0,-2 0 0,-2-3 0,-3 0 0,-4-2 0,-2 0 0,-1 1 0,-3 0-123,-2 0 0,-2 2 0,-2 4 0,-3 2 327,-1 9 0,-3 1 0,-3-2 0,-3 1 410,-3 11 1,-4-2-247,-3-16 1,-11-12 0,-47-7 0,-26-65-132,40-14 0,3-10 0,-3-14 0,3-7 1,8-6-1,2-4 0,-3-7 0,0-2-115,-2-7 0,0-4 0,8 20 0,0-2 0,1 0 0,3 4 0,1 0 0,0 0 0,-2-3 0,0 0 0,0-1-81,0 0 0,-1-1 0,1 0 0,-2-4 0,0 0 0,0 0 0,1 0 0,1 1 0,-1 0 0,1 3 0,-1 0 0,1 1-17,0 0 1,-1 0 0,0 2-1,0 3 1,0 2 0,0 1-1,-12-23 1,1 3 0,2 6-1,-2 4-99,0 4 1,-1 4 0,0 1 0,-2 2 371,-1 5 1,-1 3 316,2 5 1,-2 3-329,-5-9 1,5 21 0,2 62 0,34 56 0,15-26 0,7 4-125,6 10 0,3 5 0,3 11 0,0 3 0,-8-28 0,1 1 0,-1 1 0,2 0 0,-1 2 0,0 0-121,2 4 0,-1 2 0,1-1 0,0 0 0,-1 1 0,1 0 0,1 1 0,0 0 0,0 0 0,-2-4 0,-1 0 0,0 0-17,-1-3 1,0 0 0,0 0-1,1 4 1,0-1 0,0-1-1,5 21 1,0-2 0,0-5-1,-1-1-147,-1-7 0,0-1 0,-1-5 0,1-2-221,3-1 1,-1-2 444,-4-7 1,2-4-1,25 20 177,-28-70 1,-36-68-1,-5-4 1,-5-8-68,0 3 0,-2 0 0,-3-6 0,0-1 0,0 1 0,0-1 1,-1-3-1,0-1-42,-2-2 1,0-1-1,9 22 1,0-2-1,-1 1 1,-12-28-1,0 0 1,14 28-1,0 0 1,1-2 7,0 0 1,0 0 0,2 0-1,-8-23 1,2 1 0,-1 1-1,2 3 1,4 6 0,1 3 185,2 4 0,0 2 0,2 4 0,-1 4 104,1 6 1,-1 4-90,-10-29 0,19 30-419,29 63 0,11 30 0,1 8 0,0 7 0,-1 1 0,-2 0 41,0 4 0,0 2 0,3 12 0,0 3 0,0 1 0,0 1 0,-1 2 0,0 1 0,-1 0 0,-1-1 0,-3-2 0,-2-1 0,-1-6 0,-1-1 0,-2-1 0,-1 0 5,-2-1 1,-1-1-1,2 0 1,-1 0 0,-4-5-1,-1-2 281,-2-3 1,-2 0-1,2 9 1,-1 2 99,-4 1 0,-2-3-118,1-10 0,-8-7 0,-34 13-152,-17-66 1,-18-51-1,40-4 1,4-8-1,0 2 1,2-2-86,0-4 1,0-2 0,2-8 0,1-3 0,-1-5 0,2-3 0,3-2 0,1-2 61,2 0 0,3-3 0,5 24 0,1-1 0,1 0 0,1 4 0,1 1 1,1 0-1,-4-33 0,1 2-87,1 5 1,2 2 0,0 1-1,1 0 100,4 3 0,0 1 508,0 13 1,0 2-296,0-15 1,0 35-1,5 82 1,0 18 0,2 12-88,5 20 0,1 7 0,-5-21 0,0 3 1,0-1-1,6 27 0,-1-2 0,0 4 1,-1 0-139,-4-31 1,1 0-1,-1 1 1,0 6 0,0 0-1,-1-1 1,0 27 0,-2-2-1,-2-30 1,-1-1 0,-1 1-62,0-2 1,0 1-1,-1 0 1,-2 2 0,-1 1-1,0-1 1,-1-2 0,0 0-1,0-1 1,-5 31-1,-1 0-33,-1 2 0,-3-2 0,-2-2 0,-3-2 0,-3-5 0,-1-3 0,0-5 0,-2-3-91,0-5 0,-1-1 0,-3-1 1,-2-2 259,-4-9 1,-4-7-1,-2-13 1,-3-7 50,-8-3 1,-1-15 0,3-26 0,5-17 0,4-22 0,7-10 0,4-7 0,5-4-82,1-8 0,4-3 1,2-13-1,1-2 1,6 29-1,0 0 1,0-2-1,1-3 0,1-2 1,-1-1-72,1-2 1,0-1 0,1-2 0,-1-10 0,1-2 0,2-1 0,1 1-1,1 0 1,1 0 0,0-1 0,1 0 0,0 0-28,1-5 0,0 0 0,1 1 0,1 3 0,0 0 0,1 1 0,1-1 0,1 0 0,2 1 0,0 5 0,2 1 0,0 2 12,1 4 1,-1 2 0,2 1 0,2 3 0,2 2 0,-1 2 0,4-15 0,0 5 560,-1 9 1,1 1-165,-1-2 1,1 6 0,7-1-132,-11 45 1,-19 120-1,-2-32 1,-2 8 0,1 1-149,-1 0 1,1 1 0,-1 1 0,0 6 0,0 2 0,-1 0 0,-1 2 0,-2 0-1,1 1 1,-2 3 0,0 0 0,-1 1-38,-1 2 0,-2 2 0,0-1 0,-2 2 0,0 1 0,-1-1 0,-3 1 0,-1 0 0,0 0 0,0 0 0,0 1 0,0-1-80,0 0 0,-1-1 1,-1 0-1,-2 0 1,-2-1-1,-1-1 1,2-5-1,0-1 1,-2-1-1,1-4 1,-1 0-1,-1-2 1,1-3 1,-1-1 0,0-3 0,2-6 0,0-2 0,-1-4 0,-10 10 0,0-6 159,4-7 1,-3-7-1,-3-9 1,-5-9-79,-3-14 0,1-12 1,-22-24-1,40-25 1,8-11-1,7-3 1,7-4-63,3-7 1,3-4-1,4-12 1,0-3 0,1 21-1,-1-1 1,1-1-1,2-4 1,0-2 0,1 0 3,1-6 0,1 0 0,2-2 0,1-8 0,1-2 0,1 0 0,1-1 0,1 0 1,1 0-1,2-3 0,0-2 0,2 1-18,-4 23 1,2 0-1,0 0 1,1-1-1,2-2 1,1-1-1,1 1 1,2-1 0,1 1-1,1 0 1,2 0-1,0 1 1,0 1-1,2 1 1,0 1-1,1 0 18,9-21 1,2 1 0,1 3-1,-2 8 1,1 2 0,1 3-1,-2 7 1,-1 3 0,2 2-1,-3 6 1,2 1 0,-1 3 206,15-17 1,1 4 0,0 8 0,0 5 0,-8 12 0,3 5-1,5 1 1,3 6 0,-4 12 0,1 7 0,9 6 0,0 8-42,-2 6 1,-2 9 0,-2 9 0,-3 7 0,-6 8 0,-3 3 0,1 4 0,1 1-1,1 2 1,0 3 0,2 10 0,-1 2 0,-1 0 0,-1 0 0,0 6 0,-1 1-246,-1 0 0,-1 2 0,-3 6 0,-2-1 0,-5-5 0,-4-1 0,-3-1 0,-2 0 0,-2 3 0,-3-1 0,-4-1 0,-3 1 0,-2-2 0,-2 0 0,-3-1 0,-1-1 0,-2-2 0,-2 0 0,-6 1 0,-3-2 0,-1-8 0,-3-2 0,-1-1 0,-2-1 160,-2-2 0,-4 0 1,-7 0-1,-4-1 208,-2 3 1,-4-1 0,-5-2 0,-3 0-1,-7 7 1,-3-3 0,4-14 0,-1-7 81,-3-7 1,2-9 0,-15-12-303,2-51 1,43-27-1,16 4 1,6-6-1,5 3 1,4-1-149,4-1 0,3-2 0,3-13 0,3-1 0,4 4 0,1 0 0,1 1 0,0-1-41,-1 2 0,3 1 0,4 5 0,2 4 0,-3 10 0,2 2-328,6 1 0,1 5 384,25-22 1,30 78-1,-60 31 1,-8 14 229,-4 16 1,-7 6 0,0 14 0,-5 1 0,-6-11 0,-2-1 0,1 1 0,-1 1-113,-1 1 0,0 0 0,-2-3 0,0-1 1,-2-3-1,-1 0-157,-1 0 0,-2 0 0,-4 10 0,-3 1 38,0 5 1,-3-3 156,-1-14 0,-7-10 0,-47 2 0,-7-76 6,13-46 1,37 19-1,5-5 1,3-5-1,2-4-4,-3-10 0,1-2 1,4 10-1,1-1 0,-2-12 1,1-1-1,1 9 0,1 2-118,0 3 1,1 1 0,2-4-1,1 0 1,-1 2 0,0 0-7,1 0 1,1-2-1,0-7 1,1-2 564,0-2 1,0 4-329,4 8 1,-9 16 0,-31 39 0,-7 70 0,25-14 0,1 5-66,-3 12 0,2 5 0,-4 15 1,0 5-1,9-27 0,-1 0 1,0 1-1,-1 4 0,0 1 1,0 1-153,-1 2 0,0 1 0,0 1 1,1 0-1,-1 0 0,0-1 0,1-3 1,-1-1-1,0-2 0,0-4 0,1-1 1,-1-1-93,-12 26 1,-1-2 0,3-10 0,-2-4-1,1-8 1,-2-4-103,-2-1 1,-1-6-1,-29 10 72,25-35 1,-3-15-1,-36-62 1,35 2-1,5-9 112,3-9 1,5-6-1,3-10 1,4-1-1,10 13 1,3 0-1,0-4 1,1 0 144,2-2 0,2-1 0,0-8 1,1-1-1,1-3 0,2 1 0,0-2 1,1 0 40,2-1 1,2-1 0,6-4 0,4 2 0,2 5 0,1 3 0,1 4 0,1 3 21,-1 3 0,3 3 0,3 8 0,3 2 0,-2 11 0,3 1 183,2 0 1,4 3 0,31-22-137,-16 36 0,1 9 0,20 14-332,23 40 1,-52 3-1,-4 9 1,4 17-1,-4 6 1,-6-5-1,-5 1 18,-3-1 0,-5 0 0,-4 9 0,-3 3 0,-2-1 0,-2 2 0,-4 2 0,-3 1 13,-4 3 1,-4 3 0,-4 8 0,-4 1-1,-8-1 1,-6 0 0,12-28 0,-2 0-1,0 1 38,-1 1 1,-1 1-1,-2-1 1,-4 4-1,-4-1 1,1-1-1,3-6 1,0-1 0,-1-1-1,0-1 1,0-1-1,0-1 15,-16 24 1,1-1-1,-2-1 1,-2-1 301,0-3 1,-3-6 0,3-16 0,-2-9-106,0-7 0,1-16 1,-13-41-1,45-22 1,9-13-1,5-9 1,7-4-52,5-11 0,5-5 1,-1 17-1,3-3 0,2-1 1,3-5-1,3-1 0,0-2 1,2-4-1,1-1 1,0-2-159,3-3 0,1-2 0,0 0 0,3-3 0,-1-1 0,3 0 0,-6 23 0,1-1 0,1 1 0,0 0 0,1-1 0,0 0 0,1 0 1,0 1 2,0 0 0,0 0 1,1-1-1,1 1 1,2-5-1,2-1 1,0 1-1,0 1 1,-1 7-1,1 1 1,-1 1-1,1 1 1,12-22-1,0 1 0,1 3-44,-2 5 1,0 2 0,1 2 0,-2 4-1,1 1 1,0 4 0,-4 11 0,1 4-1,-1 1 145,13-17 1,1 4 0,4 6-1,2 7 161,-3 8 1,2 11-1,-6 18 1,-3 16 0,23 62-75,-47-13 1,-9 7 0,-6 13 0,-7 3 0,-4 2 0,-4 2 0,-4 9 0,-5 2-34,-4 8 0,-3 2 1,5-28-1,-2 1 0,-1 0 1,-4 0-1,-1 1 0,-1 0 1,-2 2-1,-1-1 1,-2 0-128,0 0 1,-3 1-1,0-1 1,-5 5 0,-2 1-1,0-2 1,0-2-1,0-1 1,-1-1 0,-2-1-1,-1 0 1,-1-2 3,-2-2 0,-1-1 1,-2-1-1,2-2 1,-1-2-1,-2-3 0,1-5 1,-1-2-1,-1-2 1,3-2-1,-1 0 0,-1-3-130,-23 19 0,0-4 0,3-8 0,1-5 0,7-9 0,-1-5 315,0-3 1,-2-5 0,-14-8 0,-3-7 32,-6-3 1,0-9-1,7-12 1,2-10-226,3-6 1,7-10-1,12-6 1,9-7 0,9-7 0,8-5 0,7-5 0,11-1 1,13 2-1,8 0 0,6 3 0,5 2-70,6 1 1,6 0 0,12-5 0,5-2-1,6-8 1,3-3 0,-14 23 0,1-1-1,3 0 34,4-6 0,3 0 1,1-2-1,3-4 0,2-1 1,0-1-1,4 0 1,0-1-1,1 0 0,-15 17 1,1-1-1,0 1 0,0 0 10,0-1 0,1-1 1,1 1-1,-1 0 1,2-2-1,0 0 1,0 0-1,1 0 1,-1 3-1,1 0 1,0 0-1,0 2 1,15-17-1,0 2 0,-1 2-57,-2 4 0,0 2 0,-1 4 0,-9 7 0,0 3 0,-1 3 0,17-10 0,-2 5-74,-10 9 0,-2 8 1,-7 12-1,-3 13 0,16 32 186,-43 53 1,-30-14-1,-13 6 1,-17 13-1,-8 1 1,12-21-1,0 1 1,-2 1 80,-6 10 0,-1 1 0,-1 0 0,-3 4 1,-1-1-1,-1 2 0,10-17 0,0 0 0,-1 1 1,0 0-1,-2 1 0,1-1 0,-1 2 1,0-1-10,-2 1 0,1 1 1,-2 0-1,-1 1 1,-4 7-1,-2 0 1,-1 1-1,0-2 0,2-5 1,0-2-1,0 0 1,0 0-1,0-1 1,0-1-1,0 0 1,0-1 13,0-1 1,1 0-1,-1-1 1,1-2 0,-14 15-1,0-2 1,1-3-1,3-7 1,1-2 0,-1-2-1,5-8 1,0-2 0,-1-2 87,-21 15 1,0-6 0,8-10 0,1-5 0,10-14 0,1-5 81,2-3 1,1-7 0,2-13 0,1-10-265,-3-14 1,6-14 0,11-26 0,13-12 0,12 11 0,6-4 0,4 0-1,4 2 1,4-1 0,4 1-64,2-1 0,4 0 0,2 0 0,6-3 0,3 0 0,2 0 0,4-4 0,3-1 0,1 0 0,3-1 0,2 0 0,1 0 11,1 0 1,2-1 0,1 0 0,-6 14-1,2-1 1,1 1 0,0 1 0,14-14 0,0 2-1,2 0 1,-13 17 0,1-1 0,-1 1-1,1 0 5,0 0 0,0-1 1,0 2-1,2 0 1,4 0-1,1 1 1,2 1-1,-2 0 1,0 2-1,-1 0 1,0 1-1,0 1 1,17-12-1,0 1 0,1 2 9,-2 1 1,1 2 0,0 1 0,-3 5 0,2 1-1,-1 3 1,-2 4 0,0 1 0,0 3 0,-3 3 0,-1 2-1,-1 1 220,28-11 1,-2 3 0,-6 8 0,-1 4 0,-15 10 0,0 3 62,5 2 0,-2 8 0,-14 10 0,-2 8-174,3 10 1,-9 12 0,-22 16 0,-13 9 0,-10 21 0,-12 3 0,-11 0 0,-10-1 28,-7 3 1,-8 0 0,4-18 0,-5 3 0,-1-1 0,-4 2 0,-1 0 0,-2 2 0,9-14 0,-1 0 0,-1 2 0,-1-1-25,-3 3 1,-2 0 0,0 0 0,-2 2 0,-7 7-1,-1 1 1,-1 1 0,-1 0 0,-1-1 0,0 0 0,-1 0-1,0 1 1,12-14 0,-1 0 0,1 0 0,-1 1 0,-1-1-7,-2 3 1,-1 0 0,-1 0-1,0 0 1,1-1 0,0-1 0,0-1-1,-1 1 1,1-1 0,0-1 0,-1 0-1,1-1 1,0 0 0,-1 0 0,1-2-1,-12 11 1,-1-1 0,1-1 0,0-1 18,4-4 0,-1 0 0,1-2 0,-1-1 1,1-1-1,-1-1 0,1-1 0,0-4 0,-10 5 1,0-4-1,1-2 0,4-5 0,0-2 1,1-2 69,5-6 0,2-3 1,0-4-1,-22 3 1,3-8-1,15-9 1,2-5-99,3-3 1,4-12 0,7-26 0,7-13 0,6-10 0,8-7-1,9-7 1,9-3-142,6-6 1,7-3 0,12-6-1,7-3 1,-1 22 0,2-2-1,3 0 1,4-5 0,2 0-1,3-1 28,2-4 1,3 0 0,2 0 0,5-1-1,2 1 1,3 0 0,-9 17 0,2 0 0,0 0-1,1 0 1,2-1 0,1 0 0,1 0-1,1 0 9,1-1 1,1-1-1,1 1 1,1-1-1,5-3 1,1 0-1,1 1 1,0 1 0,-3 5-1,0 1 1,0 0-1,1 2 1,-1 0-1,1 2 1,1 0-1,0 1-9,-1 1 1,1 2 0,1 0 0,0 1-1,0 1 1,2 2 0,0 0 0,-1 2 0,18-13-1,1 2 1,-2 1 0,-2 3 0,0 0-1,-1 2-28,-2 3 1,-1 2 0,0 2-1,-5 4 1,0 3 0,-1 2-1,22-8 1,-1 4 0,-8 5-1,-1 3-147,-8 4 0,0 5 0,-2 9 0,0 7 58,-7 6 0,-7 10 1,2 44-1,-39-2 0,-11 7 297,-16 12 0,-12 2 0,-16 14 0,-10 0 1,-7-5-1,-4-1 0,15-21 0,-2 1 1,-2 1-40,-6 6 0,-2 1 0,-2 0 0,-3 6 1,-1 0-1,-3 0 0,15-18 0,-3-1 0,1 0 1,-1 0-1,-2 0 0,1 1 0,-1 0 1,0-1-10,-1 1 0,1-2 1,-1 1-1,-1 1 1,-4 4-1,-1 0 1,-2 0-1,1-1 0,2-1 1,-1-1-1,0 0 1,0-2-1,0-1 1,0 0-1,0-2 1,0 1 8,0-2 0,1-1 0,-1 0 0,1-1 1,2-3-1,0-1 0,0-1 0,0 0 0,-16 12 1,1 0-1,0-2 0,4-3 0,1-2 1,0-1 39,3-4 1,0 0-1,1-4 1,7-5-1,0-2 1,1-3-1,-20 9 1,1-5-187,8-9 1,2-7-1,3-10 1,2-10-1,5-15 1,7-12-35,9-11 1,11-10 0,16-18 0,16-7-1,18-7 1,11-3 0,-6 23 0,3 0-1,3-1 34,4-6 0,2-1 1,3 0-1,8-9 0,3 0 1,2 0-1,2-2 1,3 0-1,1 1 0,-13 18 1,1 1-1,1 0 0,1 1 14,0 0 1,1 1-1,1 0 1,1 0-1,3-3 1,3 1-1,-1 0 1,2 1 0,-1 1-1,1 2 1,0 0-1,0 1 1,-1 1-1,1 2 1,-1 0-1,2 1-14,0 1 0,1 1 1,0 1-1,0 1 0,19-14 1,-1 2-1,1 3 1,-3 5-1,1 3 0,-1 0 1,-4 4-1,-1 2 0,0 0-11,-2 4 0,-2 1 0,2 1 0,0 0 0,0 1 0,-1 2 0,22-5 1,-3 4-1,-3 2 0,-2 4 226,-9 5 1,0 5 0,-2 3-1,-2 5-92,-2 1 1,-4 9-1,-8 17 1,-6 12 0,-6 9-1,-10 8 75,-14 10 1,-13 6 0,-18 12 0,-13 2 0,-14-2 0,-7-2 0,-8 9 0,-3 1-48,14-23 1,-1 0-1,-4 1 1,-8 8 0,-4 2-1,-1 0 1,-3 4-1,0 0 1,-2 1 0,15-19-1,-1 1 1,0 0 0,-1-1-15,-4 3 0,-1-1 1,0 0-1,-1 0 1,-1 2-1,0 1 1,-1-1-1,-1 0 0,-2 1 1,-1-1-1,0-1 1,1 1-1,2-3 1,0 0-1,0-1 1,0 0 8,2-1 0,-1-1 0,0-1 0,0 0 1,-1-1-1,0 0 0,-1-2 0,2-2 0,-12 5 1,1-3-1,0-1 0,4-3 0,0-1 1,0-2 69,6-5 0,2-1 1,-1-3-1,-30 14 1,2-7-1,17-13 1,2-5-231,4-2 0,2-9 0,2-11 0,2-12-33,3-12 0,9-12 0,16-18 0,14-10 0,14-21 0,14-5 0,11 2 0,8 2 33,8 0 1,6-1-1,-9 20 1,3-1 0,2 0-1,4-3 1,4-1 0,1 1-1,3-5 1,2 0-1,2 0 28,-10 15 1,1 1-1,2-1 1,1-1-1,3-4 1,3-1-1,0-1 1,1 1 0,4-4-1,1 1 1,0-1-1,1 0 1,0 0-1,1-1 1,0 1-1,1 0 4,0-1 0,2 0 0,0 0 0,2 1 0,-11 13 1,1-1-1,1 1 0,0 1 0,1 1 0,12-10 0,0 1 1,0 1-1,1 1 0,-3 2 0,1 2 0,0 1 0,-1 1-13,-1 3 1,0 1 0,0 1 0,-1 2-1,-6 4 1,0 0 0,-1 3 0,-1 2 0,11-2-1,-3 3 1,0 3 0,-8 4 0,-1 2-1,-1 3 316,21-9 1,-1 6 0,-4 8 0,1 6-208,-2 7 0,-4 10 0,-15 13 0,-5 11 0,-4 12 0,-9 8-46,-16 8 0,-11 4 0,-15 10 0,-13 0 0,-14-6 0,-8-1 0,-8 7 1,-6 0 32,-9 7 1,-6 1 0,13-16 0,-3 2 0,-2 0 0,-8 4 0,-3-1 0,-1 1 0,15-13 0,-2 1-1,0-1 1,-1 1 12,-3 2 1,-1-1 0,0 1 0,-2 0 0,-5 3 0,-2 2-1,0-1 1,-1 1 0,0-1 0,0 1 0,0-1 0,-1 0 0,-2 0-1,0 1 1,-1-1 0,0 0 18,-1 0 1,0 1 0,-1-1 0,0 0 0,15-12-1,-1 1 1,1-1 0,-1 0 0,2-1 0,-13 8 0,1-2-1,0 1 1,1-2 0,1-1 0,1-1 0,0 0 0,0-1 12,1-2 0,-1 0 0,2-1 0,0-1 1,3-2-1,2 0 0,0-1 0,1-3 0,-12 5 1,1-3-1,2-1 0,5-4 0,2-1 1,1-3 174,-25 10 1,2-5 0,9-9 0,1-5-135,4-4 0,5-13 1,18-21-1,7-14 0,7-12 1,12-11-211,18-13 1,16-6 0,16-16-1,14 0 1,-4 30 0,6 2-1,1-1 1,3-5 0,2 0-1,2 0 33,3-4 0,1 1 1,4-3-1,-6 11 1,4-1-1,1-1 1,0 0-1,3-1 1,2-1-1,0 1 1,1-1-1,3-1 1,0 0-1,1 0 0,0 0 14,2-1 0,1 0 0,1 0 1,1-2-1,-10 11 0,1-1 0,0-1 1,1 1-1,-1 1 0,0 0 0,1 1 1,-1 0-1,1 0 0,-1 1 0,1 0 1,0 0-1,1 0 0,-1 1 0,1 0-10,14-12 1,1 2-1,0 0 1,0 0-1,2 0 1,0-1-1,0 2 1,0 1 0,-6 7-1,0 1 1,0 1-1,-1 1 1,-4 3-1,0 0 1,0 2-1,0 0-20,-4 3 0,1 1 0,-2 1 0,1 2 0,13-9 0,0 3 0,-1 2 0,-8 5 0,0 2 0,-1 2 0,25-10 0,-3 4 47,-8 9 1,-3 4 0,-11 6 0,-2 5 170,-2 4 0,-6 12 0,6 45 0,-35 44-116,-37-28 1,-14 4-1,-22 19 1,-13 1-1,17-32 1,-3-2 0,-2 2-1,-5 4 1,-2 2-1,-3 0-23,-6 6 0,-2 0 0,-3 1 0,12-13 0,-1 0 0,-2 1 0,0-1 0,-4 1 0,0 0 0,-2 0 0,0 0 1,-2 1-1,0-1 0,-1 1 0,0 0 4,-4 2 0,0 1 0,-1 0 1,-1 0-1,11-9 0,-2 0 0,0 0 1,0 0-1,1-1 0,-14 9 1,0 1-1,0-2 0,0 0 0,1-2 1,0-1-1,-1 0 0,1-1 60,1-1 0,0-1 1,-1 0-1,0-1 1,-2 1-1,-2 0 1,0-1-1,2-2 0,7-3 1,1-2-1,1-1 1,1 0-1,2-4 1,2 1-1,-1-2 1,2-1 60,-19 9 1,2-2 0,1-2 0,8-5 0,1-3 0,2-2 0,-22 5-1,4-4-91,8-5 1,1-7 0,4-11 0,2-11-155,8-9 0,10-14 0,20-22 0,16-13 0,24-19 0,15-5 0,9 1 0,8 1 41,-6 24 0,3 1 0,4-1 0,6-3 0,3-1 0,3 1 0,4-3 0,3 2 0,0-1 0,4-3 0,2 0 0,0 0 30,3-1 0,2-1 0,2 0 1,-13 13-1,3-1 0,0 1 0,0 0 1,-1 2-1,0 1 0,0 0 0,1 1 1,4-2-1,0 2 0,1-1 0,1 1 1,2-1-1,2 0 0,1 1 0,0 0-10,2-1 1,1 0-1,0 1 1,-1 1-1,-6 4 1,-2 0-1,1 0 1,2 0 0,5-3-1,2 0 1,1-1-1,-1 2 1,-1 2-1,0 1 1,0 0-1,-1 2-9,-3 2 1,-1 1 0,0 1 0,0 2-1,-3 1 1,0 2 0,0 1 0,-2-1 0,18-8-1,-1 0 1,-1 1 0,-3 4 0,0 1-1,-1 1 91,-4 3 0,-1 1 0,-2 2 1,20-8-1,-3 4 0,-5 7 1,-1 4 171,-4 2 1,-5 9 0,14 25-1,-46 32-127,-73 35 0,-10-23 1,-11 0-1,-16 3 1,-7 0-1,21-16 0,-3 1 1,-1 2-1,-10 6 1,-3 1-1,-1 2 16,13-11 1,-1 1 0,-1 0 0,-1 1 0,-1 0 0,0 1 0,-2 0 0,0 0 0,-5 6 0,-2 0 0,0 1 0,-1-1 27,-1 1 0,0 0 0,-1 0 0,-1 1 1,11-7-1,0 1 0,-1 1 0,0-1 1,-1 0-59,0-1 1,0-1 0,0 0-1,-1 0 1,0 0 0,1 1 0,-1 0-1,0 0 1,0 0 0,1-1 0,0-2-1,0 0 1,1-1 0,-1 0 0,1 0-1,-14 8 1,0-1 0,0-1 0,0-1 13,3-3 1,0 0-1,0-2 1,0 2-1,0 0 1,-1 1-1,1-1 1,2-2-1,7-5 1,1-2-1,1-1 1,0-1-1,-21 12 1,1-2 0,1-2-25,5-3 1,0-2 0,2-3 0,9-5 0,0-3 0,3-2-1,-20 2 1,3-3-279,9-2 0,1-7 0,3-8 0,2-9 114,4-6 0,8-11 0,14-13 0,13-10 0,20-12 0,12-4 0,9 0 0,7 1 0,9-3 0,6 0 0,6-6 0,6 0 0,10-1 0,4 0 0,4-4 0,4 0 41,-18 20 0,1 0 0,2-1 0,7-4 0,2 1 0,2-2 0,3-3 0,1 0 0,1 0 0,2-1 0,2 1 0,-1 0 16,1 1 0,0 1 1,2-1-1,-13 12 1,1-1-1,2 1 1,-1-1-1,0 0 1,1-1-1,0 1 1,0-1-1,3 0 1,1-1-1,-1 0 0,2 1 4,-1 0 1,2 0-1,-1 0 1,0 0-1,-1 2 1,0 0-1,0 0 1,0 1 0,1 0-1,0 0 1,0 1-1,1 0 1,-2 1-1,0 1 1,0 0-1,0 0 11,1 0 0,-1 0 0,1 1 0,-1 1 0,18-10 0,-1 2 0,-1 1 0,-7 6 1,-1 2-1,-1 2 0,-7 3 0,-2 2 0,-1 3 16,19-8 1,-3 6 0,-11 9-1,-4 7 94,-7 5 0,-11 13 0,-14 35 0,-45 46 0,-21-28 1,-12 2 14,-16 11 1,-8 2 0,12-18-1,-3 1 1,-3 0 0,-6 4 0,-2 1-1,-1-1 1,-5 2 0,-2-1 0,-1 0-14,19-14 0,-2 0 1,0 0-1,-2 1 1,-6 4-1,-2 1 1,-1 0-1,-1 0 0,-1 1 1,-2 0-1,0 0 1,-1 0-1,-1 0 1,-1 0-1,-1 0 1,1 0-5,-2 1 1,0 0 0,-1 0 0,0-1 0,14-10-1,0 0 1,-1 0 0,1-1 0,0 0 0,-15 9 0,2 0-1,-1-1 1,1-2 0,3-1 0,1-2 0,0-1 0,0 0 12,2-3 0,1 0 0,0-1 0,-1-1 1,1-2-1,-1 0 0,1-2 0,2-2 0,-13 4 1,3-3-1,1-1 0,4-2 0,1-2 1,2-1 92,6-4 1,2-1 0,-1-3 0,3-4 0,-1-2 0,2-2-22,-24 2 1,5-8 0,18-12 0,6-10 0,12-10 0,12-8-284,11-58 1,35 31-1,15 0 1,16 1-1,9 0 1,5-7-1,3-2 59,-15 19 0,1 0 0,3-2 0,12-6 0,3-1 0,1 0 0,3-3 0,0 1 0,2-1 0,2 0 0,1 0 0,1-1 20,-15 14 1,1 0-1,1 0 1,0 0-1,3-2 1,0 0-1,1-1 1,2 1 0,2 0-1,1-1 1,1 0-1,-1 1 1,-1 0-1,0 1 1,0 0-1,0 1 0,0 0 1,-1 1-1,1 0 1,2 1-1,2-2 1,3 0-1,-1 1 1,0 2 0,-7 5-1,-1 1 1,0 2-1,1 0 1,-1 0-1,0 1 1,0 1-1,0 0-28,16-9 1,1 1-1,-2 2 1,-2 1 0,-1 2-1,-1 2 1,-8 8 0,-1 2-1,-2 2 1,24-9-1,-2 4 99,-10 3 1,-1 6 0,-7 9-1,-2 5 84,-5 0 0,-7 10 0,3 50 0,-45 45-48,-34-32 1,-14 4 0,-1-13 0,-8 2 0,-2-3 0,-5-1 0,-3-3 0,-2 1 0,-5 3 0,-2 1 0,-3 0-17,-7 6 0,-3 0 0,-2 0 0,14-12 0,-3 0 0,0 0 0,-1 0 0,-4 3 0,0-1 0,-1 1 0,-1-1 0,-1 1 0,0-1 1,0 0-1,-1 0 8,-2 0 1,0 0 0,-2 0 0,0 0 0,11-8 0,0 0 0,-2-1 0,1 0 0,0 0 0,-15 8 0,1-1 0,-1 0 0,1-1 0,0 0 0,0-1 0,1 0 0,-1-1 23,3-2 0,0 0 1,0-1-1,-2 0 1,-2 1-1,-2 0 1,1-1-1,2-1 0,8-5 1,3-2-1,0-1 1,0 1-1,2-3 1,1 1-1,0-2 1,0 1 47,-20 8 0,0-1 0,2-2 0,8-4 1,3-2-1,1-3 0,7-5 0,3-2 1,0-2 135,-21 6 1,3-6 0,9-10 0,4-8-357,11-8 1,14-13-1,28-74 1,44 19-1,18-4 1,-8 22-1,5 0 1,4 1 65,7-5 0,4 0 0,3 0 1,5-4-1,3 0 0,2 0 1,-12 12-1,1 0 0,1 0 1,0 0-1,4-3 0,0 0 1,2-1-1,0 1 0,4-3 1,1-1-1,1 1 0,0 0 1,2-1-1,0 1 0,1 0 0,1-1-26,0 1 1,1-1 0,0 0 0,2 0-1,-11 11 1,0-1 0,1 0 0,1 1 0,-1 1-1,-1 0 1,0 1 0,0 1 0,1-1-1,-1 1 24,1-1 0,1 1 0,0-1 0,0 2 0,-1 0 1,13-7-1,0 0 0,-1 2 0,2 0 0,1-2 1,1 0-1,1 1 0,-1 1 0,-1 3 0,0 1 1,1 0-1,-2 2 0,-2 2 0,-1 2 0,-1 0 0,1 1 17,-2 2 0,0 1 1,0 0-1,0 1 1,-2 0-1,0 0 1,0 2-1,-1 0 1,16-7-1,-1 2 1,0 1-1,-1 2 0,0 1 1,0 1-1,-2 3 1,-1 0-1,0 3 103,-4 2 0,-1 1 1,-2 1-1,-7 3 1,-3 0-1,0 2 1,26-6-1,-3 2 0,-7 5 1,-2 1-140,-11 3 0,-2 2 0,-9 6 0,-2 4-131,41 12 0,-89 38 1,-53 34-1,-6-36 0,-10-3 286,-17 7 0,-7-1 1,22-13-1,-2 0 0,-2 0 1,-8 2-1,-3 1 0,0-1 1,-5 3-1,-1 0 1,-1 1-29,16-8 0,0 0 1,-2 0-1,0 1 1,-7 2-1,0 1 1,-2 1-1,0 0 0,-3 3 1,0 1-1,-1 0 1,0 0-1,-1 1 1,0 1-1,-1-1 1,0 1-11,-2 1 1,0 0 0,-1 1-1,-1 0 1,15-7 0,-2 0 0,0 0-1,1 1 1,0-1 0,1-2 0,1 1-1,0-1 1,-1 1 0,2-1 0,-1 0-1,1-1 1,0 1 0,0 0 0,1-1-27,-15 9 1,1-1-1,0 0 1,0-1-1,2-2 1,-1 0-1,1-1 1,1-1-1,5-2 1,1-1-1,1-1 1,0 0-1,4-2 1,1-1-1,0 0 1,0-1-96,-19 10 0,0-2 0,2 0 0,5-2 0,1-1 0,2 0 1,8-4-1,2-1 0,2 0 0,3-3 0,2-2 0,1 0-176,-19 7 0,3-2 0,7-5 0,2-5 64,6-5 1,4-7 0,-15-7-1,41-36 134,66-35 1,16 11-1,12-2 1,-13 17-1,3 0 1,3-2 0,7-5-1,4-2 1,1-1 45,6-4 0,3 0 0,3-3 0,-10 6 0,3-1 0,1-1 0,2 0 0,-11 9 0,0 0 0,2-1 0,0 1 0,1-2 0,3-1 0,1-1 0,1 0 0,0 0 0,1 0 51,4-2 0,0 0 0,1-1 0,0 1 0,1-1 0,3-1 1,1 0-1,-1 0 0,2 0 0,-1 0 0,2 1 0,-1 1 0,1 0 1,1 1-1,-1 0 0,-1 0 0,-1 1 0,1 1 0,0 0 1,1 0-18,-1 1 1,0 1-1,0 0 1,0 1 0,2-1-1,-12 8 1,0-1-1,1 1 1,0 1 0,0 0-1,-2 2 1,7-3-1,-2 2 1,0 1 0,-1 1-1,1 0 1,-2 2-1,0-1 1,0 2 0,-1 0-1,-1 1 38,12-5 0,-1 0 0,0 2 0,-1 2 1,0 2-1,-1 2 0,0 2 0,-2 1 0,13-3 1,-2 2-1,-1 1 0,-5 3 0,-1 2 1,-1 1-18,-4 2 0,-2 2 0,-1 1 0,-8 2 1,-1 1-1,-2 2 0,23-1 0,-3 3-299,-7 0 0,-3 4 0,0 7 0,-3 7 82,-4 1 0,-10 9 0,-2 43 0,-77 25 0,-16-44 0,-12-2 74,-17 4 1,-9-1-1,16-11 1,-4 1 0,-2-1-1,-10 2 1,-3 0 0,-2 0-1,-5 3 1,-2 0-1,-1 0 92,18-9 0,0 0 0,-1 0 0,-3 0 0,-8 6 1,-4 1-1,0-1 0,0 0 0,2-1 0,0-2 0,-1 1 1,0-1-1,-1 0 0,-1 1 0,0-1 0,1-1 59,0 0 0,0-1 1,0 0-1,-1-1 1,-5 3-1,-1 0 1,-1-1-1,2-1 0,7-5 1,1 0-1,0-2 1,1 1-1,0 0 1,1-1-1,-1 1 1,1-1 8,0-1 0,0 1 0,1-1 0,0 0 1,5-3-1,-1 0 0,2 0 0,0-1 0,-19 5 1,0 0-1,2-1 0,4-1 0,2 0 1,2-1 51,5 0 1,2-1 0,0-2 0,-1-1 0,0-1 0,3-2 0,-20 4 0,2-3 122,4-3 1,1-3 0,0 0 0,3-5-99,8-6 0,7-8 1,-12-35-1,84-42-246,23 31 1,12-2 0,21-12-1,10 0 1,-19 25 0,2 0-1,2 0 1,6-5 0,2-1-1,1-1 28,6-3 1,1-1 0,2-1 0,4-3-1,2-1 1,1 0 0,-17 12 0,2-1 0,1 1-1,0-1 1,1-1 0,1-1 0,0 1-1,1-1 9,2 0 1,0-1-1,1 1 1,1-1-1,3-3 1,1 0-1,0 0 1,-2 1 0,-5 6-1,-1 0 1,-1 1-1,0 1 1,-2 1-1,-1 0 1,1 1-1,-1 1-28,19-13 1,-1 2-1,0 1 1,-6 3 0,0 2-1,-2 2 1,-7 5 0,-2 1-1,0 3 1,22-11-1,-3 3-402,-8 7 0,-3 4 462,-9 1 1,-13 17 0,-25 45-1,-66 39 1,-8-18 0,-11 3 58,8-10 0,-4 1 1,-3-1-1,-13 7 1,-5 0-1,-1 1 1,13-8-1,-1 0 1,-1 1-1,-1 0 1,-3 1-1,-1 0 1,0 0-1,-2 0 23,-1 1 1,-1 0 0,0 0-1,-2 0 1,-3 1 0,-1 0-1,-2 0 1,1 0 0,0-1-1,-1-1 1,0 1 0,-1-1-1,0-1 1,0 0 0,-1 0 0,0-1 4,0 0 0,-1 0 0,1-1 1,-2 0-1,0 0 0,-2-1 0,0 0 1,2-2-1,4-4 0,1-1 0,0-1 1,1-1-1,3-1 0,0-1 0,1-1 1,0-1 17,3-1 1,1-1-1,0 0 1,0-1 0,-21 7-1,1-1 1,1-1-1,6-4 1,1 0 0,1-2-1,6-2 1,1-1 0,2-2 120,7-2 1,1-1-1,1-3 1,-22 1 0,3-3-34,7-2 1,5-10 0,19-13 0,7-11 0,8-13 0,12-8-211,19-10 1,16-4 0,19-12-1,14 0 1,12 3 0,6 2-1,4-5 1,4-1 0,-19 21-1,2 0 1,2 0 0,1-2-1,2 0 1,1 1-36,1 0 0,0 0 0,3 0 0,7-2 0,1 0 0,1 3 0,-4 3 0,-1 3 0,2 0 0,-2 3 0,1 1 0,1 2-8,-1 1 1,0 1-1,0 3 1,25-7 0,0 4-1,-2 3 1,1 4 0,-6 6-1,-1 3 1,0 5-1,-1 3-33,-1 4 0,-1 4 0,-1 1 0,-1 4 0,-6 1 0,-2 4 0,-1 2 0,-1 4-369,-1 4 0,-2 4 472,-12 1 1,-1 3-1,7 5 1,0 4-365,-5 2 1,-3 4 84,-2 2 1,-5 5 494,-4 13 0,-14 1 1,-32 25-75,-28-41 1,-13-7 0,-13-9 0,-8-7 0,-21 2 0,-3-5 0,10-4 0,3-5-1,5-4 1,1-2 0,-3-1 0,-1-2 0,3 0 0,0-2 0,1-1 0,-1-2-1,-1-3 1,0-2 0,3-3 0,1-1 0,2-5 0,0-2 0,2 1 0,0-1 40,1 0 1,2-1 0,1-3 0,2-2 0,7 2 0,1-1 81,0-3 1,0-2 0,-9-12 0,-1-5-470,-6-6 0,1-3 1,5-7-1,5-4-22,5-3 0,7-1 0,12 6 0,8 0-246,7-1 0,7 4 0,6-13 0,63 10 484,30 66 1,-32 16 0,-1 11 0,1 14 0,-4 7 145,-6-5 1,0 5-1,15 19 1,0 6-1,1 4 1,-2 1-178,-2 0 1,-1-2 0,-1-5 0,-4-5-1,-18-20 1,-2-2-11,2 7 0,0 0 1,-7-7-1,-1 0 148,3 7 1,-6-3-1,-12 8 146,-41-19 1,-23-37 0,-1-13 0,-5-7-124,1-5 1,0-3 0,-9-9 0,0-1 0,8 3 0,0-2 0,-2-3 0,-2 0-1,-3-2 1,0-1 0,3 0 0,0-1 0,-3-2 0,0-1 0,3 0 0,0-1-1,1-1 1,0-1 0,-2 2 0,0-1 0,7-2 0,1-1 0,2 2 0,3 1 40,3 4 1,3-1 0,0-3 0,1-1 0,2 1 0,1-1-248,-4-7 0,1 1 0,12 10 1,2 1-409,-2-8 0,5 1 0,-1-21 0,49 12 351,42 48 1,-12 21-1,3 9 1,10 16-1,0 6 1,-3-1-1,-2 1 62,-1 2 0,-1 2 0,0 1 0,0 1 0,1 1 0,1 1 1,2-1-1,0-1 22,0-2 0,2 0 0,2 3 1,2-1-1,2-2 0,0-1 0,0 0 1,0 0 78,1-1 0,0-1 0,-4-5 0,0-2 1,2-2-1,-1 0 0,-3-3 0,-1-1-34,1-1 0,0-2 0,-3-1 0,0-1 0,1-3 0,0 0-56,2 0 1,0-1 0,-11-4 0,-1-2 279,6 0 0,-3-5 0,12-15-90,-29-36 1,-57-20 0,-18 14 0,-9-1 0,4 5 0,-3 2 0,-1 0 0,-3 1-25,0 1 0,-1-1 0,0 0 1,-1 0-1,-8-4 0,-2 1 1,0-2-1,-1 1 0,-1-1 1,0 1-1,-2 1 0,-1-1 0,-3-4 1,0 1-1,7 5 0,0 1 1,-1 1-1,0 0 0,2 0 1,1 1-110,-1 2 0,2 1 0,10 4 0,1 0 0,-3 0 0,1 0-222,-4-3 0,4 0 251,-19-20-192,16 20 1,21 14 0,71 45 0,38 34 187,-17-10 0,6 3 1,-12-9-1,4 1 0,-2-1 1,19 15-1,0-1 0,5 4 1,1 0-97,-26-18 0,0 1 0,1-2 0,7 2 0,2-1 0,-2 0 0,-4-1 0,-1-1 0,2-1 0,1 1 0,1-1 0,1-1-8,0-1 1,1-2-1,0 1 1,1 0 0,0-1-1,0-2 1,-1-4 0,-1-1-1,1-2 1,25 10-1,-1-2-74,-1-3 0,-1-2 0,-2-3 0,-3-3 0,-7-4 0,-1-3-82,-2-2 0,2-4 0,8-2 0,1-5 97,4-6 0,-3-7 0,-14-5 0,-8-9 271,-14-12 1,-11-9 0,-17-6 0,-11-3 0,-16-10 0,-9 1 0,-5 6 0,-4 3-1,-3 2 1,-6 3 0,-10-3 0,-5 2 0,-4-1 0,-3 1 0,-6-5 0,-2 0-25,-5-3 0,-1-1 0,-3-1 1,-2 0-1,24 20 0,0 0 1,0 1-1,-2-1 0,0-1 1,0 1-18,-4-3 1,1 0 0,-1-1 0,1 2 0,-1 0 0,1-1 0,-1 1 0,-1-1 0,1 1 0,1 1 0,0 1 0,1 0 16,1 2 0,1 0 0,1-1 1,1 0-1,0 0 0,2 0 1,-20-16-1,2 1 0,3 2 1,2 2-100,3 5 1,2 2 0,5 5-1,1 3 492,0 3 1,0 2-738,5 1 0,8 12 0,17 25 0,62 50 123,3-10 0,7 3 0,11 12 0,2 2 0,-3-5 0,1-1 0,3 5 0,0 2 24,7 7 1,1 1 0,-22-24-1,1 1 1,-1-1 0,0 0-1,0 0 1,0-1 0,22 23-1,0 0-24,-3-1 0,0-1 0,1 1 0,1 0 0,-3-3 0,0 0 0,-3-4 0,0 0 32,-4-3 1,-1-1 0,-5-6 0,-2-1 0,-3-3-1,1-1 266,-3-4 1,1-1-1,1-1 1,1 0 315,1-2 1,-3-2-1,9 18 1,-100-132-370,-6 18 1,-7-4 0,-8-13 0,0 1 0,13 17 0,1 3 0,-5-5 0,-2 0-48,-3-4 1,-1 0-1,-7-6 1,-1-1 0,22 25-1,0 0 1,-1-1-1,-1-1 1,0-1 0,1 0-1,-2 0 1,0-1 0,1 0-19,-1-1 1,1 1-1,-1-1 1,2 0-1,0-1 1,0 1 0,0 2-1,1 1 1,0 0-1,-1-1 1,1 1 0,1 1-1,-18-20 1,0 2-181,5 3 0,1 2 0,4 4 0,2 3 0,8 9 0,2 3 0,1 1 0,1-1 331,1 0 0,2 2-405,-13-12 0,71 19 1,64 58-1,-26 1 0,3 6 33,3 4 0,0 4 0,7 11 0,-1 3 0,-7 0 0,0 2 125,6 5 0,2 2 0,0 1 1,1 2-1,-21-19 0,1 2 0,0-1 1,2 1-1,-1 0 0,0 0-19,0-1 1,-1 0-1,-1 0 1,21 19-1,-1-2 1,0 0-1,0 0-41,-4-4 0,-2 0 0,3 2 0,-1-2 1,-9-9-1,-1-1 0,-4-3 0,0-1 65,-4-4 1,-1 0 0,-9 0-1,0-1 525,1-7 1,-1-2-165,24 23 1,-40-62 0,-44-58-206,-4 10 1,-4-4 0,-9-10 0,-2-2 0,0-1 0,-1 0 0,-4-5 0,-3-1-34,0-2 0,-2-1 1,8 18-1,-2-1 0,1 0 1,2 4-1,0 1 0,0 0 1,-3-3-1,0-1 1,-1 1-27,0 1 0,1-1 1,-2 1-1,-5-6 0,0 0 1,-1 2-1,4 4 1,-1 1-1,1 0 0,-1 1 1,1-1-1,-1 1-167,0-1 1,0 0 0,0 1 0,2 4 0,0 1 0,2 1 0,-16-20 0,2 2 279,5 7 1,1 0 0,0 0 0,1 0 107,0 3 1,3 3-304,5 6 1,20 21 0,49 59 0,22 25-64,-6-9 0,4 5 0,2 3 0,10 12 0,1 4 0,-3-3 0,-11-11 0,-4-1 0,1 0 0,3 5 0,1 0 0,0 1 0,1 1 0,0 0 0,1 1 0,2 1 0,-1 2 0,1-2 0,-4-2 0,0-1 0,0-1 0,0 0 0,0 0 0,0 0-17,0 2 1,0-1 0,0-1-1,-1-2 1,0-1 0,0-2-1,17 21 1,-1-3 0,-2-5-1,0-2-65,-2-4 0,-1-3 0,-4-4 0,0-2 0,-1-1 0,1 1-70,2 3 0,-1-3 0,-14-13 0,-2-1 725,5 4 1,-3-4-329,4-3 1,-26-80 0,-25-4 0,-9-5 0,-4-7 0,-3 0-42,-5-7 1,-2 0 0,-2-1 0,-2-1 0,-6-7 0,-1-3 0,-3-2 0,-1-3-42,14 27 1,0-1 0,-1-1 0,-2-3 0,-1-2 0,0 1 0,1-1 0,0-1 0,0 1 0,-1-1 0,0 1 0,0 0-21,1 1 1,0 0 0,0 0 0,-1-2 0,0-1 0,1 0 0,1 1-1,2 1 1,-1 0 0,1 2 0,0 1 0,1 1-226,-14-26 0,1 3 0,3 5 0,2 3 0,4 7 0,2 2 121,2 4 0,0 2 0,0 1 0,0 0 124,1 2 1,4 5 0,8-5-1,42 54 1,36 49-129,-21-9 1,1 7 0,6 15 0,-2 5 0,0 7 0,-1 3 0,3 8-1,-1 3-19,-14-23 0,0 2 1,0 1-1,-1 4 1,0 2-1,-2 0 1,1 3-1,0 0 1,-2 0-1,-1-1 1,-1 0-1,0 1 1,0 0-1,0 1 0,0-1-44,-2-1 1,1 0 0,-1-1 0,0-2-1,-1-1 1,1-1 0,0 0 0,-1-1-1,1-1-54,8 24 0,0-2 0,-2-6 0,0-3 0,-2-15 0,1-2-57,-1-7 0,2 1 76,6 7 0,2 0 293,-3-10 0,0-5 1,35 15 14,-26-75 1,-31-73 0,-19 10 0,-6-5 0,1 3 0,-1 1-48,0-1 1,-1-1 0,-5-7 0,-1-3 0,1-6 0,1 0 0,-2-1 0,1 0-59,5 30 0,1 0 1,0 0-1,1-2 0,-1-1 1,1 0-1,0-3 1,-1-1-1,1 1 0,0-1 1,0 0-1,1 0-80,0 1 0,1-1 0,0-1 0,1-4 1,0-1-1,2 1 0,2 5 0,1 1 0,1 0 1,0 1-1,1-1 0,1 1-119,-1 4 1,1 0-1,2 1 1,2-35-1,2 4 1,0 15-1,2 5 167,0 5 1,3 1-148,3-2 1,9 10-1,29 11 1,13 52 110,-12 75 1,-27-11 0,-7 8 0,-6 0 0,-3 2 0,0 9 0,-2 2-34,2 11 1,-1 4 0,-4-33 0,-2 1 0,0 1 0,0 1 0,0 0 0,-2 0-1,0-1 1,-2-1 0,-2 0-59,-4 31 0,-2 0 0,-3 0 0,-3-2 0,-4-6 1,-2-3-1,1-5 0,-1-3 24,2-4 1,-1-3-1,-1-8 1,-2-2 0,2-6-1,-1 0 257,0-3 1,-1-1 0,-5 0 0,-2-1 130,-6 1 0,-1-7 0,-19 2-220,1-73 1,29-49 0,19 0-1,4-7-105,0-5 1,4-4 0,2 23 0,1-2-1,2 1 1,3-23 0,2 0 0,5-3-1,1-1 30,4-2 0,2 0 0,-7 26 1,2-1-1,0 0 0,3 0 1,1 0-1,0-1 0,2 0 1,0-1-1,1 1 44,1-1 0,2 0 0,0 3 1,-1 6-1,1 1 0,2 3 0,16-23 1,1 5-1,-2 9 0,1 4 185,-2 5 1,3 4 0,0 6 0,2 3-114,1 4 0,2 8 0,0 14 1,5 11-256,12 7 0,0 14 0,-6 18 0,-6 14 0,-5 18 0,-7 8 0,-8-1 0,-6 2 0,-5 4 0,-7 3 0,-8 5 0,-6 3 0,1 8 0,-5 1 0,-7 4 0,-5 0 41,1-32 0,-3 0 0,-2 1 0,-5 7 0,-3 2 0,-4-2 0,-3 1 0,-3 0 0,-2-1 0,-1 2 0,-1-1 0,-2 0 7,-2 0 0,-2 1 0,0-1 0,-3 2 0,-1 1 0,-2-1 1,-2-2-1,-2-1 0,-1 1 0,0 0 0,-2 0 0,0 1 91,-3 0 0,-1 1 0,1 0 0,0-2 0,0 1 0,0-2 0,2-1 0,0-1 0,1-1 0,1-4 0,1 0 0,1-2 106,1-4 1,2-1 0,0-1 0,3 0 0,1-1 0,1-2 0,-11 11 0,3-4 368,7-7 1,1-3-329,3-3 1,6-16 0,16-33 0,35-43 0,11 2 0,6-5-124,8-14 1,5-5 0,10-12 0,3-3 0,-16 18 0,1-3 0,1 0 0,3-4 0,2 0 0,0-2 0,7-7 0,2-3 0,1-1-103,-12 16 1,1-1-1,1 0 1,1 1-1,-2 3 1,1 1-1,0 0 1,0-1 0,3-3-1,1-1 1,0 0-1,0 1 1,0 0-1,1 1 1,1 0-1,-1 1-4,0 1 0,0 0 1,0 1-1,1 2 1,-2 4-1,-1 1 1,2 1-1,-1 0 1,2 1-1,0 0 1,1 2-1,-1 0 1,13-11-1,0 3 0,-1 0 144,-3 5 0,0 1 0,-1 2 0,-7 6 0,-2 3 0,2 1 0,1 2 0,1 2 0,-1 1 122,22-12 1,-1 3 0,-5 8 0,0 4-132,0 7 0,-1 9 0,-16 11 1,-1 8-193,6 7 0,-8 13 0,-22 17 0,-13 10 0,-13 19 0,-12 5 0,-8-3 0,-7 0 24,-10 3 1,-6-1 0,-9 4-1,-6 0 1,10-20 0,-3 1-1,-2-1 1,-4 4 0,-1 0-1,-2 0 174,-3 2 1,-2-1-1,-3 2 1,11-12 0,-2 1-1,-2-1 1,2-1-1,-16 11 1,0-2 0,0 1-1,-3 1 1,0 0 0,-1 0 5,1 0 1,-1-1 0,-1 1 0,-1 0 0,-2 0 0,2-2 0,4-2 0,1-1 0,0-1 0,4-4 0,0-1 0,0-1 40,2-1 1,1-1 0,0-1 0,4-3 0,0 0 0,1-2 0,-19 13 0,2-2 122,2-2 1,1-1 0,2-3 0,0-1 81,1-3 1,5-4 0,-4-3-492,76-53 0,40-30 0,5-2 0,7-5 0,2 0 0,2-2 74,6-3 1,4-3-1,-14 10 1,2-2 0,2 0-1,5-3 1,2-1 0,1 0-1,4-3 1,1-2-1,1 0 28,-16 15 1,0-2-1,0 1 1,2 0-1,1-1 1,1 0-1,1 0 1,0 0 0,2 0-1,-1 1 1,1 0-1,0 1 1,-2 1-1,0 1 1,-1 0-1,2 1-14,-1 0 0,1 1 1,-1 0-1,1 1 0,17-10 1,1 1-1,-2 1 1,-2 5-1,-2 2 0,0 1 1,-6 6-1,-2 1 0,0 3 214,-6 3 0,-1 3 0,0 0 0,28-9 0,-2 4 0,-12 8 1,-2 5-138,-2 2 1,1 5-1,4 3 1,1 7-248,-6 8 0,-4 9 0,-11 10 0,-11 12 136,-13 12 1,-18 9 0,-28 13 0,-19 2-1,-20 10 1,-12-3 0,17-27 0,-4-2-1,-3-1 74,-3 0 0,-3-1 1,-1-1-1,-3 2 1,-1-1-1,-3 0 1,-6 3-1,-2 0 1,-2 0-1,-3 0 1,-1 0-1,-1-1 97,16-10 0,0 0 1,-1 0-1,-1-1 1,1 1-1,-2-1 1,1 0-1,0 0 0,0 0 1,1 1-1,-1-1 1,1 0-1,0-1 1,1 0-1,0-1 1,1 0 19,-20 11 1,1-1 0,1-1 0,0-2 0,1-1 0,1 0 0,6-3 0,2-1 0,0-1 0,4-2 0,1-1 0,1 0 27,5-2 0,0-1 0,2 0 0,-19 7 1,4-2-1,11-3 0,4-2 0,6-4 1,1-2 217,2-3 1,5-3 0,-2-5-376,42-28 1,39-20 0,14-4-1,9-4 1,6-6 0,4-3-43,10-9 1,3-2-1,-21 16 1,2-2 0,1-1-1,7-5 1,0-2 0,3 0-1,5-5 1,2 0-1,1-2 8,-15 13 0,1-2 0,0 1 0,1 0 0,0 0 0,1 0 0,0 0 0,1 0 0,2-1 0,0 0 0,1 0 0,-1 1 16,-3 2 0,0 1 1,1 0-1,0 0 1,5-2-1,1 1 1,0 1-1,-2 1 1,-5 5-1,-2 1 1,0 2-1,0 0 1,20-11-1,0 2 0,-1 1 130,-4 3 1,-2 2 0,-1 3 0,-7 6-1,-2 3 1,-1 3 0,24-6 0,-3 4-1,-7 6 1,-3 3 180,-7 4 1,-2 3 0,-6 7 0,-2 4-443,-3 3 0,-4 8 1,18 42-1,-43-8 0,-11 7 74,-13 5 0,-14 1 0,-18 5 0,-12-2 0,-13 0 0,-7-2 0,-11 3 0,-5 0 41,21-20 0,-2 0 0,-3 0 0,-12 9 0,-5 0 0,0-1 0,0-4 0,-1-3 0,-1 1 0,-3 2 0,-1-1 0,0 1 102,-2 0 1,1 0 0,-2-1 0,17-10 0,-1-1 0,0 0 0,0-1 0,-20 11 0,0-1 0,1-1 0,4-2 0,0-1 0,0-1 68,3-1 0,-1-1 1,2-1-1,3-3 0,1-1 1,2 0-1,4-3 0,1 0 1,1-1-1,-26 11 1,3-2 155,6-3 1,3-2 0,7-1 0,3-2 245,8-4 1,4-3-168,-31 11 0,130-40 0,30-11-414,19-7 1,10-7-1,-12 2 1,5-4 0,-4 0-1,-18 5 1,-3 0 0,1-2-1,7-3 1,1-1-1,1-1 24,3-2 0,1-1 1,2-2-1,-14 8 1,0-1-1,2-1 1,-1 1-1,0-1 1,0 0-1,0 0 1,0 1-1,0 1 1,0-1-1,0 2 0,1-1 45,1 0 0,0 0 1,1 0-1,-1 2 1,19-9-1,1 1 1,-2 2-1,-4 2 1,0 1-1,-1 2 1,-6 3-1,0 1 1,-1 2 138,-4 2 0,-1 2 0,0 2 1,26-9-1,-5 6 0,-18 10 0,-3 5 124,-5 2 1,-2 4 0,0 7 0,-2 6-255,-6 5 1,-9 9 0,2 60 0,-52-25-1,-15 3 1,-8-1 0,-10-2-79,-9 2 1,-9 0-1,8-14 1,-5 0 0,-1 0-1,-7 5 1,-2 1 0,-2 0-1,-4 1 1,-3 0-1,-2 0 24,-6 3 0,-3-1 1,0 1-1,17-14 1,1 0-1,-2 0 1,-1-1-1,-5 2 1,-1-1-1,-1 0 1,0 0-1,0 1 1,-1-1-1,0 0 0,0 0 109,-1 1 1,-1-1-1,0 1 1,0-1-1,-2 1 1,0 0 0,1-1-1,0-1 1,-14 5-1,1-1 1,0-2-1,2 0 1,1-1 0,1-1 54,6-2 0,0-1 0,2-2 1,3-1-1,0-2 0,3-2 1,-20 11-1,3-3 0,8-5 1,3-2 392,12-4 1,2-2-247,-2-2 1,14-3 0,37-7 0,53-20-173,12-8 1,10-5 0,24-9 0,7-6-1,-28 9 1,0-3 0,2-1-145,5-4 1,1-2 0,2 0 0,6-4-1,2-1 1,1-1 0,-16 7 0,1-1 0,1-1-1,0 1 1,2-3 0,2 1 0,0-1-1,1 0 9,2-1 1,2-1-1,0 0 1,1 0-1,4-3 1,1-1-1,0 1 1,0 0 0,-5 2-1,-1 1 1,0 1-1,0 0 1,-2 1-1,0 0 1,0 1-1,0 1-9,-3 2 1,0-1 0,1 2 0,-1 1-1,-3 3 1,1 0 0,-1 2 0,-1 1 0,15-6-1,-2 2 1,-2 1 0,-7 3 0,0 2-1,-3 2 129,26-6 1,-4 4 0,-5 7 0,-2 5-184,-3 5 1,-3 8 0,-17 10 0,-5 9 11,-1 6 0,-13 10 0,-29 13 0,-17 7 0,-24 15 0,-15 0 0,-10-2 0,-9-3 31,13-21 0,-3 0 0,-3-1 0,-8 4 0,-3 0 0,-2 0 0,-6 2 0,-2 0 0,-2-1 0,-3 2 0,-2 0 0,-1 0 40,17-12 0,-1 1 0,0 0 0,-1-1 0,-4 3 0,-1-1 0,0-1 0,0 0 0,0-1 0,1-1 0,0-1 0,0 0 0,1-1 0,1 1 0,0-1 0,0 0 76,2-1 0,0 0 1,0 0-1,2 0 0,-21 12 1,2 0-1,1-1 0,2-2 1,2-2-1,0 0 0,7-3 1,0 0-1,3-1 106,4-3 0,2-1 1,2 0-1,-21 9 1,5-2-1,12-1 1,4-1 350,-1 0 1,6-2-280,-11 17 0,91 14 0,30-48 0,15-11-302,15-4 1,6-8-1,-19-4 1,2-5 0,0-2-1,-2-4 1,-1-4 0,1 0-1,5-1 1,0-1-1,2-1 8,3-2 0,1 0 0,1-2 0,7-2 0,0-2 0,0 0 0,-5 3 0,0 1 0,-1 0 0,1 0 0,-1 1 0,0 0 120,-3 1 0,-1 1 0,1 1 1,5-1-1,1 1 0,-3 1 1,-9 5-1,-1 1 0,-1 2 1,-2 1-1,-1 2 0,0 1 101,31-1 0,-4 4 1,-9 2-1,-4 3 0,-11 5 1,-2 2-219,-6 1 0,-2 5 1,-2 8-1,-2 9 55,-1 9 0,-9 11 1,-19 11-1,-15 7 0,-15 10 1,-14 1-1,-13-4 0,-8-2 42,-11 4 0,-7-3 1,-11 1-1,-5-2 0,18-19 1,-3-1-1,-1 1 1,-3 0-1,-3-1 0,0 0 53,-5 2 1,-1-1 0,-2 0 0,-4 2 0,-1 0-1,-1-1 1,3-5 0,-1-2 0,1 0 0,0-1-1,1-1 1,0-1 26,2-3 0,1 0 0,0-1 1,-2 0-1,0-2 0,2 0 1,-19 12-1,3-3 0,7-4 1,3-3 392,8-6 1,0-3-257,-4 0 0,6-8 0,-6-16 0,47-29-432,82-37 0,-10 22 1,7-2-1,10-5 0,4-1 107,6-2 1,3-1-1,-22 14 1,2-1 0,1 1-1,2 1 1,1 1 0,1-1-1,1-1 1,0 1-1,2 0 8,-1 0 0,1 2 0,1-2 0,3-1 0,1-1 0,-2 2 0,-6 5 0,0 1 0,-1 0 0,0 1 0,0 0 0,0 1-82,25-12 0,-1 3 0,-7 4 0,-1 2 0,-9 6 0,-2 3-328,-5 2 0,0 3 488,3-3 0,-6 11 1,1 38-1,-50 26 126,-35-14 1,-14 1 0,-19 12 0,-8-1 0,-3-4 0,-2-1 0,-7 4 0,-3 1-47,22-15 0,-1 0 1,-1 0-1,-2 1 1,-1 1-1,-1-2 1,-2 1-1,0 0 1,-1-1-1,2 1 1,0-1-1,0 1 13,2-3 0,0 1 1,0-1-1,1 0 0,-1 0 1,1-1-1,3-3 0,0-1 1,1-1-1,-23 12 1,3-1 155,6-4 1,3-2 0,8-5 0,3-2 245,5-3 1,2-1-820,-28 9 0,80-22 0,70-36 205,-14 4 0,6-4 0,8-8 0,2-2 0,-2 6 0,0 1 0,5-3 0,1 0 3,3-1 1,1 0 0,6-2 0,-1 2 0,-6 3 0,-1 2 0,-2 3 0,-1 3 78,-1 1 1,0 4-1,-2 5 1,-1 2-1,-3 3 1,0 1 42,-6 0 1,0 2 0,1 7 0,0 5-281,-2 3 0,-5 7 0,25 34 285,-50 21 1,-44-27 0,-14-1 0,-17 6 0,-9-3 0,-4 0 0,-3-3 91,-4 2 1,-2-3 0,-6 0 0,-3-1-1,-7 2 1,-3-1 0,2-1 0,-1 1 9,2-1 0,-1 0 0,24-12 0,-1 0 1,1-1-1,-18 12 0,2-1 0,2-1 1,1 0 135,8-3 1,0-1 0,0-1 0,0 0 81,3-4 1,5-2 0,-12 15-574,61-26 0,86-52 0,7-3 0,7-5 147,-12 3 1,-1-2 0,6-5-1,-2 1 1,-12 7 0,0 2-1,0 0 1,1 2 0,-2 2-1,0 2-147,-4 2 0,0 2 0,-5 8 0,0 1-246,4 0 0,-2 1 398,25 1 1,-32 13-1,-7 10 279,-13 28 0,-70 34 0,-18-16 0,-11 1-63,-6 3 1,-3-2 0,-5-3 0,0-3 0,11-8 0,2-2 0,-4 1 0,-1-1-1,1-1 1,-2 0 0,-5 3 0,0-1 0,7-7 0,2-2 0,-1 1 0,2 0 122,4-3 1,2 0 0,3 1 0,1 0 245,0-3 1,2-2-172,-20 12 0,10 21-812,75-17 0,28-16 369,17-15 0,8-5 0,-13-4 0,1-2 0,15-4 0,0-2 0,-6-3 0,-2-1 0,-2-2 0,0-1 0,0-1 0,-1 0 0,-2 1 0,0 1 0,-1-2 0,-1-1-123,-1-1 0,-1 1 0,4 2 0,0 1 207,0-2 1,-1 2 427,40-2 1,-20 13-145,-63 25 1,-29 6 0,-25 3 0,-13 4-27,-5 7 0,-1 1 1,5-6-1,0 0-465,-11 10 0,-2 0 0,4-7 0,-2 0 42,-11 7 0,1-1 1,10-4-1,4-1-288,8 1 0,5-3 0,-14 3 0,37 15 246,70-42 0,13-5 0,0-18 0,6-7 82,-5-2 0,-1-3 0,0-2 0,-2-3 0,-4-1 0,1-1 276,8-7 0,-1 0 1,-12 5-1,-1 0 379,11-6 1,0 2 491,26-7-656,-8 10 1,-67 62 0,-47 29-165,8-23 1,-6 1 0,-8 5 0,-3 1 0,2-4 0,-3 1-1,-5 4 1,-1 1 0,1-5 0,1-2 0,8-4 0,1-1-364,-6 2 0,1-2 1,8-7-1,1-2-292,-6 3 0,1-2 0,-14 7 0,40-16 0,57-34 0,35-18 351,-10-3 1,6-6-1,5-4 1,3-3-1,-19 9 1,1-3-1,-2 1-1,17-12 0,-2 0 0,6-4 0,1-1 367,3-2 1,-1 0-1,-5 3 1,-3 1 265,-11 7 1,-5 3-165,17-15 1,-55 4 0,-65 30-188,-46 11 0,29 21 1,-2 7-1,-7 7 1,1 5-1,9-1 1,3 2 104,4 0 1,2 1 0,-3 2 0,-1 2-55,-7 6 0,0 0 1,1-2-1,0 1-174,-8 7 1,1 0-67,12-11 0,5-2-443,-21 24 0,55-17 0,45 0 0,12-6-492,103 23 984,23-28 0</inkml:trace>
</inkml:ink>
</file>

<file path=ppt/ink/ink3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21"/>
    </inkml:context>
    <inkml:brush xml:id="br0">
      <inkml:brushProperty name="width" value="0.4" units="cm"/>
      <inkml:brushProperty name="height" value="0.8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6310 2072 12820,'47'-79'491,"6"1"1,-10 12-1,3 1 1,-13 4 491,12-17-656,-16 12 1,-9 22 0,1-3-202,12-45 1,-14 40 0,1-2 0,6-9 0,0-1-128,-2 8 0,-2 1 0,13-36 1,-5 19-195,-1-2 0,-8 25 0,3-2 228,2-4 1,1-1-1,-3-3 1,2 0 70,3 3 1,0 1-1,11-36 171,-1 12 226,-13 23-260,11-10-612,-7 25 182,-8 2 0,-4 37 300,-31 34 0,0 7 21,-33 40 0,-9 1 0,22-30 1,-1 1 112,2-2 1,1 0 0,-4-2 0,0 1-143,2 1 1,1 0 0,-4 1 0,0 1 0,-5 10 0,1 2-36,7-13 0,1 0 0,-2 8 0,0 1 0,0-2 1,1-3-1,3-3 0,1-1-51,3-5 1,0-1-1,-26 34 1,4 1-32,-2-1 0,23-27 0,-1 3-4,-4 4 0,-1 1 0,2 1 0,1 0 61,-3 0 0,1-2 61,1-7 0,1-2-144,-29 29-90,26-28 0,22-37-44,44-39 0,4-11 0,26-30-89,0-3 1,-2-8 0,-2-1 178,-29 34 1,1-1 0,5-6 0,0-1 0,-6 5 0,-1 0-31,2-3 1,1-2-1,3-4 1,-1 1-1,-7 10 1,-1 0-1,2-2 1,0-2 51,2-2 1,-1 0 0,1 2 0,-1-1 0,0-1 0,1 0 0,0 2 0,1 0-3,1 0 1,1 2 0,0 3 0,2 3 0,0 2 0,1 1-85,30-28 0,-30 30 0,2 0-6,-2 0 1,0 2 182,27-20 800,-15 18-600,-27 35 1,-44 44-210,-36 29 1,26-29 0,0 1 0,0-1 0,1 1 17,1 4 1,-1 0-1,-5 2 1,0 0 0,8-7-1,1 1 1,-1 2 0,-1 1 83,-1 1 1,1 2 0,4 6 0,0 1 0,-5 2 0,-1 0 0,3 0 0,1 1 40,1 2 1,0 0 0,-3 0 0,1 0 0,6-3 0,0 0 81,2-3 1,-1 1 0,-2 8 0,0 2-1,0 0 1,2-1 0,3-4 0,3 0 161,5-4 1,3-3-1257,-3 31 132,20 8 607,19-47 1,20-31 4,17-60 0,-33 3 0,-5-8 0,-2-10 0,-2-4 45,-2 1 1,-1 0 0,3-3-1,-2 1 1,-4 6 0,-1 1-1,2-6 1,1-1-64,0-3 0,1-1 0,0-9 0,1-1 0,1 6 0,2 0 0,1-3 0,0 0-41,0 1 0,0 2 0,2 3 0,0 3 0,-3 3 0,-2 1-82,0 4 0,0 1 0,2-1 0,0 0-246,0 0 0,-3 0 457,8-36 302,-3 18 1,-33 62-105,1 35 1,-23 47 0,12-12 0,0 4 0,-1-4 0,1 1-42,-1-3 1,-1 2 0,-3 11 0,0 1 0,-1 1 0,0-1 0,1 4 0,-1 0-1,-2 4 1,2 0 0,2-2 0,0 0 0,-1 1 0,1 0 0,3-3 0,1 0 122,3-7 1,2 0 0,1 5 0,0 1-1,1-1 1,1 0 0,2 0 0,3 1-66,0 3 1,1-2-55,2-15 1,0-3 134,1 23 1,20-76-1,10-35-331,11-37 0,-17 25 0,0-2 0,20-38 0,-20 43 1,0-1 32,0-1 1,2-2 0,4-7 0,1-3 0,4-3-1,2-2 1,1-4 0,2-1-87,2-4 0,1 0 0,1 3 0,1 1 0,4-2 0,0 1 0,-1 4 0,0 1-41,-2 4 0,0 0 0,-3 3 0,-2 1 0,-4 8 0,-2 0-82,-2 3 0,0-1 0,0-4 0,1 0-246,0 3 0,-2 2 164,15-29 0,-42 59 0,-40 43 320,-24 29 1,23-18 0,0 2 0,3-2 0,1 1 0,-4 5 0,0 1 129,-2 5 1,0 1 0,-4 2 0,-1 3 0,-3 5 0,0 2 0,-1 3 0,-1 1-1,-2 3 1,-1 0 0,0-3 0,0-1 0,10-6 0,2 0 0,1-4 0,2-1 40,0-4 1,2 0 0,1 1 0,3-1 0,2-2 0,1 0 81,1-2 1,0 0 0,-2 6 0,-1 1 49,0 4 1,0-1-551,0-9 1,3-2 37,-4 47 1,25-66 117,31-21 1,33-44 0,-16 2 0,1-4 0,-4 2 0,-1 0-25,-4-1 0,2-1 0,5-2 0,1 0 0,-1-4 0,0 0 0,3 0 0,0-1 0,3-1 0,2 0 0,-1-2 0,0 0 0,-1 5 0,0 1 0,-1 0 0,1 1-41,2 1 0,1 2 0,-2 0 0,-1 4 0,-3 5 0,-2 3-164,35-25 0,-34 23 0,1 1-164,4 1 0,0 2 0,-2 0 0,0 2 255,40-16 0,-67 58 0,-38 36 377,-41 25 0,17-31 1,-5 0-1,1-4 1,-2 0-1,-1 1 1,-2 1-19,0 3 1,-2 0 0,-7 5 0,-2-1 0,0 0 0,0-1 0,-3 0 0,-1 1-1,1 0 1,-1-2 0,2-3 0,0-2 0,6-5 0,3-1 0,5-4 0,2 0 122,5-4 1,1-1 0,2 0 0,1-1 737,-33 35 0,18-14-492,-3 5 1,147-101-475,-30 14 0,4-5 0,17-16 0,-1-3 1,-21 12-1,-3-1 0,7-3 0,1-1-106,3-2 0,1 0 0,2-4 0,1-1 0,8-1 0,1-1 0,-26 17 0,1 0 1,0-1 93,1-1 1,0-1 0,1 1 0,1 1 0,0 0 0,1 0 0,-1-1 0,1 0 0,0-1 0,0 2 0,0 0 0,-1 1-27,1-1 0,0 0 0,0 2 0,-2 2 0,1 0 0,-1 1 0,25-15 1,-1 2-1,-6 5 0,-2 1-85,-4 4 1,-3 2 0,-10 7 0,-3 2 0,-6 4 0,0 2-879,42-20 492,-35 23 0,-10-8 648,-57 39 1,-37 18 0,2 1 0,-4 3-25,1 1 0,-1 0 0,-4-1 1,1 0-1,-25 21 0,37-27 1,1-1-11,-1 2 1,-1 1 0,-6 5 0,0 0 0,0 0 0,-1 0 0,-2 2 0,0 0-1,-4 1 1,0 0 0,0 4 0,-1-1 0,-1 1 0,0-1 0,1 0 0,1-1-1,2 0 1,-1-1 0,-4-1 0,0 0 0,3 0 0,1 0 0,0 0 0,1-1-1,0-3 1,1 1 0,-2 5 0,1 1 0,2-3 0,1 1 0,2-1 0,0 0 15,3-2 0,1 0 0,2-1 1,0 0-1,5-4 0,0-1-43,0 0 0,0 1 1,-4 2-1,1 2-88,-1 3 1,1 0-371,-26 18 1,40-31 261,48-39 1,49-35-1,-10 3 1,4-4-1,-2 3 1,0-1 17,1-1 0,0 0 0,9-4 1,2-1-1,1-2 0,0-1 0,3-1 1,1 1 30,2 0 1,1 1 0,-26 17-1,2 0 1,-1 1 0,26-17-1,1 1 1,-2 1 0,-1 0-33,-4 1 0,1 1 0,-21 15 0,1-1 0,0 1 0,18-12 0,0 2 0,-2 1 0,0 1-39,-4 1 0,-1 1 0,-2 3 0,-1 0 0,-6 2 0,-1 0 0,-4 4 0,-1 1-112,-5 3 1,0 2 0,-4 1 0,1 2-697,40-16 603,-22 17 0,-15 4 476,-48 31 0,-50 20 0,3 0 0,-4 4 0,-1-1 0,-1 0-26,-2 0 1,-1 2 0,-3 9 0,1 2 0,1-4 0,0 1 0,-2 3 0,-1 0-1,-2 1 1,0 0 0,-6 5 0,0 1 0,2 3 0,0 0 0,-1 1 0,1 0-1,-3 0 1,1 2 0,-1 1 0,3 0 0,7-8 0,2-1 0,3-1 0,1 0-1,7-3 1,1-2 0,-2 1 0,0-2 0,9-5 0,0-1 0,1-2 0,0 0 204,3-1 1,1-2 0,-35 32-33,29-29 1,0 0-1230,-27 27 744,17-30 1,13-5-1,36-16 1,35-32 48,37-29 1,-23 15-1,2-1 1,-1-1-1,1-1 1,4-4-1,3-1 18,2-1 0,2-2 0,10-10 0,2-1 0,-1 1 0,2 0 0,1-2 0,0 1 105,1-3 0,1 1 0,-1 1 0,0 1 0,-6 6 0,-2 3 0,-4 2 0,0 1-74,-3 3 1,-2 2 0,-3 2 0,-3 0 0,-6 5 0,-2 0-155,0-1 0,-1 1 0,3-1 0,0 1-246,2-2 0,-2 3 0,20-5 0,-127 60 446,6 3 0,-5 5 0,-15 7 0,0 1 1,16-8-1,1 0 0,-5 1 0,0 2 155,-4 1 0,-1 2 0,-8 7 0,-2 2 1,-4 1-1,-1 0 0,24-14 0,0 1 1,-1 1-29,-4 2 1,0 2 0,1-1 0,0 0 0,0 0 0,0 0 0,0 1 0,-1 0 0,2 0 0,2-2 0,0 0 0,2-1 40,-23 14 1,1 1 0,-2 4 0,3 1 0,11-7 0,2-1 0,1 0 0,1 0-1,4 0 1,1-1 0,4-6 0,1-1 0,6-2 0,1-1 0,3-4 0,1 0 368,-33 28 1,13-10 491,9-3-656,17-17 1,50-18 0,51-36-388,-18-1 1,4-4 0,13-14 0,3-2 0,-4 3 0,0 0 0,5-4 0,2-1-64,0-1 0,1-1 0,11-5 0,0 0 0,-8 2 0,0 0 0,1 0 0,0 0 0,4-1 0,-1 1 0,-3 3 0,-1 1 0,-2 0 0,0 1 0,-3 2 0,-1 1 0,-3 2 0,-1 2 0,-1 4 0,-2 1 0,-11 5 0,-2 0 0,-2 2 0,0 1-369,42-15 0,-4-3-492,-7 8 858,-17 12 0,-58 27 0,-56 34 248,9-12 1,-5 3 0,-15 9 0,-1 1 0,5-4 0,0 0 0,-3 2 0,-2 1-1,-4 3 1,-1 1 0,-6 1 0,-1 1 0,-7 3 0,-2 1 0,0-1 0,0 0-1,0-1 1,0 0 0,-1-1 0,2 0 0,13-7 0,3 0 0,0 2 0,3-1-1,2-1 1,1 1 0,4 0 0,1 1 0,3-2 0,1-1 0,3-3 0,2 0 122,1-2 1,2-1 0,6-1 0,-1 0 245,-5-4 1,1 0-615,-16 21 0,17-19 1,68-29-75,44-26 0,-15 1 1,5-4-1,5-2 0,2-1 115,8-4 0,0-1 0,4-4 0,1-1 0,9-2 0,2-1 0,-27 13 0,1-1 0,0 1 0,0-1 0,1 0 0,0 1 5,-1 1 1,1 1-1,-1 0 1,0 2 0,-1 0-1,0 2 1,19-5-1,-1 2 1,-3 1 0,-1 2-53,-6 3 1,-1 2-1,-8 3 1,-2 2 0,-7 4-1,0 0-117,-2 0 0,0 1 0,2 2 0,1 3-196,0-1 1,-2 3 704,28 9 1,-55 36-124,-57 23 0,-7-25 1,-9-2-1,-12 0 1,-2-4-1,4-3 1,0-3-19,3-2 1,-1-2 0,-3 5 0,-2-1 0,-7 1 0,-1-1 0,-4 2 0,-1 1-18,-4 3 0,-3 0 1,-7 1-1,-2-2 0,3-5 1,1-2-1,1 1 1,0-1-12,3-1 1,1 0-1,6-5 1,2-1-1,3 1 1,2 0-1,5-4 1,2-2-12,6 0 1,1-1 0,2 0 0,1 0 9,0 0 1,0-2-29,-40 1 0,47-9 0,60-27-179,55-14 1,-14 11-1,5 1 1,3 1 0,3 1-1,6-2 1,2-1 46,5 0 0,3-2 0,-18 7 1,3-1-1,0 0 0,-1-2 1,1 0-1,1 0 0,3-1 1,1 0-1,0 1 73,1 0 0,1 0 1,0 0-1,4-1 0,0 0 1,1 1-1,-3 1 0,0 2 1,-1 0-1,-1 0 0,-1 0 1,0 2-53,-1 0 0,1 1 0,-1 0 0,-4 2 0,1 1 1,-3 0-1,25-2 0,-3 2 0,-6 2 0,-3 2-98,-4 3 1,-1 1-1,-6-2 1,-1 2 0,-10 3-1,-1 2-13,4-1 0,-4 1 140,21 0 0,-28 26 0,-74 9 0,-36 6 129,-25 2 0,24-20 1,-3-2-1,3 0 0,-2 1 1,-5 0-1,-1-1 10,-3 0 0,-2 1 0,-4 3 0,-3 0 0,-4 2 1,-2 0-1,1 1 0,0 0-59,-2 1 0,0 1 0,-2 1 0,1 1 0,8-6 1,1-1-1,3 1 0,2-2-28,3-1 1,2 0-1,1 1 1,3-1 0,14-5-1,2-1-38,2-1 0,0 2-294,-7 2 0,3 1 1,-4 14 246,29-1 0,51-10 0,24-22 1,11-9-1,-1 1 0,2-3-73,3-4 0,2-1 0,9-2 0,2-1 0,5-2 0,2-1 0,5-3 0,2 0 41,-24 6 0,0-1 0,1 0 0,-1-1 0,1-2 0,0 2 0,0 0 0,1 0 0,-1-1 0,-2 1 0,-1-1 0,-1 0 36,26-10 0,-2 1 0,2 4 0,-1 2 0,-13 1 0,-2 2 0,-5 2 0,-1 1 85,-8 2 0,-3 1 0,-5 1 1,-2 2 715,36-7-452,-21 1 0,-51 14 0,-63 16-220,-44 20 1,36-11-1,-2 1 1,0 0 0,-2-1-1,-1 3 1,-2 0-64,-3 3 0,-1 0 0,-10 5 0,-1 2 0,-3 1 0,-2 1 0,-5 2 0,-1 0-33,29-10 1,-1 0-1,-1 0 1,-7 1-1,-1-1 1,-1 1-1,3-2 1,0 0-1,-1 0 1,-1 0-1,-1 0 1,0 0 27,1 1 0,0-1 0,1 0 1,6-3-1,1 1 0,1-2 0,-29 11 1,1 0-1,7-3 0,0 1 76,4-2 1,1 1 0,6-1 0,1 0 0,1 1 0,2-1 0,3 0 0,2-1-76,0-2 1,1 0-1,1 2 1,0 1 0,4-4-1,1 0 1,2-1-1,1 0 80,4-5 0,2 1 0,-39 19 259,2-6-290,26 4 1,44-11 0,80-15-24,-9-14 1,8-5-1,20-3 1,4-4 0,-2-5-1,2-2 1,7 0 0,2-1-87,-28 6 1,2-1 0,0 0-1,0 0 1,1 0 0,1 0-1,2-1 1,2 1 0,-1 0-1,0 1 1,-1 1 0,1-1-12,-3 1 1,0 0 0,1 0 0,1 2 0,1 1 0,-1 1 0,-5 2 0,0 1-1,-1 0 1,-1 0 0,0 1 0,-1 1-42,30-3 1,-1 3-1,-7 2 1,-3 1-1,-6-2 1,-1 1 0,-6 0-1,0 1-5,-7 2 1,0 0 0,-1 1 0,-1 2 23,-4 1 0,-3 2 160,39 7 0,-26 18 0,-77 1 11,-51 1 1,7-13 0,-5-2 0,1-1 0,-1-1 0,-6 0 0,-2 0-119,-3 1 0,-1-2 0,-10 1 0,-1-1 0,-3-2 0,0-1 0,-1 2 0,-1 0-15,-4 1 0,-1 0 1,3 1-1,0-1 0,0-3 1,0-1-1,0 0 1,0 0-4,3-3 0,-1 1 0,-9 3 0,0 1 0,10-3 0,1 0 0,0-1 0,1 1 56,4 1 0,1-1 0,3 0 0,0 0 0,3-1 0,1 1 0,3-2 0,1 1 31,4 0 0,0 1 1,1 1-1,1 0 69,-1 1 1,2-1-162,-38 2 0,9 13-80,74-4 0,67 1 0,11-12 0,8-5 0,-2 1 0,1-1 117,3 1 0,1-1 0,11-2 0,2 0 0,-1 3 0,0 1 0,4-1 1,1-1-63,5-2 0,0 0 0,-26 1 0,0 1 0,0 0 0,0 0 0,0-1 0,0 1 1,-1 0-1,0 1 0,0-1 26,2 0 1,0 1 0,-1-1 0,-3 0 0,0-1 0,0 1 0,-2 1 0,0 0 0,-1 0 0,29 2 0,0-1 34,-6 2 0,0-1 1,3 1-1,-3 0 0,-14-1 1,-2 1-1,-3-2 1,-1 1-68,-4 1 1,-1-1-1,-7-1 1,-1-1 216,0 2 0,-1-1 188,30-1 1,-44-1 0,-67-15-203,-52-9 0,23 8 1,-3 0-1,1 2 0,0 1 1,-5-1-1,-2 0-81,-8 0 0,-2 1 0,-4-1 0,-1 0 1,1-1-1,0 0 0,-1 0 0,1-2 36,0 1 0,-1-2 1,-3-2-1,-2 0 0,1 2 1,-1 1-1,0 1 0,0 0-48,2 1 1,1 1 0,-1 0-1,0 0 1,3 0 0,0 1-1,2-1 1,1 2-43,2 1 0,0 1 0,0-2 0,0 1 0,5 3 0,1 1 0,4 1 0,1 0-58,5 0 0,1 2 1,4 0-1,1 2 0,-43 4-916,-3 7 492,30 5 0,7 25 418,61 10 1,55 6 0,-1-32 0,7-4 0,-1-2 0,2-1 195,3-2 1,1-1 0,4-4 0,1 0 0,7 2 0,1 0 0,5 1 0,2-1-34,4 0 0,3 0 1,-26-4-1,2-2 0,-1 2 1,0 0-1,-1 1 0,1 0 1,1-1-1,1-1 1,0 1-26,0 1 1,-1 0 0,1-1 0,3 0 0,1-1 0,-1 0 0,-1 0 0,-1 1 0,-1 0 0,1 1 0,-2-1 0,0 1-148,-2 0 1,-1 1 0,0-1-1,27 5 1,-1-1 0,-7 0-1,-3 1 1,-4-1 0,-3 0-115,-8 0 0,-1-1 1,-7-1-1,-3 0 0,36 6-787,-7-1 1475,-31-8 1,-148-17-352,23-3 0,-8-2 1,12 3-1,-5 0 1,4 0-1,-12-2 1,1 0-60,-8 0 1,-2 1 0,-1 2 0,-1 1 0,-5 0 0,-2 1 0,30 1 0,0 0 0,0 1 0,-1 0 0,1 0 0,0 0-26,-2 0 1,-1 1 0,1-1 0,2 0 0,1-1 0,-1 2-1,0 0 1,-1 1 0,1 0 0,-31-3 0,0 1-63,4 1 0,1 0 0,-2 0 1,2 1-1,11 1 0,1 0 1,3 0-1,1 0 70,9 0 0,1 0 1,1 0-1,1 0 120,3 0 1,2 0-431,7-2 0,6 4 0,-9 27 0,79 12 105,52 11 1,-18-23-1,5-3 1,0-6-1,0-1 1,5 1-1,1-1 18,5 1 0,2-1 0,7 4 0,1 0 0,5 1 0,1 0 0,0 0 0,2 0 72,4 0 0,2 0 1,-27-7-1,1 1 0,0-1 1,-3-1-1,1 0 0,-1 0 1,3 0-1,-1 0 0,1 0 116,0 0 1,-1-1 0,1 2 0,6 2 0,1 1-1,-1 0 1,-2-2 0,0 0 0,0 0 0,-1 0 0,-1-1-1,1 0-108,0 0 0,1 0 1,-1-1-1,-6 1 1,0-1-1,-1-1 1,29 7-1,-3 0 1,-4 1-1,-1 0-121,-5-1 0,-1-1 0,-10-3 0,-3-1 0,-5-2 0,-2 1-328,-5-3 0,-3 2 246,0 3 0,-6-1 0,-3-4 0,-48-2 386,-60-14 0,7-1 1,-5-2-1,2-4 1,0 0-1,-8 0 1,-1 0-19,-6 0 1,0 1 0,-2 2 0,-1 1 0,-3-1 0,-1 1 0,-3-2 0,0 0-1,-3 0 1,-1-1 0,-6-1 0,1 0 0,7 1 0,2-1 0,0 0 0,0 0-1,1 0 1,0 1 0,-1-1 0,0 0 0,4 0 0,1 0 0,3 0 0,2-1 17,4-2 0,2-1 1,6 4-1,2-1 1,7-2-1,2 0 1,-44-9 842,7 2-1035,12 9 0,27-2-194,44 13 0,62 13 0,6 2 0,7 1 123,-5-1 0,0 0 0,7 4 0,0-1 0,3-1 0,0-1 0,5 2 0,1 1 0,1 0 0,1 1 0,13 3 0,0 0 0,-6 1 0,0 0 0,5 1 0,2 0 24,-29-7 1,0 0 0,-1 0-1,28 7 1,-1 0 0,-28-7-1,0 0 1,-1 1 0,30 10-1,0 1 89,-3 1 1,1 1 0,-29-10 0,1 0 0,-2-1 0,22 9 0,-3-1 0,-2 0 0,-1 1-113,-2-1 1,-1 1 0,-9-2 0,-2 0 0,-6-1 0,-3-2-260,-4-2 1,-1 0 440,-2 3 1,-3-2 0,18 7 0,-41-7 102,-57-20 1,-54-19 0,36 1 0,-3-1 0,-3 0 0,-2 0-42,-6-2 1,-3-1 0,-5 1 0,-2-1 0,-1 1 0,-1-1 0,-4 2 0,-2 0-14,-2-2 0,-2 1 0,23 5 0,0 0 1,0-1-1,-27-7 0,1 1 0,-1 0 1,1 1 12,1 1 1,1 1 0,-5-2 0,0-1 0,6 3 0,0-1 0,1 0 0,2 0-1,-1 0 1,2 1 0,-2-2 0,1-1 0,12 3 0,0-1 0,1 0 0,0-1-52,4 2 1,1 0 0,4-2 0,2 1 0,6 3 0,1 0-295,3-1 1,-1-1 0,-2 0 0,-1-1-201,3-2 0,2-1 95,-23-10 0,65 21 0,55 22 187,32 15 1,-24-10-1,1 1 1,-4 2-1,0 0 1,4 0-1,1 1 18,4 1 0,0 0 0,8 3 0,1 0 0,2-2 0,0 0 0,2 1 0,0 0 83,-1 2 1,2 1-1,7 0 1,1 0-1,-7 2 1,-2 1-1,2 1 1,0-1 50,-1 2 1,-2 0 0,0 2-1,-2 2 1,-2-4 0,-1 1-1,-4 0 1,-2 0 102,-2-1 0,0 1 0,-4-1 0,-1 0 0,-8-4 0,-1 0-46,-2 0 1,-1 1 0,1 5 0,-1 2-67,-1 0 0,-4-2 62,11 11 0,-83-36 1,-47-33-1,33 7 1,0-1 57,-4-3 1,-1-2 0,-9-6 0,0-2 0,-2 0 0,-1 1 0,-2-2 0,-1-1-1,-1-2 1,0 0 0,-1 3 0,-1-1 0,-1-2 0,0-2 0,-1 1 0,0 1-1,-2-1 1,-1 0 0,0 2 0,0 1 0,-1-3 0,1 0 0,2 2 0,0 1-1,2 3 1,2 1 0,5-2 0,1 1 0,4 4 0,0 0 0,4 0 0,1 0 122,3 2 1,2 0 0,2 2 0,2-1-215,-3-2 0,2 2-359,-28-11 0,21 1 0,60 25 131,42 14 0,30 23 1,10 9-1,-39-17 0,2 0 74,4 1 0,1 2 0,3 3 0,1 3 0,2 3 0,0 1 0,2 1 0,0 0 0,2 0 0,-1 0 0,1 3 0,1 0 0,2 5 0,1 0 0,-1 0 0,1 1 0,0 1 0,-1 2 0,0-1 0,-1 1 0,0 1 0,-1 0 0,-1 0 0,1 0 245,0 0 1,1 0 0,-5-1 0,0 0 0,-3-1 0,-1 0 0,-5-3 0,-1 1 40,-5-1 1,-1-1 0,-2-1 0,-3-1 0,-3-3 0,-2 0-240,2 2 1,-4-1-215,12 17 1,-7 9 534,-52-38 1,-20-30 0,-12-16 0,-8-9-124,-1-3 1,0-2 0,-3-1 0,0-1 0,7 3 0,0 1 0,0-3 0,0 0-1,1-1 1,0-2 0,-9-7 0,1-1 0,3 3 0,1-1 0,-2-2 0,1-2-1,-1 2 1,1-1 0,-1-4 0,1 0 0,3 3 0,0 0 0,2 1 0,0-1 40,1-2 1,0 2 0,0 3 0,0 1 0,6-1 0,1 1 81,0-1 1,0 0 0,0-2 0,-1-1-468,-4-2 0,1 0-270,3 1 0,5 2 0,-4-15 0,58 39 351,49 49 1,-22-1-1,1 9 1,3 13-1,-3 4 1,-3-5-1,-3 2 18,-2-2 0,-2 1 0,-2 0 0,-1 0 0,-2 3 0,-1 0 0,0 2 0,-1 1 101,-2 1 1,0 1-1,2 7 1,0 1-1,-2-5 1,-1 1-1,0 2 1,0 0 143,-2 1 1,-1 1 0,2 1 0,0 0 0,0-1 0,0-1 0,0 0 0,0 0-1,0 1 1,0-2 0,2-3 0,0-2 0,-3-4 0,0-2 0,-1-1 0,0-2-22,-2-2 1,1 0 0,18 43-1086,0-4 693,-17-22 1,-22-24-1,-35-50 399,-21-30 1,18 8 0,-1-4 0,2-2 0,0-2-1,-3-6 1,0-2 13,-2-5 1,-1-1 0,-3-2 0,0-1 0,2-3 0,-1 0 0,-1-4 0,-1-1-1,-3-5 1,-1-2 0,1 1 0,0-2 0,4 1 0,1-2 0,2 3 0,1 1-1,1 3 1,1 1 0,2-1 0,0 1 0,2 5 0,0 2 0,4 2 0,1 2 122,3 6 1,2 0 0,-3-4 0,1-1-318,1 0 1,2-1 0,4 4 0,2 0-421,2-2 0,2 3 164,0-14 0,56 41 0,26 50 187,12 31 1,-38-15-1,-4 5 1,-5-3-1,-3 1 1,3 6-1,-1 3 39,2 3 1,0 3 0,0 8-1,-1 2 1,-2 0 0,-1 1 0,0 4-1,1 0 224,-1 4 1,0 1 0,1 7 0,-1 1 0,1 0 0,-1 0 0,0 1 0,1 1-20,-1 0 1,1 0 0,1 4 0,1 0 0,-2-11 0,1-1-1,-4-3 1,0-1-134,-2-3 1,0 0-1,1-3 1,0-2 0,-2-5-1,-2-2 1,0-4 0,0-2-299,-1-7 0,-1 0 0,11 39-216,-5-11 871,-4-17 1,-33-39 0,-18-46-250,-16-35 1,14 18 0,1-5 0,2-3-1,1-2 1,-2-6 0,-1-1-21,1-6 0,0-3 0,-6-9 0,0-3 0,5 4 0,1-2 1,-2-7-1,1-2-181,-1-4 0,1-1 0,1-2 0,-1-1 0,1 2 0,0 1 0,-1 1 0,1-1 12,-1 1 0,1 0 1,0 2-1,-1 1 0,1 10 1,-1 2-1,1 2 0,0 2 274,-1 4 1,1 1 0,1 1 0,-1 2 0,2 11 0,0 2 81,1 2 1,-1 0 0,0-4 0,-2 1 225,-1 5 1,1 1-964,-17-29 0,33 39 328,26 48 0,9 29 0,0 2 0,2 5 0,-2-1 0,-1 0 41,3 5 0,-2 1 0,-4 3 0,-1 3 0,2 10 0,-1 2 0,-2 0 0,-2 2 0,-1 0 0,-2 2 0,1 4 0,-2 1 0,-1-3 0,0-1 0,-2 2 0,-1 1 197,-2-3 0,-2 0 0,0 6 0,-2 0 0,1-5 0,-2-2 1,1-2-1,0-2 89,0-1 1,0-2 0,0-4 0,0-2 0,0-7 0,0-1 33,0-2 1,0-1-69,4-2 1,1 0-409,6 39 0,-11-97 1,-11-62 155,1 12 0,-2-6 0,-2-17 0,0-1 0,1 7 0,0-1 0,-3-6 0,-1-1 24,-1-4 1,-1 0 0,0-7-1,-1-2 1,6 31 0,1 0-1,-1-1 1,-1-1 0,1 0-1,-1-1 17,0-3 0,0 0 0,-1-1 0,1 0 0,-1 0 0,2 1 0,0 1 0,1 0 0,0 1 0,1 2 0,-1 1 0,1 0 4,-4-27 1,0 1 0,-3 2 0,1 2 0,2 9 0,-1 3 0,-1 5 0,-1 3 322,0 6 1,-1 2 0,0 7 0,-2 1 245,0 2 1,-1 2-165,-19-19 1,5 45 0,20 81-206,14-5 1,4 7 0,2 15 0,2 3 0,5 0 0,0 1 0,0 8 0,0 2-42,-4-23 1,1 0 0,-1 2 0,0 5 0,0 1 0,0 0 0,-1 2 0,-1 0 0,0 0 0,-1 1 0,-1 1 0,-1-1-68,0 0 1,0 0-1,-1 1 1,0 5 0,0 1-1,-2-1 1,1-3 0,-1-1-1,-1 1 1,-1-1 0,0 1-1,-1-1-4,0 1 0,-1-1 0,-1-1 1,-1-3-1,-2-2 0,0 0 0,-1-1 1,0 0-1,-2-1 0,0-2 1,-1-1-1,0-1 88,-1-2 0,0 0 0,-1 0 1,-1 0-1,-2 0 0,1-2 1,-8 24-1,-1-2 0,0-5 1,-2-3 55,-1-6 1,1-2 0,3-7 0,0-2 0,0-8 0,-1-1 164,0-5 1,0-3-566,-12 13 0,-3-57 0,23-57 0,8-39 147,7 35 1,3-6 0,7-24-1,4-6 1,-4 26 0,2-3-1,0-1 1,0-2 0,2-2-1,0 0 17,1-3 0,1-2 0,0 0 0,0-3 0,0-1 0,1 2 0,0 1 0,0 1 0,0 0 0,0 0 0,0 0 0,0-1 0,0 1 0,0-1 0,0 0 0,0-7 0,0 0 0,0 1 0,0 9 0,-1 2 0,0 0 0,0 4 0,-1 0 0,-1 2-28,-1 5 1,0 1 0,-1 0 0,3-32-1,-2 2 1,-2 12 0,-1 2 0,-2 5-1,-2 1-54,0 3 0,-1 2 0,-1 8 0,0 2 0,0 10 0,0 1 409,0 2 1,0 0 0,0-2 0,0 0 34,0-2 1,0 3-381,0-19 1,6 53-1,1 65 177,-3 37 1,-3-21 0,-2 5 0,-1 3 0,-2 2 0,-3 9 0,-2 3 11,-2 7 0,-2 2 1,4-23-1,-1 1 0,-1 2 1,-2 2-1,-1 1 0,-1 0 1,1 1-1,0 1 1,-1 0-9,0 3 1,0 1 0,-1 0 0,-1 2 0,-1 1 0,1-1 0,1-4 0,0-1 0,0 0 0,0-3 0,0 1 0,0-1-118,0-1 0,0 0 0,0 0 0,1-1 0,-1 0 0,1-2 0,-4 25 0,-1-2 0,2-4 0,-1-3-17,3-5 0,0-2 0,-2-4 0,1-1 0,3-11 0,2-2-72,0-3 1,0-2 0,-2-4 0,-1-1-217,3 0 0,-2-5 65,-12 11 0,17-72 0,9-70 153,4 23 0,3-6 0,8-18 0,5-3 0,3-2 0,2 0 0,4-7 0,3-2 41,-9 29 0,1-1 0,1-2 0,4-7 0,1-3 0,0 0 0,2-2 0,0 0 0,0 0 0,0 1 0,0 1 0,0-1-17,0 1 1,0 1 0,0 1-1,-2 7 1,0 1 0,-1 2-1,8-25 1,-2 3 0,-3 7-1,-1 3 221,-4 6 1,0 2 0,0 4 0,-1 3 0,-5 9 0,-1 3 0,-1 3 0,-1 2 368,19-39 1,-4 4-1476,6-2 63,-4 13 990,21 5 1,-43 106 0,-15 50 0,-10-25 0,-6 5 19,-6 15 0,-2 4 1,5-24-1,-1 0 0,-1 2 1,-1 6-1,-2 2 0,0 0 1,-2 4-1,-1 1 1,-1 1-15,-2 4 1,0 1-1,-2 1 1,6-17 0,-1 2-1,0-1 1,0-1-1,-9 17 1,1-1 0,1-1-1,0-2 1,1-1 0,1 0 22,2-4 0,0-1 0,0-1 1,1-4-1,1-2 0,0-2 1,-10 21-1,1-4 0,5-11 1,1-4 228,4-12 1,1-3 0,-22 28-749,4-16 0,7-44 257,0-42 0,17-37 0,17 2 0,4-5 0,-1 1 0,2 0 41,-1-3 0,2-2 0,1-5 0,2-1 0,-1-5 0,1-1 0,-1-2 0,0 0 33,2-4 1,-1-2-1,-3 19 1,0-3 0,1 1-1,1 0 1,1-1 0,0 0-1,0-2 1,-1-2-1,1 1 8,0-1 0,-1-1 0,1 0 0,0-3 0,0-2 0,1 1 0,1 0 0,2 0 0,0 0 0,-1 2 0,1 0 0,1-1-17,-1-2 1,0 0 0,2 1-1,0 5 1,2 1 0,-2 1-1,4-30 1,-1 4 0,-1 11-1,0 4 344,-1 12 1,-1 3 0,-3 2 0,-3 2 245,0 8 1,-1 3-165,-1-23 1,-6 35 0,-7 83-188,-9 47 0,4-18 1,-1 4-1,0 1 1,-3 1-1,-3 11 1,-2 3-60,7-27 1,-2 1 0,0 2 0,-5 11 0,-2 2 0,0 0 0,0 0 0,0 0 0,-1 0 0,-2 3 0,0 0 0,0 0-1,0 2 1,-1 0 0,-1 1 0,-3 0 0,-2 1 0,2-1 0,1 0 0,1-1 0,0 0 0,-2-3 0,1 1 0,-2-2-97,1-3 0,-1-1 0,0-1 1,2-1-1,0-2 0,0-2 0,4-10 1,0-1-1,1-2 0,-11 21 0,1-3 119,5-11 0,1-3 1,6-14-1,2-3 154,-21 38-504,13-34 0,25-54 0,21-60 0,17-26 136,-9 36 1,2-3 0,5-15 0,2-4-1,7-7 1,1-4 0,-11 25 0,0-3-1,1 0 28,2-5 0,1-2 0,0 0 0,2-6 0,2-2 0,-1 0 0,2-6 0,0-1 0,1 0 0,0 0 0,0 0 0,0 1 0,1 1 0,-1 0 0,1-1 0,2-5 0,-1-1 0,0 2 0,-3 9 0,-1 1 0,1 1 0,-1-2 0,0 0 0,-1 0-17,0 2 1,-1 0 0,0 1-1,-2 5 1,0 0 0,-1 3-1,8-23 1,-2 3 0,-2 6-1,-1 3-14,-2 4 1,-1 1-1,-2 6 1,-1 1-1,-7 11 1,-1 1 603,1-1 1,-1 3 491,12-22-784,-3 2 0,-40 126 1,-13 37-111,-2 3 0,-5 6 1,4-14-1,-3 4 0,-1-3 1,-1-13-1,-1-2 0,-2 1 1,-3 7-1,-1 2 1,-1 2-25,-3 5 1,-1 2-1,-1 0 1,11-23-1,-1 0 1,0 0-1,0 0 1,0 1-1,0 2 1,0-1-1,0 0 1,-1-1-1,0-1 1,0 0 0,0 1 6,0-2 0,0 0 0,0 1 0,0-1 0,-12 22 0,0 0 0,1-2 1,3-8-1,1-1 0,0-2 0,3-6 0,0 0 0,1-2-78,5-6 0,0-1 0,1-2 0,-15 22 0,2-3 0,7-12 1,1-2 20,4-5 1,1-3-1,-1-1 1,0-3-493,3-9 1,-1-4-16,-24 11 0,5-46 328,13-48 0,15-47 0,22 28 0,6-3 0,4-3 0,3-2 65,6-8 1,4-3 0,3-9-1,4-4 1,-6 25 0,2-1-1,2-2 1,1-3 0,1-1-1,2-1 33,0-3 0,0-1 1,3-2-1,-4 17 1,1-1-1,1-1 1,1 1-1,1-3 1,1-1-1,0 1 1,0-1-1,2-4 1,1 0-1,0 0 0,1 0 0,1-1 0,1 0 1,0 0-1,0 0 1,0 4-1,0-1 1,1 2-1,-1 1 1,-1 4-1,1 2 1,-1 1-1,0 0 1,11-16-1,1 1 0,-2 2-57,-3 6 0,0 2 0,0 2 0,-3 6 0,1 3 0,-3 2 0,8-10 0,-2 3 179,-6 8 1,1 1 153,-2 2 0,0 10 0,12 22 0,-12 44-287,-32 52 0,-15-15 0,-7 4 0,-4 4 0,-4 1 0,-3 10 1,-2 3 128,-3 8 1,-3 3-1,7-25 1,-2 2-1,-1 0 1,-2 3-1,-2 0 1,-1 1-1,0 2 1,-1 1 0,0 0 28,-3 3 1,0 1 0,-2 0 0,-3 6 0,-3 0 0,0-1 0,-1 1 0,-1 0 0,0-1 0,-2 1 0,0 0 0,-1-1-7,1 0 1,0-1-1,-2 0 1,10-17 0,-1 0-1,0 0 1,1-2-1,-8 12 1,0-2 0,0-1-1,-1-1 1,0-1 0,0-1 22,2-4 0,0-1 0,1-1 1,3-2-1,1 0 0,1-4 1,-14 13-1,0-5 0,4-4 1,0-2 146,2-3 1,1-2 0,5-10 0,-1-3 245,3-2 1,1-4-496,-25 11 0,-1-50 1,51-65-106,21 12 1,9-6 0,9-14 0,6-2 0,9-4 0,5-2 0,-13 23 0,2-1 0,0-1 37,2-3 1,2-1 0,2-3 0,8-12-1,3-3 1,0-1 0,-11 19 0,0 0 0,1-1-1,0 0 1,3-4 0,1-2 0,0 0-1,1 0 9,1-1 1,0-1-1,1 0 1,1-1-1,3-6 1,2-2-1,1 0 1,-2 1 0,-2 2-1,0 1 1,0 0-1,0 1 1,0 0-1,-1 0 1,1 1-1,0 0-9,1 0 1,-1 0 0,0 1 0,-1 1-1,-3 4 1,-1 2 0,-1 0 0,-1 3 0,5-9-1,-2 3 1,-1 2 0,-5 7 0,0 3-1,-1 1-175,12-17 0,-2 4 0,-7 8 0,-4 3-246,-8 12 0,-4 2 694,11-23 1,-28 62 0,-38 68-104,7-9 1,-4 6-1,-14 25 1,-3 4 0,-1 1-1,-2 2 1,13-23-1,0 1 1,-2 1-30,-2 4 0,-1 0 0,0 3 0,-4 8 1,0 2-1,-1 0 0,8-19 0,0 0 0,-1 1 1,0 0-1,-2 2 0,0 1 0,0 0 1,-2 1-10,-1 3 0,-2 0 1,0 0-1,0 0 1,-2 1-1,0-1 1,-1 1-1,0-1 0,0-1 1,0 0-1,-1 0 1,1-1-1,0-1 1,1-1-1,-1-1 1,1 0 8,1-3 0,1-1 0,-1 0 0,0 0 1,1-2-1,-1 1 0,0-2 0,0-1 0,-13 12 1,0-2-1,1-1 0,3-4 0,0-1 1,2-1 38,2-6 0,2 0 0,0-4 0,-14 14 1,2-5-1,12-11 0,0-4 0,6-8 1,-1-4 217,-36 21 1,23-82 0,29-56-360,28 17 0,11-5 0,11-18 0,8-1 0,4 2 0,4 0 0,-10 22 0,2-1 0,1-1-44,2-6 0,2-1 1,2-1-1,6-10 0,3-1 1,0 0-1,-1 1 1,0 1-1,2 0 0,-11 19 1,1 0-1,1-1 0,-1 1 14,0 0 1,1-1-1,-1 1 1,1-1-1,1-1 1,-1-1-1,1 0 1,0-1 0,-1 1-1,0 0 1,0 0-1,0 0 1,1 1-1,0-1 1,0 2-1,1-1-14,-1 2 0,0 1 1,0-1-1,1 2 0,12-17 1,1 1-1,-1 1 1,-6 6-1,0 2 0,-1 1 1,-3 6-1,0 1 0,0 2-65,-3 3 1,0 2-1,-2 1 1,13-17-1,-4 3 1,-6 11-1,-1 3-351,-5 6 0,-1 2 628,-2 3 1,-1 3 0,14-5 26,-18 38 1,-50 77 0,-7 0 0,-6 8 0,-3 2 0,-2 1-75,-4 6 0,-2 2 1,10-22-1,-3 1 0,0 2 1,-2 5-1,-1 2 0,-2 0 1,-1 3-1,-2 0 1,-1 1-29,11-16 0,0-1 1,-1 2-1,0-2 1,-1 1-1,0 0 1,-1 0-1,0 0 0,-2 1 1,-2 1-1,1-1 1,-1 0-1,1-1 1,0 0-1,0-1 1,0-1-43,-14 19 1,0-2 0,0 0 0,-1 1 0,-1-1 0,1-4 0,9-12 0,2-3 0,-1-1 0,3-2 0,-1-2-1,2-2 36,-19 19 0,1-4 0,7-9 0,3-5 1,10-12-1,1-3 43,3-4 0,2-7 1,-17-7-238,9-48 0,33-29 0,17 1 0,8-7 0,3-1 0,4 0 40,5-4 1,2-3 0,12-19-1,3-3 1,-11 27 0,1 0-1,2-2 1,2-4 0,1-2-1,1-1 28,5-7 1,0-1 0,3 0 0,3-3-1,1 0 1,2 0 0,-12 18 0,1-1 0,1 1-1,0-1 1,2-1 0,0-1 0,1 0-1,0 0 9,1 0 1,-1-1-1,1 0 1,2-1-1,5-8 1,2-1-1,0 0 1,-1 3 0,-3 6-1,0 2 1,-1 0-1,1 1 1,-1 2-1,0-1 1,0 2-1,0 0-20,-1 2 0,0 0 0,0 1 0,-1 1 0,11-12 0,-1 2 0,-2 2 0,-5 9 0,-1 1 0,-2 4 0,13-15 0,-2 5 8,-13 13 0,-1 4 1,-7 8-1,0 3 401,28-15 1,-34 33 0,-18 38-204,-31 42 0,-5-12 0,-6 5 0,-5 8 0,-4 4 0,-6 8 1,-3 2-66,11-18 1,-1 2 0,-1 1 0,-8 9 0,-2 2 0,-2 1 0,-2 4 0,-2 0 0,-1 0 0,11-17-1,-1 0 1,-1 0 0,0 0-39,-2 1 0,-1 1 1,-1-1-1,-1 1 1,-6 4-1,-1 1 0,-2 0 1,2-1-1,2-4 1,1 0-1,0-1 0,-1 0 1,-1 0-1,-1 0 1,0-1-1,0-1 49,0-1 0,1-2 0,-1 0 0,0-1 1,3-2-1,1-1 0,0 0 0,-1-2 0,-13 9 1,1-1-1,0-1 0,3-3 0,1 0 1,0-1 27,2-2 0,0-1 0,1-1 1,1-2-1,2-2 0,0-2 1,-15 10-1,1-4 0,7-6 1,1-3 146,8-6 1,2-5 0,3-6 0,2-4-109,-37 7 0,19-39 0,18-29-31,38-29 1,18 18 0,10-1 0,10-3 0,7-2 0,5-8 0,3-3-197,5-6 1,6-2-1,-8 16 1,3-2 0,2 0-1,3-2 1,2 0 0,1 0-1,5-4 1,1 0-1,2-1 28,-13 14 1,0 0-1,2-1 1,-1 1-1,1 0 1,1 0-1,0 1 1,1 0 0,1-1-1,1 1 1,0 0-1,0 0 1,-1 2-1,-1-1 1,1 1-1,-1 0-9,1 1 1,-1 1 0,0 0 0,0 0-1,-1-2 1,0 0 0,0 0 0,0 2 0,15-12-1,-1 1 1,1 1 0,-4 1 0,0 2-1,0 0-28,-4 5 1,0 0 0,-1 1-1,-2 0 1,1 1 0,-3 2-1,20-11 1,-3 3 0,-8 6-1,-2 3-147,-7 8 0,-3 4 0,-8 9 0,-2 4-246,27-15 0,-25 26 587,-20 45 0,-37 12 0,-15 8 0,-9 5 0,-2-3 0,-4 1 3,-5 2 0,-4 1 0,-7 11 1,-3 1-1,14-20 0,-3 0 1,0 1-1,-5 4 0,-1 1 1,-2 0-29,-3 4 0,-3 1 0,-1 1 0,-6 6 1,-2 0-1,-1 1 0,17-18 0,-1 0 0,0 0 1,0 1-1,-2 1 0,-1 0 0,0 1 1,0-1-61,-2 1 0,0 0 1,0 0-1,-1 0 1,-2 1-1,-1 0 1,0 0-1,0-1 1,2-2-1,0 0 0,1-1 1,-1-1-1,1 0 1,0 0-1,1 0 1,0-2 69,-18 15 1,1-2 0,0-2 0,5-4-1,0-2 1,2-2 0,8-4 0,1-2-1,1-2 1,2-2 0,2-2 0,-1-1-50,-21 14 0,1-4 0,8-8 0,3-4 0,15-8 0,2-4-71,-41 11 1,1-30-34,12-31 0,31-20 0,55-50 1,10 43-1,7-1-26,10-6 1,6-2 0,14-16-1,6-3 1,-16 22 0,3-1-1,1-1 1,5-5 0,2 0-1,0-1 33,3-2 0,1 0 1,3-2-1,-10 14 1,2-2-1,0 0 1,1 1-1,0 2 1,0 0-1,0 1 1,0 0-1,1 0 1,1 1-1,-1 0 0,2 0-5,1-2 1,1 0 0,0 1 0,0 2-1,-1 2 1,0 2 0,0 0 0,0 2 0,16-14-1,-1 1 1,1 2 0,-4 5 0,-1 1-1,0 2-28,-3 4 1,1 1 0,0 1-1,0 2 1,1 1 0,-2 2-1,19-9 1,-2 3 0,-2 1-1,-1 3-65,-3 3 0,-1 4 0,-6 6 0,-3 4 0,-6 4 0,-2 3-164,-2 4 0,-5 4 0,17 9 363,-11 33 0,-66 56 0,-14-20 0,-10 3 1,-9 1-1,-7-2 54,-9 2 0,-6 0 1,12-16-1,-5 1 0,-1-1 1,-4 3-1,-1-1 0,-3 1 1,-3 2-1,-2 1 1,-2-1-29,15-13 0,-2-1 1,-1 1-1,-1-1 1,-2 0-1,-1 0 1,-1 0-1,-1-1 0,-3 2 1,0-1-1,-1 0 1,-1-1-1,0 0 1,-1-1-1,0-1 1,0 0 3,0-1 1,-1-1-1,0 0 1,0-1-1,-2 0 1,-1 0-1,1 0 1,0-2-1,6-4 1,1-1-1,-1-1 1,1 0-1,-20 10 1,0-2 0,0 0 15,5-2 1,0-2 0,0 0 0,-1 0 0,1 1 0,1-3 0,9-6 0,2-2 0,1-1 0,2-2 0,1-1 0,1-1 81,-29 8 1,2-3 0,15-8 0,2-3 0,11-6 0,2-3 45,2 0 0,4-7 0,-18-23 0,20-21-303,32-25 1,48-28 0,4 43 0,8 0 0,8-10 0,6-1 17,-11 15 0,2-2 1,3-1-1,10-8 0,2-1 1,3-1-1,4-4 1,2-1-1,1 0 0,-14 14 1,1 1-1,0 0 0,1 0 14,2-2 1,0 0-1,1-1 1,1 0-1,7-6 1,1-1-1,2 0 1,-1 1 0,2-1-1,-1 0 1,1 1-1,0 0 1,1 0-1,1 1 1,-1 0-1,1 1-4,1 0 0,0 1 1,0 1-1,0 0 1,-1 2-1,-1 1 1,0 0-1,-1 2 1,-5 4-1,0 1 1,0 2-1,-1 0 1,19-13-1,-2 2 0,0 2-33,-3 3 1,-2 2 0,0 3-1,-4 6 1,-2 4 0,-1 1-1,20-8 1,-4 3 0,-8 7-1,-3 3-147,-9 4 0,-2 4 0,-9 8 0,-3 2-82,33-8 0,-28 49 0,-42 27 218,-30-9 1,-14 2 0,-17 11 0,-12 0-1,-16 3 1,-7 0 0,23-17 0,-3-1-1,-1 1 147,-4 3 0,-3 0 0,-2 1 0,7-5 0,-2 2 0,-2 0 1,0 0-1,-6 2 0,0 1 0,-2 0 0,-1 1 0,-2 2 1,-2 0-1,-1 1 0,0-1 12,12-8 0,0 1 0,-2-1 0,1 1 0,-1-1 0,-1 0 1,0-1-1,0 0 0,0 1 0,-1-1 0,0 1 0,-1 0 0,1 0 1,-1 0-1,1-1 0,0 0 0,0 1 0,0-1 0,0-1 1,0 1 4,0 0 1,1-1-1,-1 0 1,0 0 0,1 0-1,-3 0 1,0 0-1,0 0 1,1-1 0,1 0-1,-12 7 1,1-2-1,1 0 1,1 0 0,4-4-1,1 1 1,0-2 0,2 1 20,3-3 1,1 0-1,1-1 1,2-2 0,-15 8-1,3-2 1,2-2-1,5-4 1,2-2 0,2 0-1,6-5 1,2 0 0,1-1 169,-21 9 1,3-4 0,13-10 0,3-3-1,11 0 1,6-9 0,0-25 0,40-35-356,56-37 1,5 20 0,10-3 0,-15 20-1,2 0 1,3-2 0,5-6 0,3-1-1,1-2 44,6-4 0,2-2 1,1 0-1,-12 12 1,1-1-1,1 0 1,0-1-1,3-3 1,0 0-1,2 0 1,0-1-1,1 0 1,1 0-1,0-1 0,1 1 14,3-3 0,1 0 0,0 0 1,2-1-1,-12 11 0,2-1 0,0 0 1,0 0-1,0 1 0,-1 1 0,0 1 1,-1 0-1,1 0 0,0 1 0,0-1 1,-1 1-1,1-1 0,0 1 0,0 0-3,-1 1 0,1 0 1,0 0-1,-1 0 0,2 1 1,-1 0-1,1 1 1,0 0-1,0 1 0,-1 0 1,10-6-1,-2 1 1,1 1-1,-2 1 0,-3 4 1,-2 1-1,1 1 0,-1 1 129,17-10 0,1 1 0,-3 3 0,-7 7 0,-1 2 0,-1 3 0,-9 5 0,-2 1 0,0 3 1,24-8-1,-2 3-82,-7 6 0,-1 2 0,-3 0 0,-2 2 0,-12 8 0,-3 2-34,-2 2 1,-1 1-1,3 2 1,-1 3-43,0 3 0,-7 7 0,3 23 0,-60 29 206,-16-18 1,-9 1 0,-19 9 0,-7 0 0,-4-3 0,-3-2 0,-9 4 0,-4 0-42,22-16 1,-1 1 0,-1 0 0,-7 5 0,-1 2 0,-1-2 0,1 0 0,0-1 0,-1 0 0,-1 0 0,0-1 0,0 0-1,-3 2 1,0 1 0,0-2 0,1-2 0,-1 0 0,0-2 0,0-1 0,1 0 0,0-2 0,2-1 0,0-2 0,0 0 16,3-1 0,0-2 0,0 1 1,-1 0-1,0 1 0,1-2 1,-21 6-1,2-1 0,1-2 1,0-2 30,3-2 0,1-2 0,5-3 1,2-1-1,9-2 0,2-1-89,3-2 0,0-2 0,-4-5 0,0-3-286,-4-1 0,3-6 0,11-8 0,6-8 82,-18-40 0,34-30 0,32 33 0,9-2 0,6 1 0,7 1 41,8-2 0,6 1 0,6-4 0,5 0 0,9-5 0,4 1 0,3-2 0,2 1 122,5-1 1,4 1 0,-16 21 0,3 0 0,0 3 0,23-12 0,0 3 0,-24 16 0,2 1 0,0 1-2,2-2 1,1 1-1,-1 3 1,0 2 0,1 2-1,-1 2 1,1 0 0,0 2-1,1 1 1,-2 3-1,0 0 1,0 3-122,30-5 0,0 3 0,-1 2 0,-1 3 0,-10 5 0,-2 3 0,-3 2 0,-2 2 0,-6 1 0,0 4 0,2 7 0,-1 4 0,-11 5 0,-2 2 0,-3 1 0,-1 2-123,-4 1 0,-2 2 0,30 29 0,-15 8 286,-8 13 1,-27-6-60,-21 26 0,-29-54 0,-11-3 0,-8 6 1,-5-2-1,-5-6 0,-3-4 141,-2-2 1,-3-3 0,-5-4 0,-3-2 0,-2 0 0,-1-2 0,-3-2 0,-2-1-1,-4-2 1,-1-1 0,2-2 0,-1-2 0,-2-5 0,-1-1 0,3-2 0,1-2-1,3 0 1,0-2 0,-2 1 0,1-2 0,4 0 0,1-2 0,1-1 0,0-3-1,3-1 1,1-3 0,1-5 0,0-1 0,4 1 0,2-1 0,1-1 0,1-3 17,-2-1 0,2-2 1,7 3-1,2-1 1,2-3-1,1 0 1,-36-25-81,9 0 0,9-5 15,4-10 1,27-5-194,6-8 0,52 19 0,50 15-5,-25 30 0,5 4 0,12 3 0,3 4 0,-7 2 0,0 4 0,7 0 0,0 2 0,3 4 0,0 2 0,-2 2 0,0 2 0,4 5 0,0 2 0,2-1 0,-1 1 0,0 1 0,0 0 0,4 1 0,0 0 0,-7-2 0,0-1 0,-1 2 0,0 0 0,-4-1 0,-1 0 0,-1-1 0,-1-1 0,-5 0 0,0-1 0,-2 0 0,-1-1 367,0-1 1,0-1-1,0 2 1,1-1 0,0-3 1,0-2 0,-7-2 0,0-3 81,9-1 1,-4-5 0,2-8-1,-33-19 1,-46-6 0,-39-34-230,21 33 1,-6 3 0,-14-1 0,-4 3 0,4 7 0,-2 3 0,-4-1 0,-2 1-222,-2 2 0,-2-1 0,-10-3 0,-3-1 0,-2 3 0,-2 1 0,-1 0 0,0-1 0,-4 0 0,-1-1 0,-1 2 0,0-1 0,5 0 0,0-1 0,2 1 0,2-1 230,0-1 1,0-1 0,-1-1 0,2 1 0,11 1 0,2 0 0,2 1-1,1-1 89,4 1 1,2-1-1,4 2 1,3-1 0,-37-18 786,7-2-1001,22 21 1,54-21 0,55 28-124,43 9 1,-26 4-1,3 3 1,-2 3-1,0 3 1,8 0-1,2 0 18,7 2 0,2 0 0,1 1 0,1 0 0,3 4 0,1 1 0,0 0 0,0-1 13,3 2 1,1 2 0,-27-6 0,1 1-1,-1 0 1,28 7 0,-1 0 0,-2 0-1,-1 2-13,-2 1 0,0 0 0,3-2 0,-1-2 0,-7 1 0,-1 0 0,-3-1 0,-1 0 12,-2 0 0,-2 0 1,-2-3-1,-2-1 1,-5-4-1,-2 0 356,-3-1 1,-2 1 0,-1 1 0,-1 0 245,-6-2 1,-2-2-247,28 6 1,-76-55 0,-41-22 0,-22-6-124,26 32 1,-2 0 0,-6-3 0,-2-2 0,-3-2 0,-2 0 0,-4-4 0,-1 1-1,-6-4 1,-1 0 0,-5-3 0,-1 0 0,-4-2 0,0-1 0,-3 0 0,-1 0-102,23 15 1,0-1 0,0 0 0,0-1 0,0-1-1,-1 0 1,0 1 0,-1-1 0,0 0 0,0 0-1,0-1 1,-1 1-39,0 0 1,0 1 0,0-1 0,-1 0 0,0 1 0,1-1 0,-1 1 0,1-1 0,1 0 0,0 1 0,1-1 0,1 0 110,-24-16 0,1-1 0,4 0 0,2 0 0,6 6 0,1 0 1,5 2-1,1 0-47,4 3 1,3 0-1,3 0 1,2 1 0,8 4-1,2 1 14,0 3 0,2 0 0,1-7 1,3-2-264,-21-38-44,21 22 0,68 28 0,35 37 0,13 14 105,6 8 1,-42-7-1,0 3 1,7-1-1,2 1 1,1 4-1,1 2 18,2 1 0,0 2 0,1 4 0,-1 2 0,-1 1 0,0 2 0,1 2 0,0 1 0,0 0 0,0 3 0,3 3 0,-2 1 0,-6 0 0,-3 0 0,3 4 0,0 1 0,-2 1 0,1 1 0,3 1 0,-1 1 0,-4 0 0,-1 1 0,-4-4 0,0-1 10,-3 0 1,-1-2-1,-2-3 1,-1-2-1,-3-3 1,-2-1 212,-1-2 1,0 1 0,5 0 0,1 0 390,-2-1 1,-2-1-1,28 26 1,-36-52-329,-43-39 1,-39-33 0,8 13 0,-3-1 0,2 4 0,0 3-42,1 1 1,-1-1 0,-4-4 0,-2-1 0,-4-2 0,-1 0 0,0 1 0,1-1-13,-4-1 1,0 0 0,-2-3 0,0 0 0,-1-3 0,0 1-1,-2 0 1,0-1-234,-1 1 0,1 0 0,-3-4 0,1 0 0,4 2 0,0-1 0,1-1 0,0-1 0,1-1 0,0 0 0,0-1 0,1 0 0,1 2 0,2 1 0,6 4 0,0 2 256,4 1 0,1 2 1,3-1-1,1 2 1,4 4-1,0 1 358,0-4 1,2 3-234,-11-10 0,16-14-364,56 60 1,13 12 0,6 19-1,4 8 1,-4 0 0,-1 2-18,2 2 0,0 4 0,5 6 0,2 1 0,3 2 0,1 0 0,3 5 0,0 1 0,2 3 0,0 0 0,3 2 0,1 2 0,-2 0 0,0 0 0,2 0 0,1 0 0,3 2 0,0 0 0,0 5 0,1 0 0,-2-4 0,-1 0 0,-1 1 0,-1 1 0,-3-2 0,-2 1 0,4 4 0,-1 1 0,-7-3 0,-1-1 0,0 0 0,-1-1 66,0-2 1,-1-2-1,-5-4 1,-2 0-1,-4-3 1,-1-1-1,-3-4 1,-2 0 206,-4-2 0,-1 0 0,2-3 0,0-1 270,-4-1 0,-1-1 159,21 34-252,-2 2 1,-75-88 0,-31-54-221,19 19 1,-1-5 0,-6-16 0,1-1 0,8 8 0,2 0-1,-4-6 1,-1-3-207,-1-3 1,-2-1 0,-5-8-1,0-1 1,13 23 0,-1 0-1,0-1 1,-1 0 0,0-2-1,0 1 17,-3-5 0,0 0 0,0 1 0,1 1 0,-1 0 0,-1-1 0,-2-3 0,-2-2 0,1 1 0,-1-1 0,0 1 0,0 0 0,0 2 0,0 1 0,0-2 0,-4-7 0,0-2 0,1 1 0,3 8 0,1 1 0,0-1 0,0 0 0,0-1 0,1 1 102,0-2 0,1 1-1,-1 0 1,0 2 0,0 1 0,0 0 0,2 2 0,1 1 0,-1 0 0,2 2 0,1 0 0,0 1 89,1 1 0,1 0 0,0 0 0,-18-27 1,1 2-1,10 7 0,1 2 0,2 4 1,2 1 135,3 5 1,2 1 0,3 1 0,2 0 245,4 6 1,2 1-165,-11-34 1,35 41 0,40 59-469,21 41 1,-21-12-1,1 3 1,-4 2-1,0 1 1,3 4-1,1 0 18,5 6 0,0 2 0,-1 1 0,0 1 0,-1 1 0,1 0 0,1 2 0,0 1 0,0 0 0,0 2 0,6 10 0,-1 1 0,-6-4 0,-1 0 0,0 1 0,0 0 0,-1-1 0,-1 2 0,1 2 0,-1 0 0,-2 0 0,-1-1 0,-1 1 0,1 0 0,0 4 0,0 2 0,0 5 0,-1 0 0,-2-3 0,0 0 0,-1-2 0,0 0 245,0-2 1,0 1 0,4 6 0,-1 0 0,-5-8 0,-1-1 0,2-1 0,0-1-1,0-2 1,0 0 0,2 0 0,0-2 0,2-3 0,1-3 0,-3-3 0,0-1-2,0-5 0,0-1 1,-1-4-1,0-1 1,0-5-1,1-1 1,-4-2-1,1-1 15,-1-2 1,0-1 0,-1-1 0,1-2-652,32 28 675,-14-12 1,-11-25-59,-34-48 0,-33-49 0,-2 11 0,-3-2 0,1 4 0,-1 1-172,1 3 0,-1 0 0,-2-4 0,1 0 0,-2-1 0,0-1 0,-1-1 0,0-2 15,-2-3 1,0 0 0,2 2 0,1 0 0,-2-2 0,0-1 0,0 2-1,0 0-109,1 1 0,0 0 0,0 0 0,0 2 0,5 8 0,0 1 225,0 0 0,1-2 1,-6-5-1,0 1 430,5 3 1,1 3-820,-16-32 0,49 79 0,44 52 216,-11-7 1,2 5 0,7 10 0,-1 1 0,-2-2 0,-1-1-1,4 3 1,0 1 67,1 5 1,2 1 0,3 5 0,0 1 0,2 3-1,-1 0 1,-1-1 0,0 0-11,-2-3 0,1 1 0,3 4 1,0 0-1,-5-6 0,-2-1 0,0 0 1,0-1 115,-3-2 1,-1-2 0,-3-3 0,-2-2 0,-1-2 0,-2-1 0,-2-5 0,0 0 232,-2-4 0,-1-1 0,22 39 526,0-18-494,-8-13 1,-14-41 0,-25-50-188,-23-37 0,-2 24 1,-3-1-1,2 3 1,0 0-1,-2-6 1,-2-1-19,-1-4 1,-2 0 0,-3-6 0,-1-1 0,-2 1 0,0-1 0,-1-4 0,0-2-237,-1-3 1,-2-1 0,-1 3 0,-2 0 0,-1-5 0,1-1 0,1 3 0,0 1 66,-2 1 1,1 0-1,0 1 1,1 2 0,4 7-1,0 1 1,3 4 0,1 2 94,1 5 0,1 2 1,5 3-1,0 2 1,-21-32 934,5 1-1141,10 26 0,31 21 0,29 44 0,21 24 17,13 16 1,-23-14-1,0 4 1,2 3-1,-1 2 1,4 4-1,0 3 18,1 4 0,1 2 0,3-2 0,-2 1 0,-3 6 0,-1 1 0,1 1 0,0-1 0,-2 0 0,1 1 0,1 5 0,-1 0 0,-8-7 0,-2-1 0,0-3 0,-1 0 102,-3-4 0,-1-1 0,0-1 0,-1-1 0,-5-5 0,-1-2 0,20 42 512,-7-8 1,2-10 491,-5 0-656,-12-26 1,-16-37 0,-28-55-188,-13-33 0,15 26 1,-1-2-1,-1 2 1,0 1-1,-4-5 1,-1-1-19,-2-5 1,-1-1 0,-8-8 0,-1-2 0,1 2 0,0-2 0,-2-2 0,1-2-246,1 0 0,-1-1 0,-6-4 0,-1 1 0,4 2 0,1 1 0,-3-3 0,0 0 0,-2-1 0,0-1 0,4-2 0,1 2 0,0 11 0,1 2 0,3 2 0,2 1 368,4 4 1,1 2 0,-2 2 0,0 2 245,4 5 1,1 1-728,-12-30 0,21 51 0,49 62 95,25 36 1,-16-11-1,0 4 1,-2-7-1,0 0 1,2 7-1,0 2 18,2 4 0,-1 1 0,0 3 0,0 2 0,1 0 0,-1 2 0,0-1 0,0 2 0,0 1 0,0 0 0,0-2 0,-1 0 0,-2 0 0,0 0 0,-4-3 0,-1 0 0,-4-7 0,0 0 0,1 5 0,-1-1 0,-4-8 0,-1-2 0,0-3 0,0-1 326,-1-4 0,-1-2 1,13 35 779,0-5-656,-10-21 1,-3-29 0,-24-59-188,-22-40 0,7 20 1,-2-3-1,1-3 1,-1-1-1,-1-6 1,0-1-42,0-5 1,-1-4 0,-4-8 0,-1-3 0,1-4 0,0-1 0,-3-2 0,-1-1-182,9 30 0,1-1 0,-1-1 0,-2-2 0,-1 0 0,2-1 0,0-1 0,1-1 0,-1 0 0,0-1 0,0 0 0,-1-1 0,0 1 0,-1-1 0,0 0 0,1 1 0,-1 1 0,0 0 0,1 0 0,-1 1 0,0 1 0,2 1 0,0 1 0,0 1 57,0 0 0,1 0 0,-1 1 0,-9-26 1,1 3-1,3 10 0,2 2 0,1 7 0,2 1 270,2 5 1,0 2 0,0 3 0,1 1 245,6 6 1,2 2-738,-6-33 0,36 57 0,21 48 0,13 35 123,-23-18 0,1 3 0,7 10 0,0 3 0,2 4 0,0 2 0,2 5 0,-1 1 0,1 6 0,-1 1 0,0 1 0,0 2 0,-1 9 0,-2 1 0,-2-1 0,-2 0 0,0 1 0,-1 1 0,-1 2 0,-1-1 0,-3-8 0,-1-1 0,-3 0 0,-1-1 0,-1-1 0,0-1 0,-2 4 0,-1-2 0,-2-9 0,-2-1 0,-3-4 0,-2-1 129,-4-3 0,-2-2 0,-1-7 0,-1-1 321,0 4 1,-2-3 0,-15 22-1,-16-4 1,-5-52 0,-26-51-165,-1-30 1,8-19 0,28 35 0,1-2 0,-1-5 0,0-2-42,0-6 1,-1-2 0,-6-13 0,0-3 0,4 1 0,1-2 0,-2-6 0,-1 0-158,-1-4 0,1-1 0,9 23 0,0-1 0,0 1 0,1 3 0,1 1 0,-1 0 0,1-1 1,-1-1-1,1 0-45,-1-3 1,0 0 0,1 0 0,1 3 0,-1 0 0,2 1-1,-8-31 1,2 3 0,1 9 0,2 2 321,2 9 1,0 0 0,2 3 0,1 1 248,4 11 1,2 3-629,-1-35 1,26 58 0,31 62-1,10 39 14,-23-24 0,1 3 0,7 11 0,1 2 0,0 4 0,0 1 0,2 7 0,-1 2 24,0 4 1,-1 2 0,-11-21-1,1 3 1,-2 0 0,-3-1-1,0-1 1,-1 0 0,12 30-1,0-1-24,-1-1 0,-1-1 0,0 1 0,-2 1 0,-3-7 0,0-1 0,0-3 0,-1-1 7,-2-3 0,0-2 1,2 3-1,-1-1 1,-4-11-1,-1-2 0,0-3 1,0-2 347,-1-6 0,-1-2 1,13 42 429,0-7-171,-9-22 1,-5-46-352,-12-69 0,-8 3 1,-3-6-1,0-25 1,0-4-1,-1 6 1,-1-1-37,-2 0 1,1-1 0,1 3 0,1 0 0,-2 0 0,1-1 0,-1 0 0,1-1-228,0 3 0,1 0 0,-3-5 0,0 1 0,4 4 0,0 2 0,-1 1 0,1 2-123,0 3 0,-1 1 0,-1 6 0,-1 2 737,4 2 1,0 3-820,-4-31 0,25 63 0,14 68 232,-8-3 0,2 6 1,10 12-1,0 2 1,-6-5-1,-1 1 0,2 5 1,1 1 26,2 2 0,0 1 0,-1 0 0,1 1 0,2-1 0,0-1 0,-3-1 0,-1-1-4,-1-3 0,-1 0 0,-1 1 0,-1 0 0,-1-2 0,-2 0 0,-2-3 0,-2-1 128,-3-3 0,-1-1 0,1 3 0,-2 1 154,-2 5 0,-1 0 1,2-6-1,0-1 153,-5 7 1,0-6 128,14 5 1,-24-37-329,0-70 1,-7-45 0,0 24 0,-1-3 0,1 5 0,1 1-214,-2 5 0,1 1 0,-2-2 0,0 2 1,0 3-1,-1 1 0,0 3 0,0 0-278,-10-47 0,9 49 1,-2 0 644,-2-1 1,-2 2-407,-16-28 0,-13 6-157,14 70 0,10 46 0,15 9 0,3 9 182,-1 1 1,1 1 0,0 7 0,2 0 0,2-14-1,0 0 1,-1 0 0,0 1-3,-3 0 1,1 0 0,2 1 0,0 0 0,-2 1 0,-1 0 0,2 0 0,0 0 34,-1 2 0,-1 1 1,1 1-1,-2 1 1,-4-5-1,0 0 1,2-1-1,-1 0 38,1-1 1,-1 2 0,-6 3 0,0 0 0,3-6 0,2 0 319,-2 5 1,0-2 0,-11 32 655,3 4-492,8-52 1,17-136-525,3 19 1,2-8 0,1-16 0,0 1 0,-2 25 0,0 2 0,-1 0 0,-1-1-91,-1 1 0,-1-1 0,2 1 0,-1-1 0,-3 7 0,-1 1 0,0 1 0,0 2-123,2 3 0,-1-1 0,-3-2 0,0 1 305,2 3 0,1 1 268,0 1 1,3 2 0,10-25-374,22 61 0,-4 35 1,-8 17-1,-2 9 1,-1-4-1,-2 1-61,1 4 1,0 0 0,1 3 0,0 1 0,3 6 0,0 2-1,-1 0 1,-2 2 64,0 3 0,0 1 0,2 5 1,0-1-1,-2-5 0,-2-1 0,-1 0 1,0 1 20,-4-4 0,0 0 0,2 3 0,-1 0 0,-2-6 1,-1-2-1,0-1 0,0-1 41,-2-4 0,1-2 0,14 45 397,-2-3-78,9-17 1,-16-28-286,1-66 1,-11-62-1,-11 13 1,-3-4-1,-1 6 1,-1 1 41,-1 2 1,-1 0-1,-5-2 1,-1 1 0,0 0-1,-2-1 1,-1 1-1,-1 0-171,-1 3 0,1 0 0,-1-3 0,0 1 0,0 8 1,-1 1-1,0 2 0,-2 2 156,1 2 0,-1 2 1,-1 2-1,0 0 902,-22-39-714,-4 12 0,-4 41 0,10 55-175,18 46 0,16-20 0,5 4 1,2 2-1,1 2 0,-1 2 1,0 2-218,1 3 0,-1 0 0,-1 2 0,0-1 0,0 0 0,1-1 0,1-4 0,0 0-123,0-4 0,2-1 0,-1 0 0,2 1-246,-1 2 0,0 0 0,-1-7 0,2 0 603,-1 10 0,8-17 0,10-41 66,8-56 1,-15 0 0,-5-9-234,-1-16 0,-3-3 1,-1-1-1,0-1 0,-1-4 1,0 2 102,0 6 1,0 6-1,0 19 1,0 3 2,0-3 0,0 2-179,0-23 0,6 34-8,14 53 0,-5 33 0,1 0 1,1 4-1,-4-1 0,-2 0 256,-1 3 1,0 3 0,-1 7 0,-1 2 0,-1 4 0,-1 1 0,-2 1 0,-1 0-35,-2 0 0,0 1 0,-1 9 0,0 1 0,0-6 0,0-2 0,0 2 0,0-2-1,0-3 1,0 0 0,-3 0-1,-1-1 1,1-6 0,0-2-299,0-4 1,1 0 0,2 1 0,2-1-115,4-3 0,2-3 0,11 9 164,27-46 0,6-65 0,-17 10 0,0-5 0,-4 0 0,-3-1-33,-3-2 0,-2 0 1,-6 1-1,-2 0 0,11-48 306,-4 5 0,-16 37 0,-3-1 382,-1 2 1,-4 1-165,-16-39 1,-40 67 0,-12 52-336,7 40 1,34-21 0,3 4 0,6-4 0,1 1-1,-1 4 1,1 1-9,-1 1 1,1 1-1,3-1 1,1 1-1,1 1 1,0 1-1,0-1 1,0 1 79,-2 3 0,-1 0 0,0-1 1,-1 0-1,0 3 0,-1 2 1,1-2-1,-1 0 58,-1 0 1,-1 0 0,-4 4 0,0-1 0,1-3 0,0 0 0,0-3 0,0-1-14,-1-4 0,2-1 1,3 0-1,1-1-73,-14 39-364,18-21 0,8-42 0,27-56 82,10-37 0,-1-27 0,-3 7 0,-4 2-246,-3 3 0,-1 4 1475,-5-9 0,-5 35-1443,-16-14 1,-27 108 262,-17 34 0,22-30 1,1 2-1,-1 9 0,1 2 78,-1-2 0,-1 0 0,-6 2 0,0-2 0,5-11 1,1-1-1,-4 5 0,-2 1 241,-2 2 1,-3 1 0,-6 8 0,-2 0 0,-1 0 0,-2 1 0,-4 5 0,-2 1-25,-3 4 0,-2 1 0,17-21 1,0 2-1,0-2 0,2-2 1,1-1-1,0 0 0,-21 24 1,1 1 23,3-1 1,0 0 0,-2 3 0,2-1 0,8-7 0,2-1 0,4-6 0,2-1 122,5-6 1,2-1 0,7-8 0,1-2-1029,-22 25 291,25-34 0,12-34 351,35-62 1,-5 11-1,2-4 1,3-11-1,0-1 1,-4 9-1,-2 1-351,10-41 0,-4-3 0,-10 45 0,-1 1 983,2-39 1,-15 10-247,-22 61 1,-7 47 0,7 19 0,2 12-124,0 3 1,0 2 0,-1 3 0,0-1 0,4-6 0,1 0 0,1-1 0,1 1-1,-1 1 1,1 0 0,-1 3 0,1 0 0,-2-7 0,0-1 0,1 2 0,-1-1-247,1 0 0,-1 0 0,-1 0 0,-2 1-97,-2 2 0,-2-1 1,1-7-1,-2-1 298,-7 4 0,-2-4 0,-31 11-14,-10-41 0,26-31 53,-7-35 1,20-19 170,-1-20-473,10-9-780,19 5 338,2 17 722,9 33 264,0 128 1,-2-26 132,0-2 1,-2 2-498,-7 27-4,0-12 0,30-43-154,27-35 0,22-63 0,-28 10 0,0-3 0,-2 3 0,-2 1 41,-1 3 0,0 0 0,-2 4 0,-1-1 0,-1-3 0,-1 0 0,2 1 0,-1 0-123,2 2 0,0 1 0,-3-3 0,-1 0 355,-3 2 0,0 0 382,17-41 1,-19 28-247,-30 40 1,-22 51 0,0 8 0,-1 5-106,-23 40 0,21-37 1,1 0-1,1 0 1,1 0-1,-1 2 1,-1 0-19,-1 4 1,-1 1 0,-3 0 0,0 1 0,2 2 0,-1-1 0,0-1 0,0 0-1,1-3 1,-1 0 0,-5 8 0,-1 0 0,2-6 0,0-1 0,0 2 0,0 1-1,0 1 1,0 0 0,-4 0 0,-1-1 0,5-5 0,0-2 0,-1 1 0,-1-1 40,-1 1 1,0 0 0,3-5 0,2-1 0,2-4 0,0-1-119,1-2 0,-2-2 1,-34 25-734,-10-2 442,36-26 0,19-64 0,46-36 0,13-16 105,8-7 1,-14 44-1,1-1 1,-3 2-1,0 1 1,0-1-1,1 0-105,0 3 0,0-1 0,3 0 0,2-1 0,5-5 0,2 0 0,0 3 0,3 1 0,8-8 0,2 1 0,-4 6 0,0 3 197,-3 7 1,0 0-1,-5-1 1,-2 0 239,33-28 1,-7-9-86,-29 38 1,0 0 847,27-32-463,-4-8 1,-35 57-329,-30 25 1,-29 53 0,3-12 0,-2 2 0,4-4 0,-1-1-96,4-1 0,0 1 1,-1 1-1,-1-1 1,3 0-1,0-1 1,-3 1-1,-1 0-39,-2-1 0,-1 1 1,3 1-1,-1 1 1,-2-2-1,-1-1 1,0 1-1,0-1 47,-1 1 1,-2-1 0,-4 6 0,-1 0 0,0-2 0,0-2 0,0 0-1,1-1 46,0 1 1,1-1 0,1-4 0,0-1 0,0 1 0,-1 0 0,2-3 0,0-2 122,-34 33 1,35-32 0,0 0 0,-28 29 81,2-2 1,26-22 0,0 1-287,0 0 1,2 1-370,1-2 0,5-2 0,0 11-164,36-30 0,26-42 164,5-11 0,2-6 0,25-30 0,-32 29 0,0 1 0,23-26-164,10 0 0,-10 15-492,3 10 712,-22 10 0,44 8-23,-9-4 1,-5-7 43,5-12 1,4-19 192,-30 23 0,0-2 0,-3 0 0,-2-2 0,-1-3 0,-3-2 46,-6 7 0,-1-1 0,5-8 0,-1-2 0,-3 0 0,-1 1 1,0 2-1,-1 0 18,1 0 0,-1 1 0,-1 2 0,1 1 1,1-3-1,1-1 0,0 0 0,1-2 44,0-2 1,1-1 0,5-6-1,0 0 1,0-2 0,0-1 0,4 1-1,1 0 38,1 2 1,2 0 0,1-4-1,1 1 1,2 3 0,1 2-1,-4 5 1,-1 3-6,-2 5 1,2 3-1,-1 9 1,1 2-189,2 0 0,2 1 0,4 4 0,3 2 49,11-4 0,1 1 0,-4 3 0,-1 4-423,-2 5 1,0 1 331,-6 1 1,-1 2 473,1 5 1,-5 5 0,-6 5-165,-38 31 1,-38 6 0,-4 0 0,-6 5 0,3-1 0,0 1-42,-2 3 1,-1 2 0,-8 13 0,-2 2 0,-1 2 0,-2 1 0,-5 3 0,0 1-14,-3 2 0,0 0 0,19-21 0,0-1 1,0 1-1,-18 22 0,0 0 0,3-4 1,-1-1 53,1-3 1,0-1 0,6-4 0,2-2 0,8-11 0,1-3-85,4-2 0,0-1-383,3 3 1,1-5 0,-15-3 57,22-30 0,37-59 0,15-4 0,6-4 123,-2 8 0,1 0 0,6-5 0,3 0 0,-1 6 0,2 0 0,1 1 0,1 0 0,0 1 0,1 0 0,2 0 0,0 2 0,-3 6 0,1 1 0,0 2 0,1 0-18,2 0 1,0 0-1,-4 5 1,1 1-1,-2 1 1,1 3-1,37-18-351,-1 11 0,-5 9 454,4 13 1,-15 31-1,-2 32 178,-24 30 0,-24-31 1,-6 2-1,-7 2 1,-5 1-1,0 3 1,-3 2-19,-3 1 1,-4 1 0,-1 8 0,-3 0 0,-1-3 0,-1 1 0,-1-2 0,-2 0-1,-1 0 1,-2-1 0,-3 0 0,-1 0 0,1-4 0,-1 0 0,2-2 0,-1-1 122,-1 2 1,-1-2 0,1-5 0,-1 0-1,-6 4 1,-2-1 0,3-7 0,0-2-1,-5 4 1,-1-2 0,3-6 0,-1-3 672,-37 19-1902,25-25 656,-1 2 0,50-50 0,15-14 187,30-25 1,-11 10-1,1-4 1,1 1-1,1-1 1,3-6-1,0-1 18,2-5 0,0 0 0,1-3 0,-1 0 0,-1 2 0,0 2 0,-2 2 0,-1 1-123,0 1 0,0 1 0,-1 4 0,1 2-246,-1 1 0,0 2 164,-4 2 0,3 4 0,31-12 467,-18 45 1,-16 47 0,-23 9 0,-6 7-18,2 4 1,-2 2 0,-3 14 0,-2 1 0,-1-11 0,-1 1 0,-2 4 0,0 2-1,0 0 1,-1 2 0,-1 3 0,0 1 0,-1 2 0,0-1 0,-2-1 0,0-1-1,-1 4 1,-1 0 0,-3-4 0,-1 1 0,-3 1 0,0-1 0,1-4 0,1-2-1,0-4 1,0-1 0,2 4 0,-1-2 0,1-12 0,-1-2 0,0-1 0,1-1 122,-1-5 1,0 0 0,-17 39 0,3-11 737,1 1-828,-8 8-647,-10-6 0,21-51 328,17-56 0,26-31 0,3 3 0,3-5 0,1 4 0,1 1 60,1-1 0,2-1 0,6-6 1,1-2-1,0-5 0,1-2 1,3-4-1,0-2-19,1-3 0,2-1 0,4-7 0,1-1 0,-5 2 0,0 0 0,1 0 0,0 0 0,2 0 0,1 0 0,0 1 0,-1 2 0,-3 6 0,0 1 0,-2 4 0,0 0-41,-3 7 0,-1 2 0,-2 2 0,-1 2 0,-2 10 0,-2 2-82,-2 3 0,0 1 0,1-1 0,0 0 1229,22-40-738,-18 35 1,-2 63 0,-15 55 0,0 19-124,-7-37 1,-2 2 0,0 5 0,-1 2 0,-2 7 0,-1 3 0,0 4 0,0 2-1,0 6 1,-2 1 0,-6 6 0,-2 0 0,1 3 0,0-1 0,-2-1 0,0-1-1,0-2 1,-2 2 0,-5 7 0,-2-1 0,3-6 0,-1-2 0,0-3 0,-1-2 40,0-5 1,0-2 0,3-12 0,-1-2 0,1-3 0,-1-1-150,-1 1 0,1-5 22,2 13 0,-23-25 0,27-75-167,5-41 0,7 26 0,4-3 0,1-1 0,0-1 0,2-4 0,-1-1 8,3-4 0,0-1 0,0-10 0,1-2 0,1 4 0,0 0 0,-1-1 0,1 0 0,0 0 0,0 0 0,2-4 0,2 1 0,-1 3 0,0 0 0,0 1 0,0 0 0,1-2 0,1 0 0,-2 0 0,2 0 0,2-1 0,1 1 0,-2 6 0,0 1-74,1 7 0,1 2 1,0 2-1,1 3 0,18-31-295,-4 3 0,13-6 859,-1 4 0,12 12-808,8 19 884,-30 23 1,13 65-332,-35 30 1,-19 31 378,-9-41 1,-3 1-1,1-2 1,-3-1-521,-9-2 0,1-4 0,7 1-171,7-48 0,43-59 1,-4 2-1,2-4 77,2 5 0,1 1 0,-3 3 0,0 0 0,-1 1 0,-2 1 0,1 0 0,-2 0-74,-1 1 0,0 0 1,-1 2-1,-1 1 0,19-37 611,1-9 569,-10 27-492,-2-9 1,-17 94-296,-4 38 1,-6-7-1,0 5 1,-1 13 0,0 2-34,0-8 1,0 0 0,0 7 0,0 1 0,0 1 0,0 0-196,0-2 0,0-3 0,0-7 0,0-2-240,0 40 1,9-18-713,4 18 492,-5-47 0,12-34 328,0-56 0,14-44 0,-12 24 0,0-4 0,-2 3 0,-1 0-16,-1 2 0,-1 1 0,14-37 0,-15 46 0,0 0 522,10-47 641,-4 38-656,-11-24 1,-11 108 0,-13 18-165,-4 38 1,9-27 0,2 1 0,-4 41 0,4-47 0,1 1-153,-1 1 1,1 0-1,2 2 1,-1 1 0,-2 3-1,-1 0 1,0-2-1,-1-1 45,0 3 1,-1 0 0,-1-2-1,0-1 1,0-1 0,-2-1-117,-1-1 1,0 1-1,2 6 1,0 2-109,-2-6 1,0-1-214,0 34 0,13-61 253,13-47 0,18-53 1,-14 12-1,0-4 0,0 2 1,-1-1 4,0 3 0,-1-1 0,-2-3 0,0-1 0,-3 1 0,-1 0 0,1 1 0,0 1-89,0 0 1,0 0 0,-4 2-1,-2 1 703,0-4 1,-1 1-1,-2 5 1,0-1-165,-1-8 1,0 6 0,0 3-766,13 44 1,11 50 367,28 41 0,-19-20 0,0 4 1,-3 1-1,-1 1 85,-2-1 1,0 2 0,1 3-1,-4-1 1,-9-16 0,-1-2-1,0 2 1,0 1 106,0-3 1,0 2 0,0 6 0,-2 1 0,-2-4 0,0-1 0,0 0 0,0 1 122,-1-4 1,1 2 0,0 5 0,0 1-1,-1 1 1,1 0 0,4-2 0,3-1-697,2 5 1,1-4 122,10 17 0,29-87 0,-17-61 205,-25 21 0,-2-5 0,1-9 0,-3-1 0,-8 4 0,-2 1 0,2 1 0,-1 0 0,1 2 0,-1 0 0,0-3 0,-2 0 0,-1 7 0,-2 1 0,1 2 0,-2 1 85,-4-43 0,-7 12 601,-14 5-72,6 21 1,-12 13-329,13 57 1,14 57 0,11-7 0,5 5 0,0-3 0,2 0-42,0 2 1,2-1 0,2 5 0,1 0 0,-3-4 0,0 1 0,1 0 0,0 1-234,3 1 1,-1 2 0,1 5 0,-1 0 0,0-1 0,-1-2 0,-3 0-1,0-2 22,-2 0 1,0-2 0,-2-8-1,1-2 1,0-3 0,0-1-1,0-4 1,-1-2-271,11 40 1,-7-21-42,0-3 891,-8-36 1,-8-17-1,-16-52 1,-12-26-247,9 20 1,-1-2 0,-1-5 0,0-2-303,-3-4 1,1-2-1,5-6 1,3-3-1,5-2 1,2 0-1,3 6 1,1 0-67,3 2 0,1-1 0,2-4 0,0-1 0,1 0 0,0-1 0,0-2 0,0 0 0,0 0 0,0-2 0,0-3 0,0 0 0,0 1 0,0 1 0,0 0 0,0 0 0,0-3 0,0-1 0,0 5 0,0 0 0,0 4 0,0 1 0,0 4 0,0 1-123,1 4 0,-2 1 0,-2-1 0,0 0 737,0 1 1,-1 0-1,1 7 1,0 0-296,-3-12 1,12 12-1,39 35 1,14 47 0,7 44-75,-33-24 1,-1 5 0,1 15 0,-1 4 0,2 5 0,0 3 0,0 3 0,1 2-1,2 3 1,0 1 0,0 1 0,0 1 0,1-2 0,-1-2 0,-2-2 0,-1-2-154,0-4 1,0 0 0,2 0-1,0-1 1,-4-14 0,-1-2 0,-2-2-1,-2-2-215,-3-4 0,0-3 0,1-3 0,0-2-738,28 37 671,-5-22 1,-11-41 0,-20-57 452,-15-34 0,-8 19 1,-5-1-1,-4 3 1,-3 1-1,0-4 1,-1-1-19,-1-5 1,1-1 0,-1-3 0,1 0 0,-1-5 0,0-1 0,1 2 0,-1-1-8,1 0 1,-1 0 0,-2-2-1,-2 1 1,1-2 0,1 0-152,-1 1 0,2-1 1,3 4-1,1 0 0,2 1 1,0 1-1,-1 1 0,1 0 1,1 2-1,0 0-41,-1-1 0,2 0 0,2 1 0,2 1 1,2 3-1,1 1-138,-2 2 1,1 1 0,-1-4 0,0-1 430,2 0 0,-1 3 41,-1-23 0,10 51-192,4 66 1,14 47 0,-5-22 0,0 2-1,1-4 1,-1-1-68,-2-2 0,0-1 0,1-2 0,0 0 1,0-1-1,-1 1 0,-1-3 0,2-1-137,0-3 0,0 0 0,8 46 0,4-9 80,-15-38 0,0 0 0,8 33 285,1 3-2,-9-17 0,-3-33-250,-8-48 1,-2-24 0,0-12 0,0-7-46,-1 1 0,-1-1 0,-3 0 0,-1 1 0,-5-39 0,-4 5 398,-3 2 1,0 9 0,-1 3 655,-5-5 0,4 19-1475,-15-13 0,37 65 246,13 22 0,30 48 0,-9-13 0,2 2 49,-1-3 0,0 0 1,-5-3-1,-1-1 0,18 22-131,1 7 0,-22-26 0,1 2 485,5 3 1,1 2-1,-6 2 1,-2-1 215,2 0 0,-2-3 610,10 27 0,-6-21 0,-19-35-964,-10-5-511,-37-52 0,-6 0 589,-22-30 1,4 17 885,2 2-538,17 27-1429,-3-16 0,32 24 0,-5 0 656,10-15 0,-3 4 0</inkml:trace>
</inkml:ink>
</file>

<file path=ppt/ink/ink3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22"/>
    </inkml:context>
    <inkml:brush xml:id="br0">
      <inkml:brushProperty name="width" value="0.6" units="cm"/>
      <inkml:brushProperty name="height" value="0.6" units="cm"/>
      <inkml:brushProperty name="color" value="#FFC114"/>
    </inkml:brush>
  </inkml:definitions>
  <inkml:trace contextRef="#ctx0" brushRef="#br0">5643 3322 7667,'-2'-40'327,"4"1"1,18 0 0,-1 0-83,1 0 1,-3 6 0,1-2 0,-1-4-1,5-5 1,2-1 0,-5 3 0,1-1-1,0-3 1,-1-13 0,1 3 0,2-3-131,4-4 1,-2-9-1,6 2 1,1-2-167,-1 0 0,3 1 0,4-6 0,-2 5-103,-3 7 1,-1 4 0,1 2-1,-3 1 94,-1-1 0,-6 2 0,2 3 1,-7 4-16,-4 2 0,-2 2 0,2 7 1,-4 0 166,0-1 0,-7-1 235,4-5 0,-1 5-203,1-5 84,-4 13-850,7 5 366,-9 17 291,-9 46 1,3-4-1,-12 32 117,-3-11 0,-3 2 1,2-1-1,-2 3 16,-2 3 0,-7 13 0,5 4 0,-3 3-44,-3 3 1,-1 5 0,-2-2 0,2 0-43,0 5 1,14-42 0,1-1 0,-13 38-1,-2-2 39,2-2 1,-1-5 0,5-2 0,1-4-64,0-3 1,2-2 0,6-6 0,0-2-56,1-5 0,1 3 0,3-10-138,2-1 1,2-3 35,-2-2 333,4-17 0,16-17 1,8-29-172,11-13 0,5-7 0,-9 3 1,1-3-55,4-2 1,5-6 0,-6 4 0,1-2-210,1-4 1,-4-5 0,6-6 0,1-7 34,-1-5 1,3-7 0,6-4 0,0-1 70,-19 43 0,0-1 0,2-4 0,1-1 0,1 0 0,0 0 0,0 1 0,0 1 47,0 3 0,0 1 0,-1-1 0,0 0 1,16-36-1,0 7-17,0 9 0,-2 6 1,-4 4-1,-7 5 132,-4 6 1,0-4 104,4-2-166,4 4-14,1 0 0,-16 33 78,-22 21 1,-19 29-1,-19 33 1,-1 1 101,-2 5 1,4 9-1,19-38 1,-2 2 0,0 1-1,0 2-34,-2 2 1,1 2 0,-2 12 0,-1 1-1,0-2 1,-1 1 0,-1 2 0,1 1-135,0 1 1,0-1-1,2-1 1,0-1-1,1-1 1,1-1-1,1-4 1,2 0 116,1-4 0,2-1 1,2-6-1,1-2 0,-14 37 1,7-9 17,4-10 1,5 3 0,1-14-22,3-1 0,9 5-699,-2 0 108,3-5 0,8-28 468,8-13 1,6-34 0,16-29 0,-2-9-21,2-11 1,8-10 0,-19 35 0,0 0 0,1-1 0,0-1 55,2-3 1,1-1-1,3-6 1,3-1-1,2 1 1,2 1-1,1 0 1,0 1-7,0 0 1,1 1 0,4 2 0,-1 1 0,-6 5 0,-2 1 0,-1 2 0,-1 1-204,-1 1 0,-1 2 1,26-31-1,-2 5 0,-5 6-131,-2 6 0,-3 8 0,-8 10-473,-4 2 898,-5 18 0,-34 17 0,-14 31 82,-13 15 1,-8 11 0,-7 6 0,-6 7-47,-3 4 1,19-31-1,0 1 1,3 2 0,0 0-1,-2 2 1,-2 0-32,-2 5 0,-1-1 0,-2 2 0,-1-1 0,2 1 0,1-1 0,1-2 0,1-1 38,3-2 0,0 0 1,1-3-1,1 0 1,5-3-1,3-1 1,-19 31 110,9-11 0,13-2 0,-2-15-681,4-3 260,3-1 1,14-18 190,18-18 0,9-25 0,28-36 1,3-8-1,8-11-81,-28 33 1,1-1 0,3-3 0,2-1 0,5-5-1,2-1 57,2 0 0,2 0 0,4-4 0,3 1 0,-2 2 0,1 1 0,-1 2 0,1 0-78,-4 2 1,0 2 0,-1 7 0,-2 2 0,30-24 0,-7 9-166,-3 4 0,-10 2 0,2 7 0,-6 0 145,-1 0 1,-6 8-1,0 5 1,-2 4 75,-1 3 0,-5 1 1,-8 5-207,3 7 262,-15 4 0,-1 8 0,-25 11-32,-16 16 0,-19 15 0,-14 2 0,-6 5 104,-4 6 1,25-27 0,-1 1-1,1-1 1,0 0 0,-3 0-1,1 1-7,-1 2 0,-1 0 0,-5 4 1,0-1-1,2 0 0,0 1 1,0-3-1,0 0 16,-1 0 1,1 0 0,3-4 0,0 0-1,1-1 1,-1 1 0,3-1 0,0-1 28,1 1 0,1 0 0,-2-1 0,2-1 1,-27 21-1,5-6-6,7-5 1,6-4 0,9-4-43,0-7-84,8-4 1,9-13 0,22-12-238,20-14 1,21-11-1,16-16 1,13-6 178,-29 21 0,2-1 0,4-4 0,0-1 0,4 1 0,0 0 0,3-1 0,-1 0-48,2-2 0,1 0 1,7-1-1,1 0 1,-5 0-1,-1 0 0,1 1 1,0 2-1,0 1 1,1 0-15,3 0 1,-1 1 0,-12 9 0,0 2 0,4-1 0,-2 1-23,36-18 1,-14 14 0,-18 4-372,-3 7 475,-6 11 0,-29 13 1,-23 19-1,-27 11-9,-23 7 0,17-16 1,-4 1-1,-2-1 1,-1 1-1,-6 1 1,-1 1 76,-3 0 0,-1 2 0,-8 4 0,0 2 0,2-2 0,0 1 1,-4 0-1,-1 0-35,-1 0 1,-2 1 0,-2 0 0,-1 0 0,1 0-1,2-1 1,4-3 0,1 0 75,2-2 0,0 0 1,7-2-1,1-1 1,5-3-1,2-1 0,-37 24 247,11-6 1,9-14 0,12-6 147,8-4 0,23-9-449,15-13 0,27-13 0,26-28 0,19-7-129,16-11 0,-27 22 1,5-2-1,6-6 0,3-2 1,3 0-1,1-1 48,4-2 1,1 2 0,2-1 0,1 2 0,-1 0-1,1 0 1,-3 2 0,0 1 26,1 0 0,-1 1 0,-8 4 0,-1 2 0,-3 4 1,-1 2-1,-7 4 0,-1 0-169,-7 3 0,0 2 1,45-13-1,-16 5 0,-11 2-295,-10 4 0,-9 8 0,-9 3 0,-15 13 701,-17 7 1,-29 13 0,-37 21 0,-13 2-58,-10 3 1,-1 9 0,37-29 0,0 0 0,-1 3 0,1 1-67,-2 2 0,0 1 1,-1-3-1,0 1 1,1 2-1,0-1 0,2-1 1,1-1-23,2 0 0,1-1 1,-1 0-1,1 1 1,-37 26-1,12-3 9,10-8 0,16-10-468,8-2 1,22-11 344,11-3 0,26-19 1,29-21-1,10-14 36,14-9 1,1-12-1,-33 27 1,2-1-1,2-4 1,0-2 52,3-2 1,1 0 0,12-5-1,1-1 1,-3-2 0,-1 0-1,2-1 1,1 1 43,-1 0 1,0 0-1,1-3 1,1 0 0,3 4-1,0 1 1,-2 1 0,-1 1-5,0-1 1,-1 1-1,-3 2 1,-2 2 0,-7 4-1,-3 2 1,-5 6 0,0 2-106,36-13 1,-5 2 0,-17 9 0,-7 2-467,-4 3 0,-10 3-276,-8 5 541,-8-4 1,-2 14 300,-22-3 0,-20 12 0,-25 8-134,1 3 1,9-2-289,3 5 0,-1-5 530,-6 11 0,6 0 0,3-2 0,-1-2-217,1 2 0,-3 9 0,-8-1 0,-3 5 14,-2 3 0,-15 5 0,0 5 0,-6 3 161,-7 1 0,33-18 1,-1 0-1,-1-4 1,-1-1-1,-1 1 1,1 1-1,-3 3 0,0 0 1,0-4-1,0-1 1,1 0-1,1-1 1,-40 23 104,4-5 1,5 4 0,4-4 0,7 0 81,4 0 1,11-5 0,4-8-985,5-2 437,-7 8 0,24-4 42,17-4 1,27-29-1,41-28 1,7-9 96,10-8 0,-35 14 1,1 0-1,6-2 0,0-1 1,1-3-1,1 0 8,0 2 0,0-1 1,4-4-1,-1 0 1,-3 7-1,-1 0 0,-3-1 1,-1 1-1,38-23-255,-11 12 0,-6 3 0,-12 11-55,-3 2 0,-5 5 299,-9 6 1,-24 8 0,-22 18 132,-27 13 1,-27 18 0,-16 8-1,35-23 1,-3 1 72,-3 3 1,-2-1 0,-8 3 0,-1 0 0,-1 4 0,0 0 0,-3 2 0,0-1-18,-3 2 0,-1 1 1,-10 3-1,-3 2 1,-1 1-1,-1 0 1,2-4-1,1-1 17,4-2 1,2-1 0,2-6 0,2-1 0,9-1 0,1 0 0,2-3 0,0 1 17,3-2 0,-1 0 1,4 0-1,0-1 1,5-2-1,1 0 1,-36 20-7,14-5 1,-3-10-1,18-5-193,4-4 2,13-11 1,39-13-1,29-20 1,21-15 21,20-13 1,-20 15 0,3 0-1,4-2 1,0 0 0,6 0-1,1 0 67,6-1 0,0 0 1,1 0-1,1-1 1,2 0-1,0 0 0,0 1 1,-1 0-118,-1 2 1,1 0 0,11-2 0,0 0 0,-10 3 0,-1 0 0,0 1 0,0 1 81,-2 3 0,-2 1 0,-5 1 1,-1 1-1,-3 6 0,-1 1 1,-4 2-1,-1 1-161,0 1 0,0 2 0,-7 1 0,0 2 0,45-5 0,-16 6-164,-10 1 0,-3 4 0,-23 16 82,-7 15 0,-17 7 0,-25 19 0,-21 3 95,-24 1 1,-24 8 0,28-32 0,-4-1 0,-2 0-1,-2-1 153,-4 1 0,-2 1 1,-9 4-1,-1 0 1,-3 0-1,0 0 0,-6 2 1,-1 0 119,-5 1 1,0 0 0,-3-1 0,-1-2 0,3-1 0,0-2 0,6-3 0,1-1-1,3-1 1,2 0 0,7-4 0,1 0 0,5-1 0,0 0 0,4-3 0,1-1 40,2-3 1,1 1 0,2 0 0,2 1 0,-27 8 0,6-5 296,12-5 1,8-1-511,10-9 1,21-3 0,17-14 0,25-11-55,28-6 0,25-12 0,-28 17 0,4-1 0,6-2 0,2-1 37,6-3 0,3-1 0,0 2 0,1 0 0,7-5 0,1 0 0,2 1 0,1 1 36,2-1 1,1 0-1,3 0 1,-2 1 0,-4 3-1,0 1 1,-1 2 0,1 0 0,-4 3 0,0 0 1,1 3-1,-1 1 1,-6 1-1,-1 1 1,-2 3-1,-3 0-33,-4 3 0,-2 0 0,-5 0 0,-1 1 0,38 3 0,-8 3-142,-9 1 0,-9-3 1,-12-1 118,-8 3 1,-19 6 330,-19 11 1,-27 3 0,-36 16 0,-16 5-171,27-15 0,-2 0 1,-4-1-1,-2 1 1,-6 4-1,-2 1 1,0 0-1,0 0-80,0 1 0,-2 1 1,-9 4-1,-2 1 1,1 1-1,0 0 0,0 0 1,0 0-46,2-2 1,1-1 0,4-5-1,1-2 1,9-2 0,1 0-1,3-3 1,2-1 157,-44 14 1,16 4-1,12-7 1,8 1 677,5-5-744,5-4 1,31-5 0,19-6 0,29-11-33,23-11 1,25-13 0,-31 9 0,2 0 0,3-2 0,0 1-55,1-1 1,1-1 0,13-7 0,1 0 0,0 3 0,0 0-1,3-2 1,1-2 20,5 0 1,-1 0 0,-6 1 0,0 0 0,4-2 0,0 2 0,-6 2 0,-1 2 96,-5 3 1,-2 1 0,0 2-1,-2 2 1,39-7 0,-9 3-25,-6 4 1,-16 4-1,-8 9-135,-11 0 0,-15 5-119,-20 8 0,-28 8 1,-46 19-1,-13-1 237,-9 0 1,34-19 0,0-1 0,0 1-1,0-1 1,-3 1 0,-1 0 5,-4-1 0,-1 1 1,-6 2-1,-1 2 0,-2 0 1,-1-1-1,-3 2 0,-1-2-34,-3 1 1,-1 0 0,-3 3 0,0-1 0,4-3 0,1-1 0,0 0 0,0 0 71,2-1 0,1-1 0,2 0 1,0-1-1,4 0 0,0-1 0,3 0 1,2-1-14,3 0 0,1-1 0,3-4 1,1 0-1,-39 14 0,10-6-45,14-7 1,10 2-45,18-9 0,26-1 0,26-12 7,35-6 1,23-6 0,19-8 0,-40 12 0,2-2 32,4-1 0,4-1 0,12-5 0,4 0 0,3-2 0,3 0 0,6-3 0,2-1 34,-27 8 0,-1 0 0,3 0 0,6 1 1,1-1-1,0 0 0,-1-1 0,-1-1 1,1 1-1,0 2 0,1 1 0,0 0-91,3 1 0,0 1 1,-1-1-1,0-1 0,0 0 1,-2 1-1,-3 3 0,0 2 1,-2 1-1,29-7 1,-2 2-28,-7 4 1,0 0 0,0 3 0,-2 0 0,-11 2-1,-2 1 1,-4 1 0,-1 1 61,-4 2 0,-2 1 0,-9-1 1,-2 0-1,29-3-262,-12 3 0,-17 19 0,-17 9 109,-24 4 1,-27 7 0,-32-7 0,-7 1 393,-10-1 1,-11 5-1,-7-7 1,-3 0-140,-7 2 0,42-17 1,-1 0-1,1 2 1,-1 0-1,1-1 1,0-2-92,0 0 0,-1 0 0,-6-1 0,0-1 1,1 0-1,1-1 0,-2 0 0,0-1 19,0 2 0,0 0 1,-1 0-1,0 1 0,0 1 1,0 2-1,1-1 1,0 2-85,-1-1 0,0 2 0,-1 2 1,0 1-1,1-3 0,0 0 1,0 0-1,0 0-62,4 0 0,-1 0 0,-6 4 0,-1-1 0,5 0 0,1-1 0,0 1 0,0 1 118,0-2 1,0 0 0,7 3 0,0-1 0,0-1 0,2-1-1,1 1 1,2 1 60,-47 15 0,3 4 0,14-7 1,6 3-8,5-1 0,14-8 1,6 3 216,5-6 0,13 8-21,8 3 1,29-12 0,28-7 0,22-9-211,17-4 0,-26-4 1,2-3-1,3 0 0,1-3 1,8-2-1,3-2-63,6-1 0,2-1 1,1 0-1,2 0 1,9-4-1,1 1 1,-1-1-1,2 0-82,4 1 1,1-1 0,-28 6 0,1-1-1,-1 1 1,28-7 0,-1 0 0,0 3-1,-1-1 117,-3 1 0,0-1 1,9 2-1,-2-1 0,-11 2 1,-2 0-1,-1 3 0,-1 2-28,-1 3 0,-1 0 0,-5 0 0,-2-1 0,-8 3 1,-2 1-1,-4 0 0,-2-1 107,-4 3 0,-2 0 0,42 1 0,-23 2-230,-10 0 135,-9 0 0,-61 15 0,-26 7 1,-28 4 49,-22 2 0,30-10 0,-4-1 0,-4-2 0,-3 0 0,-3 2 0,-1-1-37,-4 0 1,-1 1 0,-9 2 0,-2 1 0,-3 3 0,-1 2 0,-2 0-1,-1 0-81,27-7 1,1 0-1,-1 0 1,2-1-1,0 0 1,0-1 0,-1 1-1,0 0 1,1-1-1,-30 9 1,2-2 102,5-1 1,0 0-1,23-6 1,-1 0-1,1 0 1,-21 7-1,0 0 1,0-1 0,0-1 1,3 0 0,0 0 0,3 0 0,1 1 0,3-1 0,2-1 0,4-1 0,2-1 83,3 1 0,2-1 0,3-3 1,2-1-1,5 0 0,1 0 1,-40 12-125,10 0 0,17-6-5,21-7 0,23-2 1,31 2-80,41-6 0,41-14 0,-30 1 1,2-1-1,7-1 0,2-1 52,3-1 1,2 0-1,10-3 1,3 0 0,2-1-1,1-1 1,2 1 0,1 0-38,-29 5 0,1 0 0,0-1 0,2-1 0,1 0 0,-1 0 0,0 2 0,-1-1 0,1 1 0,2-1 0,0 0 0,0-1 19,2 0 0,1-1 0,0 1 0,1 1 0,-1 0 0,1 1 0,-4 0 0,0-1 0,-1 1 0,0 0 0,-1 2 0,0-1 105,-2 1 1,0 1 0,-1-1 0,1-1-1,1 0 1,-1 0 0,25 2 0,-1 2 0,-4-3-1,-2 0 53,-4 0 1,-1 1 0,-4 4-1,-3 0 1,-10-1 0,-2 0 0,-6 1-1,-1 1-544,39 1 1,-23 3 328,-12 3 0,-39 5 1,-38 9-1,-34-1 46,-28 1 0,26-10 0,-4-1 0,-5 2 0,-2 0 0,-7 1 0,-2 0 196,-7 1 1,-1 0 0,-6 1 0,-1-2 0,-2-1 0,-1 0 0,1 1 0,0 0-49,-3 1 1,0 0-1,28-3 1,-1-1 0,0 0-1,-30 4 1,0-2 0,0 3-1,0-1-21,1-2 0,-2 2 1,32-4-1,-1 0 0,0 1 1,-28 4-1,1 0 0,1 1 1,1 1-24,0 1 1,1 0-1,-2-2 0,3-1 1,9 0-1,3 0 1,3-1-1,2 0 99,5 0 0,3 0 0,5 1 1,2-2-1,5-2 0,2 0 0,-39 10-181,14-1 1,20-3-195,16 3 0,38-6 0,33 7 0,28-11 156,23-7 1,-25-2 0,4 0-1,4 0 1,3 0 0,4-1 0,2 0 27,4-3 1,3 1 0,4 1 0,2 0-1,7-4 1,1 1 0,2 0 0,0 1 11,1 2 0,2 0 1,-27-1-1,2 0 1,-1 0-1,-3 0 1,0 0-1,1 0 0,1 0 1,1 0-1,1 1 51,-2-1 1,1 0 0,1 0 0,3 0-1,0 0 1,1 0 0,-1 1 0,0 1 0,-1 0-1,-1-1 1,-1-1 0,0 1-34,1 1 1,-1-1 0,-1 1 0,-4 0 0,-2 0 0,1 1 0,29 0 0,-3 0 0,-5 0 0,-3 0-106,-6 0 1,-1 0 0,-5 0-1,-4 0 1,-15 0 0,-3 2-1,40 2 676,-19 3-696,-15-1 1,-63-6 0,-31 0 0,-35 0 296,-28 0 0,33 0 1,-2 0-1,-2-1 1,0 0-1,-5-1 1,-2 0-19,-1-1 1,-3-1 0,-8 0 0,-2 0 0,-4 1 0,0 1 0,-1-2 0,-1-1-34,-1 0 0,0 0 1,29 2-1,0 1 0,-1 0 1,2-1-1,1-1 0,-1 0 1,-1 1-1,1 0 1,-1 0-1,-31 1 0,0 0 1,31-1-1,0 0 0,2 0 1,-23 0-1,1 0 0,0 0 1,0 1-1,1 1 1,0 0 51,1 1 0,2 0 0,7 0 0,1 0 0,2 0 0,0 0-164,6 0 0,1 0 0,9 3 0,1 1 0,-41 5 0,13-1-144,11 1 1,15 6 63,13-2 0,27 5 0,21 1 1,29 1-62,23-1 0,31 8 0,-33-14 0,3 0 0,4-1 0,1 0 41,4-1 0,3-1 0,13 0 0,3-2 0,5 0 0,1-1 0,2 0 0,1-1 24,2 2 1,1-1 0,-28-1-1,1 0 1,0 0 0,31 4-1,0-1 1,-32-2 0,-1 0-1,1-1 3,32 4 0,0 0 0,-30-4 1,-1 1-1,0-1 0,28 3 1,0 0-1,-3-1 0,-1-1 218,-5 0 1,0-1 0,1 0 0,-2 1 0,-11 3 0,-2 0 0,-2-1 0,-2-1 40,-4-1 1,-2-1 0,-8 2 0,-3-1 0,39 2 0,-19 0 427,-15 0-605,-18-3 1,-46-6 0,-30-2 0,-26-5 153,-22-6 0,32 5 1,-3-1-1,-5-2 1,-2 0-1,-4-1 1,-3 0-19,-5-1 1,-2 0 0,-4-1 0,1 0 0,-2 2 0,0 0 0,-1-1 0,-1 0-6,0 1 0,0 0 0,-6-2 1,-1-1-1,4 2 0,0 0 0,0 1 1,0 0-41,0 1 1,2 0-1,4 2 1,1 1-1,-2 0 1,0 1-1,3 1 1,1 1-75,3 1 0,0-1 0,3-1 0,0-1 0,6 3 0,2 2 1,4-1-1,2 1 227,7 1 0,2 0 0,-47 1 0,31 0-722,10 0 0,18-6 246,24-1 0,35-2 0,46 3 0,14-5 105,16 0 1,-37 2-1,2 1 1,8 1-1,2 1 1,4-3-1,1 0 18,3-1 0,1 0 0,4 1 0,0 1 0,5 0 0,1 1 0,-1 0 0,-1 1 0,0-2 0,1 1 0,8-3 0,0 0 0,-7-1 0,-1 0 0,-1 0 0,0 0 245,-2 2 1,-1 1 0,-3 0 0,-1 1 0,-6-2 0,-3 0 0,-7 2 0,-2 1 0,-5 2 1,-2 2-1,38-3 1,-18 1-45,-10-3 1,-25 1 280,-23 6-344,-66 0 1,-39 0 13,25 0 1,-4 0-1,-3 0 1,-1 0 0,-2 1-1,-1 0 1,-3 1-1,-1 0 11,0 1 1,-2 1 0,-6 2 0,0 1 0,5-2 0,0-1-1,-1 1 1,1 1 80,1 1 1,1 1-1,2-3 1,0 1-1,7 0 1,2 1-1,4-1 1,2 1-133,2-2 0,3 1 0,-38 11 0,20-6 0,18 2-482,10 0 0,27-4 246,17 11 0,35-14 0,35 7 0,17-11 123,-36-4 0,2-2 0,10-1 0,3-1 0,4-5 0,1-2 0,3-1 0,0 0 0,2-2 0,1-1 0,5-7 0,1 0 0,-5 4 0,-1 1 0,-1-2 0,0 0 245,-2 1 1,-2-1 0,-1 2 0,0 1 0,-4 0 0,-1 1 0,-6 2 0,-1 0 122,-2 1 1,-3-1 0,33-11 0,-17 9 245,-13 4 1,-22-2-484,-35 8 1,-35 1-1,-11 5 1,-8 2 0,-6-1-1,-2 2-94,-12 1 0,-3 0 1,-14 2-1,-3 1 1,28 0-1,-1 0 0,0 0 1,-2-1-1,0 0 1,0 0 93,0-1 0,-1 1 0,0-1 0,-5 0 1,0 0-1,-1 1 0,-4 1 0,-1 2 0,0 0 1,-2-1-1,0 1 0,1 1 33,-1-1 1,0 1 0,0 0-1,2 0 1,1 0 0,0-1 0,2-1-1,0-1 1,1 1 0,1-1 0,0 1-1,1-1 57,2 1 0,1 0 0,-1-1 1,0-1-1,0-1 0,2 0 1,-22 2-1,3 1 0,6-1 1,2 1 41,9-2 0,2 1 1,4 2-1,2-1 1,13-3-1,3-1 1,-33 3-328,14 3 0,25-3-59,23 14 0,37-11 0,31 10 0,24-3 105,18-6 1,-31-1-1,3 0 1,7-2-1,2-1 1,6 2-1,3-1 18,4 0 0,1-1 0,5 3 0,1 0 0,2-2 0,1 1 0,3 2 0,0 2 50,-29-4 0,1 0 1,-1 2-1,0 0 0,0 2 1,1-2-1,0 0 1,0-1-1,0 1 0,-1-1 1,0 1-1,0-1 122,-1 0 1,0 0 0,0 1 0,2 2 0,1 0 0,0-1 0,-1 0 0,0 0 0,0 0 0,-2 1 0,-1 0 0,1 1 26,31 6 0,0 1 0,-1 1 1,-2 2-1,-8-2 0,-2 1 1,-6-1-1,-2 0-216,-4 0 1,-2 1 0,-5-1 0,-3-1 0,-10-2 0,-2-1 0,36 14-187,-17-3 1,-16 0 570,-21-1 1,-40-8 0,-32 1 0,-26-12-106,-20-5 0,25-7 1,-4-1-1,-1-1 1,-1-1-1,-6-1 1,-2-2-19,0 1 1,-2-1 0,-9-4 0,-2 0 0,2-2 0,0-1 0,-1-1 0,0-1-1,-3-1 1,0 1 0,-2-1 0,1 0 0,0 1 0,1-1 0,3 1 0,0-1-1,2 1 1,-2-1 0,-4 0 0,0-2 0,9 1 0,3-1 0,-2-1 0,1 0-1,3 1 1,1 1 0,6 1 0,1 0 0,4 4 0,2 0 0,5 2 0,1-1 66,4 1 1,1 0 0,-31-5-1,23-3-394,11 7 0,24 4 323,24-2 1,30 13 0,47 15 0,12 9-242,-38-8 0,2 0 0,7 0 0,2-1 0,5 2 0,1 1 0,4 1 0,0 1 0,2 1 0,2 2 0,11 3 0,1 0 0,-3-2 0,2 0 0,2 0 0,0 0 0,0-1 0,1 2 0,5 4 0,-1 3 0,-4-3 0,-1 2 0,-1 2 0,0 2 0,2 2 0,-1 0 0,-2-2 0,-2 0 0,-8 0 0,-2 2 0,-1-2 0,-2 1 50,-2-1 0,-1 0 0,-2-1 0,-3 0 0,-8-6 0,-3 0 0,-4-1 0,-2-1 400,33 19 1,-12 1 0,-16-5 116,-6-4-199,-13-10 1,-44-10 0,-26-17 0,-16-11-50,-10-6 1,-17-10-1,-7-1 1,37 13 0,-1 0-41,-3-2 0,-3-1 0,-4-3 0,-2-2 1,-2 0-1,0 1-648,-3 0 0,1 0 369,-2-3 0,0 0 0,-2 0 0,-1 0 0,0-4 0,0-1 0,0 1 0,0-1 2,-1 1 1,0-1-1,4 1 1,1 0 0,-2-1-1,1 1 1,3 0-1,1 1 261,1 2 0,2 0 1,3 1-1,2 2 1,5 3-1,2 1 1,-39-18 186,17 4 1,7 5 0,19 8-820,2 1 0,27 8 246,23 4 0,25 16 0,36 11 0,12 10 105,10 7 1,-37-15-1,1 2 1,3 1-1,1 0 1,3 2-1,2 0 18,3 3 0,0 1 0,3 1 0,-1-1 0,3 1 0,0 0 0,0 1 0,1 1 0,1 1 0,0 2 0,0 3 0,0 1 0,-3-5 0,-1-1 0,1 3 0,-1 1 59,1-1 0,-1 2 1,1 2-1,0 1 1,-2 0-1,1-1 1,-4-1-1,0-2 165,-5-1 1,0-2-1,-2 2 1,-1-1 0,-5-5-1,-2 1 1,-3-2-1,-1 1 56,-3-1 1,-1-1 0,33 20 0,-17-4 825,-5-5-738,-4-2 1,-31-10 0,-19-10 0,-24-12-1,-15-12 1,-22-8 0,-5-15 0,-10-9-106,-7-6 0,33 13 1,-1-1-1,2 0 1,0 1-1,0-4 1,0 0-81,-2-2 1,1-2 0,0-3-1,2-1 1,0-1 0,2-1 0,0 1-1,0-1-99,2 1 0,0-1 0,-4-5 0,0 0 0,3 3 0,1 0 0,1 3 0,0-1 200,4 3 0,0 0 0,0 2 0,1 1 0,-27-33 0,1 5 330,5 5 1,7 11 315,15 4-1053,-1 14 0,49 17 0,19 21 0,20 18 82,15 11 0,11 13 0,-29-21 0,0 0 0,0 3 0,1 1 41,1 1 0,0 2 0,6 5 0,1 2 0,-4-1 0,0 1 0,2 1 0,0 1 0,2-1 0,-1 3 0,2 4 0,-1 2 0,-3-1 0,-2 0 0,-2 2 0,0 1 0,-2 0 0,-1 0 0,1 2 0,-1-1 0,-2-2 0,-1-2 0,-2 0 0,-2-2 62,-2 0 1,0 0-1,3 2 1,-2-2-1,16 37 1,-4-4 339,-4-7 1,-7-9-1,-5-13 147,-6-6-215,-4-4 0,-35-29 1,-13-16-1,-13-18-268,-9-19 1,-11-16 0,23 20 0,-2-2 0,-2-2 0,0-1-67,-3 0 0,1-3 0,-5-6 0,0-2 0,0 0 0,0-1 0,-2-2 0,-2-1 0,0 1 0,-2-1 0,-7-6 0,0 0 0,-1 1 0,0 0 0,-3-2 0,-1 0 147,0 0 1,-2 2 0,-2 4 0,0 1-1,6 1 1,0 1 0,-1 0 0,0 1 97,-2 1 1,-1 2 0,1 3 0,-1 2 0,1 2 0,1 1 0,4 3 0,0 2 17,4 4 0,1 1 1,3-1-1,2 3 1,4 6-1,2 2 1,-40-20 104,5 8 1,12 5 0,9 10 0,11 1-738,7 5 0,11 9 246,3 17 0,17 9 0,12 21 0,15 7 49,14 9 0,8 13 1,9 2-1,-20-33 0,3 1 74,2 3 0,3 1 0,5 2 0,1 0 0,1 2 0,1 0 0,1 2 0,-1 1 172,3 2 0,0 1 1,4 2-1,0 1 1,2 2-1,1 0 1,0 2-1,1 1 73,1 0 1,1 0 0,3 0 0,0 1 0,1 1 0,0 0 0,-1-1 0,0-1-95,0-1 0,2 0 1,-1 0-1,0-2 1,-3-2-1,1-2 0,-2-3 1,-1-2-111,-3-5 0,-1-2 1,0-2-1,-2-1 1,-8-9-1,-1-1 1,35 29 53,-8-6 0,-16-16 245,-6-13 0,-29-20 1,-21-19-22,-25-24 1,-21-21-1,-6-12 1,23 32 0,-2 0-75,-3-5 1,-2-1 0,-5-6 0,-2-1 0,1-3 0,-1 0 0,-3-1 0,0 1-33,-2 1 1,-1-1 0,-3-8 0,-1 0 0,2 6 0,1 1-1,-2-4 1,1 0-149,-1-1 0,1 0 1,-2-1-1,-2 0 0,0 1 1,-1 1-1,3 2 0,0 0 15,3 3 0,0 0 0,-1 2 0,1 1 1,3 4-1,1 1 0,3 2 0,1 0 206,1 4 1,1 0 0,2 2 0,1 2 0,-31-21 0,9 5 327,8 6 1,10 11-652,12 3 1,13 19-87,27 6 0,17 29 0,39 21 0,7 10 105,8 8 1,-30-23-1,2 2 1,0 0-1,0 1 1,4 3-1,1 1 59,5 5 0,0 0 0,-1 0 0,-1 0 0,6 6 0,1 2 0,-1-1 0,0 1-41,2-1 0,-1 1 0,2 6 0,-1 1 0,-6-6 0,0-1 0,0 2 0,-1 0 166,0 0 0,-2 0 0,-2 1 1,-1 0-1,0-1 0,-2 0 0,-3-4 1,-2-1-23,-2-4 1,0 0 0,-4-1 0,0-2 0,-3-7 0,-2-1 0,32 32 305,-7-9 1,0-2 0,-15-18 307,-3-6-390,-2-6 1,-14-33 0,-17-18 0,-20-21-60,-19-14 1,-10-21-1,-9-9 1,21 38 0,-2 0-243,-2-2 0,-2 0 1,-5 0-1,-2 0 0,1-1 1,0 0-1,-3 0 0,-1 0 13,-5 1 0,0 0 0,-1-2 0,0 2 1,2 6-1,0 1 0,2 0 0,1 1 167,1 0 0,-1 2 0,-1 3 0,1 2 0,3 1 0,1 1 0,-34-27 202,4 7 1,14 6 0,10 13 344,5 7-917,1-5 0,23 27 0,17 9 0,22 21 0,13 19 0,12 12 0,6 10 0,6 12 123,-27-35 0,1 1 0,-2 3 0,1 0 0,4 2 0,0 0 0,0 1 0,0 1 0,-1-1 0,-1 2 0,4 5 0,-2 2 0,-1-3 0,-2 1 0,1 0 0,-1-1 53,2 1 1,-2 0-1,-3 1 1,-1-1-1,-4-4 1,0-1 0,-1 0-1,0-1 230,-2-2 0,-1 0 0,14 41 1,-4-19-1,-5-9-148,-9-8 232,3-16 0,-22-24 1,-5-28-1,-19-28-299,-15-27 1,15 20 0,-1-4 0,-5-2 0,-1-1 0,-3-5-1,0-2-41,-1-1 0,-2-2 0,-6-8 0,-2-2 0,0-4 0,-1-1 0,-2-1 0,-1 1-14,15 23 1,0-1 0,0 1 0,-17-27-1,1 2 1,-2 1 0,-1 1 0,1 3-1,-1 1 220,0 3 0,-1 1 0,-3-5 0,1 1 0,5 10 0,1 1 0,2 4 0,0 1 30,3 4 0,0 3 1,1 1-1,1 3 1,5 9-1,1 2 1,-30-29 350,6 10 1,13 16-36,4 8 1,17 24-703,16 16 0,20 28 0,23 34 0,5 10 123,-15-33 0,2 1 0,3 8 0,2 1 0,0 9 0,0 1 0,3 2 0,-1 1 0,0 3 0,1 2 0,5 11 0,0 2 0,-5-1 0,-2 0 0,2 4 0,-1 1 24,-1 1 1,-1 1 0,-9-27-1,0 1 1,0 0 0,-1-1-1,-2-1 1,1 0 0,7 31-1,0 0 41,-2 0 1,-1 0 0,-6-31 0,1 1-1,-2-1 1,1 27 0,0-1 0,0-6-1,0-1 153,1-4 1,-2-1 0,-2-1 0,-2-3 0,-3-13 0,-1-2 0,0-4 0,1-1 231,5 38 1,-7-16 0,3-25-190,-5-6 0,-4-27 1,-5-21 104,-6-26 0,-20-27 0,-6-21 0,-4-13-366,18 38 0,2-3 0,1-9 0,0-4 0,-4-7 0,0-3 0,-1-4 0,2-3 33,-1-3 1,1-3-1,7 24 1,-1-2 0,0 0-1,1 3 1,1 0 0,0-1-1,-2-3 1,0 0-1,0 0 8,-1 0 0,1-1 0,-1 0 0,0-3 0,1-1 0,-1 1 0,1 1 0,0 0 0,1 1 0,-1-1 0,1 0 0,0 0-17,1 1 1,-1 1 0,1 0-1,2 2 1,1 1 0,0 1-1,-9-26 1,0 1 0,2 7-1,0 1-42,2 4 1,-1 3-1,2 8 1,-1 3-1,3 8 1,0 3-1,-11-35 632,6 19 1,10 20-247,4 18 1,22 34 0,16 15 0,19 29-124,-15-12 1,2 4 0,5 11 0,1 4 0,7 10 0,0 3 0,1 5 0,0 3-175,2 6 1,-1 4 0,-16-23 0,-1 3 0,-2 0-1,0 3 1,-1 2 0,-1 0 0,0 3 0,0 0 0,-1 2-31,-1 1 0,-1 2 0,0-1 0,-3-1 0,-1 0 0,-2 0 0,1 0 0,-2 2 0,-1-1 0,-1 2 0,-1-1 0,-1 1 26,-1 2 1,0 1-1,-2 0 1,-1 1-1,-1 1 1,0-2-1,-2-3 1,0-1-1,-2-1 1,-1-2-1,-1 1 1,-1-2 109,-1-3 0,-1 0 0,0-1 0,1 30 1,-1-2-1,-3-4 0,0-3 0,-1-6 1,0-2 21,-2-7 0,-1-2 0,0-11 0,-3-2 0,-12 31 0,1-19 123,5-16 0,-6-18 46,-1-19 1,0-36 0,-6-31 0,5-26-301,1-22 0,10 37 1,0-4-1,0-10 1,1-2-1,0-7 1,0-2-36,3-7 1,-1-3-1,1 25 1,0-2 0,1 0-1,1 2 1,1 0 0,-1 0-1,0-3 1,-1-1-1,1 0 8,-1 0 0,1 0 0,0-1 0,0-1 0,1-1 0,-1 1 0,-1 1 0,0 1 0,0 0 0,0 4 0,1 1 0,0 0-41,-4-28 0,0 1 0,1 3 0,-1 3 0,1 10 0,1 3 0,2 6 0,-1 1 319,1 6 1,0 2-1,3 3 1,-1 3 0,-4-24 130,4 10 1,21 16 0,14 16-253,15 16 0,9 27 1,4 27-1,2 19-178,2 20 1,-25-24 0,1 4-1,-2 2 1,0 3 0,1 5 0,-2 2-2,0 3 1,-2 1 0,2 11 0,-4 1 0,-3 3 0,-3 0 0,-1 1 0,-2 2-18,1 1 0,-2 0 1,-5-2-1,-3 0 0,3 0 1,-1 0-1,-2-4 1,-1-1 175,-3-3 0,0 0 1,-2 3-1,-1-3 1,-1-12-1,0-4 1,-3-3-1,0-2 190,4 42 1,-2-2 0,-7-25 0,0-5 54,0-10 1,-2-14-1,-7-12 27,-11-1 1,-12-19 0,-16-23-292,-5-24 1,-5-30-1,10-20 1,23 35 0,2-3-160,-2-10 0,2-3 0,-2-9 0,2-3 0,1-7 0,0-2 0,-1-4 0,1-1 41,7 29 0,1 0 0,-1-1 0,-1-7 0,0-1 0,0 1 0,0 3 0,0 2 0,0-1 0,0 0 0,0 0 0,0 0-28,0 2 1,0 1 0,0 1 0,-7-31-1,1 2 1,1 7 0,0 2 0,0 6-1,-1 2 144,0 3 1,-2 4 0,-1 10 0,-2 4-1,4 10 1,0 3 0,-20-29 456,1 20 1,10 6-247,-1 20 1,18 28 0,4 27 0,15 25-207,16 22 0,1 20 0,-6-39 0,1 2 0,-1 2 0,0 2-162,1 1 0,-1 2 0,-3 8 0,0 0 0,1-2 0,0 0 0,-2 4 0,-2 1 0,-2 1 0,-1 0 0,-1-3 0,-2-2 0,-3 1 0,-2 1 0,0-2 0,-2 2 0,-2 0 0,-1 0 0,-5 0 0,-3-2 0,0-8 0,-2-2 0,-1-5 0,-1-2 368,-1-8 1,1-3 0,-14 34 0,0-23 81,-2-3 1,5-23 0,-3-23-132,-2-23 1,-2-27-1,-2-38 1,20 34 0,1-4-271,1-5 1,2-3 0,-4-12 0,3-4 0,1-9 0,1-2-1,0-7 1,0-1-9,5 28 0,0-1 0,-1-1 0,-2 0 0,1 0 0,-1 0 0,1-3 0,0 0 0,0-1 0,-1 1 0,0 0 0,-1 0 0,1-2 0,-1 1 0,-1-1 0,-1 0 0,0-1 0,-1 1 0,1 2 0,-1-1 0,-1 2 0,2 1 0,-1 1 0,-1 0 108,-6-27 0,-1 1 0,0 2 0,0 3 0,2 10 0,0 3 0,0 5 1,-2 3 14,3 6 1,-1 2 0,2 7-1,1 4 1,-16-32 0,6 18 941,8 11-882,-3 15 1,17 43 0,3 33-1,15 31-137,-1-23 0,2 4 0,5 15 0,0 5 1,0 9-1,-1 4 0,2 7 0,-1 3 81,-6-28 1,0 1 0,0 2 0,-1 11 0,-1 2 0,0 0 0,-2 0 0,-1 1-1,0 0 1,1 3 0,-2 1 0,1-1-122,-1 3 1,-1 0-1,0 1 1,0 4-1,-1-1 1,-1 1 0,-2-1-1,-1-1 1,-1 0-1,1 1 1,-1 0-1,-1-1 157,-1 1 1,0-1 0,-1 0 0,-1-1 0,1-1 0,-2-1 0,1-4 0,0-1 0,-1 0 0,0-4 0,1 0 0,-1-1-35,1-1 1,-1-1 0,1-1 0,-1-1 0,1 0 0,-1-3-1,-3 18 1,0-3 0,1-6 0,-1-1-47,0-8 1,0-3 0,1-3 0,-1-3 0,-10 35 0,0-13 119,1-16 0,-3-16 83,-4-27 1,4-24 0,-2-37 0,7-30-328,4-27 0,10 25 0,1-5 0,-1-14 0,0-4 0,2 22 0,1-1 0,1-1 13,0-7 1,2-2 0,-1-3 0,2-11-1,0-3 1,1 0 0,3-2 0,1 0-1,1-2-136,-3 18 0,1-1 0,0 0 0,1 2 180,3-15 0,1 2 1,-1-3-1,-2 8 1,0-5-1,0 1 1,-1 3-1,1 11 1,-1 2-1,0 2 1,0-1-1,0 0 1,-1 0-1,0 1 0,0 1-24,2-17 1,-1 1-1,-2 1 1,-1 3 0,-2 1-1,-1 4 1,0 11 0,-1 3-1,0 1 1,-1-26-1,0 3 11,0 7 1,-2 3-1,-2 14 1,-3 4 0,0 8-1,-1 3 1,-8-30 1061,2 19-738,-4 20 1,17 32 0,2 28 0,15 29-171,14 29 0,-9-24 0,1 5 0,4 9 1,1 3-1,1 9 0,1 3-75,-1 7 0,0 3 0,-7-22 0,-2 2 0,-1 1 0,-2 1 1,-2-1-1,-1 2 0,1 5 0,-2 1 0,0 0-82,0 3 0,-1 0 0,-2 1 0,0 0 0,-1 1 0,-2 0 0,-1 0 0,-2 0 0,0 1 0,-2-1 0,-1 0 0,0 1 65,-2 2 1,0 1 0,-1-1-1,-2-1 1,0-1 0,-2-1 0,-1-5-1,-2-2 1,-1-1 0,1-4-1,-2-1 1,1-1 46,-5 28 1,-1-4 0,-2-7-1,-1-3 1,4-14 0,0-3-1,0-8 1,-1-4 460,-10 32 1,2-21-247,-2-29 1,-4-37 0,-7-26 0,2-33-106,2-25 0,17 23 1,2-4-1,-4-9 1,1-2-1,1-9 1,1-2-216,1-4 1,0-3 0,5 25 0,1-1-1,1-1 1,2 0 0,0 0 0,2 0-1,0-3 1,1 1 0,0-2-8,1-2 0,1-1 0,-1 1 0,1 0 0,0 0 0,0 0 0,0-1 0,0 0 0,0 0 0,0 0 0,0 1 0,0-1-8,0 3 1,-1 0-1,2-1 1,2-3 0,1 0-1,0 1 1,1 5 0,1 1-1,1 1 1,4-28-1,2 3 73,-2 6 1,1 4 0,-1 11 0,0 4 0,-1 13 0,0 3 0,7-32 343,-4 22 1,7 15 0,0 20-132,10 15 1,9 33-1,7 38 1,-20-16 0,0 4-130,3 9 1,-1 5 0,2 18 0,-1 5 0,1 10 0,1 4 0,-11-29 0,1 2 0,-1 1-43,0 3 1,0 1 0,-2 2-1,2 12 1,-2 3 0,-1-1-1,-3-4 1,-1-1 0,-1 0-1,1 4 1,-1 0 0,0 0-25,0 2 0,-1-1 0,-1 1 0,-2-1 1,-1 1-1,-1-1 0,-1-3 0,-2-1 1,0 0-1,1-3 0,-1 0 0,-1 0-9,0 1 1,-1-1 0,0 0 0,0-5 0,0-1 0,0-2 0,-1 20 0,0-3 0,0-8 0,0-2-190,0-7 0,0-4 1,0-12-1,0-5 0,-3 28-17,-3-20 1,-5-30 0,-9-33 49,1-31 0,-7-51 0,11 27 0,1-4 0,0-8 0,0-5 65,0-9 1,0-3 0,-3-13-1,1-2 1,6 30 0,1-1-1,0 0 1,-1-4 0,1 0-1,-1-1 22,1 1 0,-1-2 1,1 0-1,0-7 0,0-1 1,1 1-1,2 0 1,0 1-1,1 0 0,-1 2 1,1-1-1,0 1 163,1 0 0,-1 1 0,1 0 0,2 6 0,0 1 1,0 2-1,-3-27 0,-1 4 0,1 9 0,1 3 77,2 9 1,0 2 0,0 4 0,2 4 0,0-34 0,0 15 819,0 18-1223,0 13 0,2 33 1,2 23-1,5 33 99,2 29 1,-8-13-1,-2 5 1,3 5-1,-1 1 1,-2 7-1,0 2 154,0 2 1,-2 3 0,-6 11 0,-4 3 0,-1 3 0,-4 0 0,4-31 0,-2 1 0,-1 0 67,-2 3 1,0-1 0,-2 1 0,1 0 0,-1-1 0,0 1 0,-2 2 0,0 0 0,0 0 0,-2-1 0,0 0 0,-1 0-1,-1 0 1,-1-1 0,-1 1 0,-3 3 0,-1 1 0,0-2 0,2-7 0,-1-1 0,0 0 0,0-1 0,-1 0 0,0-1 40,-14 27 1,-1-3 0,6-14 0,-1-3 0,1-7 0,0-4 0,4-7 0,0-3 73,2-7 1,0-4-1,-22 12 1,10-24 0,5-17-274,2-13 1,4-44 0,6-35-1,19 25 1,3-6-23,1-14 1,1-5 0,1-14-1,2-4 1,1 21 0,2-2-1,1-2 1,0-6 0,1 0-1,0-3 33,3-4 0,1-2 1,0-1-1,-1 21 1,1-1-1,0 0 1,1-1-1,1-1 1,1 0-1,0 0 1,1-1-1,-2 1 1,1 0-1,0-1 0,0 2-5,0 0 1,0 2 0,0-1 0,-1 2-1,-1 1 1,0 1 0,-1 0 0,0 2 0,2-20-1,-1 2 1,-1 1 0,-1 6 0,-1 1-1,0 1-39,-3 6 1,1 1 0,-2 2 0,1-26-1,-2 2 1,0 10 0,-2 2 0,0 6-1,0 3 106,-1 6 1,-1 3 0,-2 8 0,-1 2 0,1-40 0,-1 15 494,-2 16 1,7 10-300,-4 18 0,6 17 0,6 22-356,7 31 0,-4 41 0,-5-22 0,-1 4 0,-2 14 0,0 4 141,-1 11 0,0 6 0,-3-16 0,0 4 0,-2 1 0,-1 6 0,-1 2 0,-2 1 0,-2 6 0,-1 1 0,-2 2 47,3-19 0,-2 0 1,0 2-1,0 0 0,-2 4 1,-1 1-1,0 1 0,0 0 1,-1 3-1,-1-1 0,1 1 1,-1 0-1,0-2 0,0 0 1,0 0-1,0 0 41,0 0 1,0 1-1,-1-1 1,0 1-1,-1 1 1,0 1-1,-1-1 1,2-2-1,1-9 1,1-1-1,1-1 1,-1-1-1,-4 22 1,-1-1 0,2-2 32,2-7 0,0-2 0,2-2 1,1-10-1,1-3 0,1-3 1,-3 17-1,2-5 0,3-9 1,2-3-427,4-11 0,2-3 0,0 33 82,3-33 0,5-48 0,6-38 0,10-40 82,-7 21 0,1-6 0,4-18 0,1-7 0,3-8 0,2-3-164,-9 27 0,1-1 0,0-1 246,0-2 0,1-2 0,-1 0 0,0-2 0,0-1 0,-1-1 0,0 1 0,0-1 0,0 0 0,0 1 0,-1 1 0,0-1 0,0 0 0,1-1 0,-1 0 0,0-10 0,0-2 0,0 2 0,-1 5 0,0 2 0,0-1 0,0-2 0,0 1 0,1-1 0,0 2 0,0-1 0,1 0 0,2-4 0,0-1 0,0 2 0,0 4 0,-1 2 0,1 0 0,1 1 0,0 0 0,1 0 61,2-2 0,0 1 0,0 1 1,-2 6-1,0 1 0,1 2 1,1 2-1,2 1 0,-1 1 0,12-24 1,0 4 183,1 7 1,0 3 0,-1 7 0,0 5 0,19-18 0,-4 19 81,-2 19 1,-2 27 0,-5 27 0,3 32-124,2 32 1,-22-16 0,-3 8 0,-1 18 0,-3 6 0,-5-22 0,-1 3 0,-1 1-48,0 8 1,-1 2-1,-2 2 1,-1 11 0,-2 2-1,-1 1 1,0 1-1,-1 0 1,0 1 0,-2-22-1,0 0 1,0 0 0,0 0-15,-1-1 0,0 1 1,-1 0-1,-1 0 1,-1 5-1,0 1 1,-1-1-1,-1 0 0,-2-2 1,0 0-1,0-2 1,-1 1-1,0-4 1,0-1-1,-1 0 1,1-1 27,-4 22 0,-1-2 1,2-1-1,1-8 0,0-2 1,0-3-1,1-10 0,0-3 1,-1-1-1,-3 22 1,0-4-287,2-10 0,0-4 1,2-9-1,1-5 0,-7 23-74,3-21 1,-2-31 0,-9-34 144,-2-36 1,0-42 0,14 30-1,2-4 1,-2-7 0,0-3 35,-1-7 1,0-4 0,2 15 0,0-2 0,0 0 0,2 0 0,0 0 0,1-1 0,0-3-1,0-1 1,0-1 63,1-1 0,-1-1 1,1 0-1,1 0 1,0 1-1,1-1 1,0-3-1,1-1 1,0 0-1,1 0 1,0-1-1,0 0 7,0-3 0,0-1 0,1 1 0,0-1 0,2 1 0,-1 1 1,0 3-1,-1 0 0,1 2 0,1 5 0,1 0 0,0 3 154,2-25 1,1 5 0,2 13 0,1 6 0,-4 16 0,0 3-1,4-27 356,2 19 1,-5 26-247,9 27 1,-6 30 0,8 46 0,4 23-124,-7-38 1,0 3 0,2 21 0,-2 4 0,-2 3 0,-2 2 0,-1 7 0,-1 1-120,-3-27 0,-1 0 0,-1 0 0,1 1 1,-2-1-1,1 1 0,-2 1 0,1 1 0,-2-1 1,1 0-1,-1 0 0,-1 0-45,-1 2 1,0 0 0,-1-1 0,-2-2 0,-1 0 0,-1-1 0,0-2 0,-1-1 0,1-1 0,-6 29 0,-1-1 50,0-3 0,-3-1 1,-2 2-1,-3-1 0,-2-7 1,-1-1-1,0-1 0,-2-3 131,0-4 0,-1-4 1,2-11-1,-1-5 1,2-8-1,0-3 1,-25 32 104,-3-17 1,7-18 0,2-23 0,7-19-83,7-22 1,-1-39 0,21 11 0,4-7 0,2-17 0,1-5-89,3 16 1,0-3-1,2-2 1,4-9 0,3-4-1,2-1 1,1-8-1,1-3 1,3-1 0,-3 21-1,2 0 1,1-1 0,0-1-138,1-4 1,0-1-1,1-1 1,1 1-1,0-2 1,2 0-1,-1 0 1,0 0 0,-1 0-1,0-1 1,0 0-1,-1 2 1,1 2-1,-1 0 1,0 1-1,1 2-14,-2 3 0,1 1 1,-1 1-1,0 1 0,4-23 1,-1 2-1,-1 2 1,-4 12-1,-2 3 0,0 2 1,-1 7-1,-1 0 0,0 3-88,2-22 0,-2 4 0,-5 12 0,-2 3 0,5-31 0,-5 22-820,-2 17 811,0 20 0,-6 48 0,-1 36 0,0 40 282,3-26 0,0 4 0,-2 15 0,-1 3 1,-5 13-1,-2 4 0,3-29 0,-1 2 1,0 0-93,-2 4 1,-1 1-1,0 2 1,-1 10-1,-1 2 1,-2 0-1,-2-3 1,-1 0-1,0 0 1,-2 1-1,-1 1 1,0 0-86,-2 0 0,-1 1 0,0 1 0,-2 2 0,-2 1 0,0 0 0,-1-4 0,0-1 0,-1-1 0,2-2 0,0-1 0,0-1 115,0-1 1,0-1 0,0-1 0,1-3-1,0-2 1,0-1 0,0-7 0,1-2 0,-1-2-1,-11 26 1,1-4 115,5-5 1,-2-5 0,3-12 0,-1-6 0,5-14 0,1-5-176,-27 24 0,20-43 0,6-44-129,14-44 1,12 10-1,4-8 1,3-10-1,4-5 1,3-11-1,2-3 59,-2 28 0,1 0 0,1-4 0,3-13 0,2-4 0,0 1 0,1 2 0,2 1 0,0-2 0,0-4 0,2-2 0,-1 0 16,2-3 0,-1 0 1,2-2-1,-4 18 1,1-1-1,1 0 1,-1 1-1,0 0 1,0 1-1,0-1 1,1 1-1,0 0 1,1-1-1,0 1 0,0 0 0,1-2 0,0 0 1,1 0-1,0 2 1,-1 1-1,0 1 1,1 1-1,-1 0 1,0 2-1,0 1 1,0 0-1,0 1 1,5-17-1,-1 1 0,1 1-33,-3 7 1,-1 1 0,1 2-1,-3 6 1,0 1 0,-1 3-1,6-14 1,-2 4 0,-2 9-1,-2 3 426,-3 10 1,-1 3 0,9-25-83,-13 30 1,-5 29 0,-8 26 0,0 34-106,0 29 0,-6-16 1,-3 6-1,-1 12 1,-2 4-1,-1 14 1,-2 3-60,4-24 1,0 2 0,-2 1 0,-3 6 0,-1 0 0,-2 2 0,-1 7 0,-1 1 0,-1 1 0,-2 3 0,0 0 0,-2 1-21,5-20 0,-1 1 1,0 0-1,0 0 1,-2 2-1,1 1 1,-1 0-1,-1 1 0,-1 0 1,0 1-1,-1 1 1,-1-1-1,0 1 1,0 1-1,0-1 1,-1 0-25,1-1 0,-1-1 1,0 1-1,0 1 1,-4 6-1,-1 2 1,-1-1-1,2-1 1,1-6-1,1 0 1,-1-2-1,0 1 0,0 0 1,0-1-1,-1 1 1,0-1-8,-1 0 0,1 0 0,-1 0 1,0-2-1,1-6 0,1 0 0,-1-2 1,0-1-1,-10 17 0,0-2 1,0-1-1,3-6 0,1-2 0,-1-1 15,1-3 0,1-1 0,-1-2 0,3-4 1,-1-1-1,1-3 0,-10 19 0,1-3 1,3-7-1,1-3 11,4-8 1,0-3 0,-3-1 0,0-3 0,3-9-1,2-1 1,1-3 0,0 0 28,-29 29 1,11-17 159,0-10 1,19-25 0,7-33 0,19-34-369,18-33 0,3 18 0,5-7 0,9-16 0,5-3 0,-9 23 0,0-2 0,2-2 47,0-4 0,1-2 1,3-1-1,4-8 0,3-2 1,0 1-1,1-1 1,-1-1-1,2 0 0,-9 20 1,1-1-1,0 0 0,1-1 14,0-2 1,1-2-1,1 1 1,0-1-1,1 0 1,0-1-1,2 1 1,-1 0 0,1 1-1,1 0 1,0 1-1,0 1 1,-1 1-1,1 2 1,-1 0-1,1 0-14,-2 4 0,0 0 1,0 1-1,0 0 0,9-18 1,1 2-1,-2 1 1,-5 7-1,-1 2 0,0 1 1,-1 4-1,-1 2 0,0 2-47,14-25 0,-2 3 0,-7 11 0,-2 2 0,-4 10 0,-2 2 0,0 2 0,-1 1-41,1 1 0,0 3 0,-2 5 0,1 2 0,22-34 0,-6 11 655,-7 9 1,3 14-247,-11 14 1,-1 22 0,-6 18 0,-15 32-124,-13 28 1,-6-6 0,-6 7 0,-5 10 0,-3 5 0,4-17 0,-2 2 0,-1 3-53,-3 6 0,-1 2 0,-2 2 0,-3 11 1,-1 3-1,-2 1 0,7-21 0,-2 1 0,0 0 1,-1 0-1,0 1 0,0 1 0,0 0 1,-1 0-43,-1 3 0,0 0 0,-1 0 1,-1 1-1,-1 2 0,-1 2 0,-1-1 1,0-1-1,1-3 0,1-2 0,-1 0 1,0 0-1,-1 0 0,0-1 0,0-1 1,0 1-21,-1-2 1,0-1 0,0 1 0,0-1 0,-1 2 0,0 0-1,0-2 1,1-1 0,-5 11 0,1-3 0,0-1 0,1-3 0,0-1-1,1-1 4,1-4 1,0-1 0,0-3 0,2-6 0,-1-1-1,1-3 1,-12 19 0,1-4 0,4-7 0,1-3 150,3-7 1,-1-3 0,2-6 0,0-3 0,-23 21 0,7-17 115,4-17 0,4-18 0,9-30-443,4-23 0,16-36 0,15 21 0,6-5 0,3-10 0,3-4 74,4-12 1,3-2-1,-2 24 1,3 0 0,1-2-1,2-9 1,2-3 0,1 0-1,1-4 1,2 0-1,1-2 24,2-4 0,1 0 1,2-4-1,-3 11 1,2-4-1,0 0 1,0 1-1,-1 1 1,0 2-1,0-1 1,0-1-1,3-5 1,1 0-1,0-2 0,1 1 16,-7 15 1,2 0 0,-1-1 0,2 1 0,0-2 0,4-3-1,0-1 1,2 0 0,-1 0 0,1 1 0,0 2 0,-1 1 0,1 0-1,1 1 1,-1 0 0,-1 2 0,0 1 0,1 0 0,-1 1-1,1 0-21,8-16 1,1 1 0,-1 0 0,0 3-1,-2 6 1,-1 2 0,0 1 0,-1 2 0,8-14-1,0 2 1,-2 3 0,-2 7 0,-1 2-1,-1 3-39,-3 6 1,0 2 0,-1 2 0,19-25-1,-2 4 1,-14 20 0,-1 3 0,-2 3-1,0 3-136,-3 5 0,0 3 0,29-31 0,-14 24 298,-6 11 0,-1 21 0,-8 27 111,-13 21 1,-13 38 0,-13-18 0,-5 4 0,-2 15 0,-3 4-83,-5 14 1,-3 4 0,2-18 0,-1 3 0,-1 2 0,-4 7 0,-2 3 0,0 0 0,4-17 0,0 0 0,0 2 0,-2 0-21,0 4 0,-2 1 1,0 1-1,-2 0 1,-3 6-1,-1 1 1,0 1-1,-2-1 0,0 3 1,0 0-1,-2 0 1,1-1-1,0-1 1,0 0-1,-1 0 1,1-1-1,0-2 0,0-1 1,0 1-1,0 0 1,-1 3-1,-2 0 1,1 0-1,0-2 0,3-7 1,0-3-1,-1 0 1,1 0-1,0-2 1,0-1-1,-1 0 1,1-2-9,-11 19 1,1-1 0,0-3 0,5-9 0,0-2 0,1-2 0,6-10 0,0-2-1,1-2 1,-10 19 0,1-3 7,5-10 0,3-4 0,6-13 0,1-5 0,-16 21 1,6-19 1,20-27 0,4-28 0,13-28-204,11-28 1,3 14-1,3-5 1,4-13-1,2-4 1,5-11-1,1-2 59,-8 22 0,1-2 0,1-1 0,4-9 0,2-1 0,0-1 0,2-2 0,1 0 0,0 0 0,0-1 0,1 1 0,0 0 0,0 3 0,0-1 0,2 0 0,2-5 0,1 0 0,1 2 0,-3 8 0,2 2 0,-1 1 0,0 3 0,0 1 0,1 1-28,-3 3 1,1 2 0,0 3 0,18-22-1,1 5 1,-4 6 0,-1 3 0,-1 4-1,0 4-31,-1 4 1,0 3-1,-5 7 1,0 3-1,-3 9 1,1 3-1,37-23-91,-2 14 0,-8 11 0,-4 15 0,-8 11 474,-5 13 1,-6 21-1,-10 29 1,-6 18-103,-11 16 0,-13-34 1,-4 3-1,-2 8 1,-4 4-1,0 4 1,-2 3-43,-4 4 0,-2 2 0,-5 9 1,-3 0-1,4-32 0,-2-1 1,-1 0-1,0 1 0,0-1 1,0 0 10,-2 0 0,-1-1 0,1-1 0,-9 21 1,1-3-1,3-7 0,0-4 0,2-7 1,0-4 217,5-8 1,-1-2 0,-18 34-83,11-31 1,2-19 0,11-29 0,6-30-410,5-26 0,4-33 0,1 32 0,1-3 0,2-4 0,1-2 41,1-3 0,1 0 0,1-7 0,0 0 0,0 5 0,0 1 0,-1 1 0,-1 1-18,-1 3 1,-1 1-1,2-3 1,-1 1-1,-3 9 1,-1 2-1,3-41-187,3 14 0,-7 13 0,5 12 1311,-5 8-492,-2 21 1,-6 89-370,3-15 1,-1 5 0,-3 11 0,-1 0 0,1-11 0,1-1 0,-3 2 0,0-1-4,0 2 0,-1 0 1,-3 6-1,0 0 1,-1-6-1,-1-1 1,1-2-1,0-1-153,-14 40 0,-5-5 0,5-12 8,-3-13 1,-4-15-124,-10-22 1,5-41 0,3-35 0,13-22 7,9-22 1,12 39-1,2-3 1,-3-8-1,1-1 1,2-3-1,0-1 54,1-4 1,0-1-1,0 4 1,0 1-1,0-1 1,0 2-1,0 3 1,0 1 173,1 3 0,-2 0 1,-2 3-1,-3 2 0,-7-29 1,-6 15 157,-7 18 1,-5 15 0,-8 13 0,-2 12-1,-5 10 1,-4 24 0,-9 15 0,0 21-106,0 20 0,27-30 1,-1 2-1,-1 6 1,1 1-1,-1 0 1,0 1-190,0 0 0,0 1 0,1 4 0,1 0 1,3-6-1,-1-1 0,1-2 0,0-2-128,-1 0 1,1-2 0,1-5 0,-1-3 0,-23 23 155,6-8 0,3-12 0,3-21-33,8-22 0,-1-20 0,22-27 1,0-14-111,5-16 0,4-18 0,1 39 0,2-2 0,-1-2 0,0-2 146,-1-2 1,2-2 0,6-9 0,3-3 0,2-4 0,2-1 0,4-7 0,1-1-65,-4 27 0,0-2 0,1 0 0,2-5 0,0-2 0,3-1 0,1-4 0,2-1 0,1-1 0,1-3 0,1 0 0,1-2 19,2-4 1,1-3-1,2 1 1,2-1 0,2-1-1,-1 0 1,-8 22 0,0 0-1,-1 0 1,2 0 0,8-19-1,1 0 1,0 3 160,-1 5 0,0 3 0,0 0 1,-2 3-1,0 1 0,-1 4 1,12-17-1,-2 6 0,-5 10 1,-2 3 146,-6 9 1,-1 4 0,20-29 0,-11 26-80,0 11-412,-17 25 0,2 36 0,-17 30 0,-5 14 239,-7 12 0,-14 29 0,2-40 0,-3 2 0,-4 8 0,-2 3 82,-5 11 0,-4 2 0,9-24 0,-3 1 0,-1 1 0,-2 6 0,-1 1 0,-2 1 0,-2 2 0,-2 2 0,0 0-99,-3 2 1,-1 1 0,-1 3 0,8-14 0,-1 2 0,0 1 0,-1 0 0,0 0 0,0 0 0,-1 0 0,0 0 0,-1 2-1,0-1 1,-1 1 0,1 1 84,-3 2 0,-1 0 1,0 1-1,0 0 1,1 0-1,1 0 1,-1 0-1,-1 0 0,-1 2 1,0 0-1,-1 0 1,2-1-1,0-2 1,2 0-1,0 0 1,0-2 8,2-1 0,0-1 0,1-1 0,-1 0 1,-1-1-1,0-1 0,1 0 0,1-3 0,-6 9 1,2-3-1,0-2 0,2-4 0,0-1 1,1-3 54,-15 19 1,1-3-1,7-9 1,3-3 0,9-17-1,2-3-390,-26 32 1,14-23 0,3-25 18,14-26 0,13-30 0,23-38 0,12-21 123,-6 34 0,2-3 0,6-14 0,2-3 0,3-5 0,3-1 0,3-7 0,3-2 41,-8 25 0,0-1 0,1-1 0,2-3 0,1 0 0,1-1 0,2-1 0,0 0 0,2-1 0,1-2 0,2 0 0,0-1 0,2-2 0,0-1 0,2-1 0,3-7 0,1-1 0,1 0 0,1 4 0,1 0 0,0 0 0,1-1 0,1 1 0,-1-1 6,0 2 0,-1-1 1,3 1-1,-11 18 0,2 0 1,-1 0-1,0 0 1,11-20-1,-1 1 0,0 0 1,-1 4-1,0 1 0,0-1-6,1 2 0,0 1 0,0 0 0,-3 3 0,1 1 0,-1 1 0,-1 2 0,-1 2 0,0 1 0,-2 5 0,-1 1 0,1 2-28,-2 3 1,0 1 0,0 3 0,15-14-1,-1 6 1,-9 15 0,-2 6 0,-6 6-1,-1 5 355,27-9 1,-5 24 0,-20 22 0,-6 31-106,-8 32 0,-21-24 1,-3 4-1,-2 16 1,-2 4-1,-3 7 1,-2 3-52,-5 9 0,-2 4 1,0-18-1,-2 4 0,-2-1 1,-3-2-1,-3 0 0,-1 1 1,-3 6-1,-2 0 1,-2 1-25,-3 5 1,-2 1-1,-2 0 1,8-23-1,-2 0 1,0 1-1,-2-1 1,-2 3-1,-3-1 1,0 1-1,-1-1 1,0 1-1,-2 0 1,0 0 0,-1 0-5,-1 2 0,-1 0 1,-1-1-1,-1 1 1,0 0-1,-1 0 1,0 0-1,-2-1 0,0-3 1,-2 0-1,0-1 1,0-1-1,1-2 1,-1-1-1,1 0 1,-1-1-33,1-4 1,0-1 0,0 0 0,0-1 0,-17 17 0,1-1 0,0-3 0,5-9 0,2-2 0,-1-3 0,5-5 0,-1-1 0,1-3 92,-20 15 1,0-6 0,5-8 0,1-6 0,9-11 0,2-3 0,5-4 0,0-4 73,2-3 1,2-3-1,-42 9 1,19-13 0,7-8-226,10-10 1,15-25-1,15-27 1,11-25-82,11 29 1,4-3 0,8-17 0,6-5-1,8-12 1,4-5 0,-5 25 0,2-2-1,1-1 39,5-9 1,2-1 0,1 0 0,5-6-1,2-2 1,1 1 0,-8 17 0,1 1 0,1-2-1,1 1 1,1-3 0,1 0 0,0-1-1,1 1 13,1-1 0,1 0 0,0 0 0,1-1 0,-4 8 1,0-1-1,1 0 0,0 0 0,0 1 0,9-14 0,0 1 1,0 1-1,0 0 0,1 1 0,0 0 0,1 2 0,1 0-13,0 2 1,0 1 0,1 2 0,-1 0-1,-3 6 1,-1 0 0,1 2 0,-1 3 0,10-10-1,-1 4 1,0 1 0,-6 7 0,0 2-1,-1 1-39,-4 5 1,-2 2 0,1 2 0,19-14-1,-2 5 1,-12 11 0,-2 4 0,-4 8-1,0 3-208,32-18 0,-9 19 0,-12 16 372,-10 19 1,-16 25 0,-23 29 0,-8 19 85,-11 21 0,-1-36 1,-5 4-1,-9 8 1,-5 2-1,-3 8 1,-4 2-60,12-24 1,-2 1 0,-1 2 0,-6 8 0,-3 2 0,-1 1 0,-1 1 0,-2 0 0,0 0 0,-3 1 0,-1 0 0,-1 1-1,-3 2 1,-2 1 0,-1-1 0,-1 0 0,0 0 0,-2-1 0,-1-2 0,-2 0 0,0-1 0,0-1 0,-1 0 0,0 0-1,0-1 1,-2 0 0,1 0 0,-2-1 0,-1 1 0,1-2 0,4-7 0,1-2 0,0-1 0,2-2 0,0-2 0,0-2 16,2-4 0,1-2 0,0-1 1,4-2-1,0-2 0,1-2 1,-20 11-1,0-4 0,9-7 1,0-3 64,5-5 1,1-4 0,8-7 0,1-4 0,-33 2 0,14-7-203,11-10 0,6-19 0,13-17-123,9-20 1,10-35 0,27-13 0,1 39 0,5-2 62,5-11 1,6-2 0,6-10-1,6-2 1,-9 21 0,3-1-1,1-1 1,3-4 0,1-1-1,2-1 33,2-4 0,3-1 1,2-2-1,-7 15 1,2-1-1,1 0 1,0 0-1,-1 0 1,1 0-1,0 0 1,1 0-1,1-1 1,1-1-1,0 1 0,0-1 0,0 1 0,0 1 1,0-1-1,2 2 1,2-2-1,2 1 1,0 1-1,-1 1 1,-2 3-1,-1 1 1,1 1-1,-1 2 1,12-12-1,1 2 0,-2 3-44,-4 4 1,0 2 0,0 3 0,19-14-1,-2 6 1,-8 9 0,-2 3 0,-4 6-1,0 3-54,-4 4 0,-1 2 0,-3 6 0,-2 3 0,27-12 0,-6 13-63,-11 11 1,-3 8 0,-14 16 471,-12 11 1,-10 17 0,-27 21 0,-15 19-148,2-30 0,-5 4 0,-17 18 1,-6 5-1,10-18 0,-3 1 1,-2 0-1,-3 5 0,-2 2 1,-1 0-34,-4 3 1,-1 1-1,-3 1 1,10-10-1,-3 1 1,0 1-1,-1-1 1,-1 0-1,0 0 1,-2-1-1,1 1 1,-1 2-1,-1-1 1,0 1 0,-1-1-5,-3 4 0,0 0 1,-1 0-1,1 0 1,0-1-1,1 1 1,-1-1-1,0 0 0,-1-2 1,-1 0-1,0-1 1,1 0-1,1-3 1,1 0-1,0 0 1,0-2 19,1-1 1,1-1 0,0-1 0,0-1 0,-15 14 0,0-2 0,2-2 0,12-12 0,2-3 0,0-1 0,-23 18 0,1-4 58,6-7 0,3-3 1,9-7-1,2-6 1,11-13-1,1-4 1,-27 6 104,15-15 1,18-15 0,15-16 0,9-24-387,8-21 1,16 18-1,6-4 1,5-13-1,4-3 1,7-7-1,5-2 51,8-8 1,4-2-1,-12 21 1,1-3 0,3 1-1,4-3 1,2 1 0,1-1-1,3-4 1,2 0-1,1 0 24,4-5 0,2-1 1,1-1-1,-12 18 1,0-1-1,1 0 1,0 0-1,2-1 1,1-1-1,1 1 1,0 0-1,1 1 1,1 0-1,0 0 0,1 1-5,0 1 1,-1 1 0,2 0 0,-1 1-1,1 2 1,0 0 0,1 1 0,-1 2 0,16-14-1,-1 1 1,1 2 0,-3 4 0,0 1-1,1 1-5,-2 5 0,0 1 1,0 2-1,-5 4 0,-1 1 1,-1 3-1,-3 7 1,-1 2-1,0 2 0,22-13 1,1 3-1,-4 4 0,0 4-88,-3 4 0,-2 3 0,-6 6 0,-1 3 0,-6 5 0,-1 4 76,-3 1 1,-3 3 0,40-3 0,-10 11 0,-10 5 381,-13 6 1,-18 11 0,-17 13-358,-8 15 1,-43 26-1,0-33 1,-7 0-1,-10 7 1,-5 2 151,-10 7 0,-6 2 1,9-12-1,-4 2 0,-1 0 1,-2 4-1,-2 2 0,0-1 1,-6 4-1,-1 1 1,-1 0-29,14-14 0,-1 0 1,0 0-1,-1 2 1,-1 3-1,-1 0 1,0 1-1,-1 0 0,-4-1 1,-1 1-1,0-1 1,0 0-1,2 0 1,-1 0-1,1 0 1,-1 0-1,0 0 0,-1 1 1,0-1-1,-1 1 1,-2 0-1,-1 1 1,0-1-1,1-1 0,4-4 1,1 0-1,1-1 1,-1 0-1,3-2 1,0 0-1,0-1 1,2-1 27,-17 11 0,2 0 1,0-3-1,1-2 0,0-3 1,3-1-1,10-5 0,2-2 1,0-2-1,-25 13 1,2-4 106,9-6 1,2-6-1,13-10 1,3-4 0,-35 10-243,18-14 0,17-13 0,18-19 0,24-20-118,22-19 0,25-29 0,-2 31 0,6-3 0,7-7 0,5-2 74,10-11 1,6-2-1,-14 19 1,4 0 0,1-1-1,7-4 1,2-1 0,2 0-1,2-2 1,2 0-1,1 0 28,-17 15 1,1 0-1,1 0 1,1-1-1,6-4 1,1-2-1,1 1 1,0 1 0,-4 4-1,0 0 1,1 1-1,0 0 1,2-2-1,1 1 1,0 1-1,0 0-9,0 0 1,0 2 0,1-1 0,-1 2-1,1 0 1,0 0 0,0 2 0,0 0 0,18-10-1,-1 1 1,0 3 0,-5 4 0,-1 1-1,-1 3-28,-2 2 1,0 2 0,-2 2-1,-8 5 1,-1 1 0,-1 3-1,27-9 1,-1 4 0,-10 6-1,-2 2-65,-3 2 0,-2 4 0,-7 7 0,-4 2 0,32-6 0,-20 8-30,-16 11 0,-12 9 1,-18 18-1,-20 12 284,-21 16 0,-35 17 1,6-29-1,-6 1 1,-6 3-1,-5 0-1,-9 4 0,-4 1 1,14-12-1,-4 0 0,-1 0 1,-3 0-1,-1-1 0,-1 0 1,-4 2-1,-1 0 1,-1 0-9,-2-1 1,-1-1 0,-1 0 0,-3 2 0,-2 1 0,1-3 0,-1-2 0,0-3 0,0 0 0,-1 0 0,1 0 0,-1-1-1,0 0 1,0-1 0,-1-1 0,-2-2 0,0-2 0,1 1 0,4-1 0,1 0 0,0 0 0,1-1 0,1-1 0,0 1-1,2-2 1,1 0 0,-1 0 0,-4-1 0,-2 0 0,3-1 0,10-4 0,1 0 0,1-1 0,-1 0 0,2 0 0,0-1-10,3 0 1,2-1 0,0 1 0,-1 0 0,0 0 0,1 0-1,-23 5 1,2 0 0,4-1 0,1-1-196,3 0 0,1 0 0,10-3 0,2 1 0,5-2 0,2 1 0,7-4 0,2 0-369,-34 8 0,5 2 164,32-11 0,21-9 0,37-10 187,43-18 1,-9 2-1,4-2 1,11-6-1,3-1 1,8-6-1,4-2 51,7-5 1,4-2-1,-21 9 1,2-3 0,2 0-1,4-2 1,1-1 0,1-1-1,3-1 1,0 0-1,0-2 8,3-2 0,2-1 0,0 1 0,1 2 0,2 2 0,-1 0 0,-1 0 0,1-1 0,-1 2 0,-1 0 0,-1 2 0,0-1 76,-2 2 1,-1 0 0,2 1 0,0 3-1,0 1 1,-1 1 0,-7 1 0,-1 1-1,-1 2 1,-4 1 0,0 2 0,-2 1 115,25-11 1,-1 2 0,-2 2 0,-2 2 0,-12 6 0,-2 2 0,-5 4 0,-3 3 216,-9 5 1,-3 2 0,38-7-195,-32 10 0,-35 18 0,-46 18 0,-41 10-143,16-17 0,-6 2 0,-21 10 0,-7 3 0,-7 2 0,-4 1 1,22-10-1,-2 0 0,-2 1 85,-6 2 1,-3-1-1,0 1 1,-3 2 0,0 0-1,-1 0 1,-4 0-1,-2 0 1,0-1 0,23-8-1,-1 0 1,1-1 0,-2 1-11,-1-1 1,-1 1-1,0-2 1,-1 1-1,0-2 1,-1 0-1,0 0 1,0-1-1,3 1 1,0-1-1,0 0 1,1 1-1,-24 6 1,1 0 0,0 0 15,3-1 1,1-1 0,0 0 0,-2 0 0,1-1 0,0 0 0,5-1 0,1 0 0,0-1 0,4-1 0,1-1 0,0 0 16,4-1 0,0-1 0,3 0 1,7 1-1,2 0 0,1-2 1,-26 5-1,3-2 0,11-1 1,2-1 64,9-2 1,2-1 0,5-2 0,4-1 0,-28 3 0,16-2-656,16-2 0,31-8 246,19 1 0,28-4 0,35-4 0,22-7 123,-32 1 0,3-3 0,13-6 0,4-3 0,9-6 0,3-3 0,6-1 0,1-3 41,-28 10 0,1-1 0,2-1 0,10-3 0,3-2 0,0-1 0,3 0 0,1-2 0,0 1 0,4-1 0,0 0 0,2-1 20,-21 7 1,1 0-1,1-1 1,-1 1-1,3 0 1,-1 1-1,1-1 1,-1 1 0,1-2-1,-1 0 1,0 0-1,1 0 1,0 1-1,0-1 1,0 0-1,0 0-9,-1 1 1,0 0 0,0 0 0,1 0-1,4-2 1,1 0 0,0 0 0,-2 0 0,17-7-1,-2 1 1,0-1 0,-1 2 0,-1 0-1,0 0-19,-7 3 1,0 0-1,0 2 1,0 1 0,0 3-1,-2-1 1,-13 3 0,-2 0-1,-1 2 1,25-8-1,-2 3 230,-8 4 0,-3 1 1,-9-1-1,-4 2 1,-10 7-1,-3 0 1,32-9 204,-19 7-100,-21 6 1,-57 3 0,-40 4 0,-38 10-148,29 2 0,-3 4 0,-14 9 1,-4 4-1,22-6 0,-1 1 1,-2 1-1,-6 2 0,-2 0 1,0 1-44,-7 2 1,-2 1-1,-2 1 1,15-4-1,-1 1 1,-1 0 0,0 0-1,0-1 1,1-1-1,-1 0 1,0 1 0,-1 1-1,0-1 1,0 1-1,0 0-121,1-1 0,-1 0 1,1 1-1,-1-2 1,-3 2-1,0-1 1,-1 0-1,1 0 1,2-1-1,1 0 1,-1 0-1,1 0 1,-21 7-1,1-1 0,-1 0 61,2-1 1,1 0-1,0-1 1,6-3-1,1 0 1,0-2 0,6-1-1,1-2 1,2 1-1,4-2 1,1-1-1,2 0 96,-27 8 0,2-1 0,4-3 0,4-1 0,16-4 0,3-3 0,7-2 1,3-2 891,-34 4-1180,23-6 0,89-29 1,41-17-1,-11 8 0,7-3 107,13-8 1,6-2-1,-10 6 1,4-1 0,2-1-1,1-4 1,2 0 0,1-1-1,7-3 1,0 0-1,2-1 28,-18 10 1,0-1-1,0 0 1,1 1-1,0-1 1,0 1-1,1 0 1,1 1 0,3-3-1,0 1 1,1 0-1,1 0 1,0 0-1,1-1 1,0 1-1,0 1 0,2-1 1,-1 1-1,2 1 1,-1-1-1,2-1 1,1 0-1,-1 0 1,0 1 0,-5 4-1,0 0 1,-1 1-1,1 0 1,0-1-1,0 0 1,0 0-1,-1 1 98,-1 1 1,0 0-1,0 0 1,1 0 0,-1 0-1,1 0 1,0 0-1,-1 2 1,-3 2 0,-1 1-1,-1 1 1,0 1-1,20-8 1,0 1 0,-2 2-96,-4 3 1,-1 2 0,-2 0 0,-5 2 0,-1 0 0,-3 3 0,18-2 0,-4 3 0,-8 2 0,-4 1 11,-7 2 1,-3 2-1,-11 5 1,-4 1-1,23-1 292,-17 4 1,-49 19 0,-34 11 0,-42 14-162,19-16 1,-7 0 0,-18 6 0,-7 1 0,22-8 0,-2-1-1,-2 1 1,-6 3 0,-1-1 0,-3 1-18,-7 2 0,-3 1 1,0 0-1,-5 1 0,-1 0 1,-1-1-1,-1 2 0,0-1 1,-2-1-1,24-7 0,0-1 1,0 1-1,-1-1-66,-23 8 0,0 0 0,0-2 0,22-7 1,-1-2-1,0 0 0,1 1 0,-23 8 1,1 0-1,1 0 0,0 0 0,2-1 0,-1 0 80,1 0 1,0 1 0,2-1 0,2 0 0,0 0 0,2-1 0,6-2 0,1 0 0,1-1 0,5-1 0,1-1 0,1 0-24,5-1 0,0-1 1,2 0-1,-23 11 1,4-1-1,15-6 1,4-2-1,7-1 0,3-1-990,-34 15 686,34-15 0,56-5 0,50-15 0,44-15 147,-31-1 1,3-5 0,15-11-1,4-6 1,-24 10 0,2-1-1,1-1 1,5-2 0,1-2-1,0 0 28,5-2 1,0-2 0,2 1 0,10-4-1,2 0 1,-1-1 0,-21 10 0,-1 0 0,1-1-1,0 1 1,1 0 0,0 0 0,0 0-1,1 0 27,0 0 1,1 1 0,-1 0 0,0 1 0,19-8 0,0 2 0,0 1-1,-1 2 1,0 1 0,-1 1 0,-5 3 0,0 1 0,-1 1 141,-1 2 0,0 1 0,-1 3 1,-7 3-1,0 3 0,-2 1 1,29-3-1,-4 2 0,-9 4 1,-4 2-147,-8 4 0,-2 2 0,-4 1 0,-3 2 0,-11 1 0,-3 2 0,33 9-198,-18 5 0,-29 10 0,-30 7 0,-19 6 183,-21 5 1,-7-15-1,-9-1 1,-13 0-1,-5-1 1,-10 2-1,-5-1 152,-9 1 0,-5-1 1,21-8-1,-3 0 0,0-1 1,-3 1-1,-1 0 0,0 0 1,-2-1-1,0 0 1,-1 0-9,-4 0 1,0-1 0,-2 0 0,-5-1 0,-2 0 0,1-1 0,3 1 0,0-1 0,1 0 0,1-1 0,0-1 0,1 1-1,2-1 1,2 0 0,-2 0 0,-3-1 0,0 0 0,1-2 0,9-1 0,1-1 0,1-1 0,4-1 0,1 0 0,1-1 40,-27 3 1,2 0 0,1-1 0,3-1 0,9 0 0,4 0 0,8-2 0,2-1 122,9-2 1,2-2 0,-38 1 0,33-3 52,13 0 1,28 0 0,30-3-463,38-3 0,39-3 0,-31 2 0,2-1 0,7 1 0,2 1 41,9-2 0,2 1 0,4-1 0,1 0 0,2 1 0,1 1 0,3 2 0,0 2 13,3 0 1,1 2 0,-22-1 0,2 2-1,-1-1 1,30 0 0,-2 0 0,2 0-1,0 0-13,0-1 0,0 2 0,0 1 0,-2 2 0,-5 0 0,-1 1 0,-1 0 0,0 1 167,2 1 1,-1 1-1,-9-3 1,-3 1-1,-6 0 1,-2 1-1,-9 0 1,-3 1 42,-6 1 1,-1 0 0,42 8 0,-34-2 239,-9-2 1,-35-8 0,-32-1-188,-37-8 0,5-1 1,-5-1-1,-5-4 1,-1-2-1,-8 0 1,-2 0-43,-3-1 0,-4 0 0,-14-3 1,-3-1-1,29 7 0,-2 1 1,1 0-1,-3-1 0,0 1 1,0 0-18,-2-1 1,0 1 0,0-1 0,0-1 0,1-1 0,-1 1 0,0 0 0,0 0 0,0 0 0,0-1 0,0-1 0,-1 1 7,0-1 0,-1 0 1,1 0-1,2 0 0,0 0 1,1-1-1,1 1 0,2 0 1,-1 0-1,-29-6 1,1 1-80,2 2 0,1 0 1,-5-3-1,2 1 0,10 2 1,2 1-1,5 0 0,2 0-42,7 1 0,3 1 0,4 2 0,4 1 0,-36-8 0,16 3-173,12 2-41,12 9 0,52-3 0,26 14 0,35 6 105,30 4 1,-34-4-1,3 0 1,10 1-1,4-2 1,5 1-1,2 0 51,8 2 1,3-1-1,-23-6 1,2-2 0,-1 2-1,1 0 1,0 1 0,0 0-1,3-2 1,1 1-1,0-2 8,0 1 0,0 0 0,1-1 0,7 1 0,1 0 0,1 1 0,0 0 0,0 0 0,-1 0 0,1 0 0,0 1 0,0 0 0,0-1 0,0 0 0,-1 0 0,-3-1 0,-1 0 0,0 1 0,1-1 0,1 0 0,-2 0 0,-1 1 0,-1 0 0,0 0 50,-1 1 1,0 0 0,-1 0 0,-3-1 0,-1 1 0,-2 0-1,29 1 1,-2-1 0,-7 0 0,-2 0 153,-4-3 1,-3 1 0,-5 1 0,-4-1 0,-9-3 0,-2-2 0,-6 1 0,-2-1 368,34 0 1,-15-2-247,-18 0 1,-26-15 0,-30-9 0,-31-9-106,-26-8 0,17 15 1,-3 2-1,-5 0 1,-3 2-1,-6 0 1,-2 0-19,-8 1 1,-2 1 0,-6 0 0,-3 1 0,-10-2 0,-1 0 0,0 1 0,-1-1-213,-3 2 1,0-1-1,27 3 1,-1 0 0,1 1-1,2 3 1,1 1 0,-1 0-1,-1-1 1,-1 1-1,0 0 75,0 0 1,1 0 0,-1 1 0,-1 1 0,-1 0 0,2-1 0,3 0 0,1-1 0,0 1 0,-26-5 0,1 1 136,5 1 1,0 0 0,9 1 0,2 2 0,6 3 0,3 1 0,6 1 0,2 1 204,7 1 1,2-1 0,-29-8-83,19 6 1,24 1 0,33 8 0,33 5-410,27 6 0,25 11 0,-33-10 0,2 0 0,7 0 0,2 0 41,6 0 0,3 1 0,16 2 0,3 0 0,-7 0 0,1-1 0,5 2 0,0-1 13,1-1 1,1 1 0,-24-5 0,0 0-1,0 1 1,29 3 0,0 0 0,-1 2-1,1 1-13,1 1 0,0-1 0,-1 0 0,-1-1 0,-5-1 0,-1-1 0,-5-2 0,-1-2 0,-3 0 0,-1-2 0,-1-1 0,-2-1 0,-13 0 0,-4-2 0,-4-3 0,-1 0 20,34-1 1,-17-2 347,-18 0 1,-26-8 0,-33-10 0,-32-10-106,-28-11 0,15 16 1,-5 2-1,-5 0 1,-2 1-1,-10-1 1,-3 0-43,-5 2 0,-3-1 0,-9-2 1,-2 1-1,30 9 0,-1 2 1,0-1-1,-3-1 0,0-1 1,-1 1-69,-4-1 1,1 0-1,-2 0 1,0 0 0,-1-1-1,-1 1 1,0 0-1,0 0 1,-1 0 0,2 0-1,0 0 1,0 0-57,3 0 1,0 0 0,0 0 0,-1 0 0,-1 0 0,1 0 0,4 0 0,2 0 0,0-1 0,1 2 0,2 0 0,-1-1 115,-27-3 1,1 0-1,10 1 1,3 1 0,10 4-1,3 1 1,6-1-1,2 0 3,8 0 0,2 1 0,-34-4-339,31 0 0,19 10 0,29 6 0,30 14 82,26 13 0,26 7 0,-28-17 0,3 0 0,7 0 0,4-1 41,9 1 0,2-1 0,8 3 0,2 0 0,7 0 0,1-1 0,1 0 0,1 0 41,-29-7 0,1 1 0,1-1 0,4 1 0,2 0 0,0-1 0,-2-1 0,1 0 0,-1 0 0,2 0 0,0 0 0,0 0 0,1 0 0,0 0 0,0 0 0,0 0 0,1 0 0,-1 0 0,-2 1 0,0-1 0,-1 0 0,-2-1 0,0 1 0,-1-1-28,-2-1 1,0-1 0,-1 1 0,31 7-1,-2-1 1,-8-3 0,-2-2 0,-4 0-1,-3-2 36,-8-2 0,-3-1 1,-3 1-1,-4 0 0,36-2 1,-15-2 248,-18-1 1,-17-8 69,-20-8 1,-44-13 0,-38-15 0,-29 6-124,31 19 1,-3 1 0,-12 2 0,-4 2 0,-10 4 0,-4 1 0,-6 2 0,-3 2-42,27 1 1,-1 0 0,0 1 0,-4 0 0,-1 1 0,-1 0 0,0 0 0,-1 2 0,0-1 0,-3 2 0,1 1 0,-2-1-151,-2 2 1,-1 0 0,1 0 0,-2 0 0,1 1-1,0-1 1,6 1 0,0 0 0,1-1 0,2 0 0,0 0-1,1-1 135,3 0 1,2-1 0,0 1-1,0 0 1,1 0 0,2 0 0,-21-1-1,2-2 1,10 1 0,2-1 129,7-1 1,4 0-1,10-1 1,3 0 0,-22 0-107,16 0 1,27 6 0,26 1-1,34-1-231,34 3 1,-17-7-1,4-2 1,12 4-1,3-1 1,10-2-1,3-2 51,12-2 1,3-1-1,-28 1 1,1 0 0,1-2-1,4-1 1,1-2 0,0 1-1,3-1 1,-1 0-1,1 0 8,2-1 0,0 0 0,2 1 0,9-1 0,2 1 0,0 1 0,-6 1 0,-1 2 0,0 1 0,-1 0 0,0 1 0,0 0 0,-4 1 0,0 1 0,1-1 0,4-1 0,1 0 0,-1-1 0,-8 1 0,0 0 0,-1 0 0,-2 0 0,0 1 0,-1-1 97,-2 1 1,-1 1 0,-1-1-1,28 2 1,-4 0 0,-12 1-1,-3 1 1,-7 0 0,-2 0-34,-7 0 1,-2-1 0,37 2 41,-39 3 0,-55-5 0,-45 4 0,-49-4 74,26-2 0,-7 0 0,-14 4 1,-6 1-1,22-1 0,-3 0 1,0 1-1,-6 1 0,-1 0 1,-2 0-24,-4 0 1,-2 0-1,-2 1 1,-9 1 0,-1 1-1,0 0 1,1 1-1,0-1 1,0 1 0,22-3-1,1 0 1,-1 0 0,0 0-11,1 0 1,0 0-1,0 0 1,-1 0-1,-3 0 1,-2 0-1,1 0 1,0-2-1,4 0 1,1 0-1,0-1 1,1 0-1,-22 1 1,1 0 0,1 0 15,1 0 1,0-1 0,2 0 0,6 0 0,0-1 0,2 1 0,5 0 0,1 1 0,2-1 0,3-1 0,2-1 0,0 0 40,-28-1 1,3 0 0,9-1 0,4 0 0,16 0 0,3 0 0,11 0 0,2 0 860,-26 0-1180,17 0 0,81-15 1,34-5-1,-9 8 0,4 0 98,12-2 1,5 0 0,15-2-1,4-1 1,-22 3 0,1-1-1,1 1 1,5-2 0,0 1-1,2 0 17,3 0 0,2 0 0,0 1 0,2 0 0,1 0 0,1 1 0,3 0 0,1 1 0,-1 0 0,0 0 0,-1 1 0,1 1 0,1 1 0,0 0 0,1 1 0,4 0 0,2 1 0,-2 0 0,-6 1 0,-1-1 0,-1 1 0,-1 0 0,-1 0 0,-1 0-8,-2 2 1,-1 0-1,0-1 1,-2 0 0,0-1-1,-1 2 1,-5 1 0,0 1-1,-1 0 1,27-1-1,-3 0-51,-6-2 1,-4 1-1,-10 3 1,-4 0-1,-13-2 1,-3-1-1,32 2-187,-22 2 0,-24-4 0,-26-7 524,-24-9 1,-37-12-1,-43-1 1,36 14 0,-4-1-75,-8-3 1,-3 0 0,-8 1 0,-3 1 0,-5-4 0,-2 0 0,-5-1 0,-1 1-42,27 9 1,-1-1 0,0 0 0,0 1 0,-1-1 0,-1 0 0,0-1 0,0 0 0,-1 0 0,1 1 0,-1 0 0,1 1 7,1 0 0,1 0 1,0 0-1,0-2 0,0 0 1,0-1-1,1 3 0,1-1 1,0 0-1,-29-9 1,1 0 32,3-1 1,1 2 0,9 4 0,3 0 0,10 1 0,3-1 0,7 4 0,1 1 122,5 2 1,2 0 0,-33-12 0,24 6-574,11 1 0,31 1 0,23 5 82,29 7 0,28 14 0,16 12 0,14 11 123,-39-14 0,1 3 0,4 4 0,2 2 0,7 1 0,1 2 0,0 3 0,-1 2 0,1 0 0,0 1 0,4 3 0,2 0 0,-1 4 0,0-1 0,-2-1 0,-1 1 0,2 0 0,-2 1 0,-4-2 0,-1 0 0,-3-3 0,-2 0 0,-3-2 0,-1 0 174,-4-1 1,-1-1 0,-4-4 0,-2-1-1,23 18 932,-10-5-738,-9-2 1,-67-28 0,-29-20 0,-28-21-124,27 9 1,-2-2 0,-9-7 0,-1-3 0,-4 1 0,-1-1 0,-4-3 0,-1 0-1,-2 1 1,-2-2 0,-5-6 0,0-1 0,-1 2 0,1 1 0,-2 0 0,-1 0-1,-3-2 1,0 1 0,1-2 0,1 1 0,4 1 0,1 1 0,2 1 0,2 1-1,3 1 1,0 0 0,-1 2 0,1 0 0,14 7 0,3 0 0,3 0 0,2 1-51,-35-24 0,16 4-277,14 9 1,21 15-1,25 17 8,25 24 0,30 27 1,15 17-1,-28-24 0,2 2 74,2 5 0,2 2 0,8 7 0,0 2 0,1 2 0,0 0 0,2 0 0,1 1 0,0 3 0,1 0 0,1 1 0,1 0 0,-2 5 0,1 1 0,-1-2 0,0-1 0,0-2 0,-1 0 0,5 8 0,0 0 0,-10-9 0,-1 0 0,1-1 0,-2 0 9,-2-3 0,-1-1 0,-6-4 0,-2-1 0,-3-6 0,-1-1 0,24 38 450,-10-9 1,-12-15-92,-7-14 1,-17-14 0,-18-16 0,-21-21-83,-18-25 1,-24-17 0,31 16 0,-1-3 0,-3-3 0,-1 0-42,-4-3 1,-1-1 0,-5-6 0,-1 0 0,1 0 0,-1 0 0,-1-3 0,1 0-1,2-1 1,1 1 0,-1 2 0,1 0 0,0 2 0,1 1 0,1 1 0,0 1 17,1 0 0,1 0 1,4 3-1,1 0 1,8 4-1,2 2 1,-30-28 350,4 8 1,11 7-984,4 9 0,29 15 246,23 18 0,29 19 0,32 35 0,5 10 123,-32-23 0,1 0 0,3 4 0,1 0 0,7 4 0,1-1 0,1 3 0,1 0 0,-1-1 0,0 1 0,8 6 0,1 0 0,-3-1 0,1-2 0,2 2 0,1-2 0,-2-1 0,0 0 0,-4-1 0,-1-1 0,-3-3 0,-1-1 0,-4-2 0,-2 1 30,-2-2 1,-1 0-1,-2-2 1,-1-3-1,29 18 1,-12-12 1075,-10-11-738,-15-6 1,-18-24 0,-26-18 0,-24-24-106,-19-16 0,22 22 1,-1-1-1,-1-5 1,0-1-1,-3-1 1,-2 1-19,-2-2 1,-1 0 0,-6-8 0,-2-1 0,2 4 0,0 1 0,0 0 0,-2 0-1,0-1 1,-2 0 0,0 1 0,0 1 0,2 3 0,2 1 0,3 2 0,0 1-174,3 2 0,-1 1 0,0 3 1,1 2-1,-23-17 0,4 8-179,7 10 0,12 14 38,10 13 0,19 34 0,10 21 0,21 23 51,12 19 1,-2-37-1,3 3 1,-2 2-1,1 1 1,5 2-1,2 0 18,1 3 0,2 1 0,5 5 0,2 1 0,-1-3 0,1-1 0,0 1 0,0 1 0,1 2 0,0 0 0,-2 0 0,1-1 0,1-1 0,0 0 0,-1-2 0,0-2-18,-1-2 1,1-1-1,-2-5 1,0-3-1,-8-10 1,0-3-1,30 28-119,-6-12 1,0-9 750,-15-9 1,-13-15-165,-20-18 1,-44-32 0,-28-30-83,-4 1 1,-6-1 0,3 8 0,1-2-1,-3-5 1,10 1 0,-6-1 0,8 5-206,1 2 1,3-4 0,15 4 0,4 0-287,7 0 0,13-4 0,7 6 0,6 1 0,6-3 0,14 6 0,15-3 0,8 5 0,9 8 0,12-3 0,-1 11 0,-4 7-46,-5 8 0,-2 0 695,7 3 0,-13 3-158,-14 16 1,-23 7 0,-31 15 0,-17 0-83,-17 6 1,-18 5 0,29-18 0,-2 0 0,-2 1 0,-2-1-42,-5 2 1,-1 1 0,-8 2 0,-1-1 0,0 0 0,-1 0 0,0-1 0,-1 1-1,4-4 1,0 0 0,-1 2 0,1-1 0,2-3 0,0-2 0,2 1 0,0 0-158,3-1 0,1-2 1,6-4-1,2-1 1,-35 13-1,9-4-321,9-8 0,19-5 28,7-7 0,26-6 0,15-2 131,26-15 0,29-14 1,24-17-1,-33 20 0,2-2 95,7-4 0,1-2 1,5-6-1,3-3 0,6-3 1,1-2-1,4-4 0,1-1 153,2-2 0,1-1 0,-22 16 0,1 0 0,0-1 0,-2 1 0,0-1 0,0 0 0,-1 1 0,0-1 0,-1 2-102,24-19 0,-1 2 1,-9 5-1,-3 4 1,-8 7-1,-3 3 0,-6 7 1,-4 3 227,28-17 0,-15 11-61,-20 16 0,-21 12 0,-23 14 0,-30 19-111,-25 15 1,-25 12-1,34-21 1,-1 1-1,-5 3 1,-1 0-32,-2 2 0,-2 0 0,-16 4 0,-1 1 0,6 0 0,0-1 1,-2-1-1,0-2 63,0-1 1,0-1-1,-3-1 1,1-1 0,5-4-1,0-3 1,6-3-1,2-2 126,4-3 1,2-3 0,5-2 0,2-2 0,-39 5 0,14-5 819,15-7-948,11-3 0,35-27 0,23-11 0,38-11-176,33-8 1,-31 21-1,4 0 1,10-4-1,4 0 1,4-2-1,2 0 51,4 0 1,2-1-1,-17 11 1,1-2 0,0 2-1,1 2 1,0 1 0,1 1-1,0-2 1,1 1-1,0 0 0,-2 1 1,1 1-1,0-1 1,3 0 0,0 0-1,0 1 1,-3 2 0,0 2-1,-1-1 1,30-8-1,-1 2-33,2 2 0,0 2 0,-5 1 0,-2 2 0,-4 1 0,-3 1 0,-3 1 0,-1 2-18,-7 1 1,-1 1-1,-1 2 1,-3 1-1,-13 1 1,-2 0-1,40-6-351,-15 2 0,-22 4 737,-12-10 1,-29-5 0,-27-16 0,-19 1-83,-15 0 1,-30-9 0,33 22 0,-2 0 0,-5-2 0,-1 1-42,-4 1 1,-2 0 0,-8-2 0,-3 0 0,0 1 0,0 1 0,-2-2 0,0 0-1,-4-2 1,-1 1 0,0 0 0,-1-1 0,2 1 0,-1-1 0,2 1 0,0 0-1,2-1 1,0 1 0,-6-4 0,0 0 0,4 1 0,0-1 0,1 1 0,2 1-1,3 1 1,2-1 0,3 0 0,2-1 0,6 1 0,2 1 0,5 2 0,2-1 85,2 1 1,3 0 0,-30-20 0,17 2-701,16 5 0,6 1 246,15 1 0,22 17 0,27 12 0,12 12 0,11 11 0,7 19 0,9 10 0,8 6 105,7 6 1,-37-21-1,1 2 1,0 2-1,0 2 1,3 3-1,0 1 18,2 1 0,1 1 0,-2-1 0,0 1 0,-3 2 0,0 0 0,-1-2 0,2-1 145,0 0 0,2-1 0,-1 0 0,0-1 0,-4-2 0,-1-1 0,-3-1 0,-1 0 127,-4-2 1,0 0 0,35 29 0,-11-13 0,-9-6 833,-8-4-738,-1-12 1,-23-8 0,-5-22 0,-17-22-1,-15-17 1,-25-18 0,-3-13 0,-10-6-124,26 34 1,-1-3 0,-2-4 0,-1-2 0,-1-3 0,0-1 0,0-1 0,-1-1-1,-2-3 1,0 0 0,-1-4 0,-1 0 0,0 0 0,0 1 0,0 0 0,0 0-165,-1 0 1,1 0 0,-1-6 0,0 1 0,1 1-1,2 1 1,2 0 0,2 1-100,0 0 1,1 2 0,4 5 0,1 2-1,4 6 1,1 0 0,-16-39 247,12 8 1,2 16-164,18 19 0,17 16 1,17 14-1,16 21-108,14 19 0,19 30 0,-31-18 0,1 2 0,3 7 0,-2 2 41,1 3 0,0 2 0,10 11 0,0 3 0,-3 0 0,-1 3 0,3 2 0,-1 1 13,0 0 1,0 2 0,-19-19 0,-1 1-1,1-1 1,15 21 0,1 0 0,-2 1-1,0 1-13,-1 1 0,-2 1 0,-1 0 0,-2-1 0,-6-9 0,-2-1 0,0-3 0,-2-1 4,-3-4 0,0 0 0,-2-2 1,-1-1-1,-9-9 0,-1-2 0,15 34 610,-5-18 1,-10-13-165,-7-11 1,-22-26 0,-8-22-132,-18-25 1,-17-34-1,-3-6 1,24 29 0,-1-1-75,-3-4 1,-2-3 0,-4-9 0,0-2 0,-3 1 0,0 0 0,-1-3 0,-1-1-1,-4-4 1,0 0 0,-2 1 0,-1-1 0,-4-4 0,-1-1 0,2 4 0,1 1-246,2 0 0,-1 0 0,-7-7 0,0-1 0,8 9 0,2 1 0,-2 1 0,1 1 0,0 1 1,2 1 0,4 5 0,2 1 0,3 4-1,0 3 1,3 4 0,2 2 296,2 4 0,2 1 0,-20-30 0,8 18 0,10 8-99,8 3 1,12 10-231,8-1 0,15 18 0,12 4 0,14 15-42,9 16 0,17 19 1,0 20-1,-28-23 0,1 2 206,3 5 0,0 3 0,3 5 1,-1 3-1,2 9 0,0 4 1,2 4-1,-1 2-51,0 2 1,-1 2-1,0 4 1,-1 0-1,-1 0 1,0 1-1,0-2 1,-2 1-1,-1 0 0,0-1 0,1 1 0,0-1 1,-5-9-1,-1-2 0,-2-4 0,-1 0-1,-3-3 1,-2-2 0,-3-1-1,-1-2 1,14 34 0,-7-17 997,-4-15-710,-11-11 1,-27-31 0,-19-21 0,-10-29-106,-10-21 0,26 14 1,-1-3-1,-2-3 1,-1-2-1,-3-7 1,-2-3-19,-3-5 1,-1-2 0,2-5 0,0-2 0,-4-2 0,-1-2 0,-1-2 0,0-1-192,-3-3 1,0-1 0,14 24 0,0-1 0,1 0 0,-1 2 0,1 0 0,0 0 0,0-1-1,0-1 1,0 0-22,-14-27 1,0 0-1,14 26 1,-1-1 0,2 0-1,1 2 1,2 0 0,0-1-1,1 0 1,0 0-1,0 0 16,-13-27 1,1 0 0,3-1 0,0-1 0,3 6 0,0 1 0,4 3 0,1 1 90,2 3 0,2 1 1,8 6-1,1 3 1,1 14-1,0 2 1,-8-33 965,4 20-1118,9 22 0,22 32 0,24 29 0,17 25-6,11 25 1,-23-22-1,1 2 1,-1 3-1,0 1 1,3 4-1,-1 1 18,2 2 0,-1 3 0,4 9 0,-2 4 0,-1 0 0,-1 0 0,1 3 0,-1 2 0,1 3 0,-1 2 0,-1 1 0,-1 0 0,-4-6 0,-2-1 0,-2-1 0,-1-1 0,0-2 0,-3 1 0,-3 4 0,-2-1 0,0-9 0,-2-2 0,-2 2 0,-1 0 184,-2-4 0,-1 1 1,-2-3-1,-2-2 1,-4-6-1,-1-2 1,-1-6-1,-1 0 266,4 41 1,-3-15 0,-6-12 163,0-10 1,-4-15-247,-9-13 1,0-30 0,-13-20 0,4-20-50,2-14 1,-8-23-1,-5-8 1,15 38 0,-1-1-173,0-2 1,-1-3 0,-3-12 0,-2-3 0,0 3-1,-2 1 1,-1-3 0,-1 0-148,1 0 0,-2 1 0,-6-4 0,0 0 0,-1-1 0,0 1 0,0 1 0,0-2 0,-1-3 0,-1 0 0,1 4 0,0-1 0,-1-4 0,0 0 0,0 1 0,2 1 0,0 3 0,2 0 0,-3-4 0,2 1 0,3 11 0,2 2 0,2 1 0,2 1 319,2 4 1,2 1-1,3 6 1,1 2 0,-14-32 786,7 16-907,13 17 1,35 50-1,19 35 1,11 29-182,-20-25 1,-1 5-1,2 7 1,0 3-1,5 6 1,0 2-1,0 5 1,0 1-6,2 5 1,1 3 0,-11-20 0,1 3-1,-1-2 1,15 26 0,0 0 0,0 3-1,-1 0 20,-2 1 1,1 1-1,-14-29 1,0 0 0,0 0-1,-1 1 1,1-1 0,-1 1-1,0-1 1,-1 0-1,1 0-33,12 28 0,0 1 0,-2-2 0,0 0 0,-1-8 0,0-1 0,-2-3 0,0 0 0,-1-1 0,0-2 0,-2-5 0,-1-3 0,-4-5 0,0-2 0,-2-5 0,0-2 202,-1-3 1,0-2 0,20 37-1,-9-18 215,-3-13 0,7-12 0,5-19-49,-7-21 1,-9-35 0,-15-32 0,-6-14-106,-5-10 0,-2 32 1,-2-2-1,-1-5 1,-1-1-1,-2-4 1,-3-1-83,-2-4 1,-2-1 0,-1 0 0,-2 0 0,-4-3 0,-2 1 0,0-2 0,-1 0-182,-3 0 0,-1-1 0,-1 0 0,0 1 0,-2 3 0,1 1 0,0 3 0,1 2 0,2 6 0,0 2 0,-1 1 0,0 2 0,3 7 0,2 3 0,0 1 0,0 2 390,-19-39 1,10 13 0,5 22 223,5 6 1,7 18-394,14 14 0,14 32 0,27 32 0,7 17-221,-19-26 0,1 3 0,0 10 0,1 1 0,4 6 0,1 0 0,1 2 0,0 1 29,1-2 0,1 2 0,1 8 0,0 0 1,1-8-1,1 0 0,0 1 0,1 1 0,-2-3 1,1 0 0,0-1-1,1 0 1,-4-2 0,0 0-1,-3-3 1,-2-1 96,-2-1 1,-1-1 0,-3-3 0,-2-2 0,22 38 0,-9-13 77,-2-10 1,-6-10 242,2-15 0,-18-15 1,-4-17-80,-13-25 1,-12-25 0,-14-18 0,-9-13-106,-6-9 0,16 33 1,-1-2-1,2-1 1,0-1-1,-2-4 1,-1-2-19,0-1 1,-1-2 0,-5-5 0,-1-1 0,0 1 0,0 1 0,1-1 0,0-1-71,0-2 0,0 0 1,5 0-1,-1 1 1,-1 2-1,-1 1 1,3 3-1,1 1-249,3 7 0,0 1 1,0 6-1,0 2 0,-16-24 957,5 5-705,2 14 0,16 56 0,15 42 0,17 37-178,-3-29 0,4 3 0,3 10 0,3 3 0,-2 2 0,1 0 0,3 3 0,1 0 0,2 0 0,0 0 0,0 8 0,0 0 0,3-3 0,-1-1 0,-1-1 0,0 1 0,1-1 0,1 0 0,0-5 0,0-2 0,1-1 0,1-1 0,-1-4 0,-1-1 13,-2-4 0,0 0 1,-1 0-1,-2-1 1,-4-7-1,-1-1 1,-1-3-1,1 0 258,14 39 0,-8-24 1,2-11 342,-4-8 1,-4-14-247,-5-17 1,-9-32 0,-15-44 0,-11-14-106,-6-16 0,15 38 1,0-1-1,-3-8 1,-1-1-1,0-2 1,-1-1-19,0-4 1,-1-2 0,-2-6 0,-1-1 0,0-4 0,0-2 0,2 0 0,1 0-246,1 2 0,-1 0 0,-4-11 0,0 0 0,5 7 0,2 0 0,-1-3 0,1 1 0,1 0 0,-1 1 0,0 9 0,0 3 0,2 10 0,2 3 0,0 7 0,0 1-40,1 5 1,0 2-1,-7-35 1,5 21 620,7 10 0,8 30-655,11 31 0,15 30 1,20 41-1,-23-31 0,0 2 74,2 8 0,1 3 0,3 6 0,1 1 0,2 5 0,-1 0 0,1 3 0,0 0 0,0 2 0,0 1 0,-1 6 0,-1 2 0,-2-1 0,-1 0 0,-1-2 0,0-1 40,-1 0 0,-1-3 0,-2-9 0,-1-3 0,-4-3 0,-1-1 0,0-6 0,-1-1 167,0-2 0,-1-1 0,6 40 0,0-17 899,-7-15-738,-2-10 1,-2-56 0,-7-27 0,-8-34-106,-9-25 0,1 32 1,0-2-1,-2-4 1,-1-1-1,0-6 1,0-2-19,-2-2 1,-1-2 0,-3-10 0,-2-1 0,-1-2 0,-2-1 0,0-2 0,-2-1-198,8 28 0,0-1 1,-1 1-1,-2 0 1,0 0-1,-1 0 0,1-2 1,0-1-1,0 0 1,-1 1-1,1 0 0,0 0-15,1 2 1,-1 0 0,0-1 0,-2-6 0,-1-1 0,1 2 0,4 8 0,1 1 0,0 1 0,-11-30 0,-1 1 203,2 6 1,-1 2 0,0 2 0,1 3-1,7 14 1,0 4 0,2 2 0,1 2 130,2 4 1,1 2 0,-11-32 0,10 24 245,5 11 1,11 13-738,22 16 0,12 30 0,29 37 0,5 15 123,-30-26 0,0 4 0,2 8 0,0 4 0,2 8 0,0 3 0,1 1 0,-1 2 0,-1 2 0,0 2 0,5 14 0,-3 4 0,-5-5 0,-2 2 0,-2 3 0,-1 3 33,-1 1 1,-1 3-1,-10-28 1,-2 0 0,-1 1-1,-2-3 1,-2 0 0,-1 0-1,1 0 1,0 1-1,-1 0 25,1 3 1,-1 1 0,-1-1 0,-3 1 0,-2 1 0,0-1-1,1 1 1,0 0 0,0-1 0,-2 1 0,0-1 0,-2 0 158,0-1 0,0 1 0,-1-1 1,0 2-1,0 1 0,-1-2 1,0 22-1,0-1 0,-1-4 0,0-2 18,-2-4 0,-1-1 0,3-5 0,0-4 0,-3-9 0,-1-4 0,2-5 0,0-3-61,-4 38 0,-1-26 44,1-10 0,1-27 1,-12-26 16,-4-31 0,-2-34 0,3-22 0,9 35 0,0-3-235,-1-10 0,0-3 0,-1-6 0,1-2 0,3-6 0,1-2 0,-1-2 0,0-2 73,1-1 1,-1-2 0,1 24 0,0 0 0,1 0 0,-1 1-1,0-1 1,0 0 0,1-2 0,0 0 0,0 0-50,1-1 1,0 0 0,0 1-1,-3-30 1,0 0 0,4 32-1,0 0 1,1 0 0,-3-29-1,0 1-24,1 2 0,1 1 0,4 3 0,0 3 0,-1 13 0,-1 3 0,3 6 0,0 4 450,1 7 1,0 3 0,0-35-83,0 27 1,11 27 0,9 25 0,10 34-202,7 35 1,-13-18 0,0 4-1,2 10 1,0 4 0,3 5-1,-1 3-58,1 5 1,1 3-1,3 13 1,-1 3-1,-10-31 1,-1 2 0,-1 0-1,1 3 1,-2 1-1,0 0-68,0 1 0,0 1 0,-2 0 0,-3 0 0,0-1 0,-1 0 0,1-1 0,-1 1 0,-1-1 0,-2-1 0,-1-1 0,-2 0-41,1 31 0,-1 0 0,2-3 0,-2-3 0,-3-7 0,-2-2 0,1-4 0,-1-3 54,-1-6 1,0-3 0,-2-2-1,0-3 1,-4 33 0,-3-14 727,-3-12-459,6-26 1,-12-27 0,4-36 0,-2-27-83,2-24 1,4 20 0,2-4 0,3-4-1,0-2 1,-2-6 0,1-1-208,-3-5 0,0-2 0,0-4 0,-1-1 0,-2 1 0,0 0 0,-1-5 1,0 0 17,-1-1 0,0-2 0,-1-11 0,0 0 1,2 11-1,0 0 0,-1 0 0,0 0 44,1 1 0,0 1 0,-1 0 0,0 2 0,1 5 1,2 2-1,1 5 0,0 2 223,1 5 1,-1 2-1,1 9 1,1 2 0,-6-28 294,6 10 1,-2 25-375,3 23 1,17 74 0,0 1 0,2 6-223,1 6 1,0 3 0,4 8 0,-1 1 0,-2 1 0,-2 1 0,2 5 0,-1 2 36,0 2 0,0 1 0,-5-25 0,0 2 0,-1-2 0,2 27 0,0-1 0,-1 0 0,1-1 47,0-4 0,0 0 1,-1 3-1,-1-1 0,0-12 1,-1-2-1,0-3 1,0-2 19,0-3 1,1-1 0,0-9 0,1-3 0,11 37-1,-1-19-212,1-15 458,-9-18 1,4-24 0,-8-26 0,-3-26-83,-2-24 0,-11-24 0,3 36 0,-3-2 1,-2-6-1,-2-1-107,-3-5 0,0-3 0,-2-6 0,1-2 0,-1-3 0,1-2 0,1-4 0,1 0-93,1 0 1,0-1 0,0-9 0,2-2 0,2 1 0,0-1 0,1-3-1,1 0-62,3 31 1,1 0 0,0 0-1,-1 0 1,-1-1 0,2 1-1,0-23 1,1 1 0,1 6-1,0 1 146,0 7 1,2 4 0,0 10 0,0 2 0,0-37 935,0 16-1229,0 10 0,11 64 0,6 30 0,9 34 142,5 27 1,-11-27-1,1 4 1,4 7 0,0 4-1,0 5 1,-2 3 55,-3 2 0,-1 3 0,1 10 0,-3 0 0,-3-2 0,-2-1 0,1 3 0,-2 0 35,1 1 0,-2 0 0,-1-2 1,-1-1-1,0-7 0,0-2 1,-3-3-1,1-3 24,-2-6 1,0-2 0,3-5 0,-1-3 0,-1-9 0,-1-2 0,7 40 44,4-18 1,-4-20 41,2-8 0,-9-22 1,3-24 42,-5-31 0,-4-36 0,-5-20 0,2 37 0,-3 0-138,0-5 0,-1-1 0,-1-9 0,0-1 0,0-4 0,-1-2 0,-1-3 0,0-2 27,-1-5 1,0-2-1,-1-3 1,1-2 0,4-2-1,1-1 1,1 2 0,1-1-141,2 2 1,1-2 0,2 23 0,1-1-1,-1 1 1,1-29 0,0 0 0,0 0-1,0 0-13,0 2 0,0 1 0,3-2 0,1 2 0,1 10 0,1 1 0,1 3 0,1 1 115,2 3 1,2 2 0,2 3 0,2 4 0,-2 12 0,0 1 0,1 5 0,1 0 97,19-38 0,8 11 0,7 9 1,5 10-180,6 7 1,0 13 0,-7 13-1,-4 9 116,-2 8 0,4 31 0,-8 20 0,-7 21 7,-9 20 1,-17-31 0,-2 3 0,-2 6 0,-1 2 0,-2 6 0,-1 2 47,-1 5 1,-2 1 0,-3 7 0,-3 0 0,-1 0 0,-1 0 0,-3-1 0,-2 0-88,-3 0 0,-1 0 0,-1 5 0,-1-2 0,0-9 1,-1-1-1,0 1 0,-1-1 64,-2-1 0,0-2 0,3-3 0,-2-2 1,-1-6-1,-1-2 0,1-5 0,0-3 24,0-5 0,0-2 1,-20 40-1,8-28 244,2-9 1,-8-11 0,-7-17-96,4-22 0,1-33 0,17-30 0,2-13-322,2-18 0,12 39 1,2-3-1,0-8 1,1-3-1,1-2 1,1-2 69,1-1 1,0-2 0,0-7 0,1-2 0,3 3 0,0-1 0,0-4 0,0 0-104,0-1 0,0-1 0,1-3 0,0-1 0,3 5 0,1 0 0,3-1 0,1-1 0,2 0 0,2 0 0,4 1 0,1 1 0,-2 9 0,1 1 0,1 3 0,1 0 82,0 6 1,1 1-1,-2 1 1,1 3-1,-2 13 1,1 2-1,15-40 208,1 15 1,-1 19-166,6 10 1,0 32 0,9 23 0,-11 30 55,-6 23 0,-14-15 0,-2 4 0,0 6 0,-1 4 1,0 6-1,0 3-8,1 6 0,-2 3 1,0 8-1,-2 2 1,-3 7-1,-3 0 0,-2-30 1,-1-1-1,0 2-104,0 2 0,-1 2 0,-2-1 0,-1 0 0,-2 0 0,-1 0 0,0 3 0,0 1 0,-2-1 0,-1-2 0,-1 0 0,0-1 61,-1-1 0,0-1 1,-1 1-1,-1 5 1,-1 0-1,-1-1 0,-1-1 1,-1-1-1,-1-1 1,1-1-1,0-1 1,0-1 73,1-2 0,-1-1 0,-1 0 1,-9 29-1,0-1 0,2-6 0,0-2 1,0-5-1,0-1 50,0-3 0,0-2 1,1-7-1,1-3 1,3-7-1,1-3 1,-15 35 33,7-19 1,11-20 63,1-17 1,10-27 0,-2-19-48,3-35 0,6-30 1,3-18-1,0 44 0,1 0-305,1-3 0,2-1 0,2-15 0,2-2 0,0 2 0,0 0 0,0-4 0,0-2 0,0-3 0,1 1 0,1 6 0,0 0 0,-2-4 0,-2-1 0,1 5 0,1 1-41,0 3 0,0 3 0,-3 5 0,0 4 0,13-39 0,-7 18 338,-4 17 0,-9 19 1,20 42 0,-6 33 0,-1 32-107,-1 31 0,-13-33 0,0 3 0,2 5 0,1 1 0,-1 4 0,-1 1-168,-2 1 0,0 1 0,-1 7 1,0 2-1,-1 1 0,0 0 1,-1 0-1,0-1 120,-2 1 1,-1 0-1,0 1 1,-2-1-1,-4-7 1,-2-1 0,0 0-1,0-1 89,-1 1 1,0 0 0,-4 2-1,-1-1 1,2-8 0,-1-2-1,-1-2 1,-1-1 72,0-5 0,-1-4 1,2-8-1,-1-3 0,-14 27-9,7-15 1,7-29-202,6-32 1,4-39 0,9-50-1,0 37 1,0-3-96,-1-6 0,2-2 0,2-9 0,3-2 0,-1-6 0,0-1 0,2-3 0,-1-2 13,1-3 1,0-2 0,-4 24 0,1 0-1,-1 0 1,4-25 0,-1 1 0,-2 1-1,-1 0-13,-1 1 0,-2 1 0,0-2 0,0 2 0,0 12 0,0 3 0,0 3 0,0 1 139,0 4 0,0 2 0,0 4 0,0 2 1,-1 3-1,0 2 0,-3-44 144,-3 6 0,1 16 1,6 13-665,0 7 462,0 10 0,13 40 1,2 37-1,-2 32 48,-2 26 0,-7-30 0,-2 3 0,-1 3 0,-2 3 1,1 4-1,0 2 86,1 3 0,-2 1 0,-1 2 1,-2-1-1,0-9 0,1-2 1,1-4-1,0-1 12,1-8 0,0-1 1,0-5-1,2-2 0,1 23 1,4-16-754,8-10 483,-6-15 0,8-44 1,-10-31-1,-2-23 90,-1-21 0,-12-7 1,2 43-1,-1-1 1,-3-2-1,-2-1 185,-2-1 1,-3-1 0,-4-3 0,-2 0 0,-2-1 0,-2 2 0,-1 1 0,-1 0 12,1 2 1,-1-1 0,-5-8 0,1-1 0,4 4 0,1 0 0,-2-2 0,1 1-25,-1 0 1,1 0 0,4 2 0,2 2-1,0 3 1,2 0 0,2 3 0,1 0-119,2 0 0,1 1 1,-12-41-1,10 16 0,5 12 78,7 12-304,4 6 0,19 22 0,9 17 0,9 29 82,4 28 0,0 26 0,-19-28 0,0 1 0,-1 3 0,-1 1 41,-2 0 0,0 2 0,5 9 0,0 0 0,-4-2 0,1 0 0,-1-1 0,0 0 102,2 0 0,-1-1 0,1-5 0,-1-1 1,2-2-1,0-2 0,19 35-333,0-16 0,2-4 179,5-17 0,-5-22 0,3-26 75,-9-27 1,-9-16 0,-11-18 0,-4-7 344,-2-9 1,-5-12 0,-10 0 0,-7-3-50,-5 2 1,8 42-1,1 0 1,-11-46 0,0-2-34,10 47 1,1 0 0,3 1 0,1 0 0,-2-46 0,5 5 81,2 4 1,2-7 0,7 22 0,8 5-276,7 3 1,5 21-1,-3 8-216,7 11 0,-5 13 0,0 29 0,-2 19 216,0 17 1,1 27 0,-8 6-1,1 11 119,-10-47 0,-1 2 0,-2 8 0,-3 0 0,0-3 1,-1 0-1,-2-5 0,0 0-45,-1-2 0,0-2 0,6 41 0,1-18 0,-3-9-536,-1-9 0,5-6 236,5-9 1,-4-21-1,-2-18 311,-5-22 1,-2-22-1,-2-12 1,-5-10-108,-6-5 1,-11-12-1,-4 7 1,-1-7 270,1 0 0,-11-2 1,4 5-1,0 3 72,-2 1 1,2 4 0,3 5-9,6 8-38,4 13 1,4 22 0,5 35 0,7 39-196,4 35 1,1-29 0,2 4-1,-2 6 1,2 3 0,-1 2 0,2 1-174,1 2 0,0 0 0,-1 4 0,1 1 0,2 4 0,1 0 0,-1 0 0,0 1 0,1 2 0,-1 0 0,-2-3 0,-1 0 0,1-1 0,0-1 0,-1-1 0,-2-1 0,1 0 0,-2-1 0,-2-1 0,-2-2 0,-1-1 0,-1-2 0,-2-4 0,0-1-18,-1-2 1,1-1-1,0-3 1,0-2-1,2-6 1,1-2-1,0 38-38,3-12 1,3-10 0,5-15 316,8-12 1,2-14 0,20-28 0,4-7-98,5-11 0,19-25 0,2-25 0,-27 28 0,0-3-72,5-6 1,-1-3 0,0-2 0,-1-1 0,4-3 0,1 0 0,0 0 0,0 0-76,-1 1 0,-1 1 1,0 1-1,-1 3 1,-4 8-1,-1 3 1,-3 3-1,-1 3 145,25-24 1,-9 7 0,-11 15 147,1 8 1,-12 22-201,-9 23 0,-10 23 0,-18 32 0,-10 7 71,-12 12 1,10-35 0,-3 2 0,-4 5-1,-1 0 1,-4 3 0,-2 1 42,-3 2 0,-2 0 0,-4 1 1,-1-1-1,1 1 0,1-1 0,-2-1 1,0-1 20,-1-1 1,-1 0 0,0-5 0,0-1 0,1-4 0,1-1 0,3-4 0,3 0 122,5-5 1,1-1 0,-3-3 0,0-2 92,-23 22 0,7-31-475,12-22 0,23-30 0,24-30 0,17-9-4,10-9 1,-11 28-1,2-1 1,2-2-1,1 0 1,2 0-1,3 0 18,2-1 0,2 1 0,0 5 0,2 3 0,0-1 0,0 2 0,0 1 0,-1 2-123,33-28 0,3-1 0,-6 21 0,-3 6 184,-4 9 0,0 15 0,-15 6 0,-2 5-88,-3 2 0,-11 17 1,-6 12-1,-6 10 255,-5 6 0,-11 19 1,-4 1-1,-18 11 58,-17 9 1,-11 2 0,18-39 0,-3 0 0,-2 0 0,-2 0-42,-4 2 1,-3 0 0,1-2 0,-1-2 0,-1-3 0,-1-1 0,0-3 0,0-2 73,2-4 1,-1-1-1,-36 23 1,14-23 0,6-8 130,11-9 1,6-12 0,10-23-405,7-19 1,12-16-1,24-12 1,10-9-65,12-7 1,-7 36-1,4 0 1,2 1-1,1 1 1,2-2-1,0 0-23,0 1 0,1 1 0,2 2 0,0 3 0,29-28 0,-4 12-164,-6 6 0,-7 8 0,-7 14 416,5 8 0,-12 18 20,6 9 0,-14 19 1,-2 22-1,-9 2-32,-8 4 1,-5 9 0,-7 5 0,-6 0 44,-8-1 0,-20 14 0,-3-3 0,-3 0-48,-3-4 1,-5-6 0,8-11 0,1-5 355,3-6 0,2-14-522,-1-6 1,19-19 0,10-18-154,13-20 0,24-25 0,18-5 0,8-4 49,9-3 0,-27 32 1,1 0-1,33-27 0,-1 9 99,1 12 1,-5 7 0,-8 16-1,-5 8 72,-2 7 1,-9 12 0,-9 10 0,-4 12 226,-8 16 1,-1 17-1,-10 11 1,-3 9-97,-2 8 0,-13 7 1,2-45-1,-3 1 1,-5 3-1,-1-1-53,-3 2 1,-2 0 0,-6 6-1,-3 0 1,1-4 0,-1 0-1,-3 3 1,-2 0-38,-2 4 1,-2-1-1,-5-1 1,-2-1 0,0 2-1,-2 0 1,-4 2-1,-1-1 107,-2 1 1,-1-1 0,-7 8 0,-1-2 0,-1-2 0,-1-2 0,1 2 0,-1-1-106,1 0 0,-1 0 1,0 2-1,1-1 0,6-7 1,2-3-1,4-5 1,1-1 89,6-5 1,1-2 0,5-8 0,3-2 78,-13 27 1,28-17 0,32-15-384,34-18 0,21-28 1,20-17-1,-39 8 0,1-2 74,4-4 0,0-3 0,6-4 0,1 0 0,-2 3 0,1 1 0,-1 2 0,1 2-41,-3 1 0,0 4 0,-2 4 0,-2 3 0,44-9 0,-7 9-82,-5 8 0,-10 5 0,-5 7 0,-6 5 0,-7 10 0,-4 19 0,-13 5 0,-7 8 276,-8 9 1,-16 17 0,-8 3-1,-20 6 92,4-40 1,-3 0 0,-7 4 0,-4 0 0,-3 4 0,-4-1 0,-3 2 0,-3-1-24,-4 2 0,-3-1 1,-8 5-1,-2-2 1,2-4-1,0-1 1,-3 0-1,-1-1 23,1-4 1,-1 0 0,-5 1 0,-1 0 0,4-6 0,1-1 0,3-3 0,1-2-1,3-1 1,0-2 0,2-2 0,1-3 0,6-3 0,2-1 0,3-4 0,0-1 204,-36 14 1,16-13 0,21-11-443,3-3-213,12 8 0,23-16 0,25 0 82,17-11 0,23-7 0,1-4 0,4-4 0,5-6 0,-1-5 0,7-3 0,-4 1-82,-3 0 0,5 9 0,-8 3-164,-8 6 0,1 3 819,-12 5 1,-10 15 0,-17 18-83,-16 10 1,-20 14 0,-16 4 0,-8 2-1,-3 4 1,-16 3 0,2 2 0,-2 0-1,0-1 1,2-1 0,0-2 0,0-5-241,1-3 1,8-7 0,4-8-928,4 3 594,12-15 0,8-9 0,20-29 82,15-14 0,18-16 0,3 0 0,8-2 14,4-5 0,6 1 0,-4-1 1,2 5 364,4 2 0,-6 11 0,-2 11-155,-5 4 1,-2 5 26,1 4 0,-12 11 240,-8 21 1,-31 12 0,-18 23 0,-3-4-1,-5-2 1,0 5 0,-3-10 0,1-4-46,0-4 1,0-11 0,0 2 0,-1-4-24,1-2 1,7-7-407,-1 0-49,0-9 0,7-6 103,13-18 1,24-1 0,26-10-72,7 3 0,-5 2 0,-7 6 0,3 3-135,2 4 0,2-5-54,1 5 553,-1 4 1,-17-2 126,-22 18 1,-13 2 0,-35 21 0,2 1-47,0-1 1,-8 1 0,1 1 0,-3-6 9,-3-4 1,2-2-1,3-1 1,4-1-15,2-5 1,2 2 0,7-6-219,0 2 1,-7-7-920,0 3-42,18-5 0,2-2 492,24 0 0,-7 11 868,9 8 0,0-3 76,0 10 1,0-13-223,0 13 0,-9-7 0,-4 14-40,-4 2 1,-9-5 0,-3 3-73,-1 2 1,-5 9-55,-11 1 1,12-1-154,-6-12-227,23-12 0,-5-16 180,22-17 0,5-8 0,16-21 0,5-1 53,7-3 1,6-9-1,7 1 1,6-9-10,5-9 0,4-2 1,0 2-1,0 7-32,-5 4 0,-10 4 1,0 7-269,-5 11 719,-10 0 1,-12 28 0,-23 4-83,-22 16 1,-22 24 0,-9 10 0,-10 12-124,28-22 1,-1 1 0,-2 3 0,0 0 0,-2 3 0,0 1 0,-2-1 0,-1 0-34,-1 0 0,0-1 0,-3 0 1,0-2-1,5-5 0,0-1 1,-1 2-1,0-1-104,2 0 1,-1 0 0,-4 0-1,0 1 1,4-2 0,0-1-1,3-2 1,-1-2 248,-38 24 0,14-6 0,7-11-150,7-7 1,17-13-1,-3-7-412,3-3 0,11-16 0,7-11 0,10-13 0,15-7 0,10 3 82,8-5 0,13-11 0,11-6 0,0 4 0,-1 5 0,12 4 0,-4-5 0,1 3 176,7-2 1,-4 6-1,7 0 1,-8 4 208,-5 5 0,3 2-85,-4 11 273,-12 13 1,-19 24 0,-31 30-83,-21 11 1,-19 12 0,-2-12 0,-5 2-1,-2-1 1,1-6 0,-1-7 0,0-3 0,0-5 0,9-3 0,2-12 73,0-4 0,-2-4-207,-9-9 1,20-13 0,13-11-359,15-13 0,11-16 0,9 1 0,10-7 0,12-6 0,6 4 0,2-4 0,-2 6-82,-4 7 0,4 4 0,-4 11 60,4 4 0,-5 7 395,1 13 1,-9 9-26,2 17 1,-6 13-95,-7 26 0,-5-2 0,-8 9 0,-2-11 33,-4-7 1,-5-2-1,-11 3 286,-4 4 1,2-14 0,-11 1 151,-6-9 0,6-13-287,-11-5 0,11-32 1,-2-15-91,15-12 0,12-16 0,10 8 0,0-5-348,0-1 0,2-14 0,4 3 0,7-3 0,5 1 0,8 4 0,-2 4 0,-5 9-246,-3 8 0,-3 7-442,6 9 965,1 9 0,-3 38 1,-4 27 54,-6 15 1,-7 20 0,-7-7 0,-6 5 31,-4-1 0,-3 9 0,1-19 1,-1-3 82,1-6 1,-1 0-46,0-2 1,-1-5 36,-6-15-183,14-8 0,-13-25-159,13-12 0,2-7 0,0-27 0,3-3 1,3-5-24,3-5 0,2-5 1,0 3-1,0 1 77,0-1 1,0 3 0,0 6-1,2 0 170,5 0 0,-5 3 1,7 1-1,-3 5 179,1 2 1,8 2-1,-4 7-342,0 0 1,15-7-8,0 1-136,-8 16 0,5 32 0,-18 29 466,-7 16 1,-7 9 0,-13 1-1,-4 3-32,-7 5 1,-10-5 0,-3 4 0,3-6 121,1-7 0,3-10-156,0-10 1,0-10-288,-1-2 1,19-40 0,8-28-129,8-17 0,14-16 0,6 7 0,7-4 0,4-1 0,2-3 0,-4 12 0,2 0 166,-2 5 1,-8 6 0,-3 5 0,0 4-83,-2 2 1,4 8 758,-9 8-404,10 8 1,-14 2-170,4 22 0,-6 26 0,-6 29 48,-7-1 1,-11 1-1,-4 3 1,-3-1 108,-4-5 1,5 3-1,-3-10 158,-2-1 1,-2-5-105,-2-6 0,8-20-414,5-26 0,18-18 0,12-30 0,16-2 114,8-2 0,7-7 0,8 7 0,5 1-203,2 4 0,0-4 0,5 6 54,-3 7 0,-8 8 0,4 6 0,-3 4 119,1 7 1,6 13 0,-6 7 133,-2 3 0,-3 8-152,-2 8 1,-8 9 92,-5 17 0,-24 9 1,-15 2 197,-15 0 1,-16 4-1,-4-8 1,-2-2 148,-4-3 1,-1-2 0,3-2 163,6-4 1,5 2-698,2-9 39,17-9 0,22-23 0,26-18 0,9-9-79,4-8 0,15-18 0,5-2 0,4-7 105,-29 32 1,0-2-1,-1 1 1,1 0-1,3 0 1,0 0-1,35-30 46,2 6 0,-6 2 0,-1 18 1,-1 6 339,-1 4 1,9 5 0,-4 9 0,4 4-45,4 6 1,-4 7 0,15 9-1,1 8-313,1 7 1,-38-7 0,1 1 0,-5-2 0,0 1-1,0 1 1,0 1-53,-2 0 0,0 1 0,3 0 0,0-1 0,41 20 0,-4 1 1,-4-1 0,-7 0 1,-2 0-1,-4 0 124,-3 1 0,-3 5 0,-12 3 1,-9 0 283,-8 0 1,0 11 0,-11-3 0,-7 3-1,-8 4 1,-7 9 0,-4 0 0,-7 4-1,-10 3 1,-9-1 0,-12 0 0,-1-1-1,-5-5 1,3 4 0,-7-9 0,2-1 245,4-8 1,1-10-1,-3 5 1,11-19-984,-4-1 0,21-22 246,5-18 0,9-19 0,6-22 0,5 0 0,6 1 0,11-10 0,4 0 0,3-6 0,3 0 0,8-2 0,1 4 0,-1 6-246,1 5 0,-4 11 566,1 6 0,-6 20 0,8 9 171,-14 19 1,-4 29 0,-17 21 0,-3 16-124,-3-32 1,0 2 0,-1 6 0,0 1 0,0 5 0,0 1 0,0-1 0,-2 0-80,-1 0 0,-1 2 0,0 11 0,-2-1 0,-3-11 0,0-2 0,1-3 0,1-1-107,0-4 0,1-1 1,-5 45-1,-2-19 1,4-12-418,0-10 696,7-9 0,-17-22-114,-1-13 1,-6-28 0,-7-27 0,7-4 42,4-1 1,3 1-1,-1 7 1,1-1 346,-1 1 1,7-2-519,0-5 1,9 5-466,-3-5 0,16 22 284,10 11 1,10 33 0,10 14 0,-2 12 165,-5 9 1,6 3 0,-6 8 0,3 6-108,-2 4 0,4 0 1,-7-2-1,1-4 195,-5-3 0,-7 5 1,-3-7-1,-3-1 380,2-3 0,-4-11-672,2-5 223,0-12 1,11-37-1,-2-27 1,-7-19 130,-4-17 0,-5-1 0,-6-4 0,0 0-4,0 3 0,0 1 1,-2 12-1,-2 3 26,-3 8 0,-6 3 0,5 3-74,-3 0 0,6 0-383,-1-1 1,8 10 206,11 4 1,9 13-1,17 11 1,0 12-119,0 17 1,-2 10 0,-2 8-1,-2 10 319,2 8 1,0 0-1,-1 9 1,-3 2 29,-3 2 0,5 3 0,-7-1 1,-2-2 33,-2-4 0,-3-7 0,-1-10-485,-5-3 238,4-8 1,-8-12-1,4-25 41,-6-25 0,-5-32 0,-2-17 1,0-12-100,0-6 1,0-6 0,-2 4-1,-5 2 250,-6 4 1,-4 1 0,-3 15 0,-2 1 400,-4 3 1,2 9 491,-9 0-853,1 8 0,8 12-433,17 25 1,18 29 0,26 35 56,-4 6 0,4 4 0,-4 1 0,4 6 183,2 2 1,0 13 0,0-10 0,-2 1 146,-4 1 0,2-5 0,-7-2 0,2-6-82,5-8 0,-4-7 0,1-18-354,3-3 446,-6-8 1,3-26 0,-12-28 124,-9-23 1,-7-19-1,-6 1 1,-5-6-109,-6-1 0,-4 6 0,-3 0 0,-1 0 171,-6 3 1,6 8-1,-8 11 209,1 2 1,0 2 116,-5 7-854,5 17 0,17 29 0,9 25 0,10 10 0,12 5 0,6 12 0,2 13 0,7 4 82,2 3 0,-12-36 0,0 1 0,15 47 0,-20-43 0,1 0 173,0 1 0,-1 0 0,0 1 1,0 0-1,-2 1 0,1 1 0,-2 0 1,-2 0 90,-1-1 0,-2 1 1,0 2-1,-2 0 0,0 1 1,0-1-1,-1 1 0,-1-1 96,-1-1 1,-1-1-1,5 39 1,-7-8 0,3-11 294,-3-13 1,7-9-694,2-11 0,-2-22 17,2-17 1,-8-26 0,1-30-1,-4-14-61,-2-15 0,-2-7 0,-2-1 0,-3 4 109,3 1 1,-7-3 0,-2 4 0,-5 0 65,-1 0 1,6 2 0,0 4-1,0 1 64,2 1 1,0-10 0,7 13 0,-3 2 11,3 6 0,1 3 1,3 6 225,0 9 1,18 2-214,8 9 1,11 19-1,7 33 60,1 24 0,1 22 0,-7 11 1,0 8-10,-19-32 0,0 2 0,-1 2 0,-1 2 1,-1 6-1,-2 2 0,-1-1 0,-2 2-6,0 1 1,-2 2 0,0 6 0,0 1 0,-1-5 0,-1-1 0,0-2 0,0-2-59,-1-3 0,-1 0 1,-4-2-1,0-1 1,4 43-3,-3-9 1,-3-24-1,2-12-121,4-10 1,-3-32 0,3-28-47,-4-38 0,-2-36 0,-1 39 0,0-1 0,-1-4 0,0-1 41,-1-5 0,-1-1 0,0 1 0,-1 0 0,3 5 0,-2 1 0,-2 0 0,-1 0 24,-1 1 1,-2-1 0,1-3 0,-1 0 0,0 5 0,0-1 0,0 0 0,1-1 150,-2 2 1,2-1 0,2-3 0,1 0 0,0 6-1,1 0 1,-4-45-69,5 6 1,2 16-1,2 13 722,0 9-652,0 6 1,17 24-1,5 17-111,0 25 1,8 25-1,-14 16 1,-1 11 189,2 6 1,-8 15 0,-3 5-1,-3 0-52,-3 0 1,0 0 0,0-18 0,0-8 107,0-7 1,2-13-301,4-4 1,-3-20-136,3-20 0,-4-32 0,-2-37 0,0-9 0,0-8 0,0-16 0,2 0 0,3 2 145,1 5 1,1-5-1,-7 20 1,0 2-18,0 3 0,0 12 1,0 11 1024,0 5-631,0 11 0,0 10 0,0 24-143,0 22 0,2 20 0,5 4 1,6 7 7,4 10 0,3 1 0,-1 4 1,1-3-296,-1-5 0,1 5 1,0-17-1,-1-4-338,1-4 0,-5-14 344,5-3 1,-7-19 0,6-14 0,-8-18 240,-2-11 1,-7-13-1,5-4 1,-5-5-27,-2-2 1,-7 1 0,-1-1 0,-3 2 259,-5 5 1,-1 4 0,0 9 655,4 0 0,-14-1-831,14 10 0,-2 23-398,22 27 0,10 15 0,16 17 0,-7-6-82,-4-5 0,-3-2 0,1 1 0,-1-1 0,3 13 0,0 0 274,-2-4 280,4-13-27,-14-7 1,8-28 0,-5-13 0,-7-15-110,-3-9 1,-3-11 0,0-4 0,0-3-39,0 3 0,0-2 0,0 6 345,0-2 101,0 15-990,-9-2 0,9 32 261,0 19 0,22 14 0,10 26 0,-3-4 125,-5-2 0,2-2 1,2-7-1,0 0-97,1 1 1,3-1 0,-3 0 201,1 0 0,-4-8 338,7-5-102,-9-13 0,9-28 1,-14-18-1,-8-6-38,-7-3 1,-4-6 0,0-2 0,0-2-231,0 0 0,0 8 0,-2-1 0,-2 3-46,-3 3 1,-6 0 161,7 0 1,-1-1-576,7 1 0,11 17 33,9 9 1,17 11 237,15 9 1,0 12 0,-4 12 353,-9-1 0,-10 5 0,5-4 8,8 6 0,4-5 112,6 7-171,-4-17 1,-13-26 140,-9-22 1,-11-11-1,-22-15 1,-6 6 40,-4 4 1,-3 3 0,-1-2 112,-6-5 1,4 11 320,-10-4-1565,0 4 375,3 13 0,21 16 164,22 26 0,18 8 0,10 11 0,-4 0 0,-4 0 0,1 3 385,-1 4 0,-9-12 0,2 6 416,-4-3-123,-2-9-105,-1 0 1,-8-43 0,-7-16 0,-8-14-55,-9-8 0,-4 1 1,-3-7-1,0 3-116,1 4 0,-3-3 1,-2 7-1,-4 0 45,-3 0 1,7 3-1,-4 5-113,0 1 0,-1 0-261,-3 0-238,12 17 0,16 11 246,17 31 0,6 10 0,14 23 0,-7-8 24,-4-3 1,-2-3-1,1 2 233,5 5 1,-4-11 718,4 4-239,-4-22 1,-4-4-269,-5-26 1,-7-21 0,-10-19 0,-5 5-168,-2 5 0,-2-3 0,-6-2 0,-1 0-60,0 0 0,-1 3 542,-6 5-1178,-3 1 607,-1 9 0,16 23-459,22 27 0,12 17 0,21 22 0,-1-1 336,0 1 1,-6-9 646,-1-4 1,-14-5 491,1-1-190,-12-10-690,2-10 0,-12-22 0,-5-20-272,-12-15 0,-2-5 0,-10-8 97,-3 2 0,2 0 112,-6 3 0,-2 6 357,-12-1-889,5 10 0,27 30 246,8 13 0,23 20 0,12 12 0,4 1 2,3 2 1,5-7 0,-1 7 0,4 0 89,2 4 0,1-4 1,-1-2-1,0-5 30,0-1 1,-6-1-1,-1 0 507,3 0-514,-6-8 622,-1-3 1,-19-21-1,-9-14 1,-11-13-1,-15-19 1,-5-2-1,-8-5 1,0 7-535,0 0 0,6 2-229,0 11 13,18-1-144,-2 17 1,21 10 174,9 13 0,-4 4 156,17 3 46,-17-9 1,8-9 0,-17-20 270,0-14 1,-7-10 0,-1 3 0,-5 0-1,-9 0 1,0-1 0,-8 1 0,-1-2-120,1-5 1,-3 5 0,-6-7 0,0 0-125,-1-4 0,1-5 0,0-2 0,0 3 9,0 3 0,-5-8 0,0 7 0,3 2 211,-2 2 0,-1 4 1,3 5 60,-5-5 0,2 17-775,-8-3 0,9 21-492,-3-2 492,4 17 0,5 9-492,5 13 773,3-4 363,10-2 1,1-22-197,5-18 0,5-2-170,8-10 0,6-1-113,1-6 1,-1 6 254,-6 0 1,7-1 18,-1-12 0,10 4 0,-6-5 15,1-1 1,5 6 0,-10-4 76,-2 5 0,5-5 322,-2 1 1,-9-1 76,-12 7 1,-5 17-674,-7 9 1,8 9-219,-8 4-39,17 0 0,-25-7 298,7 0 0,6-8 31,-5 2 0,13 2 801,-14-2-843,19 9 1,-16-1-288,17 19 0,1 1 0,6 17 0,0-5 628,0 5 0,2 1 191,4 6 1,-3 0 0,3 1 163,-4-1 1,5-7-1,-1 1 1,3 0-1476,-2 6 636,-5-17 1134,6-5 9,-8-17-1012,9-17 0,-4 8 44,8-17 0,4 0 0,5-13 153,-5-1 0,5-12 0,4-2 0,-2 1 60,-2 3 1,-5-2 0,-2 6 0,-1 1-39,1-3 1,0 0 0,0-7 0,-4 5-107,-2 2 0,4-6 0,-4-1 0,2-6 28,4-4 1,-4-9 0,0 4-1,-1-1 57,1-1 0,0 2 1,4-2-1,-4 7 50,-2 4 1,-2 11 0,-7 4 791,0 5-737,0 10 0,-5 5-108,-8 13 0,7 9-306,-14 17 0,-4 6 0,-9 16-164,-4-2 0,3-14 808,-6 7 1,-1-6 0,-11 8-22,6-6 0,11 0-220,3-16 1,10-6-53,2-19 0,11-14 0,16-28 0,8-4-187,9-7 0,9-19 0,-11 40 0,2-1 0,1-2 0,2-1 41,1-1 0,0-1 0,1-6 0,-1 0 0,0 3 0,1 0 0,-1-3 0,0 0 0,3-3 0,-1-1 0,-1 1 0,-1-1 0,-1 0 0,0 1 0,1 3 0,1 0 97,-1 3 0,1 0 0,2-7 1,1-1-1,-6 6 0,0 0 0,2 1 1,1 0 33,0 3 1,0 1-1,-3 4 1,-2 3-1,20-35 1,-9 16 482,-9 12 1,-13 16-165,-6 8 1,-18 5 0,-13 2-178,-13 13 0,-7 17 0,5 9 1,0 4 13,0 3 1,-7 8-1,-2 5 1,0 2-273,0-3 0,-6 12 1,4-7-385,0-2 0,6-7 357,5-15 0,6-11 148,-6-21 1,17-7 0,18-27 0,10-3-70,14-7 1,8-14-1,14-10 1,3 0 8,-19 44 0,1-1 1,1-2-1,0 1 1,1 1-1,1 1 1,-1-2-1,1 0 0,-1-2 1,1 1-1,5-1 1,1 0-1,0 0 1,0 0-1,-1 2 1,0-1 51,0-1 1,0 0 0,-5 4-1,1 1 1,1 2 0,1 0 4,28-34 1,-11 13-1,-4 2 132,-5 11 121,-10 15 1,-10 9-124,-21 18 1,-17 30-101,-22 22 1,-7 6-1,9-9 13,-6 3 1,-3 0 0,7-5-244,-1 5 1,1-13 45,0-1-38,17-16 0,29-16 1,28-16-1,10-8 81,10-8 1,4-5-1,4-3 1,4 1-13,3 0 0,-5 0 0,5 0 0,-3 2 81,-3 4 1,-12-2 0,-6 11 176,-5 7 469,-2-3-123,-8 9 1,-25 0-247,-25 5 1,-18 6 0,-22 9 0,0 10-1,0 12 1,-2-1 0,-4 5 0,-7 4-161,-4 5 0,-7 8 0,2-6 1,7-3-147,5-1 1,-1-3-1,11 0-787,9 0 520,15-17 0,22-2 0,26-27 82,24-15 0,18-19 0,10-11 0,7-7 123,-34 26 0,0 1 0,3 1 0,1 1 0,0-4 0,-1 0 0,-2 2 0,0 1 201,37-28 0,3-2 1,-14 13-1,-4 0 128,-7 0 1,1 5-1,-7 8 1,0 5 139,0 1 0,-3-3 2,-5 5-306,-1 1 0,-15 13-23,-18 13 0,-23 11 0,-35 26 0,-7 0-2,-9 5 0,-19 1 0,2-2 0,40-20 0,-1 0 119,-46 18 0,46-17 0,1 0 0,-36 8 0,5 1 104,0-5 0,15-7 0,2-3-127,2-3 0,3-9-605,2 2 0,21-16 164,18-17 0,24-10 0,11-17 82,6 2 0,18-5 0,6-2 0,-4 9 121,-4 7 1,1 6 0,1 4 70,-2 7 1,-3 0-121,-2 6 351,0-4 25,-8 13 1,-36-6-1,-21 4 1,-11 6 10,-4 5 1,-16 11 0,-6 4 0,-6 6-41,-3 8 0,6 1 1,-1 5-45,6-7 1,0 2-1,15-2-322,3-2-53,10-2 0,31-11 0,24-7 0,19-10 0,18-14 0,2-2 0,13-10 0,2-3 0,0-2 0,13-3 0,-10 1 0,-1 2 170,-4 5 0,-15 3 0,-13 12 630,-5 4-227,-2-5 1,-23 16 0,-21-2-83,-23 8 1,-24 14 0,-9 10 0,-16 2-218,-12 5 1,42-16 0,-2-1 0,0 1 0,0-1 0,1-1 0,1-1 53,-45 10 1,42-14-1,0-2 1,-42 7 0,5-1-18,5-3 0,8-7 0,4 5 0,9-2-187,4-5 1,12-2-160,12-2 0,11-4 0,7-7 35,19-9 0,16-4 0,23 3 0,7-5 0,9-7 0,13-4 0,2-2 0,5-1 144,-1 1 0,11 2 1,-10 2-1,1 3 178,1-3 0,-7 7 0,-7 1 0,-10 8 206,-7 6-112,-13 4 0,-17 3 1,-25 1 74,-21 7 1,-28 1 0,-12 10 0,-10 2-213,-11 2 1,34-8 0,-1 0-1,3-1 1,0-1 0,-3-1-1,-1-1 47,0-1 0,-1 1 1,0 1-1,-1 1 0,-1-4 1,0 0-1,4 0 0,0-1 60,-2-1 0,0 0 1,5-1-1,0 0 1,0 1-1,0 0 1,-43 3-71,7 3 1,-7-1 0,25-6 0,8 0-47,11 0 0,8 0-516,3 0 0,19-13 295,14-13 0,26-4 1,23-18-1,18 0 0,13-4 74,-31 24 0,1-1 0,2-3 0,0-1 0,0 0 0,1 0 0,-1 2 0,0 1-74,1 3 0,-1 0 1,39-25-1,-6 10 0,-14 7-14,-10 5 1,-8 4 1035,-7 6-498,-1 1 1,-30 12 0,-20 11-224,-22 14 0,-28 14 0,-4 1 0,-9 4 0,-5 2 0,1-6 1,-1 0-1,3 2 109,4 2 0,-2-7 0,11-4 1,4-6-94,5-7 0,17 2 1,-2-8-150,2-3 0,11-6-291,6-11 1,16-20-1,21-21 74,16-3 0,8-4 0,0 13 0,3-2 21,2-4 1,-1-3 0,-3 0 0,-1 3 266,-2 2 1,-2 8 0,-10-2 320,5 5 1,-8 4 136,2 4-455,-17 5 1,6 24 0,-23 15-20,-12 19 0,-8 18 1,-14 0-1,-3 2 44,-8 4 1,-3 3 0,-3 2 0,2-5 138,5-8 1,-2 0 0,8-16 53,2 1 0,-4 3-53,3-7 0,10-14-421,15-20 0,11-6 1,16-20-1,8-1-35,9-3 0,5-3 0,8-1 0,0-3-82,4-1 0,2-8 0,-3 6 18,-1-4 1,0-5-1,0-5 361,0 4 0,-15 18 759,-4 0-684,-13 13 1,6 10 0,-13 23-81,-9 17 0,-15 17 0,-11 9 0,-6 5 26,-5 6 0,-6 2 0,4-2 0,-2 0-18,-5-2 1,7-7 0,3-17 80,3-3 0,-3-10 89,-1-2 0,9-16-328,11-23 0,13-12 1,6-21-1,5 6-70,2 5 1,9 2 0,4-1-1,2 1 128,-2 0 1,4 0 0,-4 0 0,5-1-7,2 1 0,6-2 1,2-3-1,0-4-37,1-2 1,5 0 0,-1-4-1,4 4 50,2 2 0,0 2 0,-1 7 1,-4 2-62,-1 4 1,-7 5 47,7 8 88,-9 9 223,-5 3 308,-1 16-444,-16-5 1,-22 18 0,-14 3-58,-4 13 0,1 16 0,-4 1 0,-2 7 13,-3 4 1,-6 1 0,8-10 0,5-4-149,4-6 1,11-4-1,-2-3-584,4 0 549,3-9 1,8-16 98,4-28 1,14-7 0,8-27 0,9 0-4,8-4 1,12-5 0,4-4 0,0 0 23,0 2 0,0-4 0,-5 11 0,3-5-102,-3-2 1,5-4 0,0 0 0,2 4 53,5 3 1,-7 3-1,-3 16 103,-3 5 0,-3 6-107,0 13 1,-6 4-80,0 9 0,-9 11-56,2 8 182,-13 1 102,-5 0 752,-8-12-458,-17-34-924,13 11 407,-14-31 0,20 16-239,5-10 0,4 1 338,8 0 1,1 0 339,0 0-4,-9 17-260,6-4 0,-19 34 34,-5 6 1,-12 20 0,-18 16 18,4 1 1,2-1 0,8-7-101,-4 3 0,1 0 1,7-5-1,-1 3 58,0 1 0,-1 3 0,-3-4 0,-2 1-19,2-1 1,-5 4 0,1-2-1,0-3 44,-1-1 1,1-3-1,2 2 56,-7 5 1,1-3-74,-8 10 1,14-3-45,-6 2 1,10-4-1,7-9-142,2 0 1,8-6-849,-1 0 561,3-9 0,14 0 253,9-18 1,19-28 0,16-26 14,1-6 1,-1-9-1,-14 8 1,3-3 68,1-1 0,8-11 0,-8 11 1,-1-2 58,-3 0 1,-2 5-1,-2 1 1,-2 5-1,-2 2 1,-9 3 0,4 5 143,1 1 237,-16 17 1,4 3-247,-17 25 1,0 16 0,0 24-1,-2 0-85,-5 2 1,-4 2 0,-8 11 0,-3 2-15,-4 2 0,2 7 1,-7-5-1,1 1 3,0-1 0,3-1 0,-3-7 0,2-3 38,4-4 1,2-4 0,4-8-37,5-1-12,5 0 42,8-17 0,0-16 0,2-25-224,4-12 1,12-19 0,8-2-1,-2 4-123,-2 4 1,-3 5-1,1-2 80,-1-5 0,8-2 515,-1-4-256,0 4 0,-2 31 1,-5 17 78,-8 21 1,0 14-1,-4 7 1,-3 3-116,-2 8 1,-2 10 0,0 4 0,0 1-118,0-1 1,0 5 0,0-4 0,0-3-40,0-4 1,-6 0-1,-1-13 1,3 0 64,2 0 1,-5-9-177,1-7 724,-1-8 1,-2-11-348,-4-26 1,5-15 0,-1-24-36,0 6 1,5-2 0,-7 0 370,2-2-383,3 15-232,-3-2 1,7 44 0,-5 12 0,5 14 68,2 6 1,7 16 0,-1 6 0,-2 6 31,-1 7 1,-1-4-1,2 0 1,5-3-78,2-4 0,0 5 0,4-5 0,-2-4 74,2-5 1,-4-10 0,2 4 54,2 0 0,-4-14 600,2 6 365,-8-6 0,3-3-466,-16-11-899,-3-12 1,-7-21 135,5-13 0,5-11 0,8-15 0,0 6 0,0 5 0,8-5 0,5-2 0,5 0 27,1 0 1,-6-4 0,1 4-1,1-2 164,2-4 1,1 3 0,-3-1 0,-2 0 188,2 2 1,3 2 755,1 9-870,1 8 1,4 9-95,-5 22 1,5 14-1,-11 27-66,5 5 0,-7-12 0,-3 6-178,1-3 1,0-7 91,4 3 685,4-18 0,-8 5-265,4-27 1,2-17-20,-8-28 0,-1-3 1,-6 3-1,0 7-79,0 3 0,0 9 1,0 1-429,0-3 1,0-2 302,0-2 0,0 6 27,0 0-47,0 18 43,9-11 0,2 48 1,6 4-15,-4 11 0,-6 7 31,-14 1 1,-1-3-36,-5 3 140,4-3 124,0-20 0,7-29-109,-4-26 1,-3-17 42,2-2 1,-8 4 452,2 2-909,4 22 0,5 3-210,17 21 0,2 6 142,18 20 0,-16 7 461,3 13 1,-5 2 0,3 4 12,-5-6 0,-5 1 1,-5 1 74,3 2 0,-4-13 50,5 3 2,-5-5-114,-2 4-120,0-9 0,0-6-67,0-4 1,0-9-102,0 15 0,0-7-46,0 14 1,0 2 85,0 11 1,0-5-28,0 5 0,0-11 226,0-3 820,0-8 75,0 4-520,-9-17-1447,7-2 0,-7 0 656,9 2 0,11 0 0,9-7-656,10-8 738,7 1 0,20-14 0,4 6 0</inkml:trace>
</inkml:ink>
</file>

<file path=ppt/ink/ink3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23"/>
    </inkml:context>
    <inkml:brush xml:id="br0">
      <inkml:brushProperty name="width" value="0.6" units="cm"/>
      <inkml:brushProperty name="height" value="0.6" units="cm"/>
      <inkml:brushProperty name="color" value="#FEF78D"/>
    </inkml:brush>
  </inkml:definitions>
  <inkml:trace contextRef="#ctx0" brushRef="#br0">2870 2391 7956,'-17'40'-761,"4"-1"881,4 0 1,13 0 364,9 0-37,-8-17 1,30 4-163,-9-13 1,2-4-37,5-2 0,-7-25-121,7-14 1,-10-14 0,4-13 0,-6 0-97,-1 0 0,0 1 1,-1-3-1,-1-2 24,-5-3 1,4-8-1,-6 2 1,2-2-106,0 2 1,-6-2-1,4 7 1,-1-1 20,1 1 1,-6 2 0,1 6 0,-4 2-302,-2 5 0,0 4 0,0 9 188,0 0 1,0-1 75,0 1-126,0 17 1,0 9 148,0 26 1,0 3 0,-2 16-1,-2 5 111,-3 7 1,-1-1 0,3 12 0,-3 6 17,-3 9 0,-2 21 0,-7 7 0,10-47 0,0 0-14,1 3 0,-1-1 0,0-3 1,0 0-1,0 3 0,1 1 0,-1-3 1,0 0 49,-10 47 1,14-47-1,-1-2 1,-6 36 0,0-4-17,2-7 1,-4-9 0,9-12 0,1-8 132,3-3 0,2-10 52,0 1-797,0-9 405,0 4 0,9-23 0,4-16 79,4-20 1,3-21 0,-1-7 0,1-8-19,0-3 1,-10-13 0,-1 0 0,-2-8 28,-4 41 0,0 0 1,1-4-1,-1-1 1,-3 1-1,0-1 0,0 0 1,2-1-91,1 0 0,1-1 1,-4-9-1,2-1 1,2 5-1,0 0 1,0 1-1,1 0-24,1 3 0,1 0 0,2-1 0,2 1 0,0 4 0,2 1 0,0 4 0,0 0-51,11-42 0,-2 17 0,-5 15-61,-4 11 158,4 7 0,-8 28 0,4 21 116,-6 27 1,-5 28 0,-2 3 0,0 12 0,0 16 0,-4-38 1,-1 3-1,-1 2 1,-1 2-1,-1 5 1,-1 1 81,-1 7 1,0 1 0,-2 2 0,-2 1 0,0-1 0,0 1 0,0-2 0,-1 0-54,1-2 0,0-1 0,1 3 0,2-2 1,3-10-1,1-3 0,1-4 0,1-1-14,0-5 1,1-3-1,-2 37 1,6-15-1,0-9 275,0-9 0,2-6 243,5-9-320,-5-17 1,24-26-1,-2-35-119,4-22 1,7-13 0,-9-9 0,0-9-196,-11 41 0,-2-2 0,-1-3 0,0-1 0,3-4 0,1 0 0,-1-1 1,0 0-63,1 0 0,-1-1 0,0-7 0,0-1 0,2 8 0,-1 2 0,-2-1 0,-2 0-18,-1 0 1,0 2-1,-1 6 1,0 1-1,-1 2 1,1 2-1,8-40-187,-5 8 0,-5 9 0,-8 20-656,0 6 712,0 13 1,-17 31 0,-9 31 436,-9 25 1,2 27 0,1 4 0,15-36 0,1 2-44,1 1 1,-1 2 0,-2 11 0,-1 1 0,3-1 0,0 1 0,-2 1 0,1 1-27,1-1 0,-1-1 0,0-4 0,-1 0 0,5-5 1,0-1-1,1-3 0,0-2 104,-9 43 0,3-5 0,3-23 0,4-5 188,2-7 0,3-12 183,6-10-326,0-8 1,24-24 0,8-26 0,10-22-267,6-15 0,2-13 0,-21 33 1,1-1-1,-1-2 0,0 0-102,1-4 0,-1 0 0,1 1 0,-1 0 0,1-4 0,-1-1 0,-1 2 0,0 0-18,-1-1 1,-1 1-1,0 1 1,0 0-1,-5 4 1,-1 0-1,15-40-187,-4 7 0,-5 8 0,-7 19-656,1 8 891,0 3 1,-12 31 0,-8 20 0,-13 26 238,-11 22 1,-11 23 0,14-33 0,-1 2 0,0 1-1,0 0-24,-2 4 1,-2 1 0,0 0 0,0 1 0,-1 1 0,-1-1 0,3-2 0,0-1 40,1-3 1,0 0 0,1 1 0,1-2 0,-17 36 0,2-4 81,4-7 1,-2-15 0,11-14 0,4-3 245,5-3 1,9-6-461,-7-1 1,13-16 0,6-5-122,18-14 0,18-23 0,8-20 1,6-12 26,-22 22 0,0-2 0,3-9 0,0-2 0,3-2 0,0-1 1,2-2-1,-1-3 39,1-2 1,1-1 0,10-11 0,1-2 0,-1-1-1,0 0 1,2-3 0,-1-1-90,1-2 0,-1-1 1,1 2-1,-1 1 0,-3 4 1,0 0-1,-1 3 1,1 1-11,-1-2 0,2 2 0,-1 4 0,0 1 0,-3 6 0,0 1 0,-3 6 0,-1 2-74,-4 5 0,-1 2 1,-2 5-1,0 2 0,22-16-131,-9 6 0,-18 27 0,-16 19 174,-21 22 1,-25 30 0,-29 15 251,25-27 0,-2 1 0,-3 4 1,0 1-1,-2 5 0,-1 1 1,0 1-1,-1 0 0,2 1 1,-1-1-1,2 0 0,0 1 0,0 2 1,-1 1-1,0-1 0,0 1 1,-3 3-1,0 0 0,0 2 1,-1 0 64,-1-1 1,-1 0 0,-1-1 0,0 0 0,0-2 0,2-1-42,3-1 1,1-1 0,-3 2 0,1 0 0,6-5 0,2 0 0,1-1 0,0-2 40,3-1 1,1-2 0,3-3 0,2-1 0,-11 30 0,4-9-656,7-9 0,6-6 0,7-9 0,9-23 737,17-23 1,15-30 0,22-39 0,2-9-161,-25 40 1,1-1 0,8-12-1,2-2 1,-4 2 0,-1-2 0,4-4-1,0-2-65,4-2 0,1-2 0,4-11 1,2-3-1,-13 27 0,2-1 1,0 1-1,1-1 0,0 0 1,1 0-103,2-1 0,2 0 0,-1 0 0,2 2 0,0-1 0,1 1 0,1-1 0,1 0 0,0 0 0,-1 1 0,1 1 0,-1-1-17,0 2 1,-1 0 0,1 0-1,0 0 1,0 1 0,-1 2-1,14-14 1,-2 3 0,-5 7-1,-2 3-65,-4 6 0,-3 3 0,-4 6 0,-1 2 0,25-25 0,-15 17-820,-11 12 797,-22 5 0,7 27 0,-24 16 0,-14 19 203,-12 15 1,-22 21 0,21-30 0,-1 1 0,-2 3 0,-1 2 83,-5 2 0,0 2 1,-3 4-1,1 1 1,-1 1-1,-1 1 1,-1 4-1,-1 0-109,-1 3 1,-1 1 0,-11 14-1,-2 1 1,4-1 0,-1-1-1,17-24 1,0 0 0,0 1 51,-1 0 0,0 0 1,0-1-1,-1 1 1,1-1-1,-1 0 1,-18 22-1,0-2 1,5-5-1,-1-2 67,3-6 0,2 0 0,6-3 0,1-1 0,2-7 0,1-2 0,4-2 0,1 0 86,0-2 1,2-1-1,-24 33 1,12-14 0,3-9-78,3-8 1,9-11 371,4-3 1,12-21-247,8-11 1,21-26 0,16-30 0,17-12-369,-17 30 0,3-2 0,6-9 0,3 0 0,3-1 0,1-1 0,4-2 0,1-2 0,2-5 0,3 0 0,3-2 0,2 0 0,1-5 0,0-1 0,-1 1 0,0 1 0,-2 0 0,0-1 0,4-2 0,0 1 0,-5 6 0,0 2 0,-1 3 0,-1 3-74,-3 6 0,-1 2 1,-6 6-1,-2 4 0,22-16-295,-8 6 0,-20 13 246,-13 20 0,-74 50 0,3 2 0,-6 5 252,-2 0 1,-2 1 0,-5 7 0,0 1-1,3-2 1,1 0 0,-5 4 0,0 1 115,-4 4 1,-1 0 0,-1 3 0,-1 0 0,0-1 0,1-2 0,1-1 0,1 0-1,3-2 1,0 1 0,3 1 0,1 0 0,2-6 0,3-2 0,4-1 0,2-2 40,5-4 1,3-1 0,4 0 0,3-3 0,-21 23 0,8-6 327,3-9 1,12-7-165,4-2 1,21-19 0,21-16-424,21-19 0,35-22 0,6-19 0,-30 22 0,2-2-27,9-5 0,2-3 0,4-8 0,0-3 0,6-2 0,0-1 0,2-2 0,2 0 41,-23 18 0,0-1 0,1 0 0,3-2 0,1 1 0,0 0 0,-1-2 0,1 0 0,-1 1 0,2-1 0,-1 1 0,0 0-23,0 1 1,0 0 0,-1 2 0,22-16 0,-3 3 0,-8 7 0,-1 4 0,-8 7 0,-1 2-83,-5 6 1,-2 2-1,33-13 1,-24 14 76,-11 5 1,-18 14-1,-10 14 134,-11 16 1,-31 19 0,-17 10 0,-16 7 63,-12 8 1,17-20 0,-3 0 0,1-1-1,-2 0 1,-5 2 0,-2-1-2,-1 0 1,-2 0-1,-8 6 1,0 1 0,0-3-1,0 0 1,-1 0-1,0 0 35,-1 2 1,-2-1 0,-3 2 0,-1-1 0,4-3 0,2 0 0,2-3 0,2-1-1,5 0 1,0-2 0,-1-5 0,3 0 0,15-4 0,2 0 0,2-2 0,-1-1 74,3-3 0,1-1 0,-37 28 0,17-10-244,4-2-141,12-12 1,34-23 0,33-24 0,28-22 46,19-20 1,-17 21-1,3-2 1,6-6-1,2-1 1,5-3-1,1 0 69,4-5 1,2-1 0,-18 17 0,1 0 0,-1 0 0,1-1 0,0-1 0,1 1 0,1 0 0,1 0-1,1 1 105,-1-1 1,1 0 0,0 0 0,2-1 0,0-1-1,-1 2 1,-4 3 0,-1 1 0,0 0 0,27-13-1,-1 1-85,-2 4 1,-2 3 0,-6 4-1,-3 3 1,-16 6 0,-3 2-1,40-16-434,-18 12 1,-20 15 331,-8 6 1,-44 40 0,-30 19 0,-38 18 143,22-31 1,-5 1-1,-7 2 1,-4 0-1,-7 3 1,-3 0-1,-5 2 1,-2 2 1,21-14 1,-1 1-1,0-1 1,-3 1-1,0-1 1,-1 1-1,0 0 1,0 1-1,0-1 1,0 0-1,-1-1 1,0 1 105,2-2 0,0 1 0,-1-2 1,1-2-1,-1 0 0,2-2 1,-23 13-1,2-1 0,4-2 1,0-2 23,5 0 1,3-2 0,3-3 0,3-1 0,6 2 0,1 0 0,4-3 0,0-2 204,3-1 1,2-1 0,-30 13-1,17-13 1,24-9 0,33-12-205,33-18 1,38-22 0,-18 8-1,3-3 1,5-3 0,2-1-223,7-5 1,3-1 0,11-4-1,4-1 1,-27 16 0,2 0-1,0 0 1,0 0 0,1 0-1,0 0 0,-1 0 1,-1 0 0,2 0-1,-1 0 1,1 1 0,0 0-1,29-12 1,1 1 0,-3 2-1,0 0-24,-2 4 0,-2 1 0,-2-1 0,-3 1 0,-5 6 0,-1 2 0,-5-1 0,-1 0 50,-4 1 0,-2 2 1,-4 2-1,-1 1 0,-3 2 1,-3 1-1,38-10-16,-13 4 0,-17 11-69,-13 5 1,-29 23-1,-25 16 1,-38 15 202,-32 8 0,26-26 0,-3-1 1,-9 1-1,-3-1 0,-1 0 0,-1 1-55,-2-1 1,-2 0-1,-6 4 1,-3 0-1,-4 0 1,-2 1-1,1 1 1,0 0 107,0 2 0,0 0 0,-4-3 1,1 0-1,4-1 0,2-1 1,2-2-1,1-1 0,0-3 1,0 0 64,5-3 1,2 0 0,8-2 0,2-1 0,0-1 0,1-1 32,8-2 1,1 1-1,3-1 1,2 0 0,-27 6-279,13-4 1,24-14-83,39-4 0,37-17 0,10-1 0,8-2 0,4-3 0,2-1 65,5-5 1,3-1 0,18-8-1,4 0 1,-28 12 0,0 1-1,1-1 1,3 0 0,0 0-1,1 0 96,4-2 0,0 1 0,0-1 1,-1 1-1,0 0 0,0 1 0,-1 1 1,-1 1-1,-1 1 0,-2 1 0,-1 1 1,0 1 115,29-8 0,-1 1 1,-3 3-1,-3 2 1,-12 5-1,-2 2 1,-5 1-1,-1 2-77,-6 0 1,-2 2 0,-6 1 0,-2 0 0,34-4 0,-15 7 143,-14 4 1,-14 4-170,-9 4 0,-38 21 0,-17 12 0,-28 2 80,-19 0 1,24-18 0,-2 0 0,-3 1 0,-2 0 0,-3 1 0,-1 0-69,-3 2 0,-2 1 0,-7 3 0,-1 1 0,-2 2 0,-2-1 1,-4 1-1,-3 0-52,-5-1 1,-2 1-1,25-8 1,-2 1 0,1-1-1,-30 10 1,1 0-1,3-3 1,1-1 103,3-4 1,0 1 0,5 1 0,1 0 0,7-3 0,1-1-1,6-2 1,1 0-109,5-2 1,3-1 0,7-1-1,2-1 1,-31 18 0,12-6-322,12-11 1,21-3 270,27-11 0,34-1 0,44-14 1,21-13-41,-35 5 0,2-3 0,13-2 0,2-1 0,7-4 0,2-1 0,4 2 0,2 0 35,4-1 1,2-1 0,-31 9 0,2-2 0,-1 0 0,0 1-1,0-1 1,0 1 0,29-7 0,-1 2 178,-3 3 0,-1 1 0,-5-1 0,-2 2 1,-9 6-1,-2 2 0,-4 1 0,-1 0 8,-2 3 1,-2 1 0,-5 1 0,-2 1 0,42 1-1,-16-3-111,-14 3 0,-18 13-8,-17 10 1,-51 16 0,-21 13 0,-31 0 141,25-24 1,-3 0 0,-9 2 0,-2 0 0,-1-2 0,-2 0 0,-3 1 0,0 0 40,-4 2 1,-2 1 0,-10 0 0,-1 0 0,0 1 0,1-1-95,-1-2 0,0 0 1,1 2-1,1-1 0,3-3 1,-1-1-1,2 1 0,0 0 1,3 0-1,0 0-111,3-2 0,1 0 0,2-2 1,1-1-1,8-1 0,0-1 1,4-2-1,0-2-135,4-2 1,2 0 0,-33 13-1,18-13-22,8 0 0,23-3 0,27-10 54,29-4 1,48-16 0,-19 3 0,3-3-1,11-5 1,3-1 148,9-3 1,3-1 0,-20 8 0,2 0-1,0 0 1,3 1 0,0 2 0,1 0-1,2 0 1,1 0 0,0 2-75,0 0 1,1 1 0,0 0 0,-1 2-1,1 0 1,-1 0 0,0 2 0,0 1-1,0-1 1,-1 0 0,0 0 0,-1 1 51,-1 0 1,0 0 0,1-1 0,3 0-1,1-1 1,0 1 0,-6 3 0,0 1 0,-1 0-1,31-5 1,0 0 71,-5 1 0,-1 2 0,-5 4 1,-2 3-1,-16 1 0,-4 1 1,-5 2-1,-2 0-218,41 1 1,-18 9 0,-30 6 130,-10 9 0,-40 6 0,-35 10 0,-35-1 155,22-19 1,-4-1 0,-11 1 0,-5-1 0,-11 2 0,-3 0 0,-5 0 0,-2 1-62,23-7 0,-1 1 1,-1-1-1,0 0 1,0 1-1,0-1 1,-2-1-1,-1-1 1,0 1-1,0 0 1,0 0-1,0-1-40,0 0 1,-1 0-1,-1 1 1,-7 2 0,-2 1-1,1 0 1,7-4-1,1 0 1,0 0 0,-2 0-1,0 1 1,0 0-51,3 0 1,-1 0-1,1 0 1,-3-2-1,1 1 1,0-1-1,5-1 1,0 1-1,1-1 1,-29 6-1,2-1-68,4 2 0,1-1 0,7-3 0,3 0 0,7 1 0,2-1 0,6-2 1,2 0-101,3-3 0,2 1 1,7 2-1,4 0 0,-16-1-295,8 0 0,21 6 379,34-4 1,32-4 0,62-7 0,-42-5 0,3-2 151,6-4 0,4-2 0,11-2 0,3 0 0,4 1 0,1 0 0,7-2 0,1 0 2,5-2 1,2 1-1,-25 4 1,2 1-1,1-2 1,0 0-1,1-2 1,0 1-1,0 0 1,2 0-1,-1 0-117,2 0 1,0 0 0,1 0-1,3 0 1,2 0 0,-2 0 0,-5 0-1,-1-1 1,-1 1 0,0 1 0,-2-1-1,1 1 104,-2 1 1,0 0-1,-1 1 1,1 0-1,0 0 1,-3 1-1,21-1 1,-5 1-1,-5 0 1,-2 0-4,-8 3 0,-3-1 0,-9 1 0,-4 1 0,39 1 466,-16-2 1,-32-1-329,-41 7 1,-49 7 0,-7-2 0,-8 0 0,-4 3 0,-3 0-42,-6 2 1,-3 1 0,-6 2 0,-1-2 0,-10 0 0,-1 0 0,-1 2 0,-1 0-42,26-2 1,0 0 0,-2 0 0,0-1 0,-1 0 0,0 0 0,-1 1 0,0 0 0,0 0 0,-1 0 0,0 1 0,0 0-90,2 0 0,0 0 0,-1 1 0,-2 0 0,-1 0 0,1 0 0,3 0 0,0-1 0,1 0 1,1 0-1,1 0 0,0-1-31,-31 6 0,2-1 1,9-4-1,2 0 1,6 2-1,3 0 1,6-1-1,1 0-104,3 0 0,3 0 1,10-2-1,4-2 1,-21 4-186,14 2 0,25 3 0,33-1 164,35-4 0,37-4 0,-21-9 0,3-2 0,10-2 0,3-1 65,9-4 1,3-2 0,12-1-1,2-2 1,-30 3 0,1-1-1,1 0 1,0 2 0,1 0-1,-1 0 137,1 0 0,0 1 0,1-1 1,4-1-1,0-1 0,1 1 0,-1 0 1,0 0-1,1 0 0,0-1 0,1 1 1,0-1 50,-1 1 0,1 1 1,-2-2-1,-1 1 0,-1-1 1,0 1-1,-2 1 0,0 2 1,0 0-1,30-4 1,0 2 32,-2 2 1,0 0 0,-10 0 0,-2 1 0,-10 3 0,-2 2 0,-6-1 0,-2 1-31,-5 1 1,-2 0 0,40 1 0,-22 0-331,-15 0 1,-32 9 0,-40 4 337,-39 4 0,2-6 0,-5 0 1,-4 1-1,-3 0 0,-6 1 0,-1 0-2,-4-1 0,-2 0 1,-9 2-1,-3 1 1,-7-1-1,-2 0 0,0 1 1,-1 0 9,-2 3 1,-2-1 0,30-5 0,0-1 0,0 1 0,-27 5 0,1 1 0,1-2-1,0 0-71,4 2 0,-1-1 1,1 2-1,0-1 0,6 1 1,2-1-1,2-1 1,1-1-143,7-3 1,1 0 0,4 1 0,3 0 0,9-1 0,3-2 0,-33 9-388,18-5 0,21-6 246,20 11 0,41-14 0,29 7 0,32-8 123,-27-5 0,4 0 0,13-4 0,3-1 0,7-1 0,1-1 0,5-2 0,1 0 33,7 0 1,1-1-1,-25 1 1,1 0 0,0 1-1,0-1 1,0 1 0,0 1-1,1 0 1,0 0-1,0 1 75,0 1 1,0 0 0,1 0 0,2 0 0,1 1-1,-2 0 1,30-5 0,-1 0 0,-1 1 0,0 1 120,-6 0 0,1 1 1,2 3-1,-3-1 1,-16-1-1,-4 0 1,-6 0-1,-3 1 29,-9 1 1,-2 2 0,33-2-19,-19 3 1,-25 13 0,-41 3-1,-37-1 16,-35 2 1,20-5 0,-5 0 0,-6 2 0,-2-2 0,-7 1 0,-2-2-12,-7 0 1,-2 0 0,-5 3 0,-2 0 0,-4 2 0,-2 1 0,0 1 0,-1-1-89,31-6 0,0 0 1,-1 0-1,-2 0 1,-1 1-1,0-1 0,-27 4 1,1-1-1,-1 1 1,0 0 24,-1 3 1,2-1-1,5-2 1,1 1-1,8 0 1,1 0-1,3 1 1,1-1-201,5-1 1,1 0-1,4 3 1,3-1-1,11-3 1,4-2-1,-34 12 86,20-2 0,26 0 1,30 2-1,31 0 0,39-7 1,33-8-1,-34-7 1,2-2-1,7 0 0,2 0 1,8 0-1,1 0 1,6-1-1,1 0 0,6-1 1,1 0-1,3-2 0,1-1-109,-32 1 0,1 0 0,0 1 0,-1 1 0,-1 0 0,1-1 65,-1-1 1,1-1 0,-1 1-1,0 2 1,0 1 0,0 0-1,30-2 1,0-1 0,-5 3-1,-1 0 174,-3 1 1,0 0 0,-6 0 0,-3 0 0,-8 0 0,-3 0 0,-4 1 0,-3 0 54,-8 3 0,-2-1 0,32 1 0,-20 9-102,-9 3 1,-23-5 0,-33-1 134,-35-1 1,-35 0 0,23-7 0,-2 0 0,-6 2 0,-2-1-42,-4-1 1,-2 0 0,-7 2 0,-2 1 0,-5-1 0,-1 1 0,-5-1 0,0 0-42,-2 0 1,0 1-1,-3 1 1,1 1-1,6-2 1,1-1-1,-2 0 1,0 0-7,-2 1 1,0-1 0,4 1 0,1-1 0,3-1-1,1 0 1,7 3 0,3-1-71,6 1 1,2-1 0,6 0 0,2-1 0,-34-4-71,13 0 0,26 2-181,27 5 0,40 1 0,53 8 0,22-6 123,-39-5 0,2-1 0,9 4 0,3-1 0,6 0 0,1-1 0,1 3 0,1 0 0,3 1 0,1-1 0,3 1 0,0 0 0,3 0 0,-1 0 0,-3-1 0,0 1 8,-1 0 0,0 0 0,8 2 0,-1 2 0,-10-1 0,-1 0 0,0 0 0,-1 0 146,-2 2 1,-1-1 0,-2-4 0,-2 1-1,-5 2 1,-1 0 0,-4-1 0,-2-2 78,-1 0 1,-2 0 0,-6-1-1,-2 1 1,33 10 0,-11-3 340,-13-3-206,-18-6 1,-32-8 0,-27-4 0,-23-7-83,-22-9 1,-27-6 0,40 14 0,-2 0 0,-2-1 0,-1-2-138,-1 0 1,-1 0 0,-10-1-1,-1 1 1,3-2 0,-1-1-1,-2 2 1,-1 0-140,0-2 0,-1 1 0,-1-2 1,0 1-1,0-1 0,1 1 1,1 0-1,0 1 62,2 0 1,-1 1 0,3 1-1,0 0 1,5-3 0,2 1 0,1 1-1,1 1 26,3 1 0,1 0 0,0-2 0,2-1 1,-33-9-1,7 2 317,9 3 0,14 1-349,8 0 0,12 3 0,20 4-55,26 6 0,35 7 0,19 7 0,12 8-29,6 9 1,-36-12-1,2 0 1,-1 3-1,0 0 1,3 1-1,1-1 18,2 0 0,1 0 0,1 0 0,-1 1 0,1 1 0,0 1 0,-1-3 0,-1 0 97,0-1 0,-1 1 0,-3 1 1,-2 0-1,2-2 0,-1-2 1,45 14 352,-5 3 1,-17-7 0,-2 4 655,-9-5-656,-4-1 1,-24-11 0,-24-11-83,-33-16 1,-24-8 0,-21-11 0,-12 0-106,-10-4 0,41 16 1,-2 0-1,-3 0 1,-1 2-1,-2-1 1,-1 0-112,0 0 0,-1 0 0,-9-3 0,-1 2 1,4 1-1,1 2 0,-1 0 0,0 2-53,-1 3 1,1 0 0,3-1 0,0 1-1,3 3 1,1 2 0,1-1 0,1 2-17,1 0 1,1 0 0,-1 1 0,2 0 0,-31-7-1,9 2-7,13 2-199,11 8 0,34-3 0,25 8 0,33 0 82,23 0 0,31 0 0,-42 0 0,3 0 0,4 0 0,2 0 41,0 0 0,2 0 0,9-1 0,0 2 0,-1-1 0,0 2 0,2 0 0,1 0 180,1 1 1,0 1 0,-5 3 0,0 1-1,-1-3 1,-1 1 0,-2 0 0,-1 1 61,0-1 0,-1 1 1,-1-2-1,-1 1 0,-8 1 1,-1 1-1,-3-2 0,-2-1 82,44 4 0,-18 4 1,-17-5 41,-11 3 1,-26-6-151,-29 1 1,-26-4 0,-49-2 0,-8 0-128,-8 0 1,38 0-1,-2 0 1,0 0 0,-2 0-1,-3 0 1,-1 0 47,-7 0 0,0 0 0,1 0 0,0 0 0,1 0 0,0 0 0,2 0 0,0 0-36,3 0 0,-1 0 1,-1 0-1,1 0 0,7 0 1,2 0-1,2 0 0,2 0 57,6 0 1,0 0 0,-37 0 0,15-2-11,7-4 1,39 3-223,32-3 0,34 10 1,49 5-1,-40-5 0,2 1 74,2-1 0,3 0 0,16 1 0,2-1 0,-2-2 0,0 0 0,3 2 0,2-1 0,6-1 0,0 0 0,-4 2 0,0 1 0,2-1 0,0 1 0,-5 0 0,0 1 0,-3 1 0,0 1 0,-1-3 0,-2 1 0,-10 0 0,-1 1 0,0-1 0,-2 1 319,-5-2 1,-2 1-1,39 9 1,-19-8 0,-11-1 786,-11 3-738,-24-7 1,-29 7 0,-34-9 0,-24 0-83,-18 0 1,-17-2 0,41 0 0,-3-1 0,-5 0 0,-1 0-173,-5 0 0,-2 1 0,-5 0 1,0 0-1,2 0 0,1 0 1,-1-2-1,0 1-56,1 1 1,0 0 0,-4 0 0,1 2 0,3-1 0,2 2 0,2-1 0,0 0 89,2 0 0,1 0 0,7 0 0,2 0 0,8 0 0,2 0 0,-40 0 26,8 0 0,9 2-379,20 4 0,24 16 0,32 15 131,33 7 0,31-1 1,12-6-1,-33-18 0,2-1 74,5 3 0,1 0 0,5 0 0,2 1 0,1-1 0,0-1 0,1 2 0,1 0 67,1 0 0,1 2 0,-1 2 0,0 0 0,2-2 0,-1 0 0,-1 0 0,-1 0 37,-2 0 1,0 0 0,1-1 0,-1-1 0,-9-2 0,-2 0 0,1-1 0,-1 1 263,-2-1 1,0 1 0,42 17 0,-21-4 737,-5-7-738,-5 4 1,-26-10 0,-25-3 0,-31-14-1,-25-14 1,-26-9 0,-8-6 0,-8-5-106,-5 1 0,41 9 1,-1-2-1,-3 4 1,-1-1-1,-3 0 1,0-1-32,-1 0 0,-2 0 0,-2 3 1,-1-1-1,3 2 0,0 0 0,1 1 1,0 1-91,2 1 0,0 0 1,-2-3-1,0 1 0,8 3 1,1 0-1,4 1 0,0 0 76,-42-10 1,17 9-1,15 2-136,11 3 1,22 3-206,20 12 0,32 12 0,35 16 0,6 7 105,7 3 1,-30-16-1,1 1 1,4-1-1,0-1 1,2 1-1,1 1 18,2 1 0,1 1 0,3 2 0,-1 1 0,-2 0 0,-1 0 0,1 1 0,1 0 0,0 1 0,1 0 0,3 3 0,0 1 0,-4-5 0,-1-1 0,1 2 0,-1 0 109,-3-1 0,1 0 1,2 2-1,1-2 0,-7-3 1,0 0-1,-1-2 1,0-1 143,-4-3 1,-1 0 0,37 21 0,-19-11-163,-4-4 277,-11 4 1,-14-24 0,-27-5 0,-29-16-1,-22-18 1,-19-11 0,-9-9 0,-7-6-124,39 24 1,-1-1 0,-7-4 0,0-1 0,0-2 0,0 0 0,-2-1 0,-1 0-1,0 1 1,-1 0 0,-1-4 0,-1-1 0,3 3 0,0 0 0,-1-1 0,1 0-163,0-3 1,-1 1 0,3 2 0,0 2 0,4 2 0,0 0 0,3 1-1,1 0 21,3 2 1,0 1-1,-41-28 1,18 7 0,6 6 463,9 5 0,7 2-456,2 0 0,21 17 1,18 9-236,22 8 0,22 23 0,12 8 0,14 11 105,15 9 1,-39-21-1,2 2 1,2 5-1,2 1 1,2 3-1,1 0 18,3 2 0,1 0 0,2 1 0,-2 1 0,-2 0 0,-1 0 0,-1 1 0,-1 1 0,0 0 0,-1 1 0,3 3 0,-1 0 0,-3-4 0,-2 0 0,-1 1 0,-2-1 144,-2 2 1,-3 0-1,-5-5 1,-2 0-1,-2 1 1,-3 0-1,25 32 238,-9-4 1,-14-12 0,-8-10 67,-9-4 1,-12-5 0,-21-7-83,-15-10 1,-17-12 0,-4-16 0,-9-14-50,-9-15 1,-4-11-1,-5-11 1,40 29 0,-1-1-75,0-1 1,-1-1 0,0-4 0,-1-2 0,2-4 0,-1-1 0,-1-1 0,-1 0-246,1-1 0,-1-1 0,-5 0 0,0 0 0,3 1 0,0 1 0,1 1 0,1 0 92,0 1 1,0-1 0,2 5 0,1 0 0,3-2 0,0 1 0,2 5 0,0 1 272,-28-27 0,-1 0 1,18 15-1,3 2 146,5 3-716,14 11 0,11 6 0,22 19 82,17 18 0,19 20 0,12 15 0,6 4 105,4 9 1,-28-28-1,0 2 1,0 5-1,0 2 1,2 2-1,0 0 18,1 0 0,-1 3 0,3 6 0,-2 1 0,-3-4 0,-2 0 0,2 1 0,0 0 0,-1-1 0,0 0 0,2 7 0,-2 0 0,-3-6 0,0 0 0,-2-1 0,-1 0 101,-3-1 1,0 0 0,0 0 0,-2-2 0,17 31 0,-7-8 512,-5-7 1,-6-19-247,-11-5 1,-11-17 0,-19-11 0,-18-22 81,-11-18 1,-10-25 0,-12-11-206,33 29 1,-2-2 0,-7-9 0,-1-2 0,2-3 0,1-1 0,-4-3 0,-2-1-233,0-1 0,-2-2 1,-2-3-1,0-2 0,-1 1 1,-1-1-1,0 2 1,-1 0 81,-1-2 1,-1-1 0,3 5-1,-1 1 1,0-2 0,-1 2 0,1 2-1,-1 2 131,2 3 0,-1 0 1,0-2-1,-1 3 0,6 9 1,0 3-1,4 2 1,0 0-9,5 3 1,0 2 0,-40-23-1,18 10 357,6 13-698,7 1 0,31 38 0,14 14 0,23 26 82,19 17 0,11 13 0,-19-32 0,3 1 0,0 3 0,1 0 41,3 5 0,0 1 0,3 3 0,0 1 0,2 3 0,1 0 0,1 2 0,1 0 0,1 2 0,-1-1 0,2 2 0,0 1 0,3 4 0,0 2 0,0 0 0,0 2 0,0-2 0,0 2 0,-1 2 0,0 0 0,-2-4 0,1-2 0,-1-2 0,0-1 156,1 2 0,-1 0 1,-2-5-1,-1-2 0,0-2 1,-1-2-1,-2-4 0,-1-1 77,-3-4 0,0 0 0,-3-3 0,-1-3 1,22 26-1,-6-11-448,-6-11 317,1-16 0,-23-12 0,-1-27 0,-14-25 184,-16-18 1,-11-29 0,3 34 0,-3-1 0,-1-6 0,0-1-1,-3-1 1,0-1 0,-2-5 0,-1-1 0,-2 1 0,-1 0-656,-4-3 0,0-1 529,1-1 0,-2 0 1,-3 0-1,0 1 1,3 1-1,2 0 1,-1 3-1,0 0 81,2 5 0,-2-1 1,-4-6-1,0 0 1,3 9-1,2 2 1,2-1-1,1 1 78,3 3 1,1 0-1,-20-34 1,11 14 0,4 11-144,7 7 0,11 5-299,2 5 0,19 19 0,7 10 0,18 15 0,13 16 0,6 19 0,8 22 0,3 15 123,-28-33 0,0 3 0,1 10 0,-1 2 0,3 4 0,-2 2 0,-3 4 0,-1 1 0,-2 2 0,-2 2 0,-3 11 0,-2 2 0,2 0 0,0 0 0,-2 1 0,-1 0 54,0 2 1,-1 1 0,0 2 0,-1 1 0,-1-8-1,-1-1 1,-2-1 0,0-2 181,1-3 0,-2 1 0,-1 0 0,0-2 0,3-12 0,1-3 0,-2-5 0,0-1-171,-2-6 0,0-2 1,14 39-1,-4-28 1041,-4-9-738,5-15 1,-3-42 0,-3-28 0,-14-23-106,-14-21 0,3 30 1,-2-2-1,0-7 1,-1-2-1,-2-2 1,-1-2-109,-1-6 1,-2-1-1,-1 0 1,-1 0 0,-2-4-1,0 0 1,1 0 0,-1 0-118,2 0 0,-1-1 0,-5-9 1,0 0-1,5 11 0,1 0 1,-2 1-1,0 0 109,0 7 0,1 0 0,0-1 1,1 3-1,-1 9 0,0 1 1,2 3-1,-1 2 303,-13-40 1,1 19 0,7 11 521,-2 11-1263,9 16 168,8 3 0,5 29 0,4 15 0,8 22 82,8 20 0,10 19 0,-13-28 0,0 2 0,-1 6 0,0 2 41,-1 6 0,0 2 0,-2 8 0,-1 0 0,0 1 0,-1 1 0,-1 1 0,-1 0 0,0 2 0,-1-1 0,0-5 0,-2 0 0,-1-3 0,-2-1 0,1-2 0,0-1 194,1 1 0,-2-1 0,1-8 0,-2-1 0,0-3 0,0-3 0,-5 34 420,3-18 1,-5-10-1,3-18 1,-10-17-247,3-22 1,-4-22 0,-3-41 0,1-11-353,-1-18 0,10 38 0,1-3 0,-2-7 0,0-2 0,-1-3 1,0-2-17,-1-4 0,0-2 0,-1-2 0,2-1 0,1-1 0,2-1 0,-1-3 0,0 0 18,1-3 1,-1-1 0,0 0 0,0 2 0,0 9-1,-2 1 1,1 4 0,-2 0 88,1 7 0,-2 2 0,-2 2 0,-2 2 0,2 11 0,-1 2 0,-20-36 507,-2 14 1,6 16-165,0 8 1,18 27 0,4 25-440,13 28 1,18 28 0,13 17 0,-15-33 0,1 2-12,1 4 0,-1 3 0,0 8 0,-1 3 0,-1 3 0,-1 1 0,-3 4 0,0 0 90,-2 4 1,-1 1-1,0 5 1,-2 0-1,-1 1 1,-1 0 0,-2 2-1,-2 1 12,0-2 0,-1 2 0,-2 7 0,-1 0 1,1-6-1,-2-2 0,-1 0 0,-1-1 143,0-2 1,-1-1 0,0-4 0,-1-3 0,-1-5 0,-1-2 0,2-7 0,1-2-29,2-5 0,1-1 1,-5 43-1,1-28 1,3-12-486,2-10 301,2-15 0,0-27 0,-3-27 0,-1-27 52,-2-20 0,2 16 0,1-5 0,2-7 0,2-2 0,0-7 0,0-2-85,2-3 0,1-3 0,-2-15 0,0-2 0,3 4 0,1 1 0,-1-5 0,-1 0 16,-2 30 1,-1 0-1,0 1 1,1-31-1,-2 0 1,0 3-1,-2 1 1,0 2 0,0 1 228,-1 0 1,-1 1 0,-3-1 0,-1 1 0,1 11 0,1 1 0,-2 6 0,1 1 40,0 6 1,1 1 0,-2 3 0,0 2 0,2-39 0,1 14 163,3 14 1,2 13 0,5 20-407,8 5 0,11 14 0,21 23 1,8 18-86,3 21 0,3 34 0,-29-29 0,-1 3 0,0 8 0,-2 4 65,1 10 1,-3 4 0,-1 11-1,-3 3 1,-8-26 0,-3 1-1,0 0 1,0 2 0,-2 1-1,0 0 124,0 3 1,0 0-1,-2 1 1,-1 7-1,-2 1 1,0-1-1,0-4 1,-1-1 0,-1 0-1,1 1 1,-2 0-1,1 0 59,-1-3 0,0 1 0,0 0 1,-2 2-1,-1 0 0,-1 0 0,0-6 1,-1-1-1,-1 0 0,-4 30 0,-2-2 38,0-4 1,-2-3 0,-2-11 0,-1-3 0,4-11 0,0-4 0,1-7 0,0-3 233,-10 40 1,5-20-155,4-27 0,-5-23 0,5-29-264,-4-36 0,6-35 0,7 27 0,1-3 0,2-8 1,0-2-49,1-9 1,0-2 0,3-14 0,1-3-1,0-2 1,0-2 0,-1 30 0,0 0-1,0-2 20,0-3 1,0 0-1,0 0 1,1 1 0,1 1-1,-1 1 1,-1 0 0,-1 1-1,-1-1 1,2-31-1,-1 0-33,-1 0 0,0 0 0,-2 1 0,0 2 0,-2 10 0,-1 2 0,-2 4 0,-1 1 0,-1 6 0,-1 0 0,0 3 0,0 1 0,2 9 0,-1 2 0,2 4 0,-1 2 450,-8-44 1,0 20 0,-1 17 655,3 11-1031,9 15 1,-3 40-1,14 30 1,4 28 105,0 27 1,-6-34-1,-2 3 1,-3 12-1,-2 3 1,-1 6-1,-2 3-5,-4 10 1,-2 2 0,4-29 0,-1 2 0,-1-1-1,-2-1 1,-2 0 0,0 0 0,-1 2 0,-1 0-1,0-1-103,0 0 0,-1-1 0,-1 0 0,1 4 0,-2 0 0,0 0 1,-1 0-1,-1 0 0,0-1 0,1 1 0,0-1 0,1 0 148,0-3 0,1 1 0,0-2 1,-2 0-1,0-2 0,0-1 1,-6 25-1,0-3 0,0-5 1,0-1 41,1-4 0,2-2 1,4-5-1,1-3 1,2-12-1,0-3 1,-14 36 261,5-18 0,9-12-380,2-18 1,2-21 0,-4-23 0,4-30-164,2-26 1,5 13-1,2-6 1,2-8-1,2-4 1,1-10-1,1-3 51,1-7 1,3-2-1,-2 20 1,0-1 0,1-1-1,1-1 1,1 0 0,0 0-1,2-4 1,0 1-1,0-2 8,1-4 0,0-2 0,1 0 0,0 0 0,0-1 0,0 0 0,0 0 0,0 0 0,0 1 0,0 2 0,-1 0 0,0 0 0,0 3 0,-2-1 0,1 0 0,1-2 0,0 0 0,-1 1 0,-2 7 0,0 1 0,-1 0 0,0 2 0,0 0 0,0 0-41,4-28 0,-2 3 0,-4 7 0,-1 4 0,-2 12 0,0 3 0,-1 7 0,-2 2 112,1 5 0,-2 3 1,1-31-1,0 23 994,0 11-666,0 24 1,16 65-1,3 44-271,-7-32 0,-2 3 0,-1 15 0,-3 4 0,0 6 0,-1 3 0,-1 10 0,-1 2-10,-3-28 1,-1 1-1,0 3 1,-3 10-1,-1 4 1,-2-1-1,-2-1 1,-1 0-1,-1 0 1,-1 4-1,0 1 1,-1 0-113,-2 1 0,-1 0 1,-1 2-1,3-18 0,-1 1 1,-1 0-1,0-1 1,-6 23-1,-1-1 0,0-1 1,1-2-1,0-1 0,-1-1 157,0-1 1,1 0 0,-1-2 0,2-3 0,0-1 0,0-2 0,3-7 0,-1-1 0,2-1 0,0-5 0,1 0 0,1-2 58,-6 26 0,1-3 1,-2-11-1,2-3 1,6-16-1,2-3 1,-10 40 350,7-22 1,6-15-524,9-20 1,0-22 0,0-19 0,2-28-110,5-25 1,-3 8-1,1-6 1,3-11-1,1-3 1,0-9-1,0-5 42,2-10 1,-1-3 0,0-4-1,-2-2 1,-3 28 0,0-2-1,0 0 1,1-1 0,1-1-1,0-1 17,0-4 0,1 0 0,1-1 0,-1-6 0,1 0 0,0 0 0,-2 4 0,-1 0 0,0 0 0,0 0 0,0 0 0,0 1 0,-2 1 0,0 0 0,1 0 0,0-2 0,1-1 0,0 2 0,-1 4 0,-1 2 0,0 0 0,1 0 0,0 2 0,0 0-28,0 3 1,0 2 0,-1 1 0,1-24-1,-2 5 1,-2 13 0,-2 4 0,1 9-1,0 2 345,0 7 0,0 2 1,0-32-1,0 24 92,0 11 1,9 31 0,4 26-490,4 32 1,3 42 0,-10-26 0,0 5 0,0 12 0,-1 5 179,2 12 0,-2 5 0,-5-25 0,0 2 0,-1 1 0,0 5 1,-1 1-1,-1 0 0,0 5 0,-1 1 0,-1 0-18,0 4 0,-1 1 0,-1 1 1,-2 2-1,-1 2 0,-1-1 0,-1 0 1,-2 0-1,0 0 0,0 0 0,0-1 1,0 0 46,-2-1 0,0-1 0,1 0 1,-1 0-1,1 0 0,-1-2 1,0-9-1,0-1 0,1-1 0,1-3 1,-1-1-1,2 0-3,-1-2 0,1 0 1,-1-1-1,-1-3 0,-1-2 1,0-1-1,-4 24 0,0-3 1,-1-9-1,-1-2 82,2-6 0,-1-2 1,0-6-1,-1-2 1,4-8-1,0-2 1,-12 33 56,4-20 0,-4-15-56,6-16 0,7-18 0,-4-28 0,4-23-291,2-15 0,4-33 0,2 36 0,0-2 0,0-6 0,1-1 41,1-4 0,1 0 0,1-7 0,0 0 0,2 2 0,0-1 0,1 0 0,1-1 0,0-1 0,0-1 0,2-3 0,-1 2 0,-2 2 0,0 2 0,2 5 0,1 0-41,1 5 0,-1 1 0,-3 1 0,0 1 0,7-43 0,-2 11 491,-1 10 1,3 19 0,-5 12 655,3 4-764,-1 21 0,10 36 1,1 35-1,-2 20-313,-6 17 1,-7-31-1,-2 3 1,0 7-1,0 1 192,0 8 0,0 0 0,0-3 1,0 0-1,-1 12 0,0 2 1,-2 0-1,-1 0 0,-1 0 1,-3 0 23,0-2 1,-1 2 0,-1 8 0,0-1 0,1-8 0,-1-2 0,-1 0 0,0-1-89,-2 2 1,0-2 0,2-7 0,0-2 0,-2-7 0,0-1 0,2-9 0,0-1-261,-9 40 1,1-25 0,-1-18-76,1-8 0,6-29 0,2-24 104,2-32 0,2-31 1,7-24-1,0 43 0,0-2 74,0-6 0,0-3 0,0-6 0,0-3 0,0-4 0,0-1 0,0-1 0,0-1 90,0 3 1,0-1 0,0-2 0,0-1-1,0 5 1,0 0 0,0 0 0,0-1-20,0 0 0,0 0 0,0 4 0,0 0 0,0-2 0,0 0 0,0-1 0,0-1 50,0 0 1,0-3 0,4-6-1,1-2 1,1 6 0,1-1 0,2-5-1,0-1-106,0-2 0,1-1 0,0-1 1,0-1-1,1 2 0,0-1 0,0 1 1,2-1 63,-1-1 1,2 1 0,2 1 0,0 3-1,-2 13 1,-1 4 0,-2 4 0,-1 3-132,-2 7 1,0 3 0,7-32-1,-9 28 502,-1 11 1,-14 31 0,-8 25-165,-7 34 1,-5 47 0,16-29 0,0 4 0,-3 9 0,0 2-75,-3 9 0,0 2 1,5-22-1,-2 2 0,1 0 1,-1 0-1,1 1 0,0 0 1,0 2-1,0 0 1,-1 0-120,0 1 0,0 0 0,0-1 0,2-2 0,1-1 0,-1-1 0,-1 1 0,-1 0 0,1-2 0,-6 29 0,1-1-56,0-1 0,1-3 0,0-8 0,1-3 0,1-5 0,1-3 0,3-7 0,0-4-84,2-6 1,0-4-1,-6 31 341,4-20 0,-5-25 0,7-29-83,0-29 0,-4-37 0,9-28 0,3 36 0,1-1-204,1-7 0,0-2 1,1-8-1,0-2 0,0-6 1,0-3-1,0-8 0,0-3 64,0 25 1,0-1 0,0-1 0,0-3 0,1-1 0,0-1 0,1-5 0,1-2 0,1 0 0,1-3 0,2-2 0,1 0-31,1-6 0,1-1 0,1 0 0,0-2 0,1-1 0,0 0 0,0 1 0,-1 0 0,1 1 0,-1 2 0,-1 1 0,1 0 0,1 3 1,0 1-1,-1 0 1,-1-1-1,0 1 1,-1 3-1,-1 12 1,0 2-1,0 2 1,0-27-1,-1 2 222,-3 10 0,-2 3 1,0 13-1,-1 3 1,-1 10-1,0 3 1,-3-30 350,-3 16 1,1 12-165,-8 15 1,9 23 0,-3 21-218,5 23 0,11 40 0,2 19 0,-5-32 0,-1 3-99,-1 8 0,-2 5 1,-1 21-1,-4 6 1,0-31-1,-3 2 1,0 1-1,-3 7 1,-1 2-1,-2 1 54,0 3 1,-2 2-1,-1 1 1,1-13-1,-2 1 1,-1 1-1,1 0 1,0 0-1,-1 0 1,0 0-1,-1 0 1,0 2-1,-2-1 1,0 1 0,0 0-86,-1 5 0,0 0 1,0 1-1,-1-1 0,-1 0 1,0-1-1,-1 1 1,0 0-1,1 1 0,1 1 1,-1-1-1,0 0 0,0-4 1,-1 0-1,1-1 1,-1-1 76,1-3 1,0 0 0,0-2 0,1 0 0,-5 19 0,1-1 0,0-5 0,5-16 0,0-3-1,0-1 1,-6 25 0,2-3-57,4-11 0,3-4 0,3-12 0,2-5 1,-1 21 447,8-15 1,-3-21-696,3-34 0,14-60 0,2 0 0,2-6 123,2-2 0,1-2 0,0-11 0,2-2 0,2-6 0,1-2 0,1-3 0,0-3 41,-6 27 0,1-1 0,-2-2 0,0-2 0,0-1 0,0 0 0,2-1 0,1 0 0,0 0 0,0-3 0,0 0 0,1 0 0,1-2 0,1-1 0,0-1 0,3-12 0,1-1 0,1 0 0,-2 6 0,1 1 0,1 0 0,0 0 0,0-1 0,1 2 0,0 1 0,0 1 0,0 0 0,0-4 0,-1 0 0,1 2 0,-2 6 0,1 2 0,0 1 0,-2 0 0,1 0 0,0 2-17,1 1 1,0 0 0,-1 1-1,0 3 1,0 1 0,0 1-1,11-20 1,0 3 0,-4 6-1,-1 3 186,-2 6 1,1 2 0,1 4 0,1 4-1,-5 11 1,0 3 0,28-33 151,-1 15 0,1 15 0,-6 20 0,0 13 6,0 8 1,0 36 0,-5 23 0,1 33-83,-24-33 1,-3 6 0,-1 20 0,-4 7 0,-4 11 0,-3 2-132,-2-28 1,-1 0 0,0 2 0,-2 7 0,-1 1 0,-1 1 0,-1 2 0,-1 0 0,-2 0 0,-1 2-1,-3 0 1,-1 0 0,-1 0 0,-1-1 0,-1 0-123,-1 2 1,0-1-1,-1 0 1,-1-3 0,0-1-1,-1-2 1,2-9 0,0-2-1,0-1 1,-8 28-1,0-2 63,0-7 0,0-4 0,1-12 0,0-2 0,5-8 0,-1-3 0,3-8 0,0-4 346,-10 27 0,4-15-74,2-20 1,1-21 0,1-18 0,5-24-83,7-17 1,12-36 0,0 28 0,1-4 0,2-8 0,2-2-287,1-8 0,2-2 0,0-3 0,2-2 0,5-6 0,0 0 0,1-5 0,-1-1 13,2-3 1,0-1 0,-5 27 0,0-1-1,1 1 1,6-30 0,0 2 0,0 2-1,0 1-13,-2 4 0,-1 2 0,1 1 0,0 4 0,-2 12 0,0 3 0,-4 6 0,0 2-63,-1 9 1,-1 3 0,11-31 512,-6 25 1,-9 30 0,-5 38-195,-4 38 1,-2 44 0,0-37 0,-2 2 0,-1 5 0,0 1-89,-3 6 1,-2 1 0,-1-2-1,-1 2 1,-2 6 0,0 1 0,-2-1-1,0 0 35,-1-1 1,-1 1-1,0-1 1,-1-1 0,-2-5-1,-1-2 1,1-4-1,-1-3-133,0-5 0,1-2 0,3-6 0,1-1 1,-11 30-1,4-16-286,3-16 364,-1-18 1,-4-56-1,5-37 1,8-30-45,7 37 1,3-3-1,5-13 1,1-4 0,1-5-1,1-3 1,2-6-1,0-2-63,-3 23 0,1-1 0,-1 0 0,1-1 0,-1 0 0,1 0 0,0-2 0,0 0 0,1 0 0,-1-2 0,0 1 0,0-1-15,0 0 1,-1-1-1,1 1 1,1-2 0,1 1-1,-2 1 1,-1-24 0,-1 2-1,1 8 1,-1 2 196,-1 10 0,-2 2 0,-1 9 1,-2 4-1,-5-38 0,-9 24 227,-9 22 1,-3 17 0,-10 26-152,-4 16 1,-3 32 0,5 39 0,19-27 0,1 3-202,-1 8 0,1 4 1,-4 16-1,0 4 1,-1 3-1,0 1 1,-1 4-1,-2 3 37,7-28 0,-1 1 0,1 0 0,1 0 0,-1 0 0,0-1 0,-2 2 0,-2-1 0,1 1 0,-1-1 0,1 1 0,0-1-41,-1-1 0,0 0 1,0 0-1,0 1 1,-1 1-1,2-1 0,-6 23 1,1-3-1,2-5 1,0-3 11,3-5 1,1-3-1,-1-5 1,0-3-1,3-12 1,1-4 0,-10 31-152,12-20 11,8-22 1,18-24 0,6-26 0,9-28 109,9-28 0,-11 21 1,1-4-1,4-10 1,1-2-1,2-7 0,1-1-76,1-6 0,1-3 0,3-10 0,0-3 0,-2 1 0,0-1 0,-1 0 0,1-1 24,-12 30 1,1 0 0,0 0-1,0-1 1,2-1 0,-2 2-1,10-25 1,-2 2 0,-3 5-1,0 3 99,-3 6 0,-2 2 0,-3 8 0,-1 2 1,-3 10-1,-1 2 0,7-30 983,-7 13-738,-11 15 1,11 17 0,-8 29 0,-3 32-83,-2 31 1,-10 30 0,1-31 0,-1 4 0,-4 5 0,0 3-107,-4 6 1,-1 3 0,-2 10-1,-1 2 1,5-26 0,-1 1 0,-1-1-1,-2 1 1,0 0 0,-2 0-69,-1 0 0,-1 0 0,-2 1 1,-2 3-1,-2 0 0,0 1 1,0 0-1,-1 0 0,0 0 1,0 0-1,-1-1 0,1 0 53,-1-1 1,1 0 0,-1-2 0,2-5 0,0-1 0,0-1-1,-14 24 1,1-2 0,6-11 0,0-3-17,4-8 0,1-2 1,7-11-1,0-3 0,-15 15-40,11-11 0,15-33 1,8-28 29,10-35 1,12-46-1,-3 35 1,3-4 0,0-9-1,3-4-106,3-11 1,1-4-1,-6 26 1,0-2 0,1 1-1,1-4 1,1-1 0,-1 0-1,0-2 1,1-1-1,-1-1-20,-1 1 1,0 0 0,2-2 0,3-9-1,3-1 1,-2 0 0,-3 4 0,0 0-1,-1 0 39,1-4 1,0 0 0,0 1 0,-1 4-1,0 2 1,0-1 0,-2 2 0,0 0 0,-1 1-1,0 6 1,0 0 0,-1 2 0,5-24-1,-1 3-126,-2 5 0,-3 5 1,-5 16-1,-2 6 0,-3-27 524,-4 26 1,-6 33 0,-7 28-165,-9 35 1,-4 57 0,13-27 0,1 5 0,-3 11 0,0 4-83,2-23 1,0 2 0,0 2 0,-2 14 0,0 4 0,0-1 0,-2-3 0,0-1 0,-1 2 0,-1 4 0,0 2 0,-1 0-84,0 4 0,-1 0 1,-1 0-1,3-20 0,-1 1 1,0 0-1,-1-1 1,-5 23-1,-1-1 0,0-1 1,1-3-1,0-2 0,0-1-45,1-2 0,0-2 0,0-1 1,1-5-1,1 0 0,1-3 0,1-8 1,1-2-1,0-1 0,-6 22 0,0-2-36,3-11 1,1-3 0,-1-9 0,3-4 0,-4 21-68,4-19 1,12-31 141,-1-28 0,5-28 0,4-46 1,5-9-24,6-10 0,-5 33 0,1-2 0,2 3 1,0 0-1,1-4 0,0 0 15,1 1 0,0 0 1,3-6-1,1 1 1,-3 6-1,0 2 1,0 2-1,0 1 261,1 2 1,-1 3 0,12-34 0,-6 22-204,-1 9 42,1 14 0,-3 64 0,-4 40 0,-9-16 0,-1 6 38,-1 13 1,-2 3 0,-6 9 0,-3 3 0,-2 12 0,0 2 0,-2-1 0,0 1-14,-1 0 0,-1 0 0,5-28 0,-2 0 1,2-2-1,-4 22 0,2-3 0,0-4 1,2-1-87,2-3 0,1-2 1,1-11-1,3-4 1,2-7-1,2-3 1,-1 32-516,0-14 0,0-22 651,0-7 1,9-37-1,4-22-122,4-32 1,-6-20 0,-2-11-1,-3-6 3,1-9 1,-4 46-1,0 0 1,-1 0 0,-1 1-1,0 1 1,2 0 82,3-39 0,1 10 0,-7 23 860,0 4-1088,0 4 1,0 26 0,2 20-142,5 26 0,-3 26 0,7 9 0,0 10 49,0 7 0,-7 12 1,0 5-1,-5-43 0,-4 0 210,-4 2 0,-2 1 0,-2 6 0,-2-1 0,-4-1 0,-1 0 0,-1-2 0,0 1 127,-1-2 0,-1 1 1,1 0-1,0-1 1,-2-5-1,-2 0 1,-22 38 350,5-11 1,10-17-1,7-14 1,0-23-516,6-28 1,7-29-1,19-50 1,10-11-99,-5 42 1,2-1 0,1-4 0,2-2 0,3-8 0,1-1 0,0-1 0,0-2-2,-1-2 0,1 0 0,-2 7 0,1 1 0,-2 5 0,-2 2 0,-1 9 0,-1 2-369,8-32 0,-10 12 819,-4 10 1,-16 26 0,-8 18-108,-7 21 1,-2 18 0,6 24-1,0 9-131,1 6 0,-10 24 1,-3 3-1,13-42 1,1 2-158,-1 4 1,-1 0 0,-3 0 0,0-1 0,-2 4 0,0-1-1,-2 1 1,-1 0 144,-2-3 0,-1 0 0,0 6 0,-1-2 0,3-8 1,-1-2-1,2 0 0,0 0 168,1-4 1,1-1 0,-21 31 0,10-22 230,4-6-610,5-22 1,17-39-1,4-33 1,7-18-8,7-14 1,1 30-1,3-2 1,5-8-1,3-2 1,2-5-1,2-1 42,2-7 1,2-3 0,8-11-1,2-3 1,-10 24 0,0-2-1,2-1 1,0-3 0,2-2-1,0 0 17,2-4 0,0 0 0,1-2 0,3-6 0,0-2 0,0 0 0,0 3 0,0 0 0,0 0 0,0 1 0,1 0 0,-2 1 0,-1 3 0,0 0 0,0 0 0,1-1 0,1 0 0,-1 1 0,-5 6 0,0 1 0,-2 1 0,0 5 0,-2 1 0,0 1-41,9-28 0,-2 2 0,-5 13 0,-4 4 0,-7 11 0,-3 3 0,-2 10 0,-2 2 248,4-35 1,0 20 365,-8 19 1,-12 13-260,-14 20 1,-1 35 0,-10 48 0,-3 17-228,14-37 0,-1 4 0,-10 18 0,-3 4 0,-1 8 0,-2 2 0,9-23 1,-2 0-1,0 1 1,-2 3 0,-2 0 0,1 1 1,1 1-1,1 0 0,-2 0 1,-4 5-1,0 0 0,-1 0 1,0 2-1,0 0 0,0 1-25,-2 1 1,-1 0 0,1 1-1,-1 3 1,0 1 0,0-2-1,3-6 1,0-1 0,0-1-1,3-3 1,0-1 0,0-1 96,2-4 1,1 0 0,0-2 0,-11 22 0,2-3-1,6-13 1,2-5 0,6-11 0,2-4-205,-13 26 203,9-17 0,10-36 0,7-21-274,11-30 0,9-38 1,13-23-1,-9 36 0,0-3 98,2-9 1,3-3 0,6-13-1,4-2 1,-8 22 0,1-1-1,1-1 1,2-5 0,1-1-1,0-1 23,4-5 0,0-1 1,0-2-1,2-9 0,0-1 1,1-1-1,1-1 1,0 0-1,1-1 0,-8 21 1,0-1-1,0 0 0,1-1 14,0 0 1,1-1-1,-1 0 1,2-1-1,1-4 1,0-1-1,1 0 1,0 0 0,-1 2-1,1 1 1,-1 0-1,1 0 1,-2 2-1,0 1 1,0 1-1,-1 0-37,8-18 1,0 0 0,-1 4-1,-5 12 1,-1 3 0,-1 2-1,9-22 1,-2 3 0,-7 13-1,-2 2 7,-3 9 0,-2 4 0,-5 8 1,-2 5-1,10-23 583,-9 18 1,1 30-329,-10 30 1,1 38 0,-7 5 0,-2 7 0,-2 6 0,-1 4-242,-4 10 1,-2 3 0,-5 14 0,-5 3 0,4-26 0,-2 0-1,-1 1 1,-1 4 0,-1 0 0,-1 0 119,0 0 1,0 0 0,-3 1 0,-4 9 0,-3 1 0,1 0 0,1-3 0,0-1 0,-1 1 0,-2 4 0,-1 0 0,-1 1 5,-1 3 0,-1 1 0,0-1 0,0-1 0,0-1 0,-1 0 0,-1-1 0,0-1 0,0-1 0,0-2 0,0 0 0,0-1 41,1-4 0,0-1 1,0 0-1,-2-3 0,-1 0 1,0-3-1,6-9 0,1-2 1,0-2-1,-13 20 1,0-4 3,5-9 1,1-5 0,2-9-1,2-4 1,-21 17 0,9-15-63,6-13 1,5-17 0,2-18-187,4-13 0,14-21 1,12-32-1,9-21 105,4 33 1,1-4-1,6-13 1,3-2-1,8-9 1,4-3-1,2-5 1,1-3-33,-8 26 0,2-1 0,1-1 0,3-1 0,1-1 0,0-1 0,2-1 0,0-1 0,0 0 0,2 0 0,0 1 0,0 0 0,1 1 0,-1 0 0,2-1 0,5-3 0,1-1 0,-1 2 0,-4 5 0,-1 2 0,0 0 0,1-1 0,0 0 0,0 0-17,-1 3 1,-1 1 0,1 1-1,-1 1 1,0 0 0,-1 2-1,16-21 1,-2 1 0,-2 3-1,-2 2-24,-3 2 0,0 2 0,0 5 0,1 2 0,-3 9 0,0 3 0,-3 6 0,-2 1 450,29-32 1,-13 19 0,-4 18-157,-4 11 0,-5 23 1,-7 25-61,-10 30 1,-14 46 0,-13-33 0,-5 4 0,-8 12 0,-4 4-31,4-22 1,-2 2 0,-4 2 0,-6 14 0,-5 2 0,0 1 0,-1-2 0,-2-1 0,0 1 0,-3 6 0,-1 1 0,-2-1-21,11-19 0,-1 0 1,0 0-1,0 0 1,-1 0-1,0-1 1,0 1-1,0-1 0,-3 2 1,0 0-1,-1 0 1,0 0-1,1-1 1,-2 0-1,1-1 1,-1 0 13,0-1 1,-1-1-1,1 0 1,-1 0 0,-13 20-1,1-1 1,1-2-1,5-10 1,1-3 0,1-2-1,4-6 1,1-2 0,1-2-58,-15 15 1,3-5 0,5-11 0,2-5 0,-24 15-1,12-17-21,10-18 1,15-21 0,9-35-162,9-26 0,8-35 0,10 33 0,3-1 0,3-7 0,4 0 41,4-6 0,3-2 0,3-10 0,4-3 0,4-1 0,3-2 0,2-3 0,2-2 41,-11 27 0,1-1 0,0 0 0,1-3 0,0 0 0,2-1 0,3-2 0,1 0 0,1 0 0,1-4 0,1 1 0,0-2 0,3-2 0,0-1 0,1-1 0,3-5 0,1 0 0,0 0 0,-2 5 0,-1 1 0,1 1 0,0-1 0,-1 1 0,1 0-8,-3 2 1,1 2-1,-1-1 1,0 2 0,0-1-1,-1 4 1,-6 9 0,0 2-1,0 2 1,13-22-1,0 4-74,-7 6 0,0 5 0,-2 9 0,-2 5 0,25-28 0,-6 12 490,-5 12 0,-4 17 1,-7 17-242,0 12 1,-4 16 0,-9 14 0,-13 20-25,-9 21 0,-23 30 0,2-30 0,-3 3 1,-9 8-1,-5 2 18,-9 12 1,-4 3 0,11-23 0,-2 2 0,-1 1 0,-4 1 0,-2 1 0,0-1 0,-1 3 0,-2 0-1,1 0-9,-3 1 0,0 1 0,-1 1 0,-3 4 1,-1 1-1,-1 0 0,13-20 0,-1 0 0,1 1 1,-1-2-1,-1 1 0,1-1 0,-1 0 1,0 0 10,-13 17 1,0 1 0,0-2 0,0-1 0,1-1 0,0 0 0,3-5 0,2 0 0,-1-2 0,1-3 0,1 0 0,-1-2 16,1-2 0,-1-1 0,1-1 1,5-6-1,1 0 0,1-3 1,-19 15-1,2-4 0,7-8 1,3-3 64,7-8 1,1-3 0,-2-6 0,1-3 0,-26 17 0,9-13 67,11-11 0,15-11 1,7-22-416,6-11 1,9-28 0,24-28 0,0 27 0,4-4 84,5-9 1,3-5 0,11-16-1,4-6 1,-9 24 0,0-2-1,3-1 1,2-4 0,3 0-1,0-2 33,5-5 0,2-2 1,1 0-1,-8 16 1,0 0-1,2-1 1,1 0-1,2-3 1,2 0-1,1 0 1,0 0-1,1-2 1,0-1-1,0 1 0,1-1 4,0 1 1,0-1-1,0 0 1,2 0-1,2-5 1,3-1-1,-1 1 1,0 2 0,-5 7-1,0 1 1,-1 1-1,1 1 1,0 2-1,0-1 1,0 2-1,0 1-37,11-15 1,0 2 0,-1 2-1,-3 4 1,-1 2 0,-1 4-1,13-15 1,-2 6 0,-6 7-1,-3 3-65,-5 11 0,-2 2 0,-8 9 0,-1 4 0,24-10 0,-9 14 409,-8 14 1,-13 12 0,-7 23 0,-6 19-212,-7 17 0,-13 42 1,-7-43-1,-4 1 1,-3 8-1,-4 2-6,-6 8 1,-5 2 0,-7 7-1,-4 1 1,8-20 0,-2 1-1,-2 0 1,-2-1 0,-1 1-1,-2-1-82,0 0 1,-2-1 0,-1 1-1,-7 7 1,-2 0 0,0 0 0,1-4-1,-1-2 1,-1 1 0,-2-1 0,-2 0-1,0 0 135,0-1 1,-1-2 0,-1 1 0,-3 1 0,-1-1 0,0-1 0,3-3 0,1-2 0,0 1 0,0-2 0,0-1 0,-1 1 7,0-1 0,0-1 1,0-1-1,2-1 0,1-2 1,-1-2-1,3-4 0,0-1 1,0-2-1,-22 15 1,2-3 32,5-4 1,0-3 0,3-3 0,1-3 0,14-11 0,2-2 0,1-3 0,2-1 204,-39 14 1,6-7 0,20-10-211,4-5 0,9-11-363,9-21 0,26-14 0,41-32 0,25-14 136,-18 31 1,4-2 0,10-9 0,4-2-1,8-6 1,2-3 0,-17 20 0,0-1-1,2 0 28,3-5 0,3 0 0,0-2 0,4-5 0,2-2 0,0 1 0,3 0 0,1 0 0,1 1 0,-1 0 0,1 0 0,0 1 0,-2 2 0,-1-1 0,2 2 0,3-1 0,1 1 0,0 1 0,-7 5 0,-1 2 0,-1 1 0,-1 3 0,-2 2 0,0 2-59,19-14 1,-2 5-1,-6 7 1,-3 5-1,-14 13 1,-2 4-1,37-16-187,-15 10 0,-7 18 0,-20 13 573,-6 16 1,-17 21 0,-22 20 0,-18 15-106,-17 15 0,3-35 1,-6 1-1,-8 12 1,-4 1-1,-7 6 1,-4 0-60,17-20 1,-2 1 0,-2 0 0,-3 2 0,-1 0 0,-2 1 0,-5 1 0,-2 1 0,0-1 0,-1 1 0,-1 0 0,0-1-1,-3 0 1,0 0 0,-1-1 0,-2 2 0,-1 0 0,-1-1 0,1-4 0,-2-1 0,1 0 0,1-1 0,1 0 0,0 0-1,2-1 1,0-1 0,0-2 0,1-2 0,-1-2 0,2-2 0,5-3 0,1-1 0,1-2 0,1-3 0,0 0 0,0-2 40,-24 13 1,1-3 0,9-6 0,4-2 0,11-5 0,3-2 0,6-5 0,2-2 368,-36 8 1,18-8-820,19-7 0,25-20 0,25-21 187,33-16 1,0 10-1,7-1 1,3-2-1,4 0 1,6-9-1,3-2 51,8-5 1,3-3-1,-12 12 1,1-2 0,2-1-1,5-2 1,0-2 0,2 1-1,3-4 1,0 0-1,1-2 24,4-3 0,1-2 1,1 1-1,-17 14 1,1 0-1,0 1 1,1-1-1,1-2 1,0-1-1,1 1 1,-1-1-1,2 0 1,-1-1-1,1 0 0,-1 1-5,0-1 1,0 0 0,-1-1 0,2 1-1,1-1 1,1 0 0,0 0 0,-1 2 0,14-11-1,-2 1 1,0 1 0,-2 3 0,0 2-1,-1 0-28,-5 5 1,-1 1 0,-1 1-1,-4 2 1,-1 1 0,-2 3-1,14-6 1,-4 5 0,-7 8-1,-3 3-147,-10 8 0,-2 5 0,32 2 0,-35 13 210,-15 12 0,-36 30 1,-40 29-1,8-25 1,-4 2 82,-9 8 0,-4 3 0,-18 9 0,-4 3 1,20-19-1,-2 1 0,-2 0 0,-4 1 1,-2 0-1,-1 1 23,-7 3 0,-2 1 0,0 0 0,-4 1 1,0 0-1,-2 0 0,19-14 0,-1 0 0,0-1 1,-1 0-1,0 0 0,-2-1 0,1 0 1,-1-1-1,1-1 0,0 0 0,-1-1 0,-1 1 1,-4 1-1,0 0 0,-1-1 0,1-1 0,-14 6 1,1-2-1,0 0 0,1-2 0,1 0 1,0-1 18,4-3 0,1-1 1,0-1-1,0 0 0,0-2 1,2-3-1,10-4 0,2-2 1,0-2-1,-23 7 1,1-3 73,6-5 1,3-3 0,15-7 0,3-2 0,-41-3 0,26-8-111,22-11 1,15-13 0,26-27 0,20-16-177,26-18 0,-3 30 0,6-2 0,13-10 0,5-1 0,-15 21 0,2-1 0,2 1 41,6-4 0,1 0 0,2 0 0,5-4 0,2 0 0,1-1 0,4-3 0,1-1 0,1 2 0,-2 1 0,1 1 0,0 1 0,-1 3 0,0 1 0,1 1 0,8-4 0,1 0 0,0 2 0,-6 6 0,0 1 0,0 1 0,-2 0 0,-1 1 0,1 1-8,-4 2 1,0 1-1,0 2 1,1 0 0,0 1-1,-1 1 1,-3 4 0,0 1-1,-1 2 1,25-13-1,0 3 125,-3 3 1,-1 4 0,-10 7-1,-2 2 1,-6 4 0,-1 3 0,-8 5-1,-1 2-47,36 2 0,-15 8 0,-23 11 0,-12 15 5,-13 17 0,-26 29 1,-16-26-1,-9 2 1,-9 9-1,-7 3 96,-10 11 0,-7 2 1,9-16-1,-3 0 0,-3 1 1,-5 2-1,-3 1 0,-1-1 1,-4 3-1,-2 0 1,0 0-25,-5 3 1,-1 0-1,-2 0 1,16-12-1,-2-1 1,-1 1-1,0-1 1,-1-1-1,-1 0 1,0 0-1,0-1 1,0-1-1,0-1 1,0 0 0,1-1 9,1-2 1,1 0-1,0-2 1,1 0 0,-19 12-1,2-3 1,0 0-1,8-6 1,2-1 0,0-2-1,4-4 1,2-2 0,0-1 64,-25 14 0,2-4 1,10-8-1,4-4 1,15-6-1,4-3 1,-36 11 350,19-13 1,30-13-689,19-25 0,44-18 1,41-29-1,-21 23 0,4 0 74,9-7 0,3 0 0,12-6 0,2 0 0,5-2 0,1 1 0,1 1 0,1 0 24,0 0 1,2 2 0,-23 16-1,1 1 1,0 1 0,-1 1-1,0 0 1,0 1 0,30-12-1,1 3-24,-1 4 0,-1 1 0,-7 3 0,-1 1 0,-3 3 0,-1 2 0,-6 3 0,0 3-41,-5 2 0,-2 4 0,-6 4 0,-2 2 0,41 0 0,-15 4-153,-16 2 1,-10 11 561,-18 8 1,-37 16 0,-28 15 0,-37 7-124,17-24 1,-4 1 0,-9 3 0,-4 0 0,-6 4 0,-1-1 0,-5 1 0,-1-2-1,0 1 1,-2-1 0,-7 2 0,0-2 0,7-5 0,1-2 0,3-1 0,0-1-1,1-2 1,0-2 0,7-2 0,2-2 0,4-5 0,2-1 0,6-3 0,2 0 204,-37 8 1,10-7 0,21-4 163,4-1 1,21-7-523,31-15 0,24-11 0,48-24 0,-29 20 0,3 0-92,7-3 0,3-1 0,8-9 0,3-1 0,2 0 0,1-1 0,5-3 0,0 0 0,2 1 0,1-1 0,4-4 0,-1 0 0,-6 4 0,-2 0 0,-2 3 0,0-1-18,-2 2 1,-1 2-1,-5 6 1,-2 2-1,-9 4 1,-4 2-1,33-13 271,-16 8 103,-10 14 1,-47 38 0,-25 25-1,-35 19-111,14-21 1,-5 2 0,-7 1 0,-2 2 0,-5 7 0,-2 1 0,-2 1 0,-2-1-1,-1 1 1,-2 0 0,-4 2 0,0-1 0,5-6 0,0-3 0,-1-2 0,1-3-27,3-3 1,0-3 0,1-4 0,2-2 0,9-7 0,2-2 0,-39 15-15,11-11 0,8-15 0,16-11-328,13-13 0,13-19 0,30-24 0,9-10 105,13-7 1,-2 26-1,5 0 1,3-4-1,3 0 1,4-2-1,3 0 18,2-4 0,3 1 0,3 0 0,2 1 0,1 6 0,1 3 0,-1 2 0,1 1 0,-1 4 0,1 0 0,-1 0 0,0 0 0,-3 5 0,0 1 0,0 2 0,-2 1-123,-2 4 0,-2 0 0,30-15 0,-11 6 389,-9 7 102,-6 5 1,-67 5 0,-29 10 0,-31 14-124,31 2 1,-4 2 0,-8 3 0,-2 1 0,-9 5 0,-2 1 0,-3 2 0,-2 0-1,-5 2 1,0 0 0,-1 5 0,1-1 0,4-4 0,1-1 0,0 0 0,1 0-1,2-2 1,0-1 0,-1 1 0,2 0 0,4-2 0,3-1 0,3-2 0,1-1 73,5-1 1,1-1-1,8 0 1,2 0 0,-31 7 313,10-5-756,16-1 0,63-23 0,41-15 0,37-19 123,-31 13 0,4-3 0,10-2 0,2-1 0,6-7 0,1-1 0,3-1 0,0-1 13,2-1 1,0-2 0,-27 15 0,0-2-1,-1 2 1,24-10 0,0 2 0,-3 1-1,0 1-13,-2 4 0,-1 1 0,-7 6 0,-1 2 0,-6 2 0,-2 2 0,-5 3 0,-1 1-205,37-9 0,-14 7 0,-25 5 469,-6 8 0,-27 8 0,-21 11-45,-26 13 1,-40 16 0,23-18 0,-3 0-1,-7 2 1,-1 0-29,-11 4 1,-1 1 0,-8 0 0,-1 1-1,-5 4 1,-1 0 0,0-2 0,0-1 40,0 2 0,-2 0 0,22-9 0,-2-1 1,2 0-1,-25 9 0,2 0 0,-2-1 1,1 1 12,2 0 1,0 0 0,-2 1 0,0-1 0,12-3 0,2-1 0,7-2 0,2-1 73,5-1 1,2-2-1,8-4 1,2-3 0,-18 7-441,13-9 0,36-10 0,34-21 103,36-16 1,-6 3-1,5-3 1,5-9-1,3-3 1,9-5-1,4 0 59,-18 12 0,2-1 0,0 0 0,3-4 0,1 0 0,0-1 0,4 0 0,0-1 0,0 1 0,1-2 0,0 0 0,0 0 0,0-1 0,1 0 0,1-2 0,8-6 0,2-2 0,-2 1 0,-4 3 0,0 0 0,-1 1 0,1-1 0,0 1 0,-1-1 0,-3 2 0,0 0 0,0 0 0,3-2 0,0-1 0,-1 1 0,-7 6 0,-1 2 0,0-1 0,-1 3 0,-1 0 0,1 0 147,-2 1 0,0 1 1,-2 1-1,24-12 0,-5 2 1,-15 10-1,-4 2 1,-7 6-1,-2 3 18,36-13 1,-19 17-392,-21 11 1,-23 11 0,-31 4 330,-41 15 0,4 0 0,-6 3 0,-16 7 0,-5 3 1,-11 3-1,-4 1-10,23-8 1,-2 0-1,-2 1 1,-11 4 0,-4 1-1,0 1 1,2-1 0,-1 0-1,0-1 1,-3 1 0,-1 0-1,-1 0-50,-3 0 1,-1 0 0,0 0 0,21-6 0,-1 1-1,0-1 1,0-1 0,-22 7 0,1-2 0,1 0-1,5-1 1,1-1 0,0 0 125,2-2 0,0-1 1,1 0-1,3 0 0,1 0 1,1-1-1,8-2 0,2-1 1,1-1-1,-27 9 1,3-1 50,11-3 0,1-2 1,7-6-1,3-2 1,14-1-1,3-1 1,-31 6 186,25-6 1,29-4 0,25-9-492,28 0 0,41-17 0,-16 3 0,5-1 0,10-5 0,4-3 74,10-5 1,3-3-1,-15 6 1,2-1 0,1-1-1,5-5 1,0-1 0,2 0-1,5-4 1,1 0-1,1-1 24,7-2 0,1-1 1,0 1-1,-20 9 1,-1 1-1,1-1 1,1 1-1,0-3 1,1 1-1,0-1 1,0 0-1,1 0 1,-1 0-1,0-1 0,1 1-5,2-1 1,0 0 0,0 0 0,-1 1-1,-3 2 1,0 2 0,0 0 0,-1 0 0,22-7-1,-2 1 1,0 2 0,-7 3 0,-2 2-1,0 1-28,-5 3 1,-2 2 0,0 0-1,-5 3 1,0 0 0,-1 3-1,22-2 1,-2 3 0,-8 3-1,-3 0 144,-9 4 0,-3 1 0,-10 2 0,-5 1 0,25 4-143,-15 0 0,-26 5 0,-33 6 0,-37 10 137,-36 8 1,9-9 0,-7 1 0,-15 5-1,-4 0 1,23-7 0,-1 0 0,-1 0 41,-6 1 1,-1-1 0,-1 1 0,-5 1 0,0 1 0,-2 0 0,-6 0 0,-1 0 0,0 0 0,0-1 0,0 0 0,-1 0-1,1-1 1,-1 1 0,-1-1 0,-2-1 0,0 0 0,1-1 0,4 0 0,1 0 0,0-1 0,4-2 0,0 0 0,1 0 7,3-1 0,1 0 1,0 0-1,2 0 0,0 1 1,1-1-1,5 0 0,0-1 1,1-1-1,-26 5 1,3-1 73,9 0 1,3-1 0,9-7 0,4-1 0,-28 10 0,23-6 163,20-7 1,25-1 0,23-3-525,28 0 0,35-3 1,28-5-1,-35-1 0,3-2 33,9-3 0,4-2 0,12-3 0,4-2 0,7-1 0,3-1 98,-27 6 0,2-1 1,0 0-1,-4 2 1,1-1-1,1 0 1,8 0-1,3 1 1,0-1-1,0 1 1,2 0-1,-1 0 1,0 1-1,0 1 0,0 0-16,1 0 0,0 0 0,0 0 0,3-1 0,1 0 0,-1 0 0,0-1 0,-1 1 0,-1 0 0,-2 0 0,-2 1 0,0-1-17,-1 1 1,0 0 0,-1 1-1,-6 2 1,-1 1 0,0 1-1,25-5 1,-4 1 0,-11 3-1,-3 1-229,-11 2 0,-4 1 0,34-3 519,-36 9 1,-47 2-1,-43 7 1,-49 11-94,21-6 0,-6 2 0,-15 6 1,-6 2-1,19-7 0,-2 2 1,-1-1-1,-4 3 0,-1 0 1,-2 0-18,-4 3 1,-1 0 0,-2 0 0,-7 1 0,-2 0 0,1-1 0,4 1 0,0 0 0,-1-1 0,-1 0 0,0-1 0,-1 0-1,-1 0 1,0-1 0,0 0 0,-1 1 0,0-2 0,1 1 0,6-2 0,1-1 0,0 1 0,3-1 0,0 1 0,1-1 16,-1 1 0,1 0 0,1-1 1,5-2-1,0 0 0,4-1 1,-23 7-1,4 0 0,10-3 1,1-1 64,7-2 1,3-1 0,8-1 0,4-2 0,-31 5 0,21-3-614,18-2 0,35-7 253,28 8 0,35-8 1,48 5-1,-44-6 0,2-1 74,4-2 0,2 0 0,12 0 0,4-2 0,3 0 0,1-2 0,5 0 0,2 0 0,1-1 0,0-1 0,7-2 0,0-1 0,-7 3 0,0 2 0,-1-2 0,0 1 0,3-2 0,-1 1 0,-4 3 0,0 0 0,-4-3 0,-1-1 0,-5 1 0,-2 0 140,-7-3 0,-1 1 0,-4 1 1,-3 1-1,34-3 0,-18 5 398,-15 2 0,-29 0-219,-30 0 1,-39 18-1,-52 10 1,34-8 0,-2 1-99,-11 5 0,-4 1 0,-14 2 1,-4 0-1,25-8 0,-2 0 1,0 1-1,-2-1 0,-1 1 1,-1 0-60,0-1 1,-1 1-1,1-2 1,4-2-1,-1 0 1,0-2 0,-1 1-1,-2-1 1,2-1-1,3 0 1,0 0-1,1-1 83,-30 6 1,0-1 0,1 0 0,3-3 0,14-7 0,3-1 0,6 0 0,1-1 73,7 1 1,2-3-1,7-2 1,2-1 0,-32 4 25,17-3 1,29-12 0,33-6-387,28-9 0,46 0 0,-21 8 0,4-1 0,7 0 0,2-1 41,5 0 0,3-1 0,12-1 0,2 1 0,1-1 0,2 1 0,3-1 0,0 1 0,3-1 0,0 0 0,0 1 0,1 1 0,-4 1 0,-2 2 0,-1 1 0,-2 2 0,0 0 0,-2 2 0,-6 3 0,-1 1 0,-8 0 0,-1 1 0,-8 0 0,-1 1-205,-6 2 0,-4 0 0,31 0 461,-20 2 0,-25 15 1,-31 7-1,-38 6 7,-37 7 0,21-16 1,-5 1-1,-13 3 1,-3 2-1,-6 2 1,-1 0-32,-4 1 0,-2 1 0,21-7 0,-2 2 1,0-3-1,-28 7 0,1-1 0,0-1 1,1 0 12,-1-1 1,1 0 0,6-1 0,2-2 0,4-2 0,1-1 0,5 0 0,2-1 40,5-1 1,1-1 0,3-4 0,2-2 0,-30 0 0,16-1 802,17-4-1081,18-3 0,56-18 1,34-7-1,30-10-8,-29 13 0,3-1 0,10-5 0,3 1 0,5 1 0,1 1 0,5-2 0,1 2 0,2-2 0,2 2 0,3-1 0,2 2 0,-4 2 0,-1 1 0,-2 0 0,0 1 0,-2 1 0,-2 1 0,-5 2 0,-2 2 0,-8 4 0,-2 1 0,-4 1 0,-1 1-205,43-4 0,-20 3 0,-19 6 144,-11 0 1,-20 10 0,-19 10 379,-26 11 1,-36 8-1,-34 9 1,37-21 0,-2 0-75,-7 1 1,-2 1 0,-10 6 0,-2-1 0,2-4 0,-1-1 0,-3 2 0,-1-1-1,1 1 1,0-1 0,-2 2 0,0-1 0,5-1 0,2-1 0,4-3 0,1-2 40,1-1 1,2-2 0,9-6 0,2 0 0,-39 14 0,16-6 65,15-3 1,9 2-558,11-16 0,26 1 0,24-9 82,30-5 0,33-6 0,9-11 0,9-4 123,-43 13 0,2-1 0,7 1 0,1 0 0,0-2 0,0 1 0,1 2 0,0 2-18,0 0 1,0 2-1,-3 3 1,-1 1-1,-2 1 1,-2-1-1,42-2 168,-11 3 1,-11 3 0,-20 4 28,-6 5 0,-22 6 189,-24 13 1,-31 2 0,-43 7 0,-11-2-124,37-16 1,-2 1 0,-5 0 0,-3 1 0,-5 0 0,0 1 0,0-1 0,2-1 17,1-1 0,0-1 1,-1-2-1,2 0 1,7-4-1,2 0 1,-46 9 186,9 1 1,15-7 0,7 0 655,4 2-1229,19-6 0,25 13 0,34-9 0,22-5 49,18-3 0,24-14 1,8-8-1,-36 3 0,3-3 74,8-4 0,2-4 0,3-5 0,0-3 0,6-2 0,2-2 0,0 0 0,1-2 33,-2 1 1,2-2-1,-20 9 1,2-1 0,-1-1-1,-2-1 1,0-1 0,1-1-1,2-1 1,0-2-1,0 0 8,2-2 0,0 0 0,0-1 0,1-2 0,0-1 0,0-1 0,0-4 0,-1-1 0,0-1 0,1-1 0,1 0 0,-1-2 163,1-1 1,0-2 0,-1 0 0,0-1 0,0 0 0,-1 1 0,-5 4 0,-1 0 0,-2 1 0,-2 0 0,-1 1 0,-1 0 38,18-19 0,-3 0 1,-8 5-1,-3 2 1,-14 16-1,-4 2 1,16-30 370,-19 19 1,-29 22-539,-23 9 0,-32 24 0,4 7 0,-6 5 0,-5 7 0,-4 3-43,-7 7 1,-5 3-1,11-4 1,-2 2 0,-1 1-1,-4 3 1,0 2 0,-1 0-1,-3 1 1,-1 0-1,-1-1 8,-1 2 0,-1 0 0,-2-1 0,-3-1 0,-1 0 0,1-2 0,4-1 0,1-2 0,0 1 0,1-3 0,1 1 0,0-1 74,1 1 0,0 0 1,1-1-1,-2 0 1,0 0-1,1 0 1,6-3-1,1 0 1,1-1-1,2-1 0,1-1 1,1 0 129,-27 6 1,3 0 0,8-1 0,4 0 0,13-5 0,4 0 0,8-4 0,2 1 368,-30 12 1,17-2-738,28-2 0,42-12 0,32 1 0,33-6 123,-25-6 0,5 0 0,10 0 0,4-2 0,14-3 0,2-4 0,6-3 0,3-2 41,-26 2 0,2-1 0,0-1 0,2-1 0,1 0 0,0-1 0,2-1 0,0-1 0,0 0 0,2-1 0,-1 1 0,1-2 0,0 0 0,0 0 0,0-1 0,6-3 0,1 0 0,-2 0 0,-6 2 0,-1 0 0,0 0 0,-1-1 0,-1-2 0,0 1 2,-2 0 1,-1 0-1,-1 0 1,0-1 0,0-1-1,-1 0 1,22-9 0,-2-1-1,-8 2 1,-3 1 250,-8 3 1,-3 0 0,-11 2 0,-4 2-1,26-17 74,-15 1 1,-32 2 0,-36 2 0,-32 5-106,-29 2 0,11 14 1,-5 4-1,-8 2 1,-2 3-1,-11 1 1,-4 1-105,22 2 0,-2 0 0,-1 1 0,-6 2 0,-1 1 1,0 1-1,-3-1 0,-1 2 0,0 0 0,-1 0 0,-1 1 1,1 0 13,0 0 0,0 1 0,0 0 0,-5-1 0,-1 1 1,0-1-1,4 0 0,0 0 0,0 0 0,0-1 1,0 0-1,0 0 13,2 0 0,1-1 1,1 0-1,4-2 0,1 0 1,2 0-1,-28 4 1,4-1-1,8 0 0,2-1 95,4-1 1,3-2 0,12 1 0,4-1 0,-36-1-134,21 0 0,32-3 1,29-1-190,40-2 0,46-8 0,-17 10 0,5 0 0,7-1 0,3-1 54,9-2 1,3 1 0,9 1 0,2 1-1,6-1 1,0 1 0,-30 1 0,0 1-1,0-1 28,-1 0 0,1 0 0,0 1 0,3 1 0,1 1 0,-1 0 0,0-1 0,0-1 0,-1 1 0,-1 1 0,0 0 0,-1 1-41,30 0 0,0 0 0,-5 0 0,-2 0 0,-3 1 0,-2 0 0,-2 1 0,-2 1-18,-4 0 1,-2 0-1,-4 1 1,-2-1-1,-15-3 1,-2 0-1,38 0 13,-23 0 0,-21-5 373,-27-8 1,-32-2 0,-43-16 0,-27 1-124,30 14 1,-3 2 0,-9-2 0,-3 1 0,-8-3 0,-2 1 0,-3 1 0,1 2-1,-1 0 1,-2-1 0,-10-1 0,-1 0 0,8 1 0,0 1 0,-1 0 0,0 0-1,-2 0 1,1 0 0,6-3 0,1-1 0,2 3 0,1-1 0,6 1 0,0 0 40,5 2 1,2 0 0,7-1 0,2 0 0,-35-13 0,19 6 819,15 5-1229,10-1 0,51 8 0,29-4 0,30 9 105,22 8 1,-27 1-1,3 1 1,0 4-1,0 2 1,5 0-1,1 0 18,3 0 0,2 2 0,4 2 0,0 1 0,-1-3 0,0 0 0,0 2 0,1 1 0,2 3 0,0 1 0,-3-2 0,-1 1 0,-3 3 0,-1 0 0,-3-3 0,-1-1 0,-3-3 0,0 1 0,2 1 0,-1 1 0,-9-4 0,-1 0 0,-2 1 0,0-1 450,40 11 1,-10-4 0,-23-5 163,-9-4 1,-15 2-165,-22-8 1,-50-25 0,-48-12-206,38 14 1,-2-1 0,-7-5 0,-3-1 0,-2 3 0,-2 0 0,-5-1 0,-1-1-1,-7-2 1,-1 0 0,-2 3 0,-1 1 0,0-4 0,-1 0 0,0 1 0,-1 0-8,0 0 1,0 0 0,-5-1 0,0 0 0,8 3 0,1-1 0,0-1 0,0 0-125,1 1 1,1 0 0,5 2 0,1-1 0,6 1 0,1 1 0,7 0 0,1 1 119,7 1 1,0 1 0,-39-12-1,29 8-284,8 1 0,23 8-73,27 4 0,29 20 0,43 9 0,8 6 105,14 7 1,-36-13-1,1 2 1,3 2-1,0 0 1,4 2-1,1 1 18,1 0 0,2 1 0,2-1 0,1 0 0,2 1 0,1-1 0,1 1 0,0-1 0,2 0 0,-1 1 0,-3-1 0,0 1 0,0-1 0,-2 0 0,1 1 0,-2-1 0,0 1 0,-2-1 0,-4-2 0,-1-2 0,-5 0 0,-1-2 0,-4-1 0,-3 0-176,39 15 0,-19-11 0,-13 0 1282,-11-4-738,-7-11 1,-52-18 0,-23-15 0,-25-8-106,-15-11 0,29 17 1,-2 0-1,-3-5 1,-2-1-1,-3-1 1,-1 1-19,-3-3 1,-2 1 0,-4-2 0,0 0 0,-2-4 0,1 0 0,-4 0 0,-2 0-1,-3-2 1,0-1 0,1 0 0,0-1 0,0 3 0,0 0 0,1 0 0,0-1-79,2 2 0,0-2 1,-1-2-1,1-1 0,1 1 1,2-1-1,4 3 0,2 0-76,3 2 1,3 2 0,7 2 0,4 0 0,-29-23 0,15 5 708,9 6-923,13 14 0,37 6 0,28 17 0,27 16 105,21 16 1,-30-2-1,2 2 1,5 3-1,3 0 1,2 3-1,1 1 18,7 2 0,1 1 0,1 2 0,1 0 0,5 4 0,0 1 0,-1-1 0,0 0 0,-2 0 0,0 0 0,5 3 0,0-1 0,0 1 0,1-1 0,-2-1 0,0 0 0,-1 1 0,0 1 0,-3 2 0,-1-1 0,-3-2 0,-1-1 0,-2-3 0,-1 0 104,-3-2 0,-1 0 1,-1-3-1,-2-1 0,-9-4 1,-1-2-1,39 18 307,-13-8 1,-11-6-1,-9-10-54,-6 1 1,-24-14 0,-16-12 10,-14-18 1,-34-13 0,-12-9 0,-14-6-106,-12-5 0,35 25 1,-2-1-1,-4-1 1,-2 0-1,0 1 1,-1-1-19,-3 0 1,-1 0 0,-6-2 0,-1 1 0,-1 0 0,-1 2 0,-1-1 0,-1 1-246,1-1 0,-1 0 0,-2-1 0,0 0 0,6 3 0,0 1 0,0 2 0,1-1-18,5 2 1,1 0-1,-5-1 1,1 1-1,13 7 1,0 1-1,-40-15-351,11 4 0,12 5 765,14 7 0,17 12 1,24 14-182,22 17 1,33 19-1,21 12 1,-26-24 0,1 1-216,5 3 0,1 2 0,0 3 0,2 2 0,7 3 0,3 0 0,0 0 0,2-1 0,0-1 0,2 1 0,3 5 0,0 0 0,-1-6 0,-2-1 0,1 3 0,-1 1 0,-2 0 0,-1 0 0,2-3 0,-2-1 0,-6-5 0,-1 0 0,-2-2 0,0 0 140,-3-1 0,-1-1 0,-2-4 0,-3-1 0,31 15 966,-6-8-738,-5-7 1,-33-28 0,-24-15 0,-30-20-83,-22-15 1,-17-17 0,28 28 0,-2-1 0,-4-3 0,-1-1-42,-5 0 1,0-1 0,-6-6 0,-1 0 0,-1 1 0,0 2 0,-3-3 0,-2 1-1,-3 0 1,0 0 0,-2-2 0,1 0 0,-2-1 0,1 1 0,0 1 0,-1 0-154,-2 1 1,0 0-1,6 2 1,2 0 0,4 2-1,1 0 1,3 4-1,1-1-61,5 3 0,0 0 0,4 6 1,1 0-1,-27-27 0,12 11 827,10 9-981,15 6 0,18 22 0,24 13 0,21 22 82,18 17 0,26 20 0,-32-23 0,1 2 0,3 2 0,2 0 41,1 2 0,-1 1 0,2 7 0,-2 1 0,2-2 0,1 0 0,0 1 0,0 0 0,1 0 0,1 0 0,-2-1 0,0 0 0,-4-1 0,0 0 0,-3-2 0,1-1-25,-2-2 1,1-1 0,-3-5-1,-2-2 1,29 28 0,-11-11 638,-7-12 1,-11-3-165,-6-11 1,-23-13 0,-10-20-83,-21-17 1,-23-24 0,-10-8 0,-12-5-124,28 26 1,-2 0 0,1-2 0,0-2 0,-6-3 0,0-1 0,1-2 0,-1-1-1,0-2 1,-1 0 0,-7-1 0,1 0 0,5-1 0,0 0 0,0-2 0,1-1-77,-2-2 0,0-1 0,-1-3 0,0 0 0,1 1 0,0 1 0,5 3 0,1 1-182,3 1 1,0 0 0,0 2 0,2 2 0,5 3 0,3 0 0,-24-35 515,10 4 0,6 4-270,11 13 0,19 20 0,14 17-329,27 24 0,21 20 0,12 26 1,10 11 95,-37-26 0,2 3 0,8 9 0,1 2 0,-2 1 0,0 2 0,1 0 0,2 0 0,1 0 0,1 0 0,-2 4 0,0 1 0,3 0 0,-1-1 0,-3-2 0,-2 0 0,-1 1 0,0-1 0,0-5 0,0 0 0,-7-4 0,-2 1 0,-2-3 0,-2 0-123,-2-1 0,-3-1 0,23 28 0,-18-17 222,-3-2 269,-17-11 1,-23-34 0,-29-25 0,-11-17-83,-4-14 1,-1-21 0,23 32 0,-1-3 0,0-3 0,1-2-42,1-1 1,-1-2 0,-7-9 0,-2 0 0,5 1 0,1 0 0,-3-1 0,0-1-1,-2-2 1,0 0 0,0-1 0,-1-1 0,0-2 0,0 1 0,0 0 0,0 1-1,-1 1 1,1 1 0,1-2 0,0-1 0,1 4 0,0 0 0,2-1 0,0 1-246,1 1 0,1 2 0,4 6 0,1 1 0,5 4 0,0 0 0,3 4 0,-1 0 432,-18-41 1,15 20 0,7 15-638,6 8 0,8 18 0,17 13 82,12 17 0,17 29 0,12 17 0,8 17 123,-27-25 0,0 1 0,1 6 0,0 3 0,0 1 0,0 2 0,-2 2 0,-1 0 0,0 2 0,0 1 0,1 5 0,0 1 0,-4-1 0,-1 1 0,-2 0 0,0 1 57,1-2 0,-1 0 1,-4 2-1,0-1 1,-1-4-1,-1 0 1,-1 0-1,-2 0 116,-3 2 0,0-1 0,1-7 0,-1-1 0,-4 0 0,-2-1 0,5 41 195,-4-10 0,-5-15 1,-6-11-1,0-11 246,0-7 1,-4-17-247,-9-4 1,-9-27 0,-17-12 0,-2-25-83,-5-17 1,-4-20 0,20 33 0,-1-4 0,-1-4 0,1-3-42,-2-4 1,0-3 0,-3-7 0,1-2 0,0-4 0,0-1 0,-2-2 0,0-1-171,-3-3 0,-1-2 1,11 23-1,0-1 1,-1 1-1,1 2 1,-1 2-1,0 0 0,0-2 1,0 1-1,0-1-42,0 1 1,1 0-1,-1-1 1,0-1 0,1-1-1,0 0 1,2 2 0,1 1-1,1 0 1,-11-28-1,0 1 30,2 4 1,0 0 0,3 6 0,1 2 0,4 9 0,0 3 0,2 3 0,0 2 227,1 6 1,0 1 0,2 2-1,0 4 1,-10-16 814,6 6-1229,4 7 0,22 52 0,17 27 0,22 27 105,18 25 1,-21-23-1,2 4 1,1-1-1,0 2 1,5 4-1,0 1 18,0 1 0,1 1 0,4 8 0,0 1 0,-4 1 0,-1 1 0,-1 0 0,-1-1 0,1 2 0,-1 0 0,-1-3 0,-1 1 0,-3-3 0,0 0 0,-2-2 0,-1-2 0,0-3 0,0 0 0,-2 2 0,-1-1 0,-3-11 0,-2-2 0,0 1 0,-2 0 0,0-3 0,0 1 0,2-1 0,-2-1 0,-1-5 0,-2 0 0,-1-3 0,-1 0 368,18 42 1,5-6 0,-12-11 0,1-9 245,-5-9 1,2-12-1,-2-10 1,5-17-247,-12-15 1,-4-23 0,-17-43 0,-4-6-83,-7-4 1,-13-18 0,10 46 0,-1-2 0,-1 0 0,1-2-166,1-1 1,-1-1 0,-4-1-1,-1-1 1,0-3 0,0-1 0,-2 2-1,-2 0-121,-1 0 0,0-1 0,-3-6 0,1 1 0,5 7 0,2 1 0,0 1 0,1 1 6,0 3 1,0 0 0,2 0 0,1 1 0,-14-32 0,5 8 607,6 13 1,3 17-510,5 11 0,15 23 0,18 10 0,10 24-146,7 17 0,18 29 0,-25-26 0,1 3 0,2 6 0,1 3 41,3 4 0,0 2 0,1 1 0,-2 2 0,3 5 0,-1 2 0,-1 1 0,0 2 0,-1 3 0,2 1 0,2-2 0,0 0 0,-4-2 0,-2-1 0,1-1 0,0-1 67,-2-1 1,-1 0-1,-2-2 1,-1-1 0,-2-3-1,-2-1 1,-2-5 0,0-1 206,-2-3 0,-1-3 0,17 35 0,-4-13 1,-7-15 405,-4-9-397,-11-13 0,2-28 1,-13-25-1,-11-21 3,-11-19 1,-8-27 0,9 32 0,-2-2 0,-1-5 0,-2-2-42,-3-6 1,-1-1 0,-2-3 0,-1-1 0,-1-2 0,0 0 0,-2-3 0,-2-1-128,1 0 0,-2 0 0,-5-10 0,-1-1 1,4 5-1,1-1 0,-2-2 0,-1 0-118,0-1 0,-1-1 0,2-2 0,1 0 0,4 6 0,0 2 0,2 4 0,1 2 88,0 3 0,0 2 0,-1 4 1,1 3-1,3 10 0,1 2 1,3 6-1,1 2 526,-17-23 1,6 14-738,11 14 0,17 28 0,9 22 0,24 28 105,17 25 1,-13-21-1,1 3 1,5 4-1,2 2 1,0 3-1,2 1 18,1 4 0,2 0 0,3 3 0,1 0 0,0-1 0,0-2 0,0 1 0,1 0 0,1 4 0,0-1 0,2-2 0,0 0 0,-5 0 0,-1 0 0,0-3 0,-1 0 0,-2-4 0,0 1 0,4 0 0,0 1 0,-8-5 0,-1 0 0,-1-2 0,-2-2 27,-3-4 0,-2 0 1,21 38-1,-9-19 1,-2-6 586,-4-9 1,-2-9-165,-5-6 1,-15-18 0,-5-24-83,-15-21 1,-10-25 0,-7-21 0,-7-13-124,15 38 1,-1-3 0,-3-5 0,-2-1 0,0-4 0,-2-1 0,0 0 0,0-1-1,-1 0 1,-1 0 0,-5-8 0,-1 0 0,3 3 0,1 0 0,-2-2 0,-1 0-20,-1 1 1,0 0 0,1-2 0,1 0 0,2 3 0,1 1 0,1 4-1,-1 1-267,3 1 0,0 2 0,2 8 0,0 3 0,-15-38 0,2 15 844,4 15-692,5 9 0,19 33 0,9 21 0,16 31-152,14 26 0,7 24 0,-10-36 0,3 2 0,0 5 0,1 1 41,-1 4 0,1 0 0,3 5 0,1 1 0,0-2 0,0 1 0,0 0 0,0 0 0,-2 0 0,-1-1 0,-2 1 0,-1-1 0,-2-5 0,0 0 0,-1-4 0,-2 1-41,1-2 0,-2-1 0,0-3 0,-2 0 0,12 38 0,-7-13 254,-5-15 0,-1-4 401,0-11 1,-9-16-247,-5-23 1,-19-27 0,-9-34 0,-4-7-83,-2-5 1,-7-25 0,18 42 0,1-2 0,-2-5 0,-1-1-42,0-2 1,-1 0 0,-2-8 0,0-1 0,1 4 0,1 0 0,1-3 0,1-1-142,-1-3 1,1 0 0,1 0 0,-1 0 0,1 3 0,-1-1 0,3 2 0,0 1-74,1 4 0,0 0 0,0 5 0,1 3 0,-6-31 0,1 16 810,5 12-964,-4 9 0,17 33 0,0 24 0,11 32 105,6 24 1,-1-15-1,1 3 1,0 5-1,1 3 1,-1 7-1,1 2 18,1 4 0,-1 2 0,-3 1 0,0 0 0,1 4 0,-1 0 0,-1 1 0,-2 1 0,-3 2 0,-1 0 0,2-1 0,0 0 0,-4-7 0,-1-2 0,1-2 0,1-2 185,0-4 0,-1-1 0,-3 1 0,0-2 1,3-11-1,-1-3 0,4 40 365,-5-12 1,5-20-101,-3-14 1,1-25 0,-9-22-83,-5-27 1,-4-32 0,-8-21 0,-1-14-124,11 40 1,-1-1 0,-3-5 0,0 0 0,-2-9 0,1 0 0,-1-1 0,0 0-210,-3 1 1,1-1 0,-1-11 0,1 0 0,-1 6 0,1-1 0,1-3 0,2-1-11,-1 1 1,1-1-1,1-3 1,0 0 0,2 2-1,0 0 1,1 5 0,-1 2-27,1 3 0,0 2 0,-2 3 0,0 1 0,6 8 0,1 3 0,0 5 0,-1 2 291,0-36 1,-3 8-1,3 32-110,1 1 0,14 24 0,11 20-255,10 22 0,14 31 1,3 18-1,-21-26 0,-1 2 85,2 7 0,0 3 0,1 10 0,-2 3 1,2 1-1,-1 2 0,-2 2 0,0 0 59,-1 0 0,0 0-1,-1 7 1,0 0 0,-4-5 0,1 0 0,-1-2 0,1-2 35,0 1 0,-1-2 1,0-3-1,-1-1 1,0-4-1,-1-1 0,-2-7 1,1-1-163,12 41 1,5-9 0,-7-28 80,-2-9 0,-3-16 344,-1-20 1,-9-28 0,-7-42 0,-8-12-106,-9-10 0,2 29 1,-2-2-1,-1 0 1,0-1-1,-1-3 1,1-1-45,0-2 1,0-1-1,-3 0 1,-1 0 0,2-6-1,-1 0 1,0 1 0,0 1-72,0-1 0,1 0 0,1-4 0,2 1 1,2 5-1,2 2 0,-1 2 0,0 3-164,1 4 1,-1 1-1,-8-43 1,5 14 0,5 12 439,-1 10-414,7 9 1,2 31-1,13 19 1,6 31-10,8 28 0,-4 28 1,-7-31-1,-1 4 0,0 5 1,-2 3 74,-1 6 0,0 3 0,2 5 0,1 1 0,-2 6 0,0 1 0,-2 0 0,-1-1 18,-2 3 0,0 0 0,1-3 0,-1-2 0,-2-5 1,-1-2-1,1-4 0,1-2 13,0-7 0,-1-3 0,-1 1 1,1-3-1,2-10 0,-1-3 1,4 38-177,-2-17 0,4-16 206,-7-16 1,8-23 0,-6-21 0,1-31 108,0-26 0,-3-31 0,-5 39 0,-2-3 0,1-4 0,-2-2-104,0-2 1,-3-2 0,-3-10 0,-3-1 0,-4 4 0,-3 1 0,0-3 0,-1-1 63,0-1 1,-1 0 0,1 3 0,-1 2 0,0 1 0,1 0 0,-1 4 0,0 1 56,1 3 0,-1 2 1,2 6-1,-1 1 1,2 5-1,-1 3 1,-12-33 350,2 18 1,8 11-655,7 11 1,4 24-1,5 21-34,17 29 0,4 35 1,9 19-1,-15-37 0,-2 3 74,-2 6 0,-1 2 0,-1 6 0,-1 1 0,-4 5 0,0 0 0,0 2 0,0 1 0,1 1 0,-2 1 0,-5 6 0,-3 0 0,-1-8 0,0-1 0,0-2 0,0 0 217,3-5 1,-1-1 0,0-2 0,1-3 0,3-7 0,1-3 0,-1 40 319,2-16 0,4-19-454,5-13 1,3-27 0,10-21 0,-3-29 37,-3-23 0,3-27 0,-4-17 0,-5 47 0,-1-2-18,0-4 0,-1-1 1,0-6-1,-3-1 0,-2-1 1,-2-1-1,1-1 0,0-1-14,0 1 0,0-1 1,4-9-1,1-1 0,1 4 1,1 0-1,1-2 1,1-1 50,0 2 1,2 0 0,2-7 0,2 0-1,1 3 1,1 1-124,1 0 0,1 1 0,0 10 0,1 1 0,-1 6 0,1 3 1,-1 8-1,-1 4 0,15-26 431,-7 15 1,-2 25 0,0 19-274,2 15 1,2 31 0,-1 38 0,5 21-52,-13-38 0,-1 3 0,1 10 0,-1 3 1,0 3-1,-1 2 0,-1 4 0,-1 1-10,-1 1 0,0 1 0,-5-16 1,-1 1-1,-1 1 0,1 28 0,-3 2 1,-3-30-1,0 1 0,-2 0-73,0 2 0,-2 0 0,0-1 0,-1-3 0,-2-1 0,0 1 0,-3 1 0,-1 1 0,0-1 0,-2-2 0,1 0 0,-2 0 34,-6 29 1,-1-1 0,-3 1 0,-2-2 0,2-13 0,-1-1 0,1-5 0,0-2 179,1-8 0,1-2 0,1-11 0,1-4 0,-15 25 151,7-18 0,0-19-38,6-22 1,7-30 0,22-53 0,10-24-335,-4 39 1,1-3 0,4-14-1,1-4 1,3-3 0,2-1 0,4-7-1,1-2-1,-9 26 1,1 0-1,0-1 1,-1 0 0,-1 0-1,1 1 1,1-2 0,0 1-1,1 1 1,10-30-1,1 1-33,1 2 0,-2 1 0,-3 3 0,-1 2 0,0 10 0,-1 2 0,-5 7 0,0 2 176,-3 8 1,-1 3 0,8-28 0,-6 21 273,-7 11 1,-10 22 0,1 19-207,-3 25 1,-3 25 0,0 20-1,-3 20-205,1-33 1,-2 3 0,-2 10 0,-1 2 0,-5 3 0,-2 1 0,-3 2 0,-1 0 55,-3 2 0,-2 0 1,-4-4-1,-2-1 1,-4 2-1,-2-1 1,2-3-1,-1-1 150,0-1 1,0-2 0,-2-4 0,0-3 0,3-4 0,1-4 0,1-4 0,1-3 204,-24 28 1,-1-14 0,9-21-1,3-7 1,1-22 0,8-19-83,7-22 1,12-28 0,24-3 0,11-10-329,10-7 1,-12 36 0,1 0 0,1 2 0,1 0 0,1 1 0,0 1-115,1 0 0,0 1 1,22-39-1,-5 13 0,-1 11-131,0 11 0,-6 9 0,-1 7 57,3 5 1,2 21 0,0 17 204,-4 19 1,-5 27 0,-10 8 0,-5 14 42,-7 14 1,-8-39 0,-5 1-1,-2 2 1,-3-1 0,-5 3-1,-3 0 75,-4 0 0,-2-1 0,-8 9 0,-2-1 0,-1-5 1,-2-2-1,0-2 0,-1-1 63,-1-2 1,0-3-1,0-4 1,1-3-1,3-6 1,0-2 0,-31 30 211,7-12 1,7-4 0,15-26-1,0-6 1,8-12 0,9-21-404,14-18 0,16-13 0,23-17 0,6-6-12,11-10 1,-21 38 0,2 0 0,2 1-1,2 1 1,-1 1 0,1 0 70,30-34 1,-27 35 0,2 2-1,34-24 1,-2 7-77,-1 2 0,-8 15 0,7 0 1,-5 9 283,-4 9 1,4 10-1,-13 1 1,0 4-327,-4 2 1,-3 6 0,3 14 0,-15 10 0,-5 25 0,-15-3 243,-9 2 1,-26 12 0,-13 6 0,-15 4-57,19-37 0,-2 0 0,-1 1 1,-2-1-1,-2 0 0,-1 0 1,0-1-1,0-2 158,-2-3 1,1-1 0,-35 31-1,12-19 516,4-7-638,2-15 0,25-31 0,20-19 0,32-14-253,21-10 0,22-13 0,-24 29 0,2 0 0,3-1 0,1 0 41,1 1 0,2 0 0,2-3 0,2 2 0,1 2 0,2 2 0,-2 0 0,0 1-41,0 1 0,-1 3 0,-3 6 0,-1 1 0,41-21 0,-10 12-164,-8 8 0,-6 7 0,-8 15 114,-3 0 0,-19 19 0,-7 14 331,-15 15 1,-20 2 0,-15 4-1,-19 7 23,-21 9 0,20-32 1,-3 0-1,-4 2 1,-3-1-1,-2-1 1,-1 0-19,-1-2 1,-1 0 0,-2 0 0,0 0 0,1-6 0,0-2 0,4-3 0,1-2 73,3-3 1,1-3-1,-42 12 1,17-12 0,6-4 294,11-6 1,9-5-579,11-2 0,10-24 0,14-13 1,22-13-78,23-11 0,25-11 0,-19 35 0,4 0 0,3-3 0,1-1 41,4-1 0,2-1 0,5-2 0,1 1 0,-2 5 0,1 2 0,-2 4 0,1 3-41,-5 3 0,0 4 0,-2 3 0,-1 3 0,35-9 0,-7 12-164,-4 10 0,-14 6 0,-10 9 290,-5 15 0,-6 20 1,-9 22-1,-13-1 205,-8 1 1,-25 3 0,-15-3 0,-19 2-46,20-33 1,-2 0 0,-2 0 0,-2 0 0,-3 0 0,-1 0 0,-3-3 0,0-1 17,0-2 0,-2-1 1,-4 2-1,-1-3 1,8-5-1,1-2 1,-40 19 186,9-6 1,11-9 0,12-13 163,8-6 1,8-9-738,10-11 0,14-9 0,26-17 0,16 2 0,12 4 0,9-8 0,9 6 0,2 0 0,4-2 0,3 9 0,4 4 0,-7 6 66,-4 5 0,-4 9 1,-5 2-1,-6 10 265,-5 12 0,-11 13 0,-3 1 1,-6 10 40,-1 8 0,-9 11 1,-5 3-1,-3-3 40,-3-2 0,-16-2 0,-3-3 0,-3-3-77,0-8 1,3-10-429,-1-2 0,3-22 93,3-11 0,8-24 0,12-26 0,8-5 181,3-6 1,3-2 0,-1 2 0,1-2 391,-1-2 1,-1 8 0,-5 11 655,-7 5-762,5 10 0,-9 12 0,5 23-467,-5 22 0,-11 13 0,-6 3 0,-9 4 0,-8 6 0,-10 7 0,-10 6 0,-16 5 245,29-36 0,-2 1 0,-6 6 0,-2-1 1,-5-1-1,-3-2 0,-2 2 0,-2 1 73,-5 1 0,-1 0 0,-1 0 1,-1-1-1,3-4 0,2 0 1,2-3-1,2-1 124,2-1 1,2-1-1,7-7 1,3-2 0,-31 13 786,16-10-738,11 0 1,55-45 0,25-8 0,29-14-387,19-12 1,-29 20-1,0-2 1,2-1-1,1-2 1,3-1-1,1-1 18,3-2 0,1 1 0,1 4 0,-2 0 0,-2-2 0,-1 1 0,-3 5 0,-1 0-74,-5 4 0,0 2 1,-2 1-1,-1 3 0,19-7-295,-6 5 0,-1 8 1161,-10 6-424,-18 4 1,-21 24 0,-27 7 0,-10 6-1,-7 7 1,-18 9 0,-6 4 0,-6 2-178,-7 4 1,33-26-1,-1 1 1,-1 0-1,1 1 1,-38 26 95,6-3 0,2 1 0,13-8-575,9-3 1,8 5 164,10-2 0,38-11 0,31-16 0,26-12 105,22-11 1,-27-7-1,2-5 1,6-3-1,1-3 1,3-1-1,1 0 18,2 0 0,0-2 0,7-4 0,1 0 0,-2 0 0,-1 1 0,-1 0 0,1-1 0,2 1 0,-1 0 0,-5-2 0,0 1 0,-5 5 0,-1 2 0,-6 0 0,-2 1-4,-6 0 1,-1 0 0,-4 2-1,-3 1 1,29-12 1109,-10 10-738,-9 9 1,-38 29 0,-20 8 0,-24 11-50,-16 9 1,-21 12-1,-2 14 1,27-33 0,0 1-75,-5 2 1,1 1 0,-2-1 0,0 0 0,-2 3 0,-1 0 0,1-4 0,0 1-37,0-1 1,-1 0 0,0 0 0,0-1 0,1-4-1,1 0 1,3-3 0,3-1-135,-28 29 1,3-7 0,21-6 0,4-11-445,4-6 0,17-3 0,-1-2 0,19-13 444,13 0 0,9-8 1,26-7-1,2-7 101,8-11 1,16-17 0,-29 11 0,0-2 0,1-3 0,1-1-73,3-4 0,1 0 0,3-2 0,0 0 0,-2-1 0,-1-1 0,-2 2 0,0 0-22,-1 2 0,-3 0 1,-7 2-1,-2 1 1,36-22-1,-11 7 283,-8 9 0,-12 22 28,-8 4 1,-9 23 0,0 21-232,-9 19 1,-7 20 0,-10 2 0,-4 6-156,-7 7 1,-5 2 0,-4 9 0,-4-3 108,-6 1 0,14-41 0,-1 1 0,-1-5 0,0 0 0,1-1 0,-1 0 181,-19 39 1,2 4 0,2-15 0,5-2-192,1-6 0,5-16 0,9-6-310,2-5 369,0-19 1,2-15 0,7-31 0,8-18-187,9-14 1,7-25 0,6-6 0,-11 39 0,0-2 20,1-2 0,-1-1 0,4-4 0,-1-1 0,-2 2 0,-2-1 0,2-1 0,-1 0 37,-2 4 0,0 0 0,-2 1 0,0 1 1,6-42-1,-4 16 54,-6 13 0,-16 4 0,-10 19 277,-12 12 1,-8 12 0,-7 27 0,-8 13-83,-9 15 1,-7 26 0,30-24 0,-1 3 0,-2 2 0,-1 1-287,-4 5 0,-2 0 0,1-1 0,-2 0 0,-6 5 0,-1-1 0,-3-2 0,0-2 0,-3-3 0,-1-1 0,-5 3 0,-1-4 0,3-9 0,-2-3 0,-2 1 0,-1-2 87,-1-4 1,-1-2 0,-3-3 0,0-3-1,4-2 1,2-1 0,2-3 0,0-2 157,1-3 1,1-1 0,5-2 0,0-1 0,1-4 0,0-2 0,3-2 0,0-1 40,3-4 1,1-2 0,2-2 0,2-2 0,-41-24 0,9-3 81,9-3 1,7-3 0,10-9 0,5-2-353,6-8 1,14-7 0,5-7 0,8-4-58,6-6 0,4-7 0,9 47 0,0-1 0,0 0 0,0 0-33,0 0 0,0 2 1,0-42-1,2 7 0,5 7 401,6 6 1,-2 4-31,2 10-898,-9 16 569,5 5 0,-29 48 0,-10 9 318,-12 4 0,-3 0 0,3-7 0,-1-2 82,-3-2 1,-2-6 0,5 4 0,-3-2 81,2-5 1,3-2 0,2-2 163,0 0 1,6 0 378,0 0-1854,18 0 0,-2 0 492,51 0 0,-18-17 211,16-10 0,-10-7 1264,-15-6 0,-1 1-1000,-15 9-967,-1 1 0,-1 19 656,37 18 0,6 5 0,29 11 144,-6-8 1,-12-1-1,3-9 1,-4 1 403,-3 2 0,-7-7 321,1 4 442,0-4-492,6-2 1,-28-2-367,-18-4 1,-23-5 0,-18-9 0,0 3-27,0 4 0,-4-5 0,4 7 1,-2 1-39,-5 3 0,5 3 0,0-1 0,2-1 98,5 1 1,1 3-303,3 2 1,0 9-834,0 4 484,17 4 0,9 7 164,26-4 0,9 2 0,17-16 102,0-1 0,0-5 0,1-5 381,-1-1 0,6-14 1,3 5 260,2 0 62,-15-1-305,2-3 0,-45-1 0,-16 3 72,-16 4 1,-5 4 0,3 9 0,-1 0-50,-3 0 1,0 0 0,7 0 0,0 0-11,0 0 0,6 2-961,0 5 283,9-5 0,9 22 164,22-5 0,6-3 0,22-8 82,6 1 0,-8-7 0,6 5 0,-2-5 573,0-2 1,2 0 0,0-2-5,1-5 1,5 5 0,1-4-280,-2 3 0,6-3-825,2-1 678,-4 1 1086,0-3-806,-27 7 263,-3-7-597,-9 9-118,1 9 0,19-7 376,3 5 0,-8-5 1,3-4-63,3-5 1,1-4-1,6-8-9,4-1 0,-4 7 0,-4 0-407,1-2 0,-3 6-576,2 2 1235,-9 5-248,-5 2 0,-14 16 265,-19 3 0,-1 14-258,-17-1 1,-1 8-86,-6 5 0,6-3-108,0 3 0,16 3-187,-3-2 91,14-18 1031,-3-1-497,18-25-132,-7 6 71,15-16-1209,-14-3 0,5 0 738,1-6 0,19-3 0,14-11 0</inkml:trace>
</inkml:ink>
</file>

<file path=ppt/ink/ink3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24"/>
    </inkml:context>
    <inkml:brush xml:id="br0">
      <inkml:brushProperty name="width" value="0.34286" units="cm"/>
      <inkml:brushProperty name="height" value="0.34286" units="cm"/>
      <inkml:brushProperty name="color" value="#E71224"/>
    </inkml:brush>
  </inkml:definitions>
  <inkml:trace contextRef="#ctx0" brushRef="#br0">0 118 7950,'20'-20'527,"6"7"-203,0 0 0,0 7-34,-6-8-691,8 10 1,3-11 250,8 8 1,-15-1 92,-5 1 1,-8 5-201,9-5 65,-13 5-233,19 2-177,-15 9 602,-1-7 0,-10 16 0,-10-8 0</inkml:trace>
</inkml:ink>
</file>

<file path=ppt/ink/ink3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91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20 68 11037,'0'-11'1025,"0"0"-993,0 4 0,3 5-75,3-5 1,-1 5 21,8 2 0,-7 0 99,7 0 0,0-6 1,7-1 85,-1 3 1,-5 2 0,-1 2-406,2 0 227,-6 0 1,-1 8-1,-10 3 75,-4 0 1,-5 7 0,-9-5 233,0 4 0,7-6 0,0-4 331,-2-5 0,-2-2 225,-3 0 1,3-2-266,4-5 0,4-4-505,9-8 0,0-1-626,0 0 1,2 9-127,5 5 1,3 4 317,10 2 1,-7 0 0,0 0 33,2 0 1,-6 2 559,-2 4 304,4-3 1,-11 5 274,0-8 0,-9 0-53,-11 0 1,1 0-348,-1 0 0,9-2-609,5-4-41,3 3 0,3-7-1037,0 3 1,0 7 0,0 0-3204,0 11 4470,0 15 0,-8 5 0,-3 8 0</inkml:trace>
</inkml:ink>
</file>

<file path=ppt/ink/ink3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92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40 99 8150,'-11'0'1177,"2"-3"221,9-3 0,0 2 0,-2-7-672,-4 2 1,3-6-148,-3 2 0,4 2-128,2-2-917,0 8 1,8-3-669,5 8 698,5 0 0,-1 2 1176,-4 4-564,-4 5 1,-11 0 1878,-5-4-830,-4-5-1513,-8-2-234,8 0 258,2-9 1,11 7 0,5-5-99,6 5 1,-2 2-1,2 0 6,2 0 1,-4 0 665,2 0-304,-8 0 1,1 0 1067,-12 0 1,1 0 90,-8 0-2268,0 0 63,2 0 1,2 2 0,9 5-2378,0 6 3417,0 13 0,0 5 0,0 8 0</inkml:trace>
</inkml:ink>
</file>

<file path=ppt/ink/ink3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93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1 118 7938,'8'-20'168,"-5"7"0,5 2 676,1 3 0,-7-1 144,5 2-563,4 5-7,-9-7-307,7 9 1256,-9 0-1218,0-8 1,0 3-488,0-8 1,2 9-260,4-3 535,-4 5 1,7 4 217,-9 5 0,0-3 1,-2 7 1036,-5-2 1,-3-3-201,-10-6 0,7 0-570,0 0-1399,8 0-227,-3 0 697,25 0 0,-4 0 257,13 0 0,-10 0 326,-3 0 644,0 0 109,-2 0 416,-3 0-1948,-8 0 0,0 9 0,0 4 1,0 7 701,0 6 0,0 4 0,0 10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0:40.081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0 89 12287,'6'-13'0,"-3"1"0,4-1 0,-2 0 0,5 5 0,-2 1 0,2 0 0,-2 0 0,4 4 0,-4-1 0,3 3 0,-3 1 0,1 0 0,1 0 0,-3 0 0,0 1 0,0 2 0,0 1 0,1 0 0,4-2 0,1 1 0,0 1 0,-1 0 0,2-4 0,1 0 0,2 0 0,1 0 0,-2 0 0,0 0 0,0 0 0,-2 5 0,-2 2 0,1 0 0,-6 5 0,-2-4 0,1 3 0,-3 2 0,4-1 0,-2 1 0,1-5 0,-2 1 0,3-2 0,6 1 0,-1 2 0,-1-5 0,-1 1 0,-1-1 0,-5 1 0,4-3 0,0 2 0,-1 2 0,3-2 0,-4 2 0,1-2 0,-3 3 0,3-2 0,0 0 0,0-1 0,0 1 0,3-3 0,-3 2 0,-2 2 0,5-3 0,-2 3 0,4-1 0,-4 2 0,-1-2 0,0-1 0,0 1 0,-3 2 0,3-2 0,0 0 0,0-1 0,-4 5 0,1-2 0,-3 3 0,-1-2 0,2-2 0,2-2 0,-3 5 0,3-1 0,-2 2 0,2-3 0,2-1 0,-1 0 0,1 0 0,2-3 0,-2 3 0,-1 0 0,1 0 0,-2-3 0,-2 3 0,0 0 0,2 0 0,1 2 0,-5 3 0,0 1 0,0-1 0,0 1 0,1-2 0,2-1 0,1-2 0,-1 2 0,2-3 0,1 0 0,0 0 0,-1 0 0,5 1 0,-2 5 0,2-1 0,-2 1 0,-3-1 0,-4 1 0,-1 0 0,0-1 0,0 1 0,0-1 0,0 1 0,0-1 0,0 1 0,0 0 0,0-1 0,0 1 0,0-1 0,0 1 0,0-1 0,0 1 0,0-1 0,1 0 0,2-3 0,1 0 0,-1 1 0,-1 1 0,-2 1 0,0 1 0,0-1 0,-2 1 0,-1 0 0,-1-1 0,0 1 0,4-1 0,0 1 0,0-1 0,0 1 0,0-1 0,0 1 0,0 0 0,1-2 0,2-2 0,1 0 0,-1 1 0,-1-3 0,-2 1 0,0 2 0,-5 1 0,1 1 0,0 1 0,-2 0 0,5-1 0,-3 1 0,2-1 0,2 1 0,0-1 0,0 1 0,0 0 0,0-5 0,0 0 0,-1 1 0,-3-2 0,3 4 0,-4-3 0,3 3 0,-3 2 0,3-2 0,-5-1 0,1-2 0,3 2 0,-2 1 0,0 2 0,3-1 0,-4 1 0,2-1 0,0 0 0,-2-4 0,5 3 0,-3-3 0,2 4 0,2 0 0,-4 1 0,-2-1 0,1 1 0,-1-1 0,1 1 0,2 0 0,-3-1 0,-1 1 0,4-1 0,-2-1 0,1-1 0,0-1 0,-2-1 0,2 4 0,2-3 0,-3-2 0,1 0 0,-1 0 0,-3-3 0,4 4 0,-12-5 0,3 3 0</inkml:trace>
</inkml:ink>
</file>

<file path=ppt/ink/ink3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25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20 40 11614,'0'-11'239,"2"-4"-302,4 8 1,-1 1-1,8 6 111,2 0 1,-4 0 0,2 2 158,2 5 0,-4-5 0,0 6-81,-2 1 1,-1-5 0,-3 10-169,1 1 0,1-4 0,-9 2-73,-5 2 0,3-6 0,-9-1 83,-3 1 0,-1-7 416,-3 5 0,7-5 1,0-4 124,-2-5 0,6 3 0,3-9-322,4-2 0,2 4 0,2 0 1,4 0-313,7 0 0,-2 7 0,0-5 0,0 2-499,0 1 1,-4-1-1037,6 7 1796,-9 0 0,5 3 0,-12 1 369,-3 2 0,2 1 1,-9-7 137,-3 0 1,5 0 865,-2 0-1419,9 0-1999,-5 0-665,9 0 2574,-8 0 0,-3 0 0,-9 0 0</inkml:trace>
</inkml:ink>
</file>

<file path=ppt/ink/ink3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26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79 60 8103,'20'0'375,"-12"0"635,-8 0 0,-8-2 845,-12-5-1552,9 5 0,3-16-7,8 5 0,2 5 0,4 1 13,7 5 0,5 2-1090,1 0 1,-6 0-1,-2 2 692,-2 5 0,-2-3 0,-10 7 0,-1 0 435,-3 0 0,-8-7 1,2 3 163,-4-5 1,4-2 1530,0 0-1186,0 0-1061,2 0 0,4 0 0,11-2 1,5-3-210,2-1 0,-4-1-617,6 7 1104,0 0 0,-5 0 2350,-8 0-1413,-8 0 0,-12-2-404,1-5 1,1 3 0,3-7-258,2 3-3300,8 1-992,-3 7 3006,8 0 1,8 7 937,6-1 0,3 9 0,3-4 0</inkml:trace>
</inkml:ink>
</file>

<file path=ppt/ink/ink3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27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137 1 8364,'-11'0'5507,"3"0"-1145,8 0-3425,8 0 0,-5 2 166,3 5-540,-4-5 0,-2 9 313,0-5 1,-2-4-136,-4 5 1,1-5 87,-8-2-253,9 0-89,-14 0-677,16 0 1,-9 0 172,5 0 0,1 0 256,-8 0 65,9 0 237,-13 0-1053,14 0-1620,-5 0 633,8 0 0,-9 0 0,-2 0 1</inkml:trace>
</inkml:ink>
</file>

<file path=ppt/ink/ink3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28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40 59 7998,'0'-11'-625,"-7"0"1495,0 5 1431,1 4-1283,6-7 0,2 9-679,5 0 1,-3 0-436,9 0 0,-6 0 0,4 2-67,-3 5 0,5-3 146,-6 9 1,-1 0 166,-6 7 0,-2-9 1,-2-3-1,-5-1 256,-2-1 1,5 1 698,-7-7-910,0 0 1,2-2 0,4-5-179,5-6 0,2-4 0,0-3-224,0 1 1,0 5 0,2 4-260,5 1 1,-3 2-51,9 7 1,-9 2 332,3 5 0,-5 4 445,-2 9 0,0-7 0,-2-3 764,-5-1 0,3-2-68,-9-7 0,6 0-460,-6 0-1524,9 0-271,-5 0 1,9 2 0,0 7 1296,0 10 0,0 10 0,0 10 0</inkml:trace>
</inkml:ink>
</file>

<file path=ppt/ink/ink3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29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119 98 7973,'-11'0'-810,"0"0"3545,4 0-902,5 0-977,-7 0 0,9-9-643,0-4 1,9-2 0,2 0-1,2 4-601,0 2 0,0-4 0,7 7-155,-1 1 1,-6 3 225,1 2 1,-4 9-1,3 4 333,-6 4 1,-7 1 0,-4-3-1,-5-2 95,-2 2 0,-2 1 0,-7-1 1,1-4 780,-1-3 1,1-1 0,-1-5 0,0 2-226,1 3 1,6 0 0,0-7-150,-3 0 0,8-3-672,1-3 1,5 1-554,2-8 1,9 3 0,4-6-349,4 3 0,-4 9-236,0-3 626,0 5 2555,-2 2 2334,-2 9-2727,-9-7 1,-2 7-339,-5-9-2458,-4 0-1330,-8 0 1,8 2-1996,4 4 4624,5 5 0,11 18 0,2 1 0</inkml:trace>
</inkml:ink>
</file>

<file path=ppt/ink/ink3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30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157 60 7867,'-11'0'3559,"3"0"-3475,8 0 1,2-7-1,4 1-450,8 1 0,3-3 0,3 1-1040,-1 3 1206,-8-7 0,0 9 852,-5-5-174,-3 5 1,5 4 39,-8 5 0,7-3-335,-1 9 1,1-6 5,-7 6 0,-9-7 0,-4 5-89,-4-2 1,-3-3-1,1-6 658,-1 0 1,0 0 199,1 0-1377,-1 0-305,9 0 0,5 0 262,12 0 1,5 0-1,9 0 177,-1 0 1,1 0-1,-3 2 238,-4 5 0,-2-5 0,-6 7 729,1 0 0,1-5 9,-7 9 0,-2-9 1,-5 3 5,-6-5 0,2-2 0,-2 0 408,-2 0 0,4-2-730,-2-5 1,2-4 0,-2-8-705,6-1 0,-1 7-283,1 0 1,-2 9-135,3-3 0,-5 7 1,-6 7-273,3 6 0,-1 4 1,9 3-1,1-1 1018,3 1 0,-7 0 0,-1-1 0</inkml:trace>
</inkml:ink>
</file>

<file path=ppt/ink/ink3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31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98 79 8129,'-13'-7'1215,"2"-2"-388,2-1 1,1 5-832,1-1 237,5-5 1,-9 9 566,5-5 454,3 5 161,-5 2-913,8-9-835,0 7 1,2-7 0,4 9-367,8 0 1,-4 7 0,1 2 317,-2 1 0,0 1 1,-5 5 979,3-3 138,-1-9 0,-8 5-197,-5-9 0,-3 0 484,-10 0 1,7 0-552,0 0 0,6 0 1,-4-2-945,3-5-13,1 5 0,9-9-118,5 4 1,4 5 0,8-4 86,1 4 0,0 2 372,-1 0 1,-6 0 635,0 0 470,-8 0 1,1 0 891,-12 0-1373,-5 0-2445,-9 0 585,9 0 0,3 8 1378,8 5 0,0 13 0,0 5 0</inkml:trace>
</inkml:ink>
</file>

<file path=ppt/ink/ink3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32"/>
    </inkml:context>
    <inkml:brush xml:id="br0">
      <inkml:brushProperty name="width" value="0.17143" units="cm"/>
      <inkml:brushProperty name="height" value="0.17143" units="cm"/>
      <inkml:brushProperty name="color" value="#004F8B"/>
    </inkml:brush>
  </inkml:definitions>
  <inkml:trace contextRef="#ctx0" brushRef="#br0">99 197 8076,'-9'-11'2505,"7"2"-2054,-16 9 0,16-2 15,-4-4 1,-3 1 130,2-8 1,1 7-177,6-7 1,0-1-417,0-5 0,2 1 0,2 3 0,5 4-171,2 3 1,-5-5-1,8 6 20,1 3 1,0-1 0,0 1 88,-2-3 0,-6 1-5,6 6 1,-9 2 183,3 5 1,-5-3-1,-2 9-126,0 2 1,0 3 2,0 1 0,0 1 262,0-1 0,-2-8 310,-5-4 0,-4-5-213,-8-2 1,-1 0-70,1 0 1,-1 0-295,0 0-294,10 0-244,1 0 391,9-9 0,0 5 0,2-7-49,5 2 0,3 3-27,10 6 1,-7 0 45,0 0 0,-8 2 127,1 5 0,-4-3 295,-2 9 1,-2-2 327,-4 2 0,-5-4-30,-9-9 0,7 0-283,0 0 0,6-7 51,-6 1-1236,9-10-169,-5 14 1,9-4-1,0 12 1099,0 7 0,-8 13 0,-3 5 0</inkml:trace>
</inkml:ink>
</file>

<file path=ppt/ink/ink3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33"/>
    </inkml:context>
    <inkml:brush xml:id="br0">
      <inkml:brushProperty name="width" value="0.17143" units="cm"/>
      <inkml:brushProperty name="height" value="0.17143" units="cm"/>
      <inkml:brushProperty name="color" value="#004F8B"/>
    </inkml:brush>
  </inkml:definitions>
  <inkml:trace contextRef="#ctx0" brushRef="#br0">99 60 8219,'-11'0'2815,"2"-3"-2395,9-3 1,0 2 0,0-10 0,0 8 36,0-7-551,0 8 15,0-3 0,3 8-14,3 0 0,-2 0 0,9 2 140,3 4 0,-5-3 222,2 3-60,-9 5 1,3 0-49,-14 9 1,-4-10 0,-6-1 0,1-2 92,3-1 1,0 1-29,-6-7 0,-1 0-11,1 0 0,8-2-21,4-5 0,5-4-219,2-8 1,0 6-1,2 2-325,5 2 0,-3 2 1,9 7-61,2 0 0,3 0 113,1 0 0,1 9 52,0 4 1,-10 5 375,-3 1 1,-5-6 133,-2 0 0,-2-8 1,-5 1 149,-6-4 0,2-2 0,-2 0 50,-2 0 0,0-2 0,0-2-245,2-3 0,6-1-1133,-6 1-295,9 5 0,-3-7-506,14 9 1,-3 2 1713,9 5 0,0 4 0,7 8 0</inkml:trace>
</inkml:ink>
</file>

<file path=ppt/ink/ink3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34"/>
    </inkml:context>
    <inkml:brush xml:id="br0">
      <inkml:brushProperty name="width" value="0.17143" units="cm"/>
      <inkml:brushProperty name="height" value="0.17143" units="cm"/>
      <inkml:brushProperty name="color" value="#004F8B"/>
    </inkml:brush>
  </inkml:definitions>
  <inkml:trace contextRef="#ctx0" brushRef="#br0">99 155 7932,'-11'-3'1047,"4"-3"0,-2 2-565,3-9 1,-1 6-42,7-6 1,0 0-220,0-7 1,0 7 0,3 2-149,3 3 0,-2-1 0,10 5-294,1-3 1,2 0 0,3 7 0,-1-2-36,1-4 0,0 4-40,-1-5 0,-1 7 352,-5 7 0,2 3 1,-9 10-1,-3-3 197,-8-3 0,1 3 1,-9-4-1,-2 4 39,-3 3 0,-1-3 1,-1-1-1,0-5 85,1-3 0,-1-1 0,1-7 434,-1 0 1,0 0-641,1 0 1,8-9-1,2-2 1,3-2-318,-1 0 0,1 0-73,6-7 1,2 3-1,2 2-171,3 2 0,8 8 41,-2-1 0,-2 4 0,2 2 1,0 2-44,-2 4 0,6-1 471,-4 8 1,-4-7-1,0 5 138,-1-2 0,-5 0 76,3-3 1,-4-1-1,-4 5 125,-4-1 1,1-2 56,-8-7-530,0 0 170,2 0-745,3 0 0,8-3-44,0-3 613,0 4 1,0-5 10,0 14-684,-9-5 733,7 7 0,-7-9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7:27.474"/>
    </inkml:context>
    <inkml:brush xml:id="br0">
      <inkml:brushProperty name="width" value="0.08571" units="cm"/>
      <inkml:brushProperty name="height" value="0.08571" units="cm"/>
      <inkml:brushProperty name="color" value="#66CC00"/>
    </inkml:brush>
  </inkml:definitions>
  <inkml:trace contextRef="#ctx0" brushRef="#br0">113 13 12287,'-7'-6'0,"-4"5"0,10-5 0,-5 6 0,8 0 0,2 0 0,-3 0 0,6 0 0,-3 0 0,-1 0 0,6 0 0,-7 2 0,4 1 0,0 1 0,-4 1 0,7 0 0,-6-4 0,4 9 0,-3-6 0,-3 6 0,6-8 0,-3 7 0,-2-6 0,3 4 0,-3-5 0,2 3 0,-3 0 0,3-1 0,-2-1 0,-2 6 0,0-5 0,1 3 0,3-2 0,-2 1 0,2-2 0,-1-1 0,1 5 0,-1-5 0,5 1 0,-5 3 0,8 0 0,-10 6 0,4-1 0,-4-3 0,-1-1 0,0-4 0,0 5 0,1-7 0,2 4 0,1 0 0,1-5 0,-5 6 0,0-3 0,0-1 0,0 5 0,0-4 0,0 5 0,0-5 0,0 4 0,0 2 0,-5-3 0,1 1 0,0-3 0,4 3 0,0 0 0,0 5 0,0 0 0,0-1 0,0-4 0,0 1 0,0-1 0,0 5 0,-1-6 0,-2-2 0,-1 1 0,0-3 0,4 5 0,-2-5 0,-2 1 0,1 2 0,-5-2 0,4 6 0,-5-2 0,6-1 0,-1 1 0,-1-3 0,0 3 0,1-5 0,3 4 0,-3-3 0,-2-1 0,-2 5 0,-2-4 0,6 5 0,-6-7 0,7 4 0,-5-6 0,5 0 0,-4 0 0,3 0 0,2 0 0,-9 0 0,3 0 0,-3 0 0,-2 0 0,5 0 0,-1 0 0,7 0 0,-4-1 0,6-4 0,0 3 0,0-7 0,0-1 0,-1 3 0,-3-1 0,1 1 0,-4-3 0,1 2 0,2 0 0,4-5 0,0 5 0,0-1 0,0 1 0,0-5 0,-1 5 0,-2 0 0,-1-2 0,-1 3 0,5-2 0,0 0 0,0-2 0,0-2 0,0 0 0,0 1 0,0-1 0,0 1 0,0-1 0,0 1 0,0-1 0,0 5 0,0-1 0,0 1 0,0-5 0,0 1 0,0-1 0,0 1 0,2 1 0,2 2 0,-3-2 0,4 3 0,-3-2 0,3 1 0,-3-2 0,7 3 0,-6-3 0,1-2 0,1 5 0,-1-1 0,1 5 0,-5-4 0,0 5 0,1-2 0,3 5 0,-2 0 0,-1 5 0,-7 2 0,-1 0 0,-1 4 0,-4-4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0:42.525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1922 26 12287,'0'-8'0,"0"-1"0,-1 6 0,-4-1 0,4 3 0,-5 1 0,6 1 0,0 3 0,0 3 0,0 6 0,-1 0 0,-3-1 0,-4 1 0,1-2 0,-2-1 0,-1-2 0,-1 0 0,0 5 0,1-1 0,2 1 0,0 0 0,-4-1 0,3 1 0,0-1 0,5-1 0,-3-1 0,0-1 0,0 0 0,3 3 0,-3 0 0,0 1 0,0-1 0,0 1 0,-3-1 0,2 1 0,-2-1 0,-1 1 0,-2 1 0,1 1 0,-1 2 0,2 0 0,1-3 0,2 0 0,-2-2 0,0 8 0,1-8 0,0 2 0,0 0 0,2-3 0,0-1 0,0-1 0,0 0 0,2 1 0,-2 0 0,0-2 0,0 2 0,-1 1 0,-4 2 0,-1-1 0,0 1 0,1-1 0,-1 1 0,1 0 0,3-1 0,1 1 0,0-1 0,1 1 0,-3-5 0,4 1 0,-1 0 0,3 1 0,-3 0 0,0-2 0,0 2 0,3 1 0,-3 2 0,1-1 0,-2-3 0,3-1 0,-1 2 0,0 1 0,-3 0 0,2-1 0,-2-2 0,1 2 0,4 1 0,-5 2 0,1-1 0,1 1 0,-3-1 0,5 1 0,-2 0 0,-3-1 0,3 1 0,0-1 0,0 1 0,0-1 0,3 1 0,-3 0 0,0-2 0,0-3 0,3 3 0,-5-2 0,-1 2 0,-1 1 0,3 2 0,0 2 0,-2 0 0,-1 0 0,2 2 0,1-1 0,-1-2 0,3-1 0,-6 3 0,5-1 0,-1 0 0,0-2 0,3-2 0,-2 1 0,0-2 0,1-3 0,1 4 0,-3-4 0,0 3 0,1 2 0,-5-1 0,4 1 0,-3-1 0,-2 1 0,5-1 0,0 1 0,-2 0 0,-1-1 0,2 1 0,2-1 0,0 2 0,0 3 0,-1-3 0,-3 4 0,1-1 0,2 0 0,1-1 0,-3-2 0,3 2 0,1 0 0,-3 5 0,0-4 0,-1-2 0,2-1 0,-2-1 0,5-1 0,-1 1 0,1 0 0,-5-1 0,3 1 0,0-1 0,-3 1 0,4-1 0,-1 1 0,-2 0 0,2-1 0,-2 2 0,0 1 0,-3 2 0,1 1 0,2-2 0,0 0 0,-1 0 0,3-2 0,0-2 0,0-1 0,0-2 0,5 2 0,-4-3 0,2 3 0,0 2 0,-2-5 0,3 1 0,-2 1 0,-2 1 0,0 3 0,-3 1 0,3 2 0,1-2 0,-3-1 0,0-1 0,0-1 0,0 1 0,-1-1 0,5 1 0,-1-1 0,1 1 0,-1 0 0,3-1 0,-1 1 0,1-1 0,2-3 0,0-1 0,-4 2 0,3 1 0,-5 1 0,1 1 0,-4 0 0,3 1 0,-1 1 0,-1 2 0,2-1 0,-2-2 0,0 2 0,0 0 0,2 1 0,0-4 0,1-1 0,-2 1 0,3-1 0,3 1 0,-4 0 0,1-1 0,-2 1 0,2-1 0,-2 1 0,0-1 0,0 1 0,-1 4 0,-5-1 0,1 0 0,-1-2 0,2-2 0,1 1 0,2-1 0,-2 1 0,3 0 0,0-1 0,2 1 0,-4-1 0,5 1 0,0-1 0,-2 1 0,5-1 0,-5 2 0,1 2 0,-4 1 0,-2 5 0,0-3 0,1 2 0,2 0 0,0-5 0,-5 0 0,2-2 0,3-1 0,-2-1 0,4 1 0,-1 0 0,4-5 0,-1 0 0,3-3 0,1 3 0,-2-5 0,0 2 0,-3 1 0,1 1 0,4 5 0,0-6 0,0-7 0,0-11 0,6-17 0,1-10 0</inkml:trace>
</inkml:ink>
</file>

<file path=ppt/ink/ink4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35"/>
    </inkml:context>
    <inkml:brush xml:id="br0">
      <inkml:brushProperty name="width" value="0.17143" units="cm"/>
      <inkml:brushProperty name="height" value="0.17143" units="cm"/>
      <inkml:brushProperty name="color" value="#004F8B"/>
    </inkml:brush>
  </inkml:definitions>
  <inkml:trace contextRef="#ctx0" brushRef="#br0">76 1 6695,'0'13'-386,"0"0"0,0-7 593,0 7 1,0-6 0,3 4 965,3-2-136,-4-3 77,7 3-619,-9-7 0,0 5 680,0-14-669,0 5 1,-2-9 35,-5 4-294,5 5 0,-7-9-319,9 5 0,0 1 1,3-5-132,3 1 1,-1 2-515,8 7 279,0 0 0,-2 2 260,-5 5 1,-6-3 562,-6 9 0,-5-8 0,-9 1 482,0-3 0,1-3-265,-1 0 1,7-7 0,2-2-744,3-2 1,3 7-64,12-3 1,6 5-510,13 2 0,-4 0 1,4 0 33,-4 0 1,-3 0 931,1 0 1,-9 2 714,-5 5 1,-12-5 116,-7 5 1,2-5-454,-2-2 1,2-2-1990,-2-5-1580,4 5 2936,9-7 0,9 9 0,2 0 0</inkml:trace>
</inkml:ink>
</file>

<file path=ppt/ink/ink4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36"/>
    </inkml:context>
    <inkml:brush xml:id="br0">
      <inkml:brushProperty name="width" value="0.17143" units="cm"/>
      <inkml:brushProperty name="height" value="0.17143" units="cm"/>
      <inkml:brushProperty name="color" value="#004F8B"/>
    </inkml:brush>
  </inkml:definitions>
  <inkml:trace contextRef="#ctx0" brushRef="#br0">118 176 8023,'-20'0'0,"7"0"1618,0 0-213,9-8 0,-5-3-975,9-9 0,0 1-311,0-1 1,0 0-528,0 1 0,2 6 348,5 0 0,4 8 0,8-3-141,1-1 0,0 7 288,-1-5 0,1 5 0,-1 2 0,1 0-102,0 0 0,-3 9 0,-4 4 27,-6 4 0,-5 3 1,-2-1 52,0 1 0,-9 0 0,-6-3 0,-7-2 122,-4-2 1,-2-8 0,4 1 0,-2-4 393,2-2 0,2 0 0,2-2-64,1-4 0,1-5 0,5-9-252,7 1 0,3-1 1,6 3-950,3 4 1,7-3 121,13 10 0,-4-1 1,4 7-1,-4 0-43,-2 0 0,-3 2 0,-2 5 209,-2 6 0,-8-2 324,1 2 0,-6-2 432,-6 2 0,1-4 0,-8-9 430,-2 0 0,-2 0 1,-3 0-373,0 0 0,7 0 1,3-3-128,1-3 1,2 2 128,7-10-1084,0 10 0,9-7-379,4 5 1,2 6-717,-2 0 0,3 8 1759,-10 12 0,1 8 0,-7 3 0</inkml:trace>
</inkml:ink>
</file>

<file path=ppt/ink/ink4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37"/>
    </inkml:context>
    <inkml:brush xml:id="br0">
      <inkml:brushProperty name="width" value="0.17143" units="cm"/>
      <inkml:brushProperty name="height" value="0.17143" units="cm"/>
      <inkml:brushProperty name="color" value="#004F8B"/>
    </inkml:brush>
  </inkml:definitions>
  <inkml:trace contextRef="#ctx0" brushRef="#br0">157 118 7636,'0'-13'2748,"0"0"-2005,0 9 1,0-7-102,0 4 0,2 5-468,5-4 0,-3 4-244,9 2 0,-6 0 191,6 0-570,0 0-93,-2 0 1,-5 2 545,-12 4 1,-5-4-1,-9 5 1,-2-3 170,-4 3 0,4-5 0,-4 5 0,5-5 1259,1-2 1,0-2-1028,1-5 0,8 3 0,4-9-395,5-3 1,2 6 0,4-1-1,7 2 55,9 5 0,4-5 1,-4 2-1,1 3-1003,5 2 1,-4 2 0,4 2 299,-4 5 0,-4-3 1,-5 9 712,-7 2 0,-4-4 0,-4 2 300,-4 2 0,-5-6 1,-9-2 347,1-5 0,5-2 0,1 0 163,-2 0 1,6-2-1609,3-5 0,4 3-176,2-9 896,0 8 0,0 14 0,0 13 0</inkml:trace>
</inkml:ink>
</file>

<file path=ppt/ink/ink4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38"/>
    </inkml:context>
    <inkml:brush xml:id="br0">
      <inkml:brushProperty name="width" value="0.17143" units="cm"/>
      <inkml:brushProperty name="height" value="0.17143" units="cm"/>
      <inkml:brushProperty name="color" value="#004F8B"/>
    </inkml:brush>
  </inkml:definitions>
  <inkml:trace contextRef="#ctx0" brushRef="#br0">40 137 8046,'-11'9'981,"5"4"-523,4-4 400,2 0 1,0-12 249,0-3 0,0 2 0,0-9-684,0-3 1,0 5 0,0-2-1,2 0-91,4 2 0,-1-6-464,8 4 0,-7-2-354,7 2 0,-8 2 1,3 6 79,1-1 0,2-1 363,9 7 0,-7 0 65,0 0 1,-7 7 0,5 2 283,-2 1 1,-5 3-1,-10 7-133,-7 0 1,-5-1 0,-1-1 86,-1-5 0,0 2 0,1-8 256,-1-3 1,7-2 0,0-2 0,9-2-361,-3-5 1,5 3 0,2-9-450,0-2 0,9 4 1,4 0-1,2 0-381,-2 0 1,4 7 0,-3-3-160,3 5 0,-4 2 475,0 0 0,-9 9 701,3 4 1,-5 4 578,-2 3 0,-2-3 557,-5-4 0,3-4-750,-9-9 0,6 0-730,-6 0 1,9-9-468,-2-4 0,3 2 0,1 1-3482,-4 1-468,3-6 4417,-5 12 0,25-14 0,5 6 0</inkml:trace>
</inkml:ink>
</file>

<file path=ppt/ink/ink4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39"/>
    </inkml:context>
    <inkml:brush xml:id="br0">
      <inkml:brushProperty name="width" value="0.17143" units="cm"/>
      <inkml:brushProperty name="height" value="0.17143" units="cm"/>
      <inkml:brushProperty name="color" value="#004F8B"/>
    </inkml:brush>
  </inkml:definitions>
  <inkml:trace contextRef="#ctx0" brushRef="#br0">116 157 7915,'-19'-10'717,"8"1"-249,2 0-440,9 7 0,-9-7-154,-4 9 1,5-2 0,-1-2 456,0-3 908,7 1-648,-7 6 1093,9 0-1334,0-9 1,0-2-1,2-6-263,5 4 1,-3-5-326,9 5-619,0 4 558,7 1 0,0 8-74,-1 0 282,-8 0 1,0 2 469,-4 4 207,-5-3 1,4 5-100,-12-8 1,-5 0 0,-9 0-108,1 0 0,-1 0 1,0 0-137,1 0 0,6 0-579,0 0-292,8 0 0,-1 0 272,12 0 1,5 0 0,9 0 0,-1 0-518,1 0 0,0 0 329,-1 0 0,-1 9 781,-5 4 364,-5-4 0,-10-1-131,-4-8 0,-5 0-613,-9 0 1,7 0-555,0 0 0,9 9 696,-3 4 0,5 13 0,2 5 0</inkml:trace>
</inkml:ink>
</file>

<file path=ppt/ink/ink4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40"/>
    </inkml:context>
    <inkml:brush xml:id="br0">
      <inkml:brushProperty name="width" value="0.17143" units="cm"/>
      <inkml:brushProperty name="height" value="0.17143" units="cm"/>
      <inkml:brushProperty name="color" value="#004F8B"/>
    </inkml:brush>
  </inkml:definitions>
  <inkml:trace contextRef="#ctx0" brushRef="#br0">21 177 7829,'-11'-19'0,"2"5"0,9 1 1130,0 9 0,0-7 79,0 5 1,0 1-493,0-8-806,0 9 0,2-14 0,5 8 32,6-1 1,4 2 0,1 7 0,-3-3-70,-2-1 0,0-1 1,7 7-103,-1 0 0,-6 3 342,0 3 1,-8 5 0,1 9 421,-4-1 1,-2-6 0,-2-2 98,-4-2 1,-5 4 267,-9-7 1,1 1-533,-1-7 1,7-7 0,2-1 0,2-3-286,5-4 0,-5 4 0,3-2-617,1-3 0,3 5-230,2-2 301,0 0 1,9 2 42,4 5 1,-2 4 0,0 4 751,-3 4 0,-1-1 390,-7 8 1,0 0-285,0 7 0,-2-10 0,-3-1 1094,-1 0-3480,-1-7 1,9 7 1944,5-9 0,-5-9 0,7-2 0</inkml:trace>
</inkml:ink>
</file>

<file path=ppt/ink/ink4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41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99 177 7810,'0'-20'0,"0"1"0,0-1 0,0 0 0,0 1 222,0-1 391,0 1-358,0-1 1489,0 9-672,0 2-1087,0 9 1,0 9 77,0 4 0,0 5 175,0 1 0,-7-6 269,1 0 1,-10-8-151,3 1 0,2-4 9,-2-2-296,0 0 0,2-8-279,5-5 1,4 2 0,4 0-46,4 2 0,-1 3 0,8 6-51,2 0 0,2 0 0,3 0 56,0 0 0,-7 0 0,0 0 326,2 0 1,-6 8 429,-3 5 0,-4-2 0,-2 2 29,0 3 0,-2-8 0,-4 1 138,-7 0 1,2-7-372,-2 4 0,6-3 0,-4-6-512,3-3 1,1 2-37,7-9 0,0-1 19,0-5 1,0 6-385,0 0 1,2 8 137,5-1 1,-3 4 164,9 2 1,-6 6 0,4 3 268,-3 2 0,1 0 1,-5 4 446,3-2 1,-1 0 1147,-6 7-827,0-9 0,-8-3-330,-5-8 1,-5 0-1,-1 0-491,-1 0 1,7 0-1,2-2-760,2-4 851,3 3 0,6-14 0,0 6 0</inkml:trace>
</inkml:ink>
</file>

<file path=ppt/ink/ink4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42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40 177 8019,'0'-11'1822,"0"-7"1,0 14-721,0-9-721,0 8 0,0-5-261,0 3 1,0 3-1,2-9 198,4-3 0,-1 5-487,8-2 0,0 3 0,6-4 17,1 8 0,-7-3-168,0 3 0,-6-1 214,6 7 1,-9 2 148,3 5 0,-5-3 1,-4 7-33,-5-2 1,3 4 0,-9-7 368,-3-1 1,-1-1-1,-3 0 284,1 3 1,6 0-403,0-7-101,0 0-164,2 0 1,4 0-773,14 0 1,4 0 0,8 0 307,1 0 0,-7 6 0,0 3 35,2 2 1,-4 2 228,2 6 1,-8 1 0,-1-3 625,-8-4 0,-1-2 1,-8-6 435,-2 1 1,-3 1 0,-1-9-323,-1-5 1,3 3 0,2-7-449,2 2 0,8-6 95,-1 2 1,3 2-1047,3-2 0,3 8 404,3-1 0,-1 4 0,8 2 126,2 0 1,-4 2 0,0 4 136,-3 8 1,5-4 0,-4 1 276,2-2 1,-7 0 621,3-3 0,-3-4 715,3 5-245,-5-5-357,7-2-1007,-18-9 1,0 5-1068,-4-9-1513,4 9 2770,9-14 0,9 16 0,2-7 0</inkml:trace>
</inkml:ink>
</file>

<file path=ppt/ink/ink4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43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118 99 8025,'-20'0'-1603,"0"0"1293,1 0 1,-1 0 348,1 0 261,8 0 1,2-2 392,9-5 1,0-4-55,0-8 0,7 6-293,-1 0 0,3 8-300,-3-1 0,3 1 0,6 1 0,-2-3-85,3 3 0,-5 2 0,2 2 0,2 0-73,2 0 1,-4 0-1,0 0 136,3 0 1,-5 0 75,2 0 1,-9 9 0,2 4-5,-3 4 0,-12-4 1,-4-2-1,-2 0 190,2 0 1,-5-5 0,5 5 159,-4-2 0,-3-3-38,0-6 1,10-2-238,3-4 1,5-5-304,2-9 1,2 3-1,5 4-269,6 6 1,4-1 0,3 1-96,-1 3 1,1 1 165,-1 3 0,-8 3 672,-4 3 1,-5-1 917,-2 8-652,0-9 0,-9 5-318,-4-9 1,-4 0-1,-3 0 111,1 0 0,-1-3-287,0-3 0,7 4 0,2-7-890,3 0 358,1 7 0,9-7 0,5 9 14,6 0 1,-2 0-1,2 0 29,2 0 0,-4 3 405,2 3 0,-8-1 0,1 8 501,-4 2 623,-2-6 153,0 8-773,0-15 1,0 5-619,0-14 1,0 3 0,-2-7-1264,-4 2 0,1 5-2070,-8 10 3417,9 5 0,-14 9 0,7-1 0</inkml:trace>
</inkml:ink>
</file>

<file path=ppt/ink/ink4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44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0 157 8217,'0'-19'696,"0"-1"1,2 9 0,3 3-51,1-1-469,1-2 1,-1-9-255,1 1 1,8 6-93,-2 0 0,5 8 41,1-1 0,1 4-177,0 2 1,-1 8 274,1 5 1,-9 5 79,-5 1 0,-6 1 1,-4 0-1,-5-3 106,-2-4 0,-2 2 0,-6-6 273,-1 2 0,0-7 0,1 3 82,-1-5 1,7-2 0,0-2-161,-2-5 0,6 3 0,2-9-477,5-2 0,2-3 1,2 1-1,3 1-103,1 3 0,10 7 1,-3-5-595,4 2 1,-4 3 0,0 6 480,2 0 1,-6 2 0,0 2 235,0 3 0,-5 6 0,7-4 0,-2 1 151,-5 6 1,-2-5-1,-2 2 798,0 2 1,0-4 258,0 2 0,-2-9-368,-5 3 1,-3-5-522,-10-2 1,9-9-1,2-2-159,1 0 1,5 1 0,-3 3-1261,4-6 1,2 2 354,0-2 0,2 2-182,4-2 606,-3 4 1,5 12 348,-8 3 0,0-2 0,0 12 1,0 3 77,0 5 0,9 11 0,2-4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0:44.511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1645 51 12287,'0'-7'0,"0"0"0,0 2 0,0 4 0,5-6 0,-1 3 0,1 3 0,-2-5 0,1 0 0,1 5 0,0-5 0,-3 12 0,2 2 0,-3 4 0,-2 1 0,-3 4 0,1-3 0,-4 4 0,0-1 0,0 0 0,3 0 0,-3-3 0,0 1 0,0 2 0,-2 4 0,-3-3 0,-1 0 0,1 0 0,-2 4 0,-2-1 0,0 3 0,0 1 0,2-1 0,0-2 0,-1-1 0,-2 1 0,0 2 0,6 0 0,2-2 0,0-1 0,1-6 0,-3 4 0,1-3 0,2 1 0,1 0 0,-3-3 0,1 1 0,0 2 0,-3 1 0,0-3 0,-1 2 0,1-1 0,-1 2 0,1 0 0,-1 1 0,1 4 0,-1-4 0,2 1 0,1-1 0,2 1 0,1-1 0,-3 4 0,3-4 0,1-1 0,-3-1 0,2-3 0,-2 1 0,1 2 0,1 0 0,-3-5 0,2 1 0,-2 0 0,-1 3 0,-2 1 0,2 0 0,3 1 0,-2-4 0,4 4 0,-1-1 0,-2 0 0,2-1 0,0-3 0,0-1 0,0 1 0,3 0 0,-3-1 0,0-1 0,0-2 0,2 2 0,-2-3 0,0 3 0,0 2 0,0-1 0,-2 1 0,0 0 0,0-1 0,-1 1 0,0-1 0,3 1 0,1-1 0,-2 1 0,3 0 0,-1-1 0,0 1 0,1-2 0,2-1 0,-3-2 0,-1 2 0,3 1 0,-3 1 0,0 0 0,0-4 0,3 3 0,-4-2 0,-1 2 0,2 1 0,-2 1 0,3-1 0,-1 1 0,0 0 0,-3-1 0,2-1 0,0-1 0,1-2 0,-3 1 0,4 3 0,-1 1 0,-3-1 0,3 1 0,-1 1 0,0 1 0,1 2 0,-4 0 0,4-5 0,0 1 0,2-1 0,0 1 0,-1 0 0,-1-1 0,5 1 0,-4-1 0,0 1 0,5-5 0,-5 1 0,2 0 0,0 3 0,-2-4 0,4 0 0,-3 2 0,3 1 0,-4 2 0,0-1 0,0 1 0,1-1 0,-2 1 0,2 0 0,-1-1 0,3 1 0,-1-1 0,-4 1 0,2-1 0,-1 1 0,3-2 0,-3-1 0,2-2 0,2 2 0,-4 1 0,0 2 0,-2-1 0,1 1 0,5-1 0,-2 0 0,0-3 0,1 0 0,-1-1 0,2 5 0,-1-1 0,-2 1 0,2-1 0,1 0 0,-4-3 0,2 0 0,0-5 0,4 3 0,-3-2 0,2 1 0,-3-2 0,-1 5 0,5-2 0,-5 0 0,2-1 0,0 1 0,-4-2 0,2 3 0,-1 2 0,0 1 0,-3 0 0,2-3 0,4 4 0,-5-4 0,5 2 0,-3 0 0,0-3 0,0-2 0,3 4 0,-3-4 0,0 1 0,0-1 0,3 4 0,-3-4 0,1 2 0,-3 2 0,0 3 0,4-4 0,0 1 0,0-5 0,-1 4 0,-1 2 0,3 0 0,-3 0 0,0-3 0,0-2 0,3 4 0,-3-4 0,1 2 0,1-4 0,2 3 0,-1-1 0,0-2 0,4 5 0,-5-3 0,1 3 0,-1 0 0,2 5 0,-3-2 0,-1-3 0,5 4 0,-4-4 0,0 3 0,1 2 0,-4-1 0,4-3 0,5-1 0,0-5 0,-2 2 0,-2-5 0,3 6 0,-5-3 0,6 5 0,-1-5 0,-3 1 0,2 3 0,-3-6 0,5 5 0,0-6 0,0 0 0,-2 4 0,-2 0 0,3 1 0,-5-5 0,6 0 0,-1-2 0,-3-2 0,-3-3 0,-6-6 0</inkml:trace>
</inkml:ink>
</file>

<file path=ppt/ink/ink4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45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99 79 7979,'0'-13'559,"0"0"1,0 6-1,-2-4-398,-5 3 1,5-1 673,-5 2-793,5 5 0,4-6 0,5 8-168,6 0 0,-2 0 0,2 0 4,2 0 0,-4 0 0,0 2 183,-2 4 0,4-1 4,-7 8 1,-1 0 366,-12 6 1,-4-6 0,-8-2-1,-1 0-86,0 0 0,1-7 0,-1 3-285,1-5 1,6-2-7,0 0 60,0 0 1,2-9-283,4-4 1,5 2 0,4 1 0,5-1-71,6 0 0,-2 6 1,2-1-1,2 4-232,2 2 1,-4-7-1,0 1 204,3 1 0,-5 5 1,-1 7 440,-1 6 0,-2-2 1,-7 2 148,0 2 0,0-4 0,-2 0 296,-5-2 0,3-3 0,-7-4 324,2 5 1,-6-5-634,2 5 0,-5-12 0,1-4-156,4-1 0,4-3-470,9-7 0,0 0-1314,0 1 257,0-1 899,0 9 2467,0 3-2420,0 25 0,2-13 0,5 9 0,6-8 425,4-5 0,12-18 0,1-3 0</inkml:trace>
</inkml:ink>
</file>

<file path=ppt/ink/ink4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46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0 138 9327,'2'-19'0,"5"-1"0,6 3 0,2 1 984,-2 3-1182,5 9 321,-7-14 0,2 16 0,-2-6-210,-3-1 1,8 7-42,-3-5 0,-3 5 0,4 2 0,-1 2 167,6 5 1,-8 4-1,-2 8 1,-3 1 36,1-1 1,-1-6-1,-6 1 1,0 1 130,0 2 1,-6-4-1,-3 0 294,-2 3 1,5-8-22,-7-1 1,0-5-191,-7-2 1,9-2 29,5-5 0,3-4-693,3-8 1,3-1 130,3 1 1,3-1 0,6 3-97,-2 4 0,0 4-192,7 9 0,-7 0 456,0 0 0,-9 2 1,5 5 111,0 6 0,-7-3 0,4 4 315,-3 1 1,-6-7-18,-3-1 0,2 2-183,-10-3 0,8 1 0,-7-7 138,-2 0 0,-3 0 1,-1 0-10,-1 0 1,0-2-277,1-5 0,8 3-180,4-9 0,5 0 0,4-5-92,5 5 0,4 2 1,8 7 117,1-3 1,0 1 82,-1 6 196,1 0 0,-9 2 0,-5 5-318,-4 6 0,-2-3 1,0 4-1,0 1-499,0 2 0,0 9 686,0 0 0,9 9 0,2-4 0</inkml:trace>
</inkml:ink>
</file>

<file path=ppt/ink/ink4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47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175 155 7985,'-13'-7'352,"0"1"1,6-1 0,-3 5 117,1-4 1,-6 3 0,2-3 143,-5 4 0,5-5-239,0 1 0,9-3-248,-3 2 1,5-3-227,2-10 0,0 7 0,2 2-182,5 2 1,4 1-256,8 1 0,1 5 385,-1-5 1,-6 12 0,-2 3 232,-2 3 0,-2 2 0,-7 7 180,0 0 0,-9-3 0,-2-2 0,-2-4 523,0-2 1,6 4 677,-6-7-1167,0 1 0,2-9 0,5-5-402,4-6 0,2 2 0,0-2-244,0-2 1,8-2 0,5-1-164,5 5 0,-5 2 0,0 7-35,2-3 1,-4 1 232,2 6 1,-9 8-1,5 3 472,0 0 1,-7 7 0,5-5 298,-5 4 0,-2-4 1,-2-2-1,-5-2 118,-6-5 1,2-2 0,-2-2-72,-2 0 1,-3 0 0,-1 0-9,-1 0 0,3-8 0,1-3-446,3 0 0,7-7-965,-7 5 1,8-4 43,-1-3 0,6 9 0,6 5-218,8 4 0,-4 4 477,3 4 1,-8 12-1,1 8 613,-3-2 0,5 15 0,3 2 0</inkml:trace>
</inkml:ink>
</file>

<file path=ppt/ink/ink4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48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118 118 8619,'-11'-9'2145,"0"1"-1586,5-5 1,4 2-455,-5 4-241,5 5-26,2-7 0,0 7 1,2-2 99,5-3 1,-3 1-1,9 6-107,2 0 0,-4 0 209,2 0 0,-8 8 147,1 5 0,-4-2 0,-4 0 114,-4-2 1,1-3 0,-8-6 47,-2 0 0,-2 0 0,-3 0 146,0 0 0,1 0 0,1-2-506,5-4 1,5 1-553,8-8 0,2 0 359,4-6 1,5 6-1,9 2 1,-1 2-443,1 5 1,0 1 0,-1 3 0,1 0 319,-1 0 1,-1 3-1,-3 3 536,-2 7 1,-9-2 107,3 2 0,-7-2 1,-4 4 216,-3-2 0,-8-8 0,2 1 1005,-5-4 1,-1-2-1192,-1 0 0,3-2 1,2-4-836,1-7 0,10 2-2075,-2-2 1359,3 0 0,6 2 0,3 4 1202,7 5 0,5 19 0,1 5 0</inkml:trace>
</inkml:ink>
</file>

<file path=ppt/ink/ink4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49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118 20 7799,'-11'8'-729,"-7"-5"0,16 8 825,-4-5 1,4-2 249,2 9 1,0-6 97,0 6 1,0-6 301,0 6 606,0-9 11,0 5-1083,-9-9 1,7-2-436,-5-5 0,5-4-27,2-8 0,0 5-418,0 1 632,0 0 0,9 0-44,4 0 1,4 9 0,3-3 23,-1 5 1,-6 2 0,-2 2-134,-2 5 1,0-3-1,-5 9 179,3 3 0,-3 1 0,-11 3 48,-6-1 1,3-6 0,-4 0 0,-1 0 196,-2-2 1,4 0 0,0-7 446,-3 3 1,-1 0-499,-3-7 1,7-3-1,2-3-264,3-7 1,1 2 0,7-2-336,0-2 0,0 4 0,0-2 3,0-3 0,2 5 0,5 1-37,6 1 1,4 2 168,3 7 0,0 0 0,-3 3 131,-4 3 1,2-2-1,-8 9 398,-3 3 0,5-5 1,-3 2-12,-1 2 0,-10-4 1,-3 0 316,-3-3 0,-2-1 1,-7-7 322,1 0 1,-1 0-779,0 0 1,3-2-377,4-5 0,4 3 0,9-9 1,0-2 1,0 4 0,2 0-1,3 0-1817,1 0 1,10 7 861,-3-3 0,4 14 1162,3 6 0,-1 4 0,1 3 0</inkml:trace>
</inkml:ink>
</file>

<file path=ppt/ink/ink4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50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40 196 7892,'-11'-8'273,"5"-5"0,1 4 1142,-1 2-1272,4-3 1,-7 5 103,9-8 1,0 7 5,0-7 0,2-1-181,5-5 1,4 8 0,8 4-247,1 5 1,-1-4-1,1-1-106,0 3 1,-7 2 0,0 4 195,2 4 1,-6-1 309,-3 8 1,-6-2-1,-4 4 39,-3-2 0,-8-9 0,2 3 0,-4-5 397,-3-2 1,7 0-1,0 0-321,-2 0 1,4 0-1,0-2-416,2-5 1,3 3-169,6-9 0,0 6 1,2-3-551,4 1 0,-1 2 348,8 7 1,0 0 0,4 2 359,-4 5 1,-2-5 0,-7 7 105,3 0 1,0-5-1,-7 9 231,0 2 0,0-4 1095,0 2 0,-9-8-662,-4 1 1,-5-12 0,-1-5-463,-1 0 1,7-4 0,2 6 0,2-2-594,5-4 1,2 4-1,2-2 261,0-3 0,0 6 0,2-1-1412,5 2 1,-3 2-1,9 7 12,2 0 0,1 9 1509,-3 4 0,4 5 0,-6 1 0</inkml:trace>
</inkml:ink>
</file>

<file path=ppt/ink/ink4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51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1 79 7577,'0'-20'-66,"9"9"1344,-7 3 50,6-1-802,-8 7 1,0-5-259,0 14 1,-2 1-196,-4 5 0,4-2 1143,-5-4 369,5-5-1166,2 7 1,0-11 174,0-5-1982,0 5 403,0-7 1408,0 9 1,6-2-114,1-5-355,8 5 0,-11-6 276,10 8 32,-10 0 0,5-3-4,-9-3-65,0 4 1,0-9 383,0 4-967,0 5-211,0-7 1,0 12 599,0 3 0,0 5 0,0 9 0</inkml:trace>
</inkml:ink>
</file>

<file path=ppt/ink/ink4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52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20 20 8218,'-2'-11'368,"-5"5"52,5 4 427,-7 2 335,9 8-131,0-5 1,0 7-571,0-3-713,0-5 0,0 9 276,0-4 0,2-5-533,5 4 0,4-3 457,8-3 1,-6 0 426,1 0 0,-10-3 632,2-3-503,-3 4-1018,-3-7-1298,0 9 1846,8 0-34,-6 0 1093,7 0-2227,-9 0-845,0 9 1959,0 2 0,0 17 0,0 2 0</inkml:trace>
</inkml:ink>
</file>

<file path=ppt/ink/ink4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53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0 20 8235,'0'-11'348,"0"2"134,0 9 0,0 9-482,0 4 0,9-4 0,2-1 0</inkml:trace>
</inkml:ink>
</file>

<file path=ppt/ink/ink4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54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137 59 9555,'-19'-6'0,"1"-3"3986,5-2-3681,4 7 0,9-7 981,0 4-1110,0 5-830,0-7 544,0 9 0,-8 0 0,-5 3-3335,-5 3 3445,7 5 0,-6 9 0,6-1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0:47.219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25 48 12287,'-7'-5'0,"2"-4"0,8 2 0,1-1 0,6 5 0,-9-8 0,-1 10 0,-6-2 0,-1 6 0,-5-2 0,11 6 0,-3-3 0,4-1 0,4 5 0,7-5 0,6 1 0,0-1 0,1 1 0,-4-2 0,4 3 0,0 0 0,3-1 0,3 1 0,-1-2 0,0 3 0,-2 1 0,0-3 0,4 4 0,0 1 0,0-2 0,0 4 0,2-4 0,2 0 0,4-3 0,2 1 0,2 0 0,-3-1 0,1 1 0,4-2 0,-5 4 0,1 0 0,-2 0 0,-2-3 0,-4 3 0,0 0 0,3 0 0,-1 0 0,-4 3 0,0-2 0,0-1 0,-1 3 0,0-2 0,-2 1 0,1-2 0,3 3 0,-5-5 0,3 1 0,1-1 0,-1 4 0,-2-4 0,-1 1 0,1-1 0,2 4 0,1-4 0,0 1 0,0 0 0,0 2 0,2-4 0,1 0 0,1 2 0,0-3 0,-3 4 0,-1 0 0,0 0 0,-1-3 0,-2 4 0,-3 1 0,0-2 0,1 2 0,-1-3 0,0 1 0,3 3 0,1-3 0,-1 0 0,-1 0 0,1 0 0,2-5 0,1 4 0,0-2 0,0 0 0,1 2 0,-1-3 0,-2 1 0,-2-1 0,6-2 0,-5 0 0,-1 2 0,-1 1 0,1 2 0,-3-3 0,0 1 0,0-1 0,-1 2 0,-5 1 0,2 0 0,3-1 0,-2 4 0,5-4 0,0 1 0,-1-1 0,-2 4 0,4-5 0,1-1 0,2 2 0,1-1 0,0-1 0,-1 0 0,-3 1 0,7-2 0,-3 3 0,0-1 0,-3 0 0,1 5 0,-5-4 0,1 1 0,4 0 0,-4 3 0,2-2 0,0 2 0,-2-1 0,1-1 0,-5 3 0,3-3 0,2-2 0,-5 4 0,4-5 0,-3 0 0,1 2 0,0-5 0,-3 5 0,1-2 0,2 0 0,0 2 0,-3-4 0,2 3 0,-2 3 0,3-4 0,-2 0 0,2 2 0,-3-3 0,3 4 0,-3 0 0,-2 0 0,1 0 0,-1 2 0,1-2 0,1 0 0,3 0 0,-3-4 0,4 3 0,0-2 0,3 0 0,3 2 0,1-3 0,0 1 0,0-2 0,-1 1 0,-1 0 0,0 1 0,-1-1 0,5 0 0,-6 0 0,2 1 0,-2 4 0,0-4 0,1 1 0,1 0 0,-2 4 0,2-2 0,-3-1 0,1 1 0,0 0 0,-4 0 0,4 3 0,-1-1 0,0 0 0,4-2 0,-3 0 0,1 0 0,-1 0 0,3 0 0,-5 2 0,2-4 0,0 1 0,-4-1 0,4 5 0,1-2 0,-4-3 0,0 2 0,-1 0 0,0-2 0,-2 1 0,1-1 0,-1-2 0,2 1 0,-2-1 0,-1 3 0,-1-2 0,-1 0 0,1 2 0,1-4 0,1 5 0,3-1 0,2-3 0,-4 2 0,4 0 0,-2-3 0,4 1 0,-2 0 0,1 1 0,0-1 0,-4 3 0,2-2 0,-1 0 0,-2 0 0,-2 0 0,2 2 0,1-3 0,-2 1 0,-1-1 0,-1 2 0,1-1 0,1 1 0,2 0 0,1-3 0,-3 2 0,4-1 0,0 1 0,1-3 0,2 3 0,-1-1 0,1 1 0,-4-2 0,1 2 0,-3-1 0,1 1 0,1-3 0,-2 5 0,0-2 0,0 0 0,-2 0 0,-2-2 0,1 1 0,-1 1 0,1 1 0,1-2 0,1 1 0,2-1 0,4 0 0,-3 0 0,2 1 0,2-1 0,-3 2 0,2-1 0,0 1 0,-1 0 0,2-3 0,-4 3 0,0-1 0,1 1 0,-3 3 0,-2-2 0,2-1 0,0 1 0,5 2 0,-3-2 0,1-1 0,-1 1 0,3 2 0,-3-4 0,1 1 0,4 0 0,0-3 0,4 3 0,-1-1 0,0 0 0,6 1 0,-7-5 0,3 1 0,2 3 0,-3-2 0,2 2 0,-2-3 0,-2-1 0,-4 4 0,-2 1 0,-1-3 0,-2 0 0,2 2 0,-1 2 0,-2 1 0,-1-5 0,-3 4 0,-2 0 0,-2-5 0,-3 4 0,4 1 0,-1-5 0,1 4 0,2-4 0,-3-1 0,2 0 0,0 0 0,2 0 0,2 0 0,0 0 0,-5 0 0,0 0 0,2 0 0,1 0 0,2 0 0,-1 0 0,2 0 0,3 0 0,-2 1 0,5 2 0,0 1 0,-1-1 0,2 3 0,4-2 0,-1 0 0,-3 2 0,1-5 0,-5 5 0,-2-2 0,-1 0 0,-5 0 0,-1-4 0,-5 0 0,2 0 0,-5 0 0,0-1 0,0-3 0,0 1 0,0-5 0,-5 5 0,-2-3 0,-2 2 0,1 0 0,0 0 0,-5-2 0,1-1 0</inkml:trace>
</inkml:ink>
</file>

<file path=ppt/ink/ink4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55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40 1 8691,'-11'0'599,"2"0"0,1 0 0,-3 0 0</inkml:trace>
</inkml:ink>
</file>

<file path=ppt/ink/ink4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56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1 1 11795,'19'0'210,"-5"2"-22,-1 4-716,-9-4 1,2 14 0,-10-8-1135,-2 3 1662,-10-6 0,5 12 0,-8-6 0</inkml:trace>
</inkml:ink>
</file>

<file path=ppt/ink/ink4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57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20 60 11486,'-6'-13'1083,"-1"0"1,1 6-1144,6-6 1,2 9-788,5-3-1201,-5 5 2048,6 2 0,-16 9 0,-3 2 0</inkml:trace>
</inkml:ink>
</file>

<file path=ppt/ink/ink4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58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20 155 8853,'-6'-13'0,"-1"0"987,3-2 1,2-2-1,4-3-366,4 0 1,-1 1-989,8-1 1,0 9 366,7 5 0,-10 21 0,-1 7 0</inkml:trace>
</inkml:ink>
</file>

<file path=ppt/ink/ink4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59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20 107 7908,'0'-20'570,"0"1"1,0-1 839,0 1 0,7 5-1538,-1 1 1,-1 11 127,-12 2 0,-4 18 0,-8 12 0</inkml:trace>
</inkml:ink>
</file>

<file path=ppt/ink/ink4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60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40 68 8848,'-7'-20'0,"-1"3"0,-1 1-474,0 3 0,3 11-276,6 2 750,0 9 0,8 2 0,3-3 0</inkml:trace>
</inkml:ink>
</file>

<file path=ppt/ink/ink4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61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275 194 9933,'-11'-11'-97,"-6"3"1,13 1 222,-9 1 0,8-3 0,-1 2 131,3-6 0,3-4 1,0-3 40,0 1 1,0-1-1,-2 3-299,-4 4-562,4-5 1,-5 16 175,14-4 1,-5 12-1,6 7 1,-1 5 147,0 1 0,-1 1 0,-6-1 0,0 1 255,0 0 0,0-7 0,0 0 247,0 2 1,-2-6-1,-2-1 1,-5-1 163,-2-1 1,-2 1 0,-7-7 0,1 0 92,-1 0 1,7-7-1,0-1-240,-2-3 0,6 4 0,0-4 0,3 1-346,-1-1 1,1 4-189,6-6 0,0 7 1,2-5-54,4 2 0,5 2 1,9 7-66,-1 0 0,-5 0 0,-1 0 134,2 0 1,2 0 0,3 0 272,-1 0 0,-1 3 1,-5 3 91,-7 7 1,3-2-47,-2 2 0,-1 0 369,-6 7 1,-8-9-56,-6-5 1,4-4 0,-3-2 20,-3 0 1,-1-2-201,-3-4 1,3-5-40,4-9 0,-2 7-748,8 0 1,3 7 0,10-5 190,7 2 0,5 2 0,1 7 71,1 0 0,-3 3 0,-1 1 0,-6 5-8,-1 2 0,4-5 1,-6 7 310,-3 2 1,-2-4 0,-2 2 201,0 3 0,-2-8 0,-2 1 0,-5-3 341,-2 1 1,-2 0-1,-7-7-152,1 0 1,-1 0 0,3-3 0,2-1-147,2-3 0,6-6 1,-4 5-1,0-3-583,0-4 0,7 4 139,-3-2 1,7 0 69,7-7 1,4 7 0,8 2-1,1 2-334,0 5 0,-1 2 1,1 2 125,-1 0 0,1 2 364,0 4 0,-9 5 1,-7 9 62,-8 0 0,-7-7 0,-9-2 0,0-1 226,1 1 1,-7-6 0,0 1 0,2-4 129,2-2 1,2 0-1,1 0 39,-1 0 1,7 0-344,0 0 1,9-2 0,-3-4-298,5-7 1,4 2 0,5 0 0,6 0-469,4 0 1,3 5 0,-1-5-159,1 2 0,-1 2 549,1 7 0,-7 0 0,-2 3-210,-2 3 1,-3-2 1348,-6 10 0,-8-10 183,-6 2 0,4-3-370,-3-3 0,6 0-864,-6 0-1389,0 0 499,2 0 1040,2 17 0,1 5 0,-3 17 0</inkml:trace>
</inkml:ink>
</file>

<file path=ppt/ink/ink4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62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197 236 7965,'-20'-9'-3,"3"5"0,1-7 1,3 2 530,-2 5 0,4-5 0,0 1 632,3-3 1,1 4-507,7-6 0,0 0-381,0-7 1,0 1-309,0-1 0,2 3 0,3 2-52,1 1 0,9 10 1,-4-5-1,2 3-197,0-1 0,0 1-185,7 6 0,0 2 0,-3 5 410,-4 6 1,-4-3-1,-9 4 1,0 1 122,0 2 1,0 3-1,-2-1 1,-5 1 118,-6 0 1,2-3 0,0-2 0,0-4-19,1-2 1,-1 0 0,-5-5 256,3 2 1,0 1-221,-6-7 0,1-9 0,5-4-150,7-4 0,-3 4 1,2 0-134,3-3 1,2-1-1,2-3-154,0 1 1,9 6-236,4 0 1,4 8 248,3-1 0,-1 4 204,1 2 1,-7 0 0,-2 2 22,-2 4 1,-3-1 266,-6 8 0,0-7 1,-2 5 52,-5-2 0,-4-3 1,-8-3-1,-1 1 5,1 2 1,-1 1 0,0-7-64,1 0 1,1-2-315,5-5 1,5 3-512,8-9 1,2 6-1,4-4 1,7 3 133,5 3 1,1 3 0,1 0 616,0-5-385,-1 5 1,-8-4 1121,-4 12 0,-14 3 1,-6 6 280,-4-2 0,4-8-1924,0 1-2452,-1 5 3164,12 0 0,4 9 0,18-1 0</inkml:trace>
</inkml:ink>
</file>

<file path=ppt/ink/ink4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63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40 138 8582,'0'-20'2756,"0"9"-2394,0 2 1,0 7 469,0-4-863,0 3 0,2-7 235,4 3 0,5 3 0,9-7-45,-1 2 0,1 3 1,0 3-534,-1-3 1,1 4 15,-1-5 0,-1 7 161,-5 7 0,-5 4 418,-8 8 1,-2 1-60,-4-1 1,-14 1-1,-10-3-54,-1-4 1,5-2 0,11-6 0,2 1 123,-2-1 1,-3-3-103,-1-2 1,8-2-84,4-5 0,5 3 0,2-9-94,0-3 1,0 5 0,2 1-1,5-1-42,6 0 0,4 0 1,3-4-1,-1 4-31,1 2 1,-7-4 0,0 6 0,2 1 21,3-3 1,1 7 0,1-5-1,-1 5 21,1 2 0,-7 0 0,-2 2 0,0 3-118,0 1 1,-7 10-1,3-3 222,-5 4 0,-2 3 1,0-1-1,-2-1 244,-5-5 1,-4 2-1,-8-6 1,-1-1 75,0 1 0,1 4 0,-3-6 1,-2-3-37,-2-2 0,0-2 0,6 0 0,1 0 53,-1 0 0,1 0-336,-1 0 0,9-2 0,4-4-201,5-7 1,2 2 0,2-2-152,5-3 1,-3 8-1,9-1 1,3 2-78,1 1 0,3-1 0,-1 7 141,1 0 0,0 0 1,-3 2-1,-2 3 94,-2 1 0,-6 3 0,4-2 238,-3 6 1,-1 4 292,-7 3 0,0-7-111,0 0 0,-2-9 0,-5 3 0,-6-5 327,-4-2 0,-3 0 1,1-2 200,-1-5 1,0 3-521,1-9 1,1 6 127,5-6-952,5 9 1,18-11 0,8 8-1,6 3 32,0 2 0,4 2 0,-2 0 0,-2 0-77,-2 0 1,-3 2 706,1 4 1,-9 5 0,-4 9 134,-5-1 0,-11-6 0,-4-2 0,-5-2 191,-1-5 1,-1-1 0,1-3 0,-1 0 215,1 0 0,-1 0 0,2-3 0,3-1-396,2-3 0,2-8 0,-2 2 1,5-2-225,-1 2 0,7-5 0,-5 5-30,5-4 0,4-1 1,2 3-1,5 4-597,2 3 1,0-1 0,4 5 0,-2-3-294,2 3 0,-4 4 0,0 6 202,-2 7 1,0 9 0,-5 0-1,3-5 333,-3 1 0,-2-1 0,-2 3 0,0-1-421,0 1 784,0 0 0,-9-1 0,-1 1 0</inkml:trace>
</inkml:ink>
</file>

<file path=ppt/ink/ink4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64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40 20 7825,'-20'0'-1461,"9"0"1461,3 0 0,8-9 0,0-2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0:51.017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50 39 12287,'-13'-2'0,"1"-2"0,-1-4 0,6 1 0,3-2 0,4 6 0,4-1 0,3 3 0,6 1 0,-1 0 0,1 0 0,-1 0 0,0 1 0,-4 3 0,3-2 0,-4 3 0,0 1 0,4-5 0,-2 4 0,2-4 0,1 0 0,1 2 0,1 1 0,3-1 0,-2 0 0,4 0 0,1 1 0,0-1 0,-4 2 0,4 1 0,-1 1 0,1 3 0,-1-3 0,4 1 0,-4 0 0,-1-1 0,-1 4 0,-3-4 0,1 2 0,2-1 0,0-4 0,-4 3 0,0 0 0,4 0 0,-1-3 0,5 3 0,-1-1 0,0-3 0,4 0 0,-2-1 0,5 3 0,2-3 0,0 1 0,-4 0 0,0 3 0,1 1 0,-3-3 0,0 4 0,-4 0 0,-1-1 0,3 5 0,-4-5 0,-2 1 0,-1 0 0,-1-1 0,-1 3 0,1-2 0,0-3 0,0 2 0,3-2 0,1-2 0,1 0 0,-3 0 0,3 1 0,2-1 0,-3 2 0,2-1 0,1 1 0,-1 0 0,-4-2 0,4 5 0,-3 1 0,1-2 0,0 2 0,-5-3 0,1 1 0,0 3 0,3-3 0,1 0 0,-2-2 0,-1-2 0,4 0 0,2 0 0,1 1 0,0-1 0,0-2 0,4-1 0,-1 0 0,-3 0 0,5 0 0,-4 1 0,1 2 0,1 1 0,-6 2 0,0-3 0,-1 2 0,-1 2 0,2-4 0,-2 3 0,1-2 0,-2 0 0,3 4 0,0-3 0,2-1 0,2 1 0,2-2 0,1 4 0,1-1 0,4-3 0,-4-1 0,5 1 0,-2 1 0,1-1 0,-3 3 0,-4-1 0,-2 1 0,1-1 0,2 4 0,0-5 0,-4 0 0,-3 2 0,3-1 0,-1 5 0,2-3 0,0-1 0,-1-1 0,3-2 0,0 1 0,-1-1 0,9 3 0,-6-2 0,3-1 0,3-2 0,-4 3 0,6 0 0,-3 1 0,-2 0 0,3-3 0,-2 3 0,-1-1 0,-1 0 0,-2 2 0,0-3 0,-1 2 0,-4 2 0,7-2 0,-3 2 0,1-2 0,3-2 0,0 4 0,-2 0 0,3 1 0,5 1 0,2-5 0,1 3 0,-3 0 0,0 0 0,-1-3 0,5 3 0,0 0 0,-1 0 0,0-4 0,-2 2 0,-2 1 0,2 2 0,0-1 0,0 0 0,-3 0 0,-1 0 0,2 0 0,-2 3 0,0-2 0,-1 2 0,0 0 0,-4 0 0,2-2 0,1 2 0,1 1 0,-5 0 0,-2-1 0,-2-2 0,3-4 0,-3 5 0,1-1 0,-1-1 0,2 3 0,-7-5 0,1 1 0,1 0 0,-2 3 0,3-2 0,-1 2 0,-2-1 0,2-1 0,0 3 0,1-2 0,4 2 0,-4 0 0,2 0 0,0-3 0,-1-2 0,3 3 0,-3-2 0,1 0 0,0-1 0,-6 4 0,2-4 0,-3 1 0,-1-1 0,3 4 0,1-5 0,-2 0 0,-1 2 0,-1-4 0,1 5 0,1 0 0,2 0 0,0-4 0,-5 3 0,1-2 0,-1 0 0,5 2 0,0-3 0,-2 1 0,-1-1 0,-1 2 0,-1-1 0,1 0 0,-1 2 0,2-5 0,2 5 0,0-2 0,0 0 0,2 1 0,0-4 0,0 2 0,0 1 0,8 2 0,-4-4 0,0 3 0,2-3 0,2 4 0,2-2 0,-3-1 0,-1-2 0,7 3 0,-6 1 0,0-1 0,-3 1 0,5-2 0,-5 4 0,1-1 0,0-3 0,-3 2 0,-1 1 0,1-1 0,-1 1 0,1 2 0,2-2 0,-1-1 0,2 1 0,0 2 0,2-2 0,1 1 0,-1 3 0,0-3 0,1 0 0,2 0 0,2 0 0,-1-3 0,-4 3 0,-1 0 0,-3 0 0,2-3 0,-3 3 0,1 0 0,0 0 0,-4-3 0,3 3 0,3-1 0,1-4 0,-1 5 0,1 0 0,-2 0 0,1-2 0,3 0 0,-5 1 0,3-1 0,1 1 0,1 2 0,2-4 0,3 1 0,1 0 0,-4-3 0,3 2 0,-2-1 0,0 1 0,5-3 0,-5 5 0,-1-2 0,-1 0 0,1 2 0,-1-4 0,0 4 0,1 1 0,0-4 0,-2 2 0,2 0 0,2-1 0,-1 4 0,-4-2 0,0-1 0,0 1 0,-1 2 0,-2-2 0,-2-1 0,-2 1 0,3-2 0,-4-4 0,-2 2 0,-1 2 0,-1-3 0,-1 3 0,1-2 0,-1-2 0,5 0 0,0 0 0,-2 0 0,-1 0 0,3 0 0,-1 0 0,0 0 0,-2 0 0,3 0 0,-1 0 0,0 0 0,-7 0 0,0 0 0,-6 0 0,2-2 0,-5-2 0,-1 3 0,-3-3 0,1-2 0,-6 2 0,1 0 0,1-2 0,-3 3 0,6-5 0,0-6 0,4-6 0</inkml:trace>
</inkml:ink>
</file>

<file path=ppt/ink/ink4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65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1 96 8090,'0'-13'1485,"0"0"1,0 0-1012,0-7 0,2 3-1111,4 4 1,-4 6 636,5 14 0,4 4 0,0 8 0</inkml:trace>
</inkml:ink>
</file>

<file path=ppt/ink/ink4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66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0 39 8287,'7'-13'1768,"-1"0"-1493,1 9-275,2-5 0,2 9 0,8 0 0</inkml:trace>
</inkml:ink>
</file>

<file path=ppt/ink/ink4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67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20 40 7938,'0'-20'2853,"0"10"-4935,0 1 2082,0 9 0,-8 9 0,-3 1 0</inkml:trace>
</inkml:ink>
</file>

<file path=ppt/ink/ink4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68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20 121 8051,'0'-27'257,"0"1"0,0 0-383,0 7-558,0-1 1,0 18 683,0 8 0,-9 10 0,-2 3 0</inkml:trace>
</inkml:ink>
</file>

<file path=ppt/ink/ink4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69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118 177 7931,'-11'-9'-466,"2"5"195,9-9 1,0 0 976,0-7 0,0 1-124,0-1 1,0 7-223,0 0 1,0 0-336,0-7 1,9 9 0,4 5-191,5 4 1,8 2 0,0 0 0,-2 0 83,-2 0 1,-3 0 0,1 2-1,-1 2 4,1 3 1,0 6 0,-3-5 0,-2 1 65,-2 0 1,-8 6-1,1-2 299,-4 5 1,-4-1 0,-4-4-1,-7-4-77,-5 0 1,-1-7 0,-1 4-1,-2-4 106,-4-2 0,4 0 0,-6 0 0,2 0 15,0 0 1,0-6 0,6-3-402,0-2 0,7 7 0,2-5-198,3 0 1,1 5 147,7-9 0,2 9 0,5-3-189,6 5 1,11 2-1,2 0 1,-2 0-12,-2 0 1,-3 0-1,1 2 207,0 5 1,-3 4 0,-4 8 12,-6 1 0,-5-1 0,-2 1 392,0 0 0,-9-7 1,-4-2 227,-4-3 0,-3-1 0,0-7 0,1 0-130,-1 0 1,1 0 0,-1-2-45,0-5 0,1-4 0,1-8-43,5-1 0,5 0 1,8 1-805,0-1 0,0 7 49,0 0 0,2 0 123,4-7 0,5 7 0,9 2 0,2 3-85,4 3 1,-5 3 87,6 2 1,-3 0 51,2 0 0,-7 2 0,3 5 0,-9 6-206,-4 4 1,0 3 640,-3 0 1,-4-1 0,3 1 582,-10-1-608,3 1 1,-15-3 0,6-1-34,0-3 0,-7-9 1,3 3-1,-7-5 1620,-4-2-1397,0 0 0,7 0 0,-1-2 800,0-5-873,1 5 1,1-16 0,3 8 286,2-1-474,9-7 0,-12 7-178,10-8 1,-1-1-1,10 3-1021,3 4 740,5 4 0,9 9 0,-1 2 392,1 5 0,-1 12 0,1 12 0</inkml:trace>
</inkml:ink>
</file>

<file path=ppt/ink/ink4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70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79 214 7824,'0'-20'97,"0"7"1,2 2 16,4 2 0,-1-4-28,8 7 1,-9-3 0,5 5-1,-1-3-102,6 3 1,-4 2-1,3 2 125,3 0 1,-5 0 118,2 0 1,-9 8 30,3 5 1,-7-2-1,-7 2-127,-6 3 1,-2-5 0,-1-1 86,3-1 1,0-2-154,-6-7 0,-1 0 1,1-2-38,-1-5 1,7 3 0,2-9 0,0-1 22,0 4 0,7-8 1,-3 5-109,5-4 0,4-3 1,3 1-30,1-1 1,9 7 0,-1 2-1,3 2-251,3 5 0,-1 0 1,1-1 203,-1-1 0,-6 1 0,-2 12 263,-2 6 0,0-2 1,-5 2-1,3 2 308,-3 3 0,-2 1 0,-4 1-181,-5-1 0,-1 1 1,-8-3 177,3-4 0,0 3-158,-6-10 1,-1 1 0,3-9 0,1-3 24,3-1 1,3-10 0,-6 3-354,3-4 0,9 4 0,-3 0-240,5-2 0,4-3 0,5 1-437,6 4 0,4-3 1,3 10 364,0 1 1,-7 3 0,-2 4 346,-3 5 1,-1-3 0,-7 9-101,0 3 1,-2 1 0,-3 3 0,-1-1 114,1 1 0,3 8 0,2 3 0</inkml:trace>
</inkml:ink>
</file>

<file path=ppt/ink/ink4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85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118 99 7959,'-17'-2'1641,"4"-5"0,-3-4-1018,10-8 1,-1 6-547,7 0 1,0 6 115,0-6 1,9 9-108,4-3 1,-2 5 0,2 2-121,2 0 1,-4 0-38,2 0 0,-2 2 29,2 5 1,2 4-1,-8 8 248,-3 1 0,-2-7 1,-4-2 53,-4-3 0,-5 6 1,-9-8 203,1-2 0,6-1 1,-1-3 122,-1 0 1,4 0-141,-2 0 1,2-3-495,-2-3 0,5 2-175,8-10 1,0 8-505,0-7 0,2 8-114,4-1 1076,-3 4-128,5 10 2649,-8-5-689,0 5-1008,0-8-2096,-8 0 1,3 0-5477,-8 0 6512,9 0 0,-14 0 0,7 0 0</inkml:trace>
</inkml:ink>
</file>

<file path=ppt/ink/ink4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86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60 40 8030,'0'-20'3621,"0"9"-3013,0 3-313,0 8-2246,-9 0 976,7 0 975,-16 0 0,7 8 0,-8 3 0</inkml:trace>
</inkml:ink>
</file>

<file path=ppt/ink/ink4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87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157 1 10143,'-11'9'1726,"3"-7"-1165,8 7 196,0-9-139,-9 0-135,7 0-329,-16 0 1,14 0-198,-9 0 1,8 2-137,-1 4 1,6-4 52,6 5 1,-1-5 52,8-2 1,0 0-577,7 0 556,-10 0 0,-1 2 1,-11 3 260,-5 1 1,3 1 0,-9-7 523,-2 0 0,4 0 1,-2 0 1,6 0-502,-6 0 0,9-2-571,-3-5 1,5 3-125,2-9 0,2 2-6,5-2 1,-3 4 201,9 9 0,0 0 436,7 0 0,-9 9 288,-5 4 1,-3-2 190,-3 2 1,-3-2-239,-3 2 0,-3-2 1,-6-7 3,2 2 1,0 1-403,-7-7 0,7 0-501,0 0 1,9-2-13,-3-5 1,14-4-1,6-6 279,4 4 1,-4 4 0,-2 7 0,0-2 69,0-3 0,-5 1 183,7 6 1,-6 2 0,4 4 254,-2 7 1,-5-2 243,-11 2 1,-3-2-1,-10 4 88,0-2 0,1-8 220,-1 1 0,1-3-622,-1-3-3198,9 0-1605,2 0 4627,9 0 0,9-9 0,2-2 0</inkml:trace>
</inkml:ink>
</file>

<file path=ppt/ink/ink4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88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138 98 7847,'0'-19'-104,"2"6"479,4 0 1,-4 6-1,7-4-112,0 2 1,-5 3-114,9 6 1,0 0-73,7 0 0,-7 0 1,-2 2-1,0 2 18,0 3 1,-5 6 0,5-4-54,-2 2 0,-1 0 1,-3 4 79,1-2 0,1-7 0,-9 7 22,-5 3 0,-4-8 0,-8-1 0,-3-5 13,-4-2 0,4 0 0,-6 0 1,2 0 312,-1 0 1,1 0-1,7 0 1,-1 0-310,1 0 0,5-6 0,4-3-225,1-2 0,2 4 0,7-6-16,0-2 0,9-2 0,4-1 0,7 3-121,6 2 1,2 6 0,7-3 0,-5 1-209,-1 5 0,-1 1 0,-4 3 192,2 0 0,0 3 0,-6 1 1,-3 5 244,-4 1 0,-4-3 1,-9 6 359,0 2 0,0 3 1,-2-1-87,-5-4 1,3-2 0,-9-7-1,-2 3 108,-3-3 1,-1-1-1,-1-3 1,1 0-136,-1 0 1,0 0 0,1 0-200,-1 0 1,1-3 0,1-3-37,5-7 1,4 2 0,9-2-237,0-2 0,3 4 1,3 0-1,7 0-326,5 0 1,8 7-1,0-3 1,0 5 156,2 2 1,-6 0-1,4 0 1,-4 0 80,-2 0 1,-10 9 0,-1 4 93,0 4 0,-9 3 1,2-1 778,-6 1 0,-12-9 0,3-2 31,-4-1 0,-3-6 0,1 5 0,-1-5-73,1-2 0,5 0 0,4-2-567,1-5 1,2 3 541,7-9-523,0 9 0,9-5 0,2 9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0:51.880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290 62 12287,'5'-7'0,"-3"-4"0,3 4 0,-5-6 0,0 5 0,0-1 0,0 6 0,4-1 0,1 8 0,-1-1 0,-4 6 0,-2 2 0,-2 4 0,1 0 0,-5 6 0,-2 2 0,-1 0 0,-1 7 0,-1 0 0,-1 1 0,-3 0 0,3 4 0,-2-2 0,2 4 0,1 0 0,0 0 0,1-3 0,1-1 0,2-3 0,0 4 0,3-5 0,0-2 0,1-5 0,-1-4 0,4-5 0,-3-1 0,3 1 0,0-5 0,2 0 0,0-5 0,0-8 0,-1 2 0,-3-6 0,-6 7 0,-6 2 0,-3 5 0,-6 2 0</inkml:trace>
</inkml:ink>
</file>

<file path=ppt/ink/ink4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89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0 40 7821,'0'-13'3457,"0"0"-3470,0 8 0,2-3 0,3 10 13,1 4 0,10 5 0,-6 9 0</inkml:trace>
</inkml:ink>
</file>

<file path=ppt/ink/ink4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90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0 40 7926,'0'-19'-1106,"0"8"1106,0 2 0,0 9 0,0 0 0</inkml:trace>
</inkml:ink>
</file>

<file path=ppt/ink/ink4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71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20 98 9606,'-2'-17'1938,"-5"4"1,5-5-1994,-4 5 1,4 2 0,4 0-905,4 3 1,5 1 958,9 7 0,-1 0 0,1 0 0</inkml:trace>
</inkml:ink>
</file>

<file path=ppt/ink/ink4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72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0 20 7668,'2'-11'-721,"5"4"0,-3 5 721,9 2 0,-8 0 0,3 0 0</inkml:trace>
</inkml:ink>
</file>

<file path=ppt/ink/ink4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73"/>
    </inkml:context>
    <inkml:brush xml:id="br0">
      <inkml:brushProperty name="width" value="0.17143" units="cm"/>
      <inkml:brushProperty name="height" value="0.17143" units="cm"/>
      <inkml:brushProperty name="color" value="#004F8B"/>
    </inkml:brush>
  </inkml:definitions>
  <inkml:trace contextRef="#ctx0" brushRef="#br0">138 295 8692,'-13'-7'650,"0"1"0,6-7 1,-4 4-240,3-2 0,-5 4 1,6-6 10,3-2 1,2-2-396,2-3 0,2 1 0,4-1-78,7 0 0,5 1 0,1-1 1,1 3-31,0 4 0,-1-3 0,1 8 1,-1-1-158,1 0 0,0 3 0,-1 6 0,1 0 187,-1 0 1,-6 0 0,1 0 64,1 0 1,0 8 0,0 5 34,-2 5 0,-8 4-3,1 4 1,-6 2 0,-6 5 0,-5-7 1,0-4 1,-7-3 0,5 1 0,-4-3 291,-3-4 1,1 3 0,-1-8 0,-2 1 138,-4 0 0,4-3 0,-4-6-135,5 0 1,1-2 0,0-2-26,1-3 0,6-8 1,2 2-411,2-4 0,3 3 1,6 1-1,0-2-310,0-2 1,6-3 0,3 1-1,2 1 159,4 5 1,2-4-1,3 6 1,0 0 86,-1 4 0,1-1 1,-1 1-1,1 3-155,0 2 0,-1 2 1,1 0 305,-1 0 0,1 6 0,0 3 0,-1 2 22,1 4 0,-7-4 0,-2 2 1,0 2 57,0 3 0,-7-5 0,2 0 0,-3 2 135,-3 2 0,-3-4 0,-3 0 0,-9 1 26,-9-4 1,2 1 0,-6-6 0,1 1 305,1-1 0,-6-3 0,3-4 1,1-3-162,0-1 0,2-10 1,8 3-1,3-2-321,2 2 1,9-4 0,-3 4-1,5-5 40,2-1 1,0-1-1,0 0 1,2 1-905,5-1 0,3 1 1,10 1 266,0 5 0,-1 4 1,1 9-1,-1 0 187,1 0 1,0 9 0,-1 4-1,-1 5 172,-5 1 1,-2 1 0,-7-1-1,2 1 241,-1 0 1,-3-1 0,-2 1 0,-2-1 433,-5 1 0,-4 0 0,-8-1 0,-1-1-15,1-5 0,-1 2 0,0-9 1,1-1 23,-1-3 0,1-2 1,-1 0-1,0-2-143,1-5 0,-1-4 1,1-8-485,-1-1 0,9 1 1,5-1-125,3 0 0,3 1 0,0-1 0,3 3-234,3 4 0,-2-3 1,10 10-1,1 1 15,2 3 1,3 2 0,-1 0 0,1 0 106,0 0 1,-1 9 0,1 4 0,-1 5 243,1 1 0,-7 1 0,-2 1 1,-2 3 195,-5 3 1,-2-1 0,-2-7-1,0 1 6,0 0 1,-11-1 0,-6-1 411,-7-5 1,-2-5-1,6-8 1,1 0 289,-1 0 1,0 0-1,1-2 1,1-4-522,5-7 0,-2-5 1,6-1-413,-2-1 1,7 0-1,-2 1-339,3-1 1,6 1-1,3-1 93,7 0 0,5 9 0,1 5 5,1 4 1,-1 2 0,1 0 0,0 2 103,-1 4 1,-6 3-1,-2 6 1,-2-2 270,-5 3 0,5 1 0,-3 3 0,-1-1 271,-3 1 1,-11-7-1,-4 0 1,-4 0 317,-3-2 0,1-2 0,-3-9 1,-2 0 419,-2 0 1,0 0-658,6 0 1,3-2-1,4-5-648,6-6 0,5-4 1,2-3-1,2 0-242,5 1 0,3-1 0,10 1 0,0 1-195,-1 5 1,7-2 0,0 8 241,-2 3 1,-2 2 0,-4 4 461,-5 4 0,-5-1 0,-8 8 599,0 2 0,0 3 1,-2-1 233,-4-4 1,1-2 0,-8-7-281,-2 3 1,4-1 0,0-8 0,0-2 24,0-3 0,5-6 0,-5 4 0,2-1-707,5-6 1,-5-1-1,3-3-553,1 1 1,3 6-1845,2 0 1903,0 8 1,2-3-1,3 10 1,3 4-69,3 7 1,2 5-1,7 1 727,0 1 0,8 8 0,2 3 0</inkml:trace>
</inkml:ink>
</file>

<file path=ppt/ink/ink4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74"/>
    </inkml:context>
    <inkml:brush xml:id="br0">
      <inkml:brushProperty name="width" value="0.17143" units="cm"/>
      <inkml:brushProperty name="height" value="0.17143" units="cm"/>
      <inkml:brushProperty name="color" value="#004F8B"/>
    </inkml:brush>
  </inkml:definitions>
  <inkml:trace contextRef="#ctx0" brushRef="#br0">295 275 7458,'13'7'0,"-2"2"711,-3 1-338,-1-5 0,-9 3 478,-5-8 1,3-6-442,-9-1 0,2-1 1,-4 3-225,2-1 0,6-7 1,-4 4-1,0 0-184,0 1 1,1-8 0,-3 3 0,4-4 37,0-3 0,7-6 0,-5 0 1,5 2 0,2 2 0,0 3 97,0-1 0,9 3 0,4 4 1,4 6-226,3 5 0,2 2 0,2 0 0,4 0-475,3 0 0,-7 2 0,4 5 1,-2 3 324,0 1 0,0 7 0,-6-5 1,-1 4 134,1 3 1,-7-1 0,-2 1 201,-2 0 0,-3-1 0,-8-1 0,-5-3 253,-6-2 1,-4-6 0,-5 3-1,-4-1-101,-7-5 0,-4-1 0,0-3 1,5 0 90,6 0 1,-3 0 0,3 0-100,2 0 1,2-3-234,3-3 1,8-5 0,4-9-74,5 1 1,11-1-1,4 1 1,4 1-51,3 5 1,6-2 0,0 6 0,-2 1-520,-2-1 0,0 2 0,2 7 307,2 0 1,0 0 0,-9 2-1,-1 5 184,-3 6 0,-9-2 0,3 2 1,-5 2 170,-2 3 0,0 1 1,-2 1-1,-5-3 122,-6-4 0,-11 3 0,-2-8 0,2 1 247,2 0 1,-4-1 0,0-3-1,2 1 80,2-1 1,3-3-1,-1-4 1,3-5-75,4-6 0,-5 2 1,7-2-1,-2-2-205,0-3 0,9 5 0,-3 0-424,5-2 0,4-2 0,5-1-223,6 5 0,11 2 1,2 7-1,-2-3-157,-2 3 1,-3 8-1,1 5 1,-1 2 312,1 4 1,-9 3 0,-2 1 0,-3 1 201,1-1 0,-3 1 1,-10 0-1,-8-1 374,-3 1 1,-5-3 0,-2-1-1,-4-3 303,-3 2 1,1-6 0,-3-3 0,7-4-34,4-2 0,3 0 0,-1 0 0,1 0-64,-1 0 0,7-8 0,2-6-437,2-3 1,3-3-451,6 1 0,2 1 0,5 3 1,6 4-284,4 3 0,3-5 0,1 6 0,3 3 221,2 1 1,1 3 0,-8 0 0,1 0 292,-1 0 1,1 7-1,-3 2 1,-1 2 59,-3 4 0,-7-4 0,5 2 380,-2 2 0,-3 2 1,-8 1 160,-4-5 1,-5 2-1,-9-8-61,1-3 0,-8-2 0,1-2 1,2 0-73,3 0 0,1 0 1,0-2-1,1-2-159,-1-3 0,7-6 1,2 4-1,0 1-244,0-1 0,7-6 0,0 4-221,8 0 0,0-4 0,10 6 1,3 0-134,7 1 0,-2 1 0,6 7 0,-2 0 19,0 0 1,0 0 0,-8 2 226,-5 5 1,2-3 0,-8 9 0,-3 2 293,-2 3 0,-4 1 0,-2 1 333,-3 0 0,-8-9 0,2-5 112,-5-4 0,-1-2 1,-1 0 34,1 0 0,8-2 0,4-4-129,5-8 0,2-3 0,0-3-570,0 1 1,2 1-1,3 3 1,3 2-302,3-2 0,2 0 0,7-1 1,-1 6-689,1 1 0,0 2 407,-1 7 0,-6 0 708,0 0 1,-8 2 0,-1 3 475,-8 1 0,-7 1 0,-9-5 202,1 5-824,8-5 0,2 15 0,9-4 0,2 5 152,5 1 0,4 10 0,8 1 0</inkml:trace>
</inkml:ink>
</file>

<file path=ppt/ink/ink4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83"/>
    </inkml:context>
    <inkml:brush xml:id="br0">
      <inkml:brushProperty name="width" value="0.17143" units="cm"/>
      <inkml:brushProperty name="height" value="0.17143" units="cm"/>
      <inkml:brushProperty name="color" value="#004F8B"/>
    </inkml:brush>
  </inkml:definitions>
  <inkml:trace contextRef="#ctx0" brushRef="#br0">157 373 7665,'-9'-11'460,"7"0"0,-4 4 17,3-6 1,3 2 0,-2-2-46,-4-2 1,4-2-1,-5-3-239,5 0 0,2 1 1,0-1-1,2 3-264,5 4 0,-5-5 1,4 5-1,-1-2 40,1 2 1,-4-4 0,7 6 0,-2-2-41,-1 0 1,3 6 0,-3-4-75,7 2 1,-2-4 0,2 7 136,3 1 0,1 3 1,0 4-67,-3 5 1,1 4 0,-9 8-1,1-1 114,2-5 0,-7 4 1,4-4-1,-6 5 37,-6 1 1,1-1 0,-8-3 0,-2-2 98,-2 2 0,-3-6 1,0 0-1,1-3 418,-1 1 0,1-1 0,-1-6 0,0 0-250,1 0 0,-1 0 1,3-2-1,2-2-369,2-3 0,8-1 1,-4 1-229,1-6 0,8-4 0,-2-3-250,6 0 1,11 7 0,-2 2-1,5 1 107,1-1 1,1 6-1,-1-1 1,1 4 154,0 2 1,-1 0 0,1 0 33,-1 0 1,-1 8-1,-5 5 266,-7 5 1,-3 1-1,-3 1 382,0 0 1,-9-1-1,-4-1 1,-5-3-71,-1-2 1,1-7 0,3 5 0,2-2-17,-2-5 1,-3-1 0,-1-3-83,-1 0 0,1 0 0,1-3-335,5-3 0,4 2 0,9-10 0,0-1-513,0-2 1,9-3 0,4 1 110,5-1 0,1 7 1,1 2 265,-1 2 0,1 3 0,0 6-6,-1 0 1,1 9-1,-1 4 425,1 4 0,-7 3 0,-2-1 60,-2 1 1,-1-3 0,-3-2 115,1-1 0,-1-4 0,-12 4-103,-6-8 1,-4-4-1,-5-2 1,-4 0 146,-7 0 1,5-2 0,-1-2-1,3-5-226,0-2 0,0-2 0,9-7 0,1 3-374,3 4 0,9-4 0,-3 3 1,5-3-335,2-3 0,2 1 0,5 1 231,6 5 0,-2 2 1,2 7-1,2-2-113,3 1 0,1 3 1,1 4 325,-1 5 1,1-3 0,-3 9 0,-1 2 103,-3 3 1,-7 1 0,5 1 0,0 0-70,0-1 1,-7 1 0,3-1 3,-5 1 0,-2 0 1,-2-3-1,-5-4 245,-6-6 0,-4-5 0,-3-2 0,1 0 208,-1 0 1,-2-9-1,-2-4 1,0-4-168,7-3 1,-3 0-1,9 1 1,1-1-377,3 1 1,5-1-1,4 0 1,2 1-54,3-1 0,15 3 0,-3 2 0,3 4-497,0 2 0,0 2 0,2 7 1,2 0 361,-2 0 0,-5 3 1,-4 1-1,-4 5 448,-2 2 0,4 2 1,-6 6-1,-3 1-35,-2-1 0,-2 1 0,-2 0 0,-4-1 341,-8 1 1,4-7-1,-4-2 1,1 0 373,3 0 0,-8-7-574,5 2 0,2-3 0,0-6-512,3-3 1,1-5-1,7-9-158,0 1 0,9-1 0,4 3 0,4 2-79,3 1 1,2 4 0,2-3 1,2 6 1,0 5 0,-7 2 382,1 0 0,0 0 0,-3 2 1,-4 5 364,-6 6 0,-5 4 0,-4 3 159,-5-1 0,-4-8 0,-8-2 0,-1-3 484,0 1 1,1-1 0,-1-6-428,1 0 0,1-2 0,3-2 1,4-5-624,2-2 1,1 5 0,3-7-183,-1-3 1,-1-1 0,9 0-4,5 4 0,4-3 1,6 8-838,-4-3 1,5 6 662,-5-1 1,2 12 0,-2 7 144,-6 5 0,-5 1 1,-2 1-2125,0 0 2478,9-1 0,10 1 0,12-1 0</inkml:trace>
</inkml:ink>
</file>

<file path=ppt/ink/ink4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84"/>
    </inkml:context>
    <inkml:brush xml:id="br0">
      <inkml:brushProperty name="width" value="0.17143" units="cm"/>
      <inkml:brushProperty name="height" value="0.17143" units="cm"/>
      <inkml:brushProperty name="color" value="#004F8B"/>
    </inkml:brush>
  </inkml:definitions>
  <inkml:trace contextRef="#ctx0" brushRef="#br0">60 314 7914,'-13'-7'0,"2"-1"-124,2-3 1,2-2 0,7-7 111,0 1 0,0-1 1,0 0-1,0 1 0,0-1 1164,0 1 1,-2-1-636,-4 0 0,4 1-260,-5-1 0,5 7-219,2 0 1,2 9 0,5-3 0,6 5-145,4 2 0,3-2 1,-1-2-1,1-3-102,-1 3 1,8 1 0,-1 6 0,-5 3 110,-5 7 1,1-2 0,-6 2-1,0 5 208,-5 6 0,-3-3 1,-3 5-1,0-2 157,0 3 1,-7-6-1,-2 5 1,-2-4 80,-4-2 1,-2-1 0,-5 1-160,-4 0 1,4-3-1,-4-4 1,4-6 5,3-5 0,6-2 1,-1 0-258,-1 0 0,7-2 1,1-5-1,5-6-134,2-4 1,0-10 0,2 1 0,5 0-148,6-2 0,-3 4 0,4-7 0,1 3 36,2 4 0,3 2 1,2 3-1,2 1-98,2 5 0,2-2 348,-2 9 1,-4-1-1,2 9 1,-7 5 103,-4 6 1,-8 4 0,3 3 0,-1-1 269,-1 1 0,1 0 1,-9-1-1,-5 1 127,-6-1 0,-4 1 1,-3 0-1,1-1-129,-1 1 0,0-3 0,-1-2 0,-3-4 0,-2-2 120,2-5 1,8-1-1,3-3-233,-2 0 0,-2 0-168,-3 0 1,9-9 0,5-4-426,3-5 0,3-1 0,0-1 0,3 1 13,3-1 1,3 7 0,8 0-1,1 0 34,3 2 0,3 0 0,-2 7 1,2-3 72,2 3 0,0 2 0,-8 4 0,-3 2 106,-2 3 1,-8 8-1,1-2 1,-4 4 586,-2 3 1,-2 0 0,-4-1 0,-8-1 37,-3-5 0,-9 2 0,-2-9 1,-1 1 242,1 2 1,8-7-1,7 4-372,-2-3 0,6-14 1,5-7-333,8-6 0,7-2 0,9 7 0</inkml:trace>
</inkml:ink>
</file>

<file path=ppt/ink/ink4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75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157 373 7815,'20'0'-1482,"-7"0"1524,0 0 432,-9 0 1,-4-7 726,-13 1 0,-4-9-491,-3 2 0,1-3 0,1 1-475,5 2 0,2 9 0,7-5 0,-5 2-9,-2 1 0,7-3 1,-3 3-43,5-7 1,2 2-1,0-2 1,0-3-222,0-1 0,0-3 0,0 1 0,2-1-37,5 1 0,2 5 0,6 4 0,-2-1-54,2 0 1,3 6 0,1-1-1,1 4 20,-1 2 0,7 0 1,1 0-1,-3 0-36,-3 0 0,-1 0 1,0 2-1,-1 4 61,1 7 0,-3 5 0,-4 2 1,-6-1 253,-5 1 0,-2 6 0,0 0 0,0-2 147,0-2 1,-9 4-1,-6 0 1,-7-2 58,-4-2 0,-7-9 0,5-2 0,0-3 25,-1-3 0,-3-3 1,6-2-1,2-2-71,2-5 1,2 3-1,1-11 1,1-5-346,5-4 1,-2-2 0,8 4 0,3-2-176,2-2 1,2-7-1,2 7 1,5 0 45,6-2 1,4 8 0,3-2 0,-1 7-364,1 0 1,0 6 0,-1 3 0,1 4 87,-1 2 1,1 2 0,0 4 385,-1 7 0,-6 5 0,-2 1 1,0 1 142,0 0 1,-7-1-1,3 1 1,-5-1 56,-2 1 0,0 0 1,0-1-1,-2-1 14,-5-5 0,-4 2 0,-8-6 1,-1-1 169,1 1 0,-8-2 1,1-7-1,2 0-63,3 0 1,-6 0 0,1 0 0,5-3 18,5-3 1,-1-5 0,6-9-396,0 1 1,2-1 0,9 1 0,3-1-472,3 0 1,5 3 0,9 2 0,1 4-74,5 2 1,-4-4 0,4 6-1,-2 3 81,2 2 1,-4 4-1,4 2 500,-4 3 0,-9 8 1,-2 0-1,-2 7 160,-5 4 1,-2 1-1,-4-8 1,-2 1 476,-3-1 0,-8 1 1,2 0-1,-4-3 187,-3-4 1,0 2-1,1-8-366,-1-3 0,1-2 0,-1-4 0,0-2-172,1-3 1,6-8 0,2 2 0,2-4-606,5-3 1,-5-6 0,2 0-1,3 0-182,2-3 0,8 7 0,3-4 0,2 7-115,4 6 1,3-3 0,1 10 237,1 1 1,0 3 0,-1 4 368,1 5 1,-7 4 0,-2 9 0,-3 1 282,-3 5 0,-3-4 0,-2 4 620,0-4 0,0-2-62,0-1 1,-2-1 0,-5-5-107,-6-7 1,2-3 0,-2-3-500,-2 0 0,4 0 1,0-3-270,2-3 0,3 1 0,6-8-397,0-2 0,2-2 0,2-3-70,3 1 0,8 5 0,-2 4-2,5 1 0,-5 2 67,0 7 1,-7 0 162,7 0 1,-8 2 1577,1 5-185,-3 4 1,-6 0-404,-3-5 1,1-3-296,-8-3 1,7 0-379,-7 0-772,0-9-100,2 7 0,4-7 341,14 9 1,4 0 0,8 0-1,1 0-388,0 0 0,6 0 1,0 2 932,-2 5 0,6-5 0,1 7 0</inkml:trace>
</inkml:ink>
</file>

<file path=ppt/ink/ink4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81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40 1 7982,'-39'19'0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0:53.526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51 101 12287,'-13'-7'0,"1"-4"0,5 4 0,2-6 0,4 5 0,1 0 0,0-2 0,0 3 0,0-2 0,0 5 0,0-4 0,0 5 0,-1-2 0,-4 5 0,4 1 0,-3 3 0,2 3 0,2 6 0,0-1 0,6-3 0,1-1 0,1 0 0,1-1 0,-1 4 0,5-4 0,1 2 0,2-1 0,-2 1 0,3 2 0,-2-1 0,2-2 0,-3 0 0,4 5 0,-1-2 0,0-3 0,0 4 0,-5-4 0,-1 3 0,-2 2 0,2-1 0,-3 1 0,3-1 0,2 1 0,-1-2 0,2-1 0,3-2 0,4 2 0,-1-3 0,1 1 0,1 1 0,2-2 0,1 4 0,-2-3 0,0 2 0,-2-2 0,-2 3 0,4-2 0,-4 2 0,-1 2 0,3-1 0,-3 1 0,0-1 0,1 1 0,2-1 0,-3 1 0,1 0 0,4-1 0,-4 1 0,2-1 0,1 1 0,2-1 0,-3 1 0,0-1 0,0 0 0,-2-4 0,4 7 0,-6-4 0,-1 1 0,2-3 0,-5 0 0,1 3 0,-4 1 0,-1-1 0,-3 1 0,0 0 0,-2-1 0,0 1 0,2-1 0,-4 1 0,4-1 0,1 1 0,1 0 0,5-1 0,-1 1 0,5-5 0,0-1 0,-2-1 0,-1-4 0,-1 4 0,-1-2 0,1-1 0,-1-2 0,-5-1 0,-2-4 0,-10 0 0,-3 1 0,-3 2 0,-2 1 0,-5-6 0,-1-1 0</inkml:trace>
</inkml:ink>
</file>

<file path=ppt/ink/ink4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82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79 216 7982,'-2'10'234,"-5"-3"0,5-7 0,-5-7 194,5-6 1,2 3 0,0-4 182,0-1 1,0-2-608,0-3 1,9 1 82,4-1 1,-2 9 0,2 5 0,2 3-611,3 3 1,1-6 312,1-1 1,-1 1 0,-1 8 455,-5 5 1,-2-5 0,-7 6 0,3 1 85,-3 4 0,-11-2 0,-6 2 0,-4 2-16,-3 3 1,1 1-1,-3-1 1,-2-3-39,-2-2 0,0-9 0,6 3-100,1-5 0,1-4 0,5-5-133,7-6 1,3 3 0,3-4 0,0-1-25,0-2 0,3-3 0,3 1 0,7 1-543,5 5 0,1-4 0,1 6 1,-1 0 238,1 4 0,6 5 0,0 2 0,-2 0 31,-2 0 0,-5 9 0,-1 4 0,-3 4 296,2 3 0,-6 6 1,-3 2-1,-1 1 9,1-1 1,-4-2 0,5-6 0,-7-1 404,-7 1 0,-4 0 1,-8-3 70,-1-4 0,1-4 1,-1-9-1,0 0 11,1 0 1,-1-2 0,1-5 0,-1-6-381,0-4 0,7-3 0,2-2 0,3-2-170,3-2 0,3-7 0,2 7 0,0 0-699,0-2 1,9 6 0,4-4 0,4 6 342,3 7 0,6-2 1,0 9-1,0 1 81,3 3 0,-8 2 0,6 2 0,-6 5 193,-1 6 0,-7 6 1,-2 5-1,-2 5 241,-5 1 0,5 1 0,-3 3 0,-1-3-2,-3-3 1,-4 5-1,-5-7 1,-4-2 226,0-2 1,-6-9 0,4 0 0,-5 0 109,-1-2 0,-7-2 0,-1-9 0,4 0-138,1 0 0,2 0 0,1-3 1,1-3-253,5-7 1,-2-5 0,8-1 0,1 1-156,-3 5 0,7-11 0,-5 5 1,7-3-659,7 0 1,2 3-1,6 1 1,-2 3 216,2 2 1,9 6-1,2-4 1,-2 3 97,-2 3 0,-2 5 0,-3 7 410,-4 6 1,-2 2 0,-7 3 0,3-1 163,-3 5 1,-4 0 0,-6-7 0,-5-2 593,0 2 0,-7 0 0,5 1 82,-4-3 0,-3-9 1,1 3-540,-1-5 0,9-4 1,5-5-426,4-6 1,2-4 0,0-3 0,0 0-355,0 1 0,2-1 1,2 1-1,5-1-874,2 0 1,-5 7 709,7 0 0,-6 9 829,6-3 0,-11 5 1,0 4-148,-6 5 0,-9-3 1,4 7-1,0 0 755,1 0 0,-5 2 0,6 7-1374,3-1 0,2 1 1,4-1-1,4 1 573,7 0 0,5 8 0,1 2 0</inkml:trace>
</inkml:ink>
</file>

<file path=ppt/ink/ink4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76"/>
    </inkml:context>
    <inkml:brush xml:id="br0">
      <inkml:brushProperty name="width" value="0.17143" units="cm"/>
      <inkml:brushProperty name="height" value="0.17143" units="cm"/>
      <inkml:brushProperty name="color" value="#E71224"/>
    </inkml:brush>
  </inkml:definitions>
  <inkml:trace contextRef="#ctx0" brushRef="#br0">236 197 8017,'-19'-11'0,"-1"2"0,0 2 0,3-1 1318,4-3 1,-2 4-581,8-6-929,1 9 216,6-14 0,2 8 1,4-10 36,7 0 1,11 9 0,5 3 0,-1 1-301,0 1 0,1-1 0,-5 7 1,4 0 40,2 0 1,-6 0-1,2 0 1,-4 2 253,-2 5 0,-7 4 1,-2 8-30,-3 1 1,-1 0-1,-9-1 1,-5 1 310,-6-1 0,-4-1 0,-3-3 1,-2-4 43,-4-2 1,2 4 0,-6-7 0,2-1-154,4-3 1,-5-2 0,3 0 0,2 0-53,2 0 1,3-9 0,1-4-188,5-4 1,5-3 0,8 0-316,0 1 1,8-1 0,8 1 0,5-1-202,5 0 1,3 3-1,-5 2 1,2 4 190,-2 2 0,-2 3 1,-3 6-1,1 0 268,-1 0 1,-8 8-1,-4 5 42,-5 5 1,-2 1-1,0 1 1,-2 0 670,-5-1 1,-4 1-1,-8-3 1,-1-2 97,1-2 0,-1-8 0,0 1-94,1-3 0,-1-3-487,1 0 0,8-9 0,4-4-640,5-5 1,2 5-1,0 0-1,0-2 1,2 0 0,3-1 0,3 6 61,3 1 1,0 0 0,4 5 243,-2-3 1,-2 3 0,4 10 67,-1 8 0,-10 9 0,2 4 434,-3-3 0,-6-3 1,-3-1-1,-5 0 141,0-1 1,-6-6-1,4-2 1,-5-2 163,-1-5 1,-1-2 0,0-2-22,1 0 1,-1 0-826,1 0 0,8-8 0,4-5-222,5-5 0,2-1 0,2-1 0,5 0 33,6 1 1,4-1 0,3 3 0,-1 1 26,1 3 0,0 9 0,-1-2 0,1 3 45,-1 3 0,1 3 0,-3 3 408,-4 7 0,-4 5 1,-9 3-1,-2 3 210,-5 2 0,3 3 0,-9-5 0,-2 2 208,-3-2 0,-1-2 0,-1-5 1,1-2 62,-1-2 1,0-8-1,1 1 1,-1-4-154,1-2 0,-1 0 0,0-2-193,1-4 0,-1-5 1,3-9-1,4 1-292,6-1 0,5-6 1,2 0-1,2 0-477,5-3 0,4 7 0,8-4 0,1 5 25,-1 1 1,8 0 0,-1 3 0,-2 4 116,-3 6 1,-1 5 0,0 2 0,-1 0 268,1 0 1,-7 2-1,-2 5 1,-3 6 331,-3 4 1,-3 3 0,-2 0 329,0-1 1,0 1 0,-2-1 0,-3 1-103,-1 0 0,-1-7 0,5-2 0,-2-1 352,-3 1-554,1-6 0,4 3-507,-5-8 0,5-2-723,-5-4 1,5-5-2519,2-9 3532,0 1 0,9 8 0,2 2 0</inkml:trace>
</inkml:ink>
</file>

<file path=ppt/ink/ink4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77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333 491 8042,'-8'-20'0,"-3"1"0,-2-1 0,2 1-945,2-1 0,3 0 945,6 1 0,0 6 44,0 0 0,-3 2 0,-1-5 307,-2 3 1,-3 7-1,4-7 1273,-1-2 0,-1-3-1175,7-1 0,0-1 0,0 0-282,0 1 1,9 6-1,4 0 1,5 0-141,1 2 1,1-5 0,-1 10 0,3-1-67,4-1 0,-4 5 0,4-3 0,-4 4-337,-2 2 1,-1 0 0,1 0 0,-1 0 291,1 0 0,0 6 1,-3 3-1,-2 0 79,-2-1 0,-6 8 0,4-3 0,-3 4 33,-3 3 0,-3-1 0,-2 3 0,0 2 25,0 2 1,-11 0 0,-6-6 0,-7-3 201,0-4 1,-5 3 0,1-8 0,0 1-102,0 0 1,-5-3 0,5-6 0,-1 0 328,1 0 0,4-2 1,9-2-1,2-5-55,-3-2 1,8-2-1,1-6-743,5-1 1,2 0-1,2-1-7,5-6 1,4 6 0,10-5 0,3 6 0,2 7 1,1 2 0,-6 7 0,3-3-2,2 3 0,1 2 0,-8 4 1,1 2 64,-1 3 0,1 8 1,-3-2-1,-1 2 326,-3-2 1,-9 11-1,3-4 1,-7 4 225,-7 4 1,-4-4 0,-8 6 0,-1-1 26,0-5 0,-6-2 0,0-5 1,2-2 314,2-2 0,3-8 0,-1 1-327,1-4 1,-1-8-1,3-3 1,1-2-221,3-4 1,9-9 0,-3-4-1,5-1-142,2 1 1,0-5 0,0 3 0,2-3-227,5-2 0,4-4 0,8 11 0,1 0-176,0-1 0,-1 5 0,3 9 1,2 4 147,2 2 1,0 3 0,-6 6 0,-1 0 224,1 0 1,-7 9 0,-2 4 0,0 6 76,0 7 1,-7 3 0,3 6 0,-5-3-12,-2 3 1,0-4 0,-2-1 0,-5 1 190,-6-1 1,2-6-1,-2 2 1,-2-4 105,-3-2 1,-1-3-1,-3-2 1,-2-4 76,-2-2 0,-7-3 0,7-6 1,2 0-6,2 0 1,-4-2 0,2-4-1,5-7-249,3-5 1,6-1 0,-6-1 0,5-2-449,3-4 0,1 4 0,7-6 0,2 2-72,5 0 1,4-7 0,8 7 0,1 2 8,0 2 0,1 5 0,3 1 1,5 6 96,1 1 0,-4 2 0,5 7 0,-1 0 191,1 0 1,-7 3-1,2 3 1,-4 7 131,-3 5 0,-1 1 0,-5 3 1,-7 2 122,-4 2 1,-2 7 0,0-7-1,-2 0 73,-4 2 0,-7-6 1,-11 2-1,-5-7 204,-1-4 0,-1-2 0,-3 2 0,3-6 229,3-5 0,-5-2 0,7 0 0,2-2-442,2-5 1,3 3 0,1-9 0,3-2-329,2-3 0,9-1 0,-3-1 0,5 1 63,2-1 0,0 0 0,2-1 1,5-3-614,6-3 1,11 1 0,4 7-1,2 1 293,5 5 1,2 2-1,2 7 1,1-3 237,-1 3 1,-9 4 0,-4 7 0,-4 6 24,-2 4 1,-3 3-1,-4 2 1,-6 1 252,-5 4 1,-4 5-1,-7-3 1,-8 1 366,-7 5 1,-11-5 0,2 1 0,-2-3-74,3-4 0,-5-4 1,6-5-1,-1-4-50,-1-2 0,9-3 1,-4-6-1,1 0-170,1 0 0,0-9 0,9-4 0,2-4-104,1-3 1,8 1-1,-5-1 1,2-2-503,5-4 0,4-2 1,7-7-1,6 5-62,4 1 1,9-3 0,2 5 0,3 4-46,4 1 1,2 9-1,4 2 1,1 2 161,-3 5 0,2 4 0,-13 6 0,1 7 183,-1 5 1,-2 1 0,-8 3-1,-5 2 217,-7 2 0,-4 9 0,-2-2 0,-2 2 354,-4-3 1,-5-1 0,-9-7 0,1 2 150,-1-2 0,-6-9 0,0-4 0,2-2-48,2-5 1,-4-2 0,0-2-1,2 0-273,2 0 0,2-9 0,1-4 0,1-4-311,5-3 0,-2 1 1,9-3-1,1-2-336,3-2 1,2 0-1,0 4 1,2-2-31,5-2 0,4 0 1,8 6-1,1 3 58,-1 4 0,10-3 0,1 10 1,3 2 107,0 1 0,-10 3 0,4 3 0,-6 1 178,-1 2 0,-3 10 1,-4-1-1,-6 7 215,-5 4 0,-2 2 0,-2-4 0,-7 4 298,-10 3 0,-3-5 1,-11 4-1,1-1-20,1-5 1,-4-9 0,7-4 0,0-2-73,-1-5 0,3-2 1,7-2-1,-1 0-20,0 0 0,7-9 0,2-4 1,1-4-464,-1-3 0,6 1 1,-1-1-1,4 1-447,2-1 0,8-6 0,5 0 0,7 2 158,6 2 0,5 5 0,8 1 0,0 5-1,0 3 1,-6 1 0,0 7 0,-1 2 222,-1 5 0,-3 4 1,-8 8-1,-1 1 392,1 0 1,-9 1 0,-5 3 0,-4 2 150,-2-2 0,0 5 1,-2-3-1,-4-2 70,-7-2 1,-5-5 0,-4-2 0,-2-4 75,-2-2 1,-6 4 0,1-7 0,-4-1-353,-6-3 1,-3-9-1,5-4 1,0-4-146,0-7 0,0-4 1,2 2-1,2-4 13,2-2 0,16-1 0,-3-4 0,5 3-166,4-3 0,2 4 1,9 1-1,2-1-44,5 1 1,4 6 0,11-2 0,2 6-30,2 7 0,15-2 1,-2 8-1,3 3 51,-1 2 1,5 2-1,-1 2 1,-1 4-44,-3 8 0,-1 3 0,-3 3 0,-3 1 94,-1 5 0,-9-2 0,0 9 0,-9 0 83,-8-3 0,-5 7 0,-4-6 0,-5-1 256,-6-4 1,-11 0-1,-4-4 1,-3-4 373,-3-1 0,-3-8 0,-3-3 0,3-3-154,5-3 1,-3-3 0,7-3 0,-1-7-85,1-5 0,8-1 1,7-1-1,0-2-444,2-4 1,3 4 0,8-4 0,0 5-411,0 1 1,8-6 0,5 0 0,7 2 64,6 2 1,2 9 0,7 2-1,-2 2 67,2 5 1,0 2 0,-1 4 0,-3 2 179,-3 3 1,-2 8 0,-6 0 0,-3 7 307,-4 4 1,-4 0 0,-9-6 0,0 0 462,0-1 1,-6 1 0,-5-1 0,-4 1 84,-7 0 0,-11-7 0,0-3 1,-1-1-156,1-4 1,-8-3 0,6-2 0,0 0-222,-2 0 1,6-2-1,1-5 1,2-6-380,4-4 1,4-3 0,5-2 0,4-2-202,2-2 0,3-7 1,6 5-1,2 0-177,4-1 0,5-3 0,9 6 0,2 2 86,4 2 1,-2 2 0,8 3-1,3 4 166,2 6 1,0 5-1,-2 2 1,-2 2 248,2 5 0,-7 6 0,-2 13 0,-6 5 55,-7-1 0,-5 7 0,-8-4 0,-2 4-8,-4 2 1,-5-6-1,-9-3 1,1-2 452,-1-4 0,-6-4 0,-2-5 0,-1-4-80,1-2 0,-5-3 0,7-6 0,2-2-162,2-4 0,-2 1 0,3-8 0,3-2-82,1-2 1,6-10 0,0-1 0,2 0-405,5-1 1,4-5 0,7 1 0,6-2-353,4 2 1,11-1-1,3 7 1,1 4 42,1 1 1,-7 9-1,5 2 1,-3 2 224,-4 5 0,-4 12 0,-7 10 504,-7 6 0,-4 8 0,-4-3 0,-2-1 107,-3 0 1,-8 5-1,4-7 550,0-2 0,-4-2 0,9-2-941,1-1 1,5-6 89,7 0 0,12-8 0,12 3 0</inkml:trace>
</inkml:ink>
</file>

<file path=ppt/ink/ink4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78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79 566 7890,'-7'-13'22,"1"0"1,-3 7-1,5-7 1,-3-2 471,3-3 1,-5-2 0,1 1 0,-1-3-75,0-4 1,3 2-1,6-6 1,0-1-199,0 1 1,2-3 0,4-4-1,7 2-201,5 2 1,10 9 0,5-4 0,4 4-169,2 5 1,0-5 0,0 13 0,1 0-147,-1 4 1,-2 7 0,-2 7 0,-5 6 234,-2 4 0,-1 5 0,-10 2 1,-2 2 193,-2-2 0,-8 4 1,1 1-1,-4-1 264,-2 0 0,-8 1 0,-5-5 1,-7 2-19,-6-2 0,-5-2 0,-8-3 0,0-1-209,0-5 1,2 2 0,2-6 0,4-1-217,3 1 1,2-3 0,6-6 0,1 0-34,-1 0 1,7-8 0,2-5 0,3-5-257,3-1 1,3-1 0,2 1 0,2-3-188,5-4 1,6 2 0,13-7 0,7 3 214,4 4 0,2 2 1,2 5-1,1 4 110,-3 6 0,4 5 0,-12 4 1,-1 5 75,-4 6 0,-4 4 0,-4 5 1,-5 4 383,-7 7 0,-6 4 0,-8 2 0,-10-2 251,-6-4 1,-11 1 0,3-7 0,-5-3 25,-3-3 1,1-3 0,0-5-1,2-7-129,4-4 0,-2-2 1,7 0-1,2-2-250,4-4 1,-2-5 0,13-9-1,-2-1-484,0-6 0,9 3 0,0-8 0,6-3 100,4-2 0,10-2 1,-1 2-1,7 4-355,4 7 1,6 4 0,-6 5-1,-2 1 176,-2 3 0,-2 9 1,-1-3-1,1 7 425,0 7 0,-3 4 0,-2 11 0,-4 2 1,-2 4 353,-5 2 1,-2 3 0,-2 6-57,0 1 0,0-3 1,-2-3-1,-4-3 24,-7-3 1,-3-2 0,1-6 0,2-1-11,-2 1 0,4-9 0,-2-4-311,-2-5 1,-3-2 0,-1 0-1,1-2-202,5-5 0,-2-6 0,8-11 0,1-4-200,-3-3 1,7 5 0,-2-7 0,6-1 104,4-3 0,10-1 0,-1 4 1,7 3-199,4 3 0,9-3 0,-5 10 0,3 5 264,-1 5 0,-6 5 1,5 8-1,-3 2 242,-4 3 1,-2 17 0,-5 2-1,-4 9 104,-6 4 0,-5-2 1,-2-2-1,0-2 204,0 1 1,-2 1 0,-5 0 0,-6-4 172,-4-3 1,-3-2-1,1-8 1,-3-3-310,-4-2 0,4-9 1,-6 3-1,2-5-15,0-2 1,-7 0 0,7 0-1,2-2-314,2-5 0,9-4 0,2-8 0,2-3 0,5-2-620,2-2 1,2-2 0,2 4 347,5-3 0,1 1 0,10 7 0,-3-1 148,0 1 0,7 1 1,-9 5-1,4 6 94,3 5 0,-7 2 0,0 0 1,0 2 151,-2 5 0,7 4 1,-8 9 289,1-1 0,5 1 1,-10-1-1,-2 1-103,-1-1 1,-3-5-1,0-1 1,-3 0-53,-3-2 1,-5 4 0,-9-9 0,1-1-13,-1-3 0,1-2 1,-1-2-1,0-3-28,1-1 1,-1-9 0,3 2 0,2-5-135,1-2 0,10-1 1,-2-3-1,3-2-189,3 2 1,0 2-1,5 2 1,6 3-146,8 4 0,7-2 0,-2 8 0,2 3 192,-2 2 1,-2 4 0,-2 4 0,-1 7 161,1 5 0,-9 1 0,-5 1 0,-3 2 316,-3 4 1,0-4 0,-3 4-1,-3-5 822,-7-1 0,-5-7 0,-1-2 85,-1-2 1,1-3-1350,-1-6 1,9-2-207,5-4 1,3-5 0,3-9 0,3 3-507,3 4 1,-4-5-1,7 7-4,0 0 0,-7 1 865,4 3-57,-12 5 0,4-5 0,0 14 50,12 6 0,12 4 0,17 3 0</inkml:trace>
</inkml:ink>
</file>

<file path=ppt/ink/ink4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79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373 196 8642,'8'0'1251,"-8"0"0,-6-2-789,-7-4 0,4 1 0,7-6-2,-5 3 0,5-7-422,-4 1 1,3 4-1,6-1 1,1 0-381,2 0 0,10 4 1,-3-3-1,4-1 53,3 0 1,-1 6 0,1-1 99,0 4 0,-1 2 1,-1 2-1,-5 4 77,-7 7 1,3 5 0,-3 1-1,-1 1 203,-3 0 0,-4-1 0,-3 1 0,-3-1 262,-3 1 1,-2-7-1,-9-2 1,-2 0 105,-2 0 0,-2-7 0,4 3 0,-3-5 49,4-2 1,-6-7-1,5-1 1,5-1-257,3 0 1,10-4-1,-5 4 1,2-1-706,5-6 1,4-1-1,6-3-133,8 1 0,9-1 1,6 3-1,1 1 68,5 3 1,2 9-1,2-3 1,1 5 126,-1 2 0,-7 2 1,-1 5-1,-3 4 370,-4 0 1,-9 13-1,-4-5 1,-2 3 416,-5 0 1,-4-3-1,-6 3 1,-7 2-180,-5 2 1,-1-2-1,-5-8 1,-5-3 649,-3 2 1,-10-6 0,10-3 0,-5-4-434,-2-2 1,-5 0 0,3 0 0,6 0-164,4 0 1,5-8 0,7-6 0,-1-3-263,0-3 0,7 1 1,2-1-1,3 1-241,3-1 0,5 0 0,5-1 0,6-3-172,6-2 1,0-1-1,16 8 1,2-1-110,2 1 0,2 1 0,3 5 1,1 7 131,3 3 0,0 3 1,-7 0-1,0 0 280,0 0 1,-8 9 0,-5 4 0,-4 7 131,-3 6 0,-8-2 0,-4 6 1,-5-1 82,-2-5 0,-2 4 0,-7-2 0,-9-2 416,-6-2 0,-10-3 1,-1-1-1,-7-3-50,-3-2 0,-8-8 1,5 1-1,1-4-30,-1-2 0,-5-2 1,8-4-1,1-5-172,3 0 0,10-7 0,5 5 0,7-4-144,5-3 0,-1 1 0,9-1 1,1 0-803,3 1 0,17-3 1,7-2-1,9-2-154,10 2 0,7 2 0,13 3 0,4 1 201,7 5 1,-4 4 0,-3 9-1,-6 0 302,-7 0 1,-6 3 0,-11 3 679,-3 7 1,-17 5-1,-1 1 1,-12 1 104,-9-1 1,-12-1 0,-14-3-1,-4-4 416,-2-2 0,0-3 0,-1-6 1,1 0-549,0 0 1,8 0-1,5 0 1,5-2-227,1-4-3095,0 3 0,12-5 2987,8 8 0,8 8 0,12 3 0</inkml:trace>
</inkml:ink>
</file>

<file path=ppt/ink/ink4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26T14:15:56.980"/>
    </inkml:context>
    <inkml:brush xml:id="br0">
      <inkml:brushProperty name="width" value="0.17143" units="cm"/>
      <inkml:brushProperty name="height" value="0.17143" units="cm"/>
      <inkml:brushProperty name="color" value="#66CC00"/>
    </inkml:brush>
  </inkml:definitions>
  <inkml:trace contextRef="#ctx0" brushRef="#br0">236 137 7933,'0'20'-695,"0"-7"0,2-2 2117,5-2 436,-5-3-1265,7-6 0,-9-8 0,0-6-62,0-3 0,0-3 0,-2 1-359,-5-1 1,5 1 0,-5-1-611,5 0 1,2 7-223,0 0 1,9 9 427,4-3 1,4 5 0,1 4 0,-3 3 123,-2 1 1,-6 16-1,3-2 1,-1 4 331,-4 4 0,-3-4 1,-4 9-1,-3-1 107,-1-1 1,-10-1 0,1-6 0,-7 2 74,-4-2 1,0-4 0,7-5 0,-1-4 147,0-2 0,1-3 0,-1-6-347,1 0 0,5 0 1,4-2-1,1-4-277,5-8 1,1-3 0,3-3 0,0 1-308,0-1 1,9 1 0,6-1 0,7 0-129,4 1 0,3 1 0,-6 5 0,6 7 153,1 4 0,-6 2 1,2 2-1,-4 2 149,-2 3 1,-1 14-1,-1-1 1,-5 4 292,-7 4 0,-3-4 0,-3 7 1,0-3 292,0-4 0,-9-2 0,-4-5 1,-5-1 267,-1-3 0,-1-9 0,-2 2 1,-2-3-211,-2-3 1,-6 0 0,3-3-1,1-3-264,0-7 0,2 2 0,6-2 0,0-2 60,1-3 0,1-1 1,3-1-1,4-2-768,2-4 0,3 2 1,8-8-1,5-1-5,6 2 1,4-3-1,5 7 1,4 3 177,7 3 1,4 1-1,4 3 1,3 4-18,1 6 1,-1 5 0,-11 2-1,-7 2 224,-4 5 1,-5 12 0,-4 14 0,-6 4 345,-5 2 0,-4 7 0,-7 0 0,-11-5 63,-10-6 1,-5 0-1,0-9 1,2-5 479,-1-5 0,-1-1 0,0-8 1,4-3-110,3-2 0,2-4 0,6-2 1,1-5-489,-1-2 0,3-4 0,4-9 0,6-2-266,5 2 1,2-5 0,2 1 0,5-2 53,6-5 1,4 0-1,5 0 1,2 5-744,2 1 1,0 3 0,-6 9 0,-1 4-358,1 6 0,0-2 920,-1 3 1,-8 1 0,-4 12 0,-5 6-192,-2 4 1,0 12 0,0 6-1,0 6 442,0 5 0,8 17 0,3-2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0:55.459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13 13 12287,'-7'-1'0,"3"-3"0,3 2 0,1-3 0,5 5 0,4 0 0,2 0 0,2 0 0,-1 0 0,1 0 0,-1 0 0,1 0 0,-1 1 0,1 2 0,-1 1 0,1 0 0,1-2 0,1 1 0,2 1 0,5 1 0,-1-2 0,3 3 0,1 1 0,4-3 0,1 3 0,-2 0 0,-2 0 0,2-3 0,0 4 0,-1 1 0,0-2 0,1 0 0,-3-4 0,1 2 0,-1 2 0,0-4 0,-1 2 0,-2 0 0,-1-1 0,-2 1 0,4-2 0,-2 3 0,1 1 0,-2-3 0,-1 3 0,-1-1 0,-2-4 0,2 4 0,-2-1 0,0 1 0,-2 0 0,3-1 0,-1-2 0,1 1 0,1-1 0,-3 3 0,5-2 0,0 0 0,-1 2 0,1-5 0,2 5 0,-2-2 0,-2 0 0,3 4 0,-5-4 0,0 1 0,-2 0 0,2-2 0,1 4 0,-2-1 0,-1-4 0,3 4 0,1-2 0,2-1 0,2-2 0,2 3 0,2 1 0,2-3 0,2 0 0,5-2 0,-3 0 0,0 1 0,-3 3 0,2-2 0,-2 3 0,-1 0 0,-1-1 0,-7 4 0,1-2 0,0-1 0,-1 1 0,4 0 0,-5-4 0,2 4 0,0 1 0,-1-4 0,2 2 0,-1-1 0,1 1 0,-2-1 0,1-3 0,1 2 0,2 1 0,1 2 0,0-3 0,0 2 0,0 2 0,0-3 0,0 3 0,-1 0 0,-3 0 0,6 0 0,-5 3 0,0-3 0,2-1 0,0 2 0,1-3 0,0 1 0,0 0 0,4 2 0,1-4 0,-2 0 0,-2 2 0,3-5 0,2 5 0,0-2 0,-1 0 0,4 1 0,-5-4 0,-1 2 0,-1 1 0,2 4 0,0-4 0,-1 1 0,-1 0 0,2-2 0,0 5 0,-1 1 0,-1-2 0,2 4 0,0-3 0,-1 2 0,-1-2 0,-2 2 0,0-4 0,-1 1 0,-3 3 0,1-5 0,-4 1 0,0-2 0,1 0 0,1 4 0,-3-2 0,-1 0 0,-2-1 0,2 1 0,1-3 0,0 2 0,1 2 0,-3-3 0,6 3 0,0 0 0,-1 0 0,3-3 0,-2 5 0,2-1 0,-2-1 0,2 4 0,-3-4 0,-1 2 0,-2-1 0,1-4 0,0 3 0,1 0 0,-1 0 0,-2-3 0,-2 3 0,2-1 0,1-3 0,1-1 0,-3 1 0,3 3 0,2 1 0,-4-4 0,4 2 0,0-1 0,-1 1 0,-2 3 0,4-2 0,0-1 0,-2 1 0,4 2 0,-5-2 0,0-1 0,0 1 0,4 2 0,-2-2 0,1-1 0,0 1 0,-2 4 0,4-3 0,-2 1 0,1 0 0,0-3 0,1 2 0,-3-2 0,3-2 0,0 3 0,3-1 0,-1 1 0,0-1 0,0 1 0,-1-3 0,-2 2 0,-1 2 0,-4-3 0,2 5 0,1-1 0,-1-1 0,1 3 0,2-4 0,-1-1 0,1 1 0,2 2 0,1-2 0,0-1 0,1 1 0,-1 2 0,0-2 0,-1-1 0,-4 1 0,3 2 0,-5-4 0,0 1 0,0 0 0,0-2 0,-2 4 0,2-1 0,1-4 0,-3 4 0,2 0 0,-1-1 0,-1 1 0,5 3 0,-4-2 0,-2 2 0,-1-1 0,3-4 0,0 5 0,-2-1 0,-1-1 0,3 3 0,0-5 0,-2 1 0,-1 0 0,-1 2 0,-1-2 0,1-1 0,-1 1 0,5 4 0,0-3 0,-1 1 0,3 0 0,-1-1 0,4 3 0,-1-3 0,1-1 0,2 2 0,1-2 0,0-1 0,0 1 0,5 2 0,-1-2 0,-1-1 0,-2 1 0,0 2 0,0-4 0,1 1 0,-2 0 0,7-2 0,-7 4 0,1-1 0,1-4 0,-2 4 0,2-1 0,-1 1 0,-1 0 0,3 2 0,-7-4 0,3 0 0,1 2 0,4-3 0,1 4 0,-2 0 0,-2 0 0,3-3 0,1 3 0,-2 0 0,-2 0 0,-1 0 0,0 3 0,-1-3 0,-3-2 0,1 3 0,-5-3 0,-2-1 0,-1 1 0,-1-3 0,-1 2 0,0-1 0,-4 1 0,3-3 0,-2 4 0,2-4 0,1-1 0,1 0 0,-6 0 0,-2 0 0,-5-1 0,0-4 0,0 3 0,-1-8 0,-3-4 0,-9-4 0,-6-7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0:56.487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124 51 12287,'-12'-4'0,"-1"-1"0,1-3 0,-1 2 0,1-1 0,3 3 0,1-3 0,-2 2 0,3 0 0,-1 5 0,-2 0 0,4 0 0,2 0 0,8 0 0,-1 0 0,5 0 0,2 0 0,1 5 0,1 0 0,-3 1 0,0-1 0,-5 1 0,3-2 0,0 3 0,0 0 0,-3 4 0,4-2 0,1 2 0,-2 1 0,5 5 0,-1 0 0,5-2 0,-1-1 0,5 3 0,2 1 0,6 0 0,5 0 0,2 3 0,0-3 0,-3 1 0,-1-1 0,-2 3 0,-4-3 0,-1 0 0,-3 0 0,-3 3 0,-5-4 0,-1-2 0,1-1 0,-5 3 0,1 1 0,0 0 0,3 0 0,0-1 0,1-4 0,-1-1 0,1 1 0,-1-1 0,1 1 0,0-2 0,-1-3 0,1 4 0,-1-5 0,1 1 0,-1 0 0,1 1 0,-1 3 0,1 1 0,-5-5 0,1 1 0,1 0 0,1 2 0,1 2 0,1 0 0,-1-1 0,1-3 0,0-1 0,0 0 0,4-1 0,-3 4 0,4-2 0,-1 1 0,0-2 0,4 3 0,-4-3 0,-1 2 0,2-1 0,-4 2 0,3-3 0,-3 3 0,-1 2 0,-5-5 0,0-1 0,1 0 0,-2 0 0,0-3 0,-5 5 0,3 0 0,0-3 0,-2 0 0,1-1 0,2-3 0,-3 3 0,1 1 0,6-5 0,-3 5 0,0-6 0,-2 0 0,-6-4 0,-3-1 0,-5 3 0,-2-1 0,-2-1 0,-5-9 0,-1-6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01.063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113 63 12287,'0'-13'0,"0"1"0,0 3 0,0 1 0,0 4 0,0-4 0,-5 5 0,2-3 0,-4 8 0,1 2 0,2-1 0,3 5 0,-3 2 0,2-3 0,-2 1 0,3 2 0,1-3 0,0 1 0,0 2 0,0 1 0,0 2 0,0 1 0,0 1 0,0 2 0,-5 5 0,1-1 0,0 3 0,-1 1 0,3 3 0,-3 0 0,0-2 0,1 2 0,0-1 0,3-5 0,-2-3 0,-1 0 0,-1 2 0,5-5 0,-1 0 0,-3-2 0,2-2 0,-2 1 0,3-1 0,1-3 0,0-1 0,-2-5 0,0 2 0,-3 1 0,1-5 0,4 6 0,0-2 0,0-4 0,0 4 0,2-9 0,0-1 0,3-2 0,4-13 0,-2-6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02.341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26 13 12287,'-8'-4'0,"-1"0"0,6-1 0,-2 5 0,6 0 0,3 0 0,3 0 0,6 2 0,0 2 0,-1-3 0,1 5 0,-1 0 0,1-5 0,-1 5 0,1-2 0,-1 0 0,1 1 0,0-2 0,-2 3 0,-3 1 0,3-3 0,-2 4 0,2 2 0,1 1 0,0 2 0,-4-1 0,2 1 0,-5 0 0,2-1 0,2 1 0,3-2 0,1-3 0,4 2 0,-1-6 0,1 0 0,1 2 0,-4-3 0,3 4 0,-3 0 0,-2 0 0,1 0 0,-2 2 0,-3 0 0,-3 1 0,0 1 0,-1 1 0,-1 1 0,-1-1 0,-1 1 0,3 0 0,-1-2 0,5-3 0,1-2 0,-2-1 0,8-3 0,-2 3 0,1-1 0,0 1 0,-2 0 0,1-2 0,-1 1 0,-3 6 0,-2-2 0,-2 3 0,-2 2 0,-2-5 0,-1 1 0,0 1 0,0 1 0,0 1 0,0 1 0,0-1 0,0-3 0,2-2 0,2-2 0,2 1 0,3-3 0,0 1 0,-1 1 0,5 0 0,-6 2 0,-3 5 0,-3 1 0,-1-1 0,0 1 0,0-1 0,0 1 0,0 0 0,0-1 0,2-1 0,2-2 0,-1 2 0,5-3 0,2 3 0,1 2 0,1-1 0,0 1 0,-4 0 0,-4-1 0,-2 1 0,-2-1 0,0 1 0,0-1 0,0 1 0,0 0 0,-2-1 0,-1 1 0,-1-1 0,0 1 0,4-1 0,0 1 0,0-5 0,0 1 0,0 0 0,0-2 0,0 2 0,1-2 0,2 3 0,1-2 0,1 0 0,-5 5 0,0-1 0,-2-3 0,-1-1 0,-1 2 0,0-3 0,4 1 0,0 2 0,0-3 0,0 1 0,0 2 0,0-3 0,0 1 0,0 2 0,0-3 0,-1 0 0,-2 0 0,-1 0 0,-1 2 0,4 2 0,-2-2 0,-1 0 0,0-1 0,4 5 0,0-5 0,0 1 0,0-7 0,-4 5 0,-2-4 0,-1 1 0,4 2 0,-2-3 0,-1 2 0,-2 2 0,1-4 0,-2 1 0,-5 3 0,-5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7:29.584"/>
    </inkml:context>
    <inkml:brush xml:id="br0">
      <inkml:brushProperty name="width" value="0.08571" units="cm"/>
      <inkml:brushProperty name="height" value="0.08571" units="cm"/>
      <inkml:brushProperty name="color" value="#66CC00"/>
    </inkml:brush>
  </inkml:definitions>
  <inkml:trace contextRef="#ctx0" brushRef="#br0">164 1 12287,'-12'0'0,"3"0"0,1 0 0,5 0 0,-3 0 0,6 0 0,0 0 0,-5 0 0,3 0 0,-5 0 0,3 0 0,3 0 0,-5 0 0,6 0 0,0 1 0,0 3 0,0-2 0,0 3 0,0-5 0,0 0 0,-5 0 0,3 6 0,-5 0 0,3 2 0,1 2 0,-4-5 0,2 2 0,1-4 0,-1 8 0,1-2 0,0-2 0,3 0 0,-4-2 0,4 5 0,-4-2 0,-1 3 0,5-2 0,-5-1 0,0 2 0,5-3 0,-3 1 0,2 2 0,1 0 0,-2 0 0,-1-2 0,0-4 0,4 5 0,0-1 0,0 5 0,0-1 0,0 1 0,0-1 0,0 1 0,0-1 0,0 1 0,0-1 0,0 1 0,0 0 0,0-1 0,0 1 0,0-1 0,0 1 0,1-6 0,2-2 0,1 1 0,0-3 0,-2 4 0,2-2 0,-3 1 0,5-3 0,0 1 0,-4 4 0,7-4 0,-1 1 0,5-5 0,-1 0 0,1 0 0,-1 0 0,-3 0 0,-1 0 0,-4-2 0,5-2 0,-7 3 0,4-5 0,-5 6 0,2-1 0,1-4 0,2 3 0,-2-7 0,-1 2 0,4-2 0,-2 0 0,0 1 0,-4-5 0,3 1 0,-2-1 0,2 1 0,-3-1 0,-1 0 0,2 1 0,2-1 0,-3 5 0,3 0 0,-1-2 0,1-1 0,-2-2 0,2 1 0,-3-1 0,4 5 0,-1-1 0,-1-1 0,-3 1 0,-3-1 0,-1 2 0,1-2 0,-3-1 0,1-2 0,-2 0 0,4 5 0,-1 0 0,1-1 0,-1 2 0,2-4 0,-2 3 0,3-3 0,1-2 0,0 1 0,0 3 0,0 1 0,0 4 0,0-5 0,-2 6 0,-2-1 0,-4 3 0,1 1 0,-2 0 0,0 0 0,2 1 0,-2 2 0,-1 1 0,5 2 0,-1-3 0,1 1 0,3 1 0,-2 0 0,7 2 0,1 5 0,0-5 0,-4-1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03.508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89 1 12287,'-13'7'0,"0"0"0,1-3 0,-1-3 0,1 4 0,5-4 0,-4-1 0,4 0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0:31.493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516 0 12287,'12'6'0,"-5"-3"0,-3 5 0,-2 2 0,-2 1 0,0 1 0,0 1 0,0 0 0,-2-1 0,0 1 0,-2-1 0,-5 1 0,4-1 0,-2 1 0,-3-1 0,3 5 0,0 1 0,0 0 0,0 1 0,3 3 0,-5 0 0,1 5 0,1 2 0,-4 2 0,2-3 0,-2 2 0,-1 3 0,-1 0 0,1 5 0,-2-1 0,-3 1 0,-1 0 0,-3-1 0,3 0 0,0-4 0,4 3 0,-5-2 0,3 1 0,-1-2 0,0 2 0,5-4 0,0 0 0,4-1 0,-3 4 0,4-5 0,-1-1 0,-1-1 0,5-2 0,-3-2 0,1 0 0,4-2 0,-4-6 0,2 2 0,1-3 0,0-7 0,-1-3 0,3-3 0,-9-2 0,4-2 0,-1-1 0,3 0 0,-4 4 0,-1-2 0,2-2 0,-9-3 0,2-5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0:32.519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755 43 12287,'-5'-8'0,"1"0"0,-1 5 0,0-1 0,4 2 0,-5-3 0,8 3 0,2-2 0,-3-3 0,5 7 0,-6 0 0,0 6 0,-1 6 0,-2 1 0,-1-1 0,-5 6 0,4 2 0,-2 1 0,-3 0 0,0 0 0,0 4 0,2 0 0,-2 0 0,-1 0 0,-2 2 0,1 1 0,-1 1 0,1 4 0,-1-2 0,1 1 0,-1 3 0,1 0 0,-2 0 0,0-2 0,1 2 0,-6-3 0,6 1 0,-1-1 0,0 0 0,3-2 0,1 1 0,2-6 0,-2-1 0,0 4 0,0 1 0,2-1 0,-2-1 0,-1-2 0,-1 1 0,-1 2 0,0 2 0,2-1 0,2-3 0,0 2 0,-1 2 0,-1-1 0,0-4 0,1 0 0,2 0 0,-3 3 0,-3-1 0,3-4 0,-1 1 0,-3 0 0,-2 1 0,2 0 0,1 0 0,1-1 0,1-2 0,-1-1 0,1 2 0,-1-1 0,2-1 0,1-3 0,2 0 0,4-8 0,-3 2 0,1 0 0,2-5 0,4 1 0,0-5 0,0 2 0,-4-3 0,0 2 0,-1-3 0,0 5 0,-2-6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05.424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38 290 12287,'-12'12'0,"-1"1"0,6-5 0,3 0 0,3-5 0,1 1 0,1-6 0,3-3 0,2 0 0,3 2 0,0-1 0,-5-5 0,4 5 0,2 1 0,-3-3 0,2-3 0,-7 2 0,3-1 0,-4-2 0,3-1 0,2-2 0,-1 1 0,1-1 0,-1 1 0,-2-1 0,1 0 0,2 1 0,-3-1 0,1 1 0,0-1 0,-4 1 0,-4 3 0,0 1 0,-2 1 0,3-3 0,-1 2 0,0 4 0,4-5 0,0 5 0,0-4 0,0 3 0,0-3 0,0 5 0,0-2 0,0 3 0,0-2 0,0 3 0,0-10 0,0 9 0,0-3 0,0 5 0,0 1 0,1 2 0,4 1 0,3-1 0,3 2 0,3 0 0,1-3 0,2 0 0,1 2 0,-1 0 0,4-1 0,3-2 0,-1 1 0,0 1 0,-2 1 0,1-2 0,-4 0 0,0-2 0,-2 1 0,-4 3 0,4-2 0,-8 2 0,-2 3 0,-6-4 0,-9 4 0,-2-2 0,3 0 0,1-4 0,1 3 0,2-2 0,-2 3 0,-1-5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06.631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465 19 12287,'0'-7'0,"0"-4"0,-1 11 0,-3 0 0,2 1 0,-2 8 0,-2-5 0,2 4 0,-4 1 0,4 3 0,1 1 0,-3-1 0,1 2 0,-1 2 0,0 0 0,-2 5 0,3-3 0,-1 1 0,0-1 0,-2 3 0,2-3 0,-1 0 0,-2 0 0,2 3 0,-2-3 0,1 0 0,1 1 0,-4 3 0,2 0 0,-2 3 0,-1 0 0,-1 8 0,1-8 0,-1 1 0,0 1 0,2-2 0,0 0 0,1-1 0,1-3 0,-4 1 0,7-5 0,1-1 0,-1 3 0,-2-6 0,2 6 0,1-3 0,-1 1 0,-2 1 0,2-2 0,-1 2 0,-3 1 0,3-3 0,0 2 0,2-1 0,2-1 0,-2-3 0,0-5 0,3 2 0,-1 0 0,-1-2 0,2-2 0,-5-6 0,3 0 0,1 1 0,-5 3 0,4-1 0,-3 5 0,1 2 0,2-4 0,-2-6 0,-1-7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08.219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13 754 12287,'-4'8'0,"0"0"0,0 1 0,4 3 0,0-5 0,1-2 0,3-10 0,5-3 0,-2 1 0,0-1 0,-2-2 0,4-1 0,-5-2 0,4 1 0,-2-1 0,-1 0 0,1 1 0,4-1 0,-2 1 0,3-1 0,2 1 0,-1-1 0,1 1 0,-1-1 0,1 0 0,2-3 0,-1-1 0,-2 0 0,-1-1 0,-2 4 0,1-4 0,-1 0 0,0-3 0,-2-1 0,2-1 0,-1 4 0,-1 1 0,4-8 0,-2 4 0,2 1 0,1 2 0,1-4 0,1 4 0,1-2 0,2 0 0,4 4 0,-3-2 0,0-1 0,0 1 0,3 3 0,-4-1 0,-2 5 0,-1 3 0,-5-2 0,-1 3 0,-5-3 0,-3 0 0,-9 2 0,0 2 0,0 3 0,4 3 0,6-5 0,3 6 0,2 1 0,4 4 0,-2 3 0,0 3 0,5 2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08.816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63 25 12287,'-12'0'0,"3"0"0,1 0 0,-2 0 0,3 0 0,-1 0 0,5 0 0,-2 0 0,6 0 0,3 0 0,3 0 0,6 2 0,-1 2 0,2-3 0,3 4 0,2-4 0,1-1 0,4 0 0,-5 0 0,2 0 0,0 0 0,-1 0 0,2 0 0,-1 0 0,1 0 0,1 0 0,-1 0 0,-3 0 0,0 0 0,2 0 0,-5-1 0,0-2 0,-2-1 0,-2-1 0,1 5 0,-6-5 0,-2 3 0,-5-3 0,0 5 0,0 0 0,-5-6 0,-2-1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21.012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0 38 12287,'0'-8'0,"0"-1"0,0 5 0,0-4 0,0 5 0,0-3 0,5 8 0,-1 2 0,-1 4 0,-2-1 0,-1 2 0,0 0 0,0 2 0,0 3 0,1 2 0,2 2 0,1 1 0,0-2 0,-4 4 0,2 0 0,2-1 0,-3 2 0,4-4 0,-4 0 0,-1 0 0,4-5 0,0-5 0,-1 2 0,4-4 0,-5-1 0,2-10 0,-7-4 0,-1-2 0,0-7 0,4-3 0,0-14 0,0-4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22.079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24 50 12287,'-7'-5'0,"0"4"0,3-4 0,3-2 0,-4-1 0,5 2 0,5 2 0,1-1 0,7 0 0,0 1 0,-1 4 0,1 0 0,3 0 0,1 0 0,0 0 0,1 0 0,0 0 0,6 0 0,0 0 0,2 0 0,2 0 0,-3 0 0,0 0 0,1 0 0,1 4 0,0 1 0,-3-3 0,-1 0 0,0 2 0,-1 2 0,-1-1 0,1 1 0,2 2 0,1-2 0,0-1 0,0 1 0,2-2 0,2-3 0,3 2 0,0 1 0,5 1 0,-4-5 0,2 0 0,-1 0 0,0 4 0,-3 0 0,1-1 0,-4-2 0,3 3 0,-5 1 0,1-3 0,-2 0 0,3-1 0,-7 2 0,3 1 0,1-1 0,4-2 0,0-1 0,-1 0 0,-1 0 0,2 0 0,2 0 0,0 0 0,-1 0 0,0 0 0,-5 2 0,0 0 0,0 3 0,-1 0 0,-2-2 0,-3 3 0,0 1 0,2-5 0,-3 4 0,0-2 0,0 0 0,3 1 0,-3-4 0,2 2 0,2 1 0,6 0 0,1-4 0,-1 0 0,-1 0 0,2 0 0,0 0 0,1 0 0,0 0 0,-3 2 0,2 0 0,-2 2 0,-2-1 0,-2-1 0,0-1 0,-2 2 0,1 1 0,0 0 0,1-2 0,-4 0 0,-1 3 0,5-1 0,-2-3 0,2 2 0,2 1 0,1 2 0,-1-3 0,0 1 0,0-1 0,0 2 0,0 1 0,0-1 0,0 1 0,-4-1 0,0-2 0,0 1 0,-1-1 0,3 0 0,-2 0 0,2 1 0,-2-1 0,2-2 0,-3-1 0,1 0 0,0 0 0,0 0 0,4 0 0,0 0 0,0 0 0,0 0 0,0 0 0,0 0 0,1 0 0,-1 0 0,-2 0 0,0 0 0,-2 0 0,-5 0 0,4 0 0,-2 2 0,-3 2 0,-1-3 0,0 5 0,2-2 0,1 0 0,-1 0 0,-2-4 0,2 0 0,0 0 0,2 0 0,-2 0 0,2 0 0,1 0 0,-2 0 0,4 0 0,0 0 0,-1 0 0,-1 0 0,-3 0 0,0 2 0,0 2 0,-2-3 0,-2 5 0,1-1 0,-1-3 0,1 3 0,-1 1 0,1-5 0,0 4 0,-1-4 0,1-1 0,-1 4 0,1 0 0,-1-1 0,1-1 0,-1-2 0,2 0 0,2 0 0,0 0 0,1 0 0,-4-2 0,-1-1 0,1-1 0,-1 0 0,1 4 0,-5 0 0,1 0 0,-6 0 0,2 0 0,-5 0 0,2 0 0,2 0 0,-1 0 0,5 0 0,0 0 0,5-6 0,-1-1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23.571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1 25 12287,'0'-7'0,"0"0"0,0 3 0,1 3 0,3-3 0,5 2 0,2 2 0,1 0 0,1 0 0,1 4 0,1 1 0,2-1 0,-2 1 0,4-2 0,-1 4 0,0 0 0,0 0 0,4-3 0,-2 3 0,1 0 0,0 0 0,-2-4 0,5 1 0,0-1 0,2 1 0,2-3 0,-1 4 0,2-4 0,5-1 0,7 0 0,0 4 0,4 0 0,-2-1 0,1-1 0,-3-2 0,-2 1 0,1 3 0,5-2 0,-2 3 0,-1-1 0,-3 1 0,6 0 0,-9-2 0,-1 3 0,-4 1 0,0-5 0,-2 2 0,0-2 0,2-2 0,-3 0 0,4 0 0,-1 0 0,-3 0 0,2 0 0,1 0 0,0 1 0,-1 3 0,4-2 0,-3 2 0,-1-3 0,1-1 0,-2 0 0,-4 2 0,0 1 0,1 1 0,3 0 0,0-4 0,-1 0 0,-1 0 0,2 0 0,2 0 0,-1 0 0,1 0 0,3 0 0,-4 0 0,1 0 0,0 0 0,-2 0 0,-2 0 0,-1 1 0,-1 4 0,6-4 0,-9 3 0,1-2 0,0-2 0,1 1 0,1 2 0,0 1 0,0-1 0,0-2 0,1-1 0,-1 2 0,0 2 0,-1-3 0,-1 3 0,0-1 0,-1 1 0,4-2 0,-5 2 0,3-3 0,1-1 0,-4 4 0,0 1 0,0-3 0,-1 0 0,3-2 0,-3 0 0,1 0 0,0 0 0,-2 0 0,4 0 0,-4 0 0,-1 0 0,3 4 0,-3 0 0,0-1 0,1-2 0,2-1 0,-5 2 0,1 1 0,1 1 0,-2 0 0,3-4 0,1 0 0,-1 0 0,1 0 0,2 0 0,-1 0 0,1 0 0,1 0 0,-1 0 0,-1 0 0,1 0 0,-4 0 0,0 0 0,-1 0 0,0 0 0,0 0 0,-5 0 0,1 0 0,-1 0 0,1 4 0,0 0 0,-1-1 0,-1 0 0,-1 0 0,-2 1 0,-3 0 0,3-4 0,2 0 0,1 1 0,1 2 0,1 1 0,0 1 0,3-5 0,1 1 0,-2 2 0,-1 1 0,-1 0 0,0-4 0,-1 0 0,1 0 0,-1 0 0,-5 0 0,4 0 0,-8 0 0,5 0 0,2 0 0,6 0 0,0-1 0,1-2 0,1-1 0,-4 0 0,3 4 0,-3 0 0,-2 0 0,-3 0 0,-1 0 0,-6 0 0,-2 0 0,-6 0 0,-1-6 0,1 5 0,6-4 0,0 10 0,6-4 0,1 5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7:46.538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239 14 12287,'0'-7'0,"0"1"0,2 6 0,2 0 0,-3 0 0,6 0 0,-3 0 0,-1 0 0,5 0 0,-3 0 0,3 0 0,-4 0 0,3 1 0,-1 4 0,4-4 0,-2 3 0,-1-2 0,1-2 0,2 0 0,1 0 0,0 1 0,-2 3 0,2-2 0,-3 2 0,-1-3 0,0 0 0,-1 4 0,-1-4 0,0 3 0,-3 2 0,7-2 0,-6 2 0,2-4 0,1 3 0,-3-1 0,3-3 0,0 3 0,4-2 0,-2 2 0,-1 2 0,2-2 0,-2 1 0,1-1 0,2-1 0,-6 6 0,0-5 0,-4 4 0,0-4 0,0 5 0,1-5 0,4 4 0,-4-3 0,3 3 0,2-4 0,-2 4 0,0-3 0,-4 3 0,4-4 0,1 5 0,-1-5 0,-4 4 0,0-4 0,0 5 0,0-5 0,0 4 0,0-4 0,0 5 0,0-1 0,0 5 0,0-5 0,0 0 0,0-3 0,0 3 0,0-4 0,0 5 0,0-1 0,0 5 0,0-5 0,0 0 0,0 1 0,0 3 0,0-3 0,0-1 0,0-4 0,0 5 0,0-5 0,0 4 0,0 0 0,0 5 0,0-5 0,0 1 0,0-5 0,0 4 0,0-3 0,0 3 0,0 0 0,0 5 0,0-1 0,0 1 0,0-5 0,0 1 0,-2-1 0,-2 5 0,3-5 0,-3 0 0,2 2 0,-2-3 0,0 2 0,1 0 0,2-2 0,-1 0 0,-2-1 0,3 4 0,-4-2 0,4-1 0,1 1 0,-1-3 0,-2 3 0,-1 2 0,-5-3 0,4 0 0,-2-2 0,3 4 0,-3-4 0,1 2 0,-2 1 0,2 4 0,-1-4 0,4-1 0,-1-3 0,1-2 0,-1 2 0,1 1 0,-5 0 0,0 4 0,-5 0 0,5-4 0,1 1 0,1-1 0,-4-3 0,8 3 0,-7-5 0,1 0 0,-5 0 0,5 5 0,-1-1 0,0-1 0,2-2 0,-2-1 0,1 4 0,-5 0 0,5 1 0,0-5 0,-1 0 0,-3 0 0,3 0 0,1 0 0,0 0 0,-5 0 0,5 0 0,-1 0 0,7 0 0,-10 0 0,5 0 0,-5 0 0,3 0 0,2-2 0,2-2 0,-5 3 0,2-4 0,1 4 0,-2 1 0,5 0 0,-3-1 0,2-4 0,-1 4 0,2-3 0,1 1 0,-5-1 0,3 2 0,-1-3 0,0-1 0,0 5 0,2-3 0,3 1 0,-3-1 0,2 2 0,1-3 0,-3 5 0,2-6 0,-3 5 0,-1-10 0,5 8 0,-4-6 0,4 7 0,1-4 0,0 6 0,-1 0 0,-4 0 0,4 0 0,-4 0 0,5-6 0,0-2 0,0 3 0,5-12 0,2 3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24.664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13 56 12287,'0'-13'0,"0"5"0,-2 1 0,-2 1 0,3-3 0,-5 6 0,6-6 0,0 8 0,0 1 0,4 1 0,2 8 0,1 1 0,3 1 0,-3 1 0,0 2 0,-2 2 0,-2 0 0,3 1 0,-2-3 0,-1 1 0,-2 2 0,-2 0 0,-4-6 0,-2-1 0,0-2 0,-4 1 0,3 3 0,2-5 0,1-7 0,5-7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26.433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51 64 12287,'-13'0'0,"2"-2"0,2-2 0,4 1 0,5-5 0,0 4 0,0-5 0,0 7 0,-2-4 0,-2 6 0,3 0 0,-5 0 0,8 0 0,2 0 0,-1 0 0,5 0 0,2 0 0,1 0 0,2 0 0,-1 0 0,1 0 0,-5 0 0,0 0 0,2 0 0,1 0 0,2 0 0,-1 0 0,1 0 0,0 0 0,-1 0 0,1 0 0,-5 0 0,0 0 0,2 0 0,1 0 0,2 0 0,-1-1 0,1-4 0,0 4 0,-1-3 0,1 2 0,-1 2 0,1 0 0,-1 0 0,1 0 0,0 0 0,-1 0 0,1 0 0,-5 0 0,0 0 0,2 0 0,1 0 0,2 0 0,-1 0 0,1 0 0,0 0 0,-1 0 0,1 0 0,-1 0 0,5 0 0,-2-1 0,-2-2 0,-3-1 0,-2 0 0,5 4 0,-1 0 0,-3 0 0,-1 0 0,0 4 0,5 0 0,-1-1 0,1 0 0,1 0 0,1 1 0,2-1 0,5-2 0,-2-1 0,1 0 0,0 0 0,-2 0 0,2 0 0,-4 0 0,-3 0 0,-1 0 0,-1 0 0,1 0 0,-2 1 0,-3 4 0,-1-4 0,-4 4 0,1 1 0,5-3 0,-4 4 0,2-2 0,3-2 0,1 3 0,2-2 0,-1-1 0,1-2 0,-1-1 0,1 0 0,-1 0 0,1 0 0,-1 4 0,1 1 0,0-1 0,-5 0 0,0 0 0,1 2 0,3-4 0,1 3 0,4 3 0,-1-4 0,1-1 0,1-2 0,-4 1 0,4 1 0,-1 1 0,0-1 0,0-1 0,-5 1 0,1 1 0,-5 2 0,0-2 0,-1 3 0,2 6 0,-2-5 0,-3 0 0,4 2 0,2-3 0,1 0 0,0 0 0,3 0 0,2-4 0,-4 2 0,1 0 0,-1-1 0,1 4 0,0-2 0,-1 1 0,-1 1 0,-1 3 0,-2-2 0,-5-2 0,1-3 0,-1 3 0,1 0 0,-1 4 0,6-3 0,-1-1 0,4 0 0,1-1 0,0-3 0,-1 2 0,1-1 0,-1 5 0,1-5 0,-6 2 0,-3-2 0,-4-3 0,-4 3 0,1-2 0,-5-2 0,-2 0 0,3 1 0,-1 2 0,-2 1 0,-1-11 0,-2-7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27.812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13 214 12287,'-7'-12'0,"3"-1"0,3 0 0,1 1 0,0-1 0,0 1 0,0-1 0,0 6 0,0 2 0,1 5 0,3-2 0,5-2 0,2 3 0,1-4 0,1 3 0,0-3 0,1 4 0,1-5 0,2 1 0,-2-3 0,3 1 0,-1 0 0,-2 0 0,-1 0 0,3 4 0,0-1 0,-2 2 0,-1-2 0,-1 0 0,-1 1 0,-3 2 0,-1 1 0,2 0 0,1 0 0,1 0 0,1 0 0,1-5 0,1 1 0,3 2 0,2 0 0,-3 2 0,2 0 0,1 0 0,-1 0 0,-3 0 0,2-1 0,-1-2 0,-1-1 0,1 0 0,-4 4 0,-1 0 0,1 0 0,-1 0 0,1 0 0,-1 0 0,1 0 0,0 0 0,-1 0 0,1 1 0,-1 2 0,1 1 0,-1-1 0,1-2 0,1 1 0,1 0 0,2 2 0,4 1 0,-3-4 0,0 2 0,0 1 0,3 0 0,-4-4 0,-2 2 0,-1 2 0,-1-1 0,-1 5 0,1 2 0,-2-3 0,-1 0 0,-2 0 0,2 0 0,-3-3 0,1 3 0,2-2 0,1-2 0,2 3 0,-1-2 0,1-1 0,0-2 0,3-1 0,2 2 0,1 0 0,-1 3 0,-2-1 0,-3-4 0,0 1 0,-1 3 0,1-1 0,-1 5 0,-3-1 0,-2 3 0,0-3 0,0-1 0,-3 4 0,4-2 0,2 2 0,5-1 0,2 0 0,0-6 0,-3 2 0,1-1 0,2 1 0,4 0 0,-4-2 0,-2 1 0,-1-1 0,-2 3 0,1-1 0,0 1 0,-1-1 0,-4 4 0,1-4 0,1 2 0,1 0 0,1 3 0,1-2 0,-1 2 0,2 0 0,2 0 0,0-2 0,0 2 0,2-3 0,0 1 0,0 0 0,0-1 0,3 5 0,-4-5 0,-2 1 0,-1 0 0,-1-1 0,-2 3 0,-1-3 0,-2-1 0,-4 2 0,3-2 0,-1 1 0,0-3 0,-2 4 0,-1-1 0,4 3 0,-2-2 0,4-4 0,-4 3 0,2-1 0,3-3 0,-3 2 0,0 1 0,-2 1 0,1-4 0,-2 1 0,-2-3 0,3-1 0,-6 0 0,-3 0 0,-5 0 0,-2 0 0,-3 0 0,-3 0 0,-2-11 0,-6-3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29.977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13 74 12287,'0'-13'0,"0"1"0,0-1 0,0 1 0,0 3 0,0 1 0,2 5 0,2-1 0,-3 8 0,3 5 0,-2-2 0,-2 1 0,0 2 0,0 1 0,0 1 0,0 1 0,0 0 0,0-1 0,-4 1 0,-1 1 0,1 1 0,-1 2 0,3 4 0,-2-3 0,3 0 0,1 0 0,0-1 0,0-5 0,0 1 0,0 0 0,1-2 0,3-3 0,-2-2 0,3-6 0,-5-2 0,0-2 0,0-3 0,0-5 0,6 5 0,1 1 0,0 7 0,-3 4 0,-3-4 0,-1 5 0,0-8 0,0-2 0,2 3 0,2-4 0,-1 4 0,5 1 0,2 1 0,1 4 0,2-4 0,-1 5 0,1-2 0,-1 0 0,2 4 0,1-3 0,4-1 0,0 1 0,1-3 0,2 2 0,-1-3 0,1-1 0,2 0 0,1 0 0,0 0 0,0 0 0,1 0 0,-1-1 0,0-2 0,0-1 0,-4 0 0,-2 4 0,1 0 0,-1 0 0,-3 0 0,2 0 0,-1 0 0,-1 0 0,5 1 0,-4 2 0,0 1 0,1-1 0,0-2 0,6-1 0,-2 0 0,1 0 0,3 0 0,-6 0 0,1 0 0,-1 0 0,0 0 0,2 0 0,-2 0 0,-2 0 0,3 0 0,-4 0 0,-1 0 0,3 0 0,-5 0 0,4 0 0,-2 0 0,1 0 0,0 0 0,-3 0 0,1 0 0,2 0 0,0 4 0,-5 1 0,1-3 0,-1 0 0,5-2 0,1 0 0,0 0 0,1 0 0,3 0 0,-1 0 0,3 0 0,1 0 0,-2 0 0,1 0 0,-2 0 0,1 0 0,6 4 0,-7 0 0,1-1 0,0-2 0,0 4 0,-1-1 0,-1-1 0,1-2 0,-2-1 0,-1 0 0,1 0 0,0 0 0,1 0 0,4 0 0,0 0 0,0 0 0,0 0 0,0 0 0,0 1 0,0 4 0,0-4 0,1 3 0,-3-1 0,-2 1 0,3-3 0,-4 5 0,0-2 0,1 0 0,-4 5 0,4-5 0,0 0 0,-1 2 0,3-5 0,-2 3 0,3-2 0,1-2 0,4 0 0,2 0 0,1 0 0,3 0 0,-3 0 0,0 0 0,0 0 0,0 0 0,1 4 0,0 0 0,-4 0 0,-2 2 0,-2-3 0,0 4 0,0-2 0,0-2 0,0 3 0,1-2 0,-1-1 0,1-2 0,2-1 0,1 1 0,1 2 0,0 1 0,-3 1 0,4-5 0,-3 1 0,-3 3 0,5-2 0,-7 2 0,-1-3 0,2-1 0,-5 4 0,1 0 0,-2-1 0,-3-1 0,1-2 0,-1 0 0,3 0 0,2 0 0,-5 0 0,3 0 0,-1 0 0,0 0 0,5 1 0,-2 2 0,-1 1 0,5 0 0,-5-4 0,1 0 0,-3 0 0,1 4 0,-1 1 0,-2-3 0,-1 0 0,-2-2 0,1 4 0,0 0 0,-1-1 0,1-2 0,5-1 0,3 0 0,1 0 0,-1 0 0,3 0 0,-5 2 0,2 1 0,0 1 0,-4 0 0,2-3 0,0 2 0,-4 1 0,3 0 0,-1-2 0,-2 1 0,-1 1 0,-1 0 0,-1-4 0,1 0 0,-1 0 0,1 0 0,0 0 0,-1 0 0,1 0 0,1 0 0,1 0 0,2 0 0,1 0 0,-3 0 0,2 0 0,-2 0 0,3 0 0,-1 0 0,0 0 0,1 0 0,-4 0 0,4 0 0,-1 0 0,0 0 0,-1 0 0,-3 0 0,0 0 0,-1 0 0,-4 0 0,1 0 0,1 0 0,1 0 0,-3 0 0,1 0 0,0 0 0,2 0 0,2 0 0,0 0 0,-1 0 0,-3 0 0,-1 0 0,-5 0 0,-7 0 0,-9-1 0,-1-4 0,0-7 0,1-8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31.532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0 63 12287,'0'-13'0,"0"5"0,0 0 0,0 3 0,0-3 0,4 4 0,2-3 0,1 1 0,-4 2 0,8 4 0,-8 0 0,5 0 0,2 0 0,5 0 0,3 0 0,2 0 0,1 0 0,5 0 0,2 0 0,1 0 0,6 0 0,-1 0 0,2 0 0,2 0 0,0 0 0,-1 0 0,1 0 0,0 0 0,-2 2 0,0 0 0,-1 4 0,0 1 0,0-3 0,-7 3 0,1 0 0,-1 0 0,3-4 0,-1 2 0,2 0 0,3-1 0,-3 0 0,2-4 0,-1 0 0,0 0 0,3 0 0,-3 0 0,2 0 0,-1 0 0,1 0 0,-5 0 0,2 0 0,3 0 0,-4 0 0,0 0 0,-2 0 0,0 0 0,5 4 0,-5 2 0,-1-1 0,-1 1 0,2 2 0,0-2 0,0-1 0,2 1 0,-3 2 0,6-2 0,0 0 0,3-1 0,0-1 0,1-4 0,0 0 0,-1 0 0,0 4 0,-2 1 0,-2-3 0,2 0 0,-3-2 0,0 0 0,-1 0 0,-3 0 0,3 4 0,-1 0 0,1-1 0,0-2 0,-1-1 0,0 2 0,2 1 0,0 1 0,4 1 0,-4-2 0,2 1 0,-1-1 0,-5 3 0,3-2 0,-2-1 0,0-2 0,1 3 0,-4 0 0,2-1 0,2-1 0,0-2 0,-2 0 0,3 0 0,1 0 0,-4 0 0,3 0 0,-2 1 0,0 3 0,5-2 0,-5 3 0,-2-1 0,-5 1 0,2 3 0,-4-2 0,3-1 0,-2 1 0,2 2 0,-2-4 0,2-1 0,-2-2 0,2-1 0,-2 0 0,3 2 0,1 2 0,0-3 0,0 4 0,1-4 0,-1-1 0,0 0 0,0 0 0,0 0 0,0 0 0,-1 0 0,-2 0 0,-1 0 0,1 0 0,-3 0 0,-1 0 0,-1 0 0,-1 0 0,1 1 0,-4 2 0,-1 1 0,1-1 0,-1-1 0,1-2 0,-1 0 0,1 0 0,4 0 0,1 0 0,0 0 0,0 0 0,4 0 0,-2 0 0,1 0 0,0 0 0,-4 0 0,2 0 0,-1 0 0,-2 0 0,-2 0 0,-2 0 0,1 0 0,-1 0 0,1 0 0,-1 0 0,0 1 0,-3 2 0,0 1 0,0-1 0,4-2 0,2-1 0,2 0 0,-2 0 0,-1 0 0,-1 0 0,0 0 0,-1 0 0,1 0 0,-1 0 0,1 0 0,-6 0 0,-2 0 0,1 0 0,1 0 0,5 0 0,-3 0 0,-1 0 0,-5 0 0,1 2 0,-8 2 0,3-1 0,-4 5 0,10-5 0,2 2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31.865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1 38 12287,'1'-11'0,"3"3"0,-1-2 0,5 6 0,-3 0 0,3 4 0,-5 5 0,1 4 0,-3 2 0,-1 1 0,0 1 0,0-1 0,0 1 0,-4-1 0,-1 1 0,-1 0 0,0-1 0,2 1 0,3-1 0,-2 1 0,-1-1 0,0 1 0,4 0 0,0-1 0,0 1 0,0-1 0,0 1 0,11-6 0,3-2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33.423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38 101 12287,'-11'-1'0,"3"-3"0,-2 1 0,6-5 0,0-1 0,5 1 0,3 1 0,4 1 0,4 2 0,0 4 0,1 0 0,-1 2 0,1 0 0,-1 2 0,1-1 0,0-1 0,-1-2 0,1 0 0,-1 0 0,2 0 0,2 0 0,2 0 0,1 0 0,2 0 0,4 0 0,0-2 0,1-2 0,3 3 0,2-5 0,1 2 0,3 0 0,-3 0 0,0 4 0,0 0 0,0 0 0,-4 0 0,3 0 0,-6 0 0,0 0 0,4 0 0,0 0 0,-2 0 0,-5 0 0,2 0 0,-3-2 0,1-1 0,-1-1 0,2 0 0,-5 4 0,1 0 0,4 0 0,-1-4 0,0 0 0,-2-1 0,-2 0 0,0 3 0,-3-2 0,2 3 0,-2 1 0,-1 0 0,-1 0 0,0 0 0,-1 0 0,1 0 0,-1 0 0,1 0 0,-1 0 0,1 0 0,-1 1 0,1 2 0,0 1 0,3 2 0,1-3 0,-2 1 0,-1-1 0,3-2 0,1-1 0,0 0 0,1 0 0,-3 0 0,-2 0 0,2 0 0,0 0 0,1-1 0,-4-2 0,-1-1 0,1 1 0,-1 1 0,1 2 0,-1 0 0,1 0 0,0 0 0,-1 0 0,1 0 0,-1 0 0,1 0 0,-1 0 0,1 0 0,0 0 0,-1 0 0,1 0 0,-1 0 0,1 0 0,-1 0 0,-3 0 0,-1 0 0,2 0 0,1 0 0,0-1 0,-1-2 0,-2-1 0,1 0 0,3 4 0,1 0 0,-1 0 0,1 0 0,-1 0 0,1 1 0,0 2 0,-1 1 0,1 0 0,-1-4 0,1 0 0,-1 0 0,1 0 0,0 0 0,-1 0 0,1 0 0,-1 0 0,1 0 0,-5 0 0,1 0 0,0 0 0,-2 0 0,2 2 0,0 2 0,1-1 0,-1 5 0,7-5 0,-2 3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34.672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11 63 12287,'-7'-1'0,"3"-3"0,4-2 0,4-4 0,5 2 0,2 4 0,1-3 0,1 1 0,-1 3 0,1-2 0,0 1 0,-1-1 0,1 5 0,-5 2 0,0 2 0,-1-1 0,3 4 0,-1-2 0,0-2 0,8 3 0,4-2 0,4-1 0,4-2 0,-1-1 0,6 0 0,1 0 0,1 0 0,-1 0 0,0 0 0,1 0 0,-1 0 0,0 0 0,3 0 0,-1 0 0,1 0 0,-6 0 0,-1 0 0,-2 0 0,0 0 0,1 0 0,-4 2 0,2 0 0,1 2 0,1 1 0,-4-5 0,2 0 0,1 0 0,5 0 0,-5 0 0,-1 0 0,-1 0 0,2 0 0,2 0 0,-1 0 0,1 0 0,-2 0 0,-4 0 0,-1 0 0,-3 0 0,-3 0 0,-4 1 0,3 3 0,-3-2 0,3 3 0,-3-1 0,-2 1 0,1-1 0,-1-3 0,1 2 0,-1 1 0,1 2 0,0-3 0,-1 1 0,1-1 0,3-2 0,1 0 0,-1 2 0,-3 1 0,4 0 0,0-4 0,-2 2 0,-1 2 0,-1-3 0,-1 4 0,1-4 0,-5-1 0,1 0 0,0 0 0,-2 0 0,2 0 0,1 0 0,1 0 0,1 0 0,1 0 0,-1 0 0,1 0 0,1 0 0,1 0 0,2 0 0,-2 0 0,4 0 0,-1 0 0,0 0 0,0 0 0,-1 0 0,-5 0 0,1 0 0,-1 0 0,1 0 0,0 0 0,-1 0 0,1 0 0,-1 6 0,1 2 0,-1 2 0,1-2 0,-1-2 0,1-6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9:36.544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1 13 12287,'0'-7'0,"1"1"0,4 6 0,-3 1 0,7 4 0,-1-4 0,5 3 0,-1-2 0,1-2 0,-5 0 0,0 0 0,2 0 0,1 0 0,2 0 0,1 0 0,3 0 0,2 0 0,6 0 0,-4 0 0,0 0 0,0 0 0,4 0 0,0 4 0,1 0 0,-3 0 0,-2-4 0,3 0 0,-3 0 0,-2 0 0,2 0 0,-4 0 0,4 0 0,-6 0 0,2 0 0,-3 2 0,-1 2 0,1-3 0,2 3 0,-2-2 0,4-2 0,1 0 0,-5 0 0,8 0 0,-5 0 0,-2 0 0,3 1 0,-1 2 0,0 1 0,1-1 0,-4-2 0,5 3 0,-2 1 0,-3-1 0,3-3 0,-3 2 0,-2 1 0,1-1 0,-1-2 0,1 1 0,-1 2 0,1-1 0,0 4 0,-1-2 0,1 4 0,-1-5 0,1-1 0,1-1 0,1 1 0,2 1 0,-2-1 0,-1-1 0,-1 3 0,-1-3 0,1 2 0,-1-1 0,1-1 0,0 3 0,-1-3 0,-4 4 0,1 0 0,1 1 0,-3-5 0,0 4 0,0-2 0,0 0 0,1 0 0,0 1 0,1-1 0,-1 0 0,5-3 0,1 2 0,2 1 0,-2 1 0,3-4 0,-3 2 0,-2 1 0,1-1 0,0-2 0,-1 3 0,1 1 0,-2 0 0,-3-1 0,3-2 0,-8 7 0,6-4 0,-5 3 0,4-4 0,1 0 0,-2 2 0,4-5 0,-4 5 0,0 0 0,4-5 0,-4 4 0,1 0 0,1-1 0,0-1 0,2-2 0,-2-1 0,-1 0 0,2 0 0,-3 4 0,1 0 0,-5 1 0,7 0 0,-6 4 0,6 2 0,-7-3 0,5 0 0,-4-5 0,5 3 0,0-2 0,3 0 0,0 5 0,1-5 0,-2 0 0,-1 0 0,-2 0 0,-4 1 0,5-5 0,-5 4 0,4 0 0,-5 6 0,1-2 0,3-2 0,-6 1 0,5-5 0,0 3 0,1 3 0,5-4 0,1 5 0,-1-5 0,1 1 0,-1-1 0,-3-1 0,-1 6 0,0-5 0,5 4 0,-6-5 0,0 4 0,-3-3 0,-2-1 0,2 5 0,-3-3 0,1 2 0,2-2 0,-1 3 0,4-2 0,-1 0 0,1 1 0,3 0 0,1 1 0,-2 0 0,-1 1 0,-4-5 0,5 3 0,0-2 0,-3 5 0,0-3 0,-5 0 0,3-3 0,-2-1 0,3 1 0,1 5 0,-3-4 0,5 1 0,2-1 0,1 2 0,1 2 0,1-1 0,0-5 0,-5 7 0,0-6 0,-5 0 0,3-2 0,-6 2 0,0-3 0,0 10 0,5-5 0,2 4 0,0-2 0,4-5 0,-2 1 0,-2 2 0,1-2 0,-4 0 0,3-3 0,-1 4 0,-2-4 0,-4 10 0,0-8 0,0 5 0,1-5 0,2 3 0,3-2 0,1 0 0,-4 0 0,4 0 0,-3 1 0,-3 4 0,6-7 0,-3 2 0,-4-3 0,0-1 0,-7 0 0,-4 0 0,-7 0 0,-2 0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20.906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38 1 12287,'-8'0'0,"-1"0"0,6 0 0,-1 0 0,8 0 0,-2 0 0,3 0 0,-5 0 0,0 0 0,0 5 0,0 4 0,0 2 0,0 3 0,0 1 0,0 2 0,0 4 0,0-3 0,0 0 0,0 0 0,-4 3 0,0-4 0,0 0 0,-2 1 0,5-3 0,-3 6 0,2 0 0,2-2 0,0 5 0,0-3 0,0 3 0,0 1 0,0-1 0,0-2 0,0-2 0,0-2 0,0-2 0,0-3 0,0 0 0,0-1 0,0-3 0,2-3 0,2 0 0,-3-2 0,5-4 0,-6 0 0,0 0 0,0-5 0,0 3 0,1-3 0,3 5 0,-1 1 0,6 2 0,0 1 0,3 0 0,0-4 0,1 0 0,-1 0 0,1 0 0,-1 0 0,1 0 0,-1 0 0,1 0 0,-5 0 0,1 0 0,1 0 0,1 0 0,1 0 0,1 0 0,-1 0 0,1 0 0,0 0 0,0 0 0,4 0 0,4 0 0,1 0 0,1 0 0,-2 0 0,1 0 0,2-1 0,1-2 0,0-1 0,0 1 0,-1-2 0,-2 0 0,-1 3 0,1 0 0,-3 2 0,-1 0 0,-1 0 0,-1 0 0,1 0 0,-4 0 0,-1 0 0,1 0 0,1 0 0,0 2 0,-2 2 0,8-3 0,-8 3 0,2-2 0,0-2 0,-1 0 0,1 0 0,1 0 0,2 0 0,1 0 0,-3 0 0,2 0 0,-2 0 0,4 0 0,-3 0 0,0 0 0,-2 0 0,-2 0 0,1 0 0,-1 0 0,1 0 0,-1 0 0,1 0 0,0 1 0,-1 3 0,1-2 0,-1 2 0,1-3 0,-1-1 0,1 0 0,-1 0 0,1 0 0,0 0 0,-1 0 0,1 0 0,-1 0 0,1 0 0,-1 0 0,1 0 0,-1 0 0,1 0 0,0 4 0,-1 1 0,1-3 0,-1 0 0,1-2 0,-1 0 0,1 0 0,0 0 0,0 0 0,3 0 0,1 0 0,-1 0 0,-3 0 0,1 0 0,3 0 0,-3 0 0,4 0 0,-2 0 0,1 0 0,0 0 0,-3 0 0,1 0 0,2 0 0,4 0 0,-3 0 0,0 0 0,0 0 0,3 0 0,-3 0 0,1 0 0,-1 0 0,3 0 0,-3 0 0,1 0 0,4 0 0,-5 0 0,4 0 0,-4-2 0,2-2 0,-5 3 0,3-3 0,-1 2 0,0 2 0,4 0 0,-3 0 0,0 0 0,0 0 0,4 0 0,-2 0 0,1 0 0,0 0 0,-2 0 0,4 0 0,-4 0 0,-1 0 0,3 0 0,-2 0 0,0 0 0,3 0 0,-3 0 0,0 2 0,-4 0 0,2 3 0,4-1 0,-4-4 0,0 0 0,1 0 0,-4 0 0,4 0 0,0 0 0,-4 0 0,3 0 0,-2 0 0,0 0 0,2 0 0,0 0 0,-5 0 0,1 0 0,0 0 0,-1 0 0,1 0 0,-1 0 0,1 0 0,-1 0 0,1 0 0,0 0 0,-1 0 0,1 0 0,-1 0 0,1 1 0,-1 3 0,1-2 0,1 3 0,1-5 0,2 0 0,0 0 0,-3 0 0,1 0 0,2 0 0,1 0 0,-3 0 0,3 0 0,2 0 0,-1 0 0,4 0 0,-2 0 0,1 0 0,2 0 0,1 0 0,-1 0 0,-3 0 0,5 0 0,-4 0 0,1 0 0,0 0 0,1 0 0,1 0 0,-1 0 0,-3 0 0,5 0 0,-3 0 0,-2 0 0,-2 0 0,4 2 0,-4 1 0,2 1 0,0-1 0,-4-2 0,2-1 0,1 0 0,-1 0 0,1 4 0,2 0 0,-1-1 0,0 0 0,3 0 0,0 1 0,-2-1 0,0-2 0,8-1 0,-8 0 0,0 0 0,2 0 0,0 0 0,1 0 0,0 0 0,0 0 0,-4 0 0,0 0 0,0 0 0,-2 0 0,1 0 0,-5 0 0,2 0 0,-2 0 0,1 0 0,-1 0 0,2 0 0,-2 0 0,3 0 0,0 0 0,1 0 0,-1 0 0,0 0 0,-3 0 0,2 0 0,-2 0 0,1 0 0,-1 0 0,2 0 0,-2 0 0,-1 0 0,0 0 0,1 0 0,2 0 0,1 0 0,-2 0 0,0 0 0,0 0 0,2 0 0,0 0 0,0 0 0,0 0 0,5 0 0,-2 0 0,2 0 0,2 0 0,1 1 0,0 2 0,2 1 0,1-1 0,1-1 0,-5-2 0,0 0 0,0 0 0,0 0 0,0 0 0,-1 0 0,-3 0 0,3 0 0,-4 0 0,4 0 0,1 0 0,0 0 0,2 0 0,1 0 0,1 0 0,2 0 0,-2 0 0,3 0 0,0 0 0,5 0 0,-5 0 0,1 0 0,1 0 0,-2-5 0,1 1 0,-3 1 0,-4 2 0,-1-3 0,-1 0 0,-3-1 0,-4 0 0,-3 4 0,-2-4 0,1 4 0,-5-3 0,1 0 0,-1-1 0,-1 0 0,4 3 0,-3-2 0,4 3 0,0 1 0,1-4 0,-1-1 0,1 3 0,-1 0 0,1 2 0,0 0 0,-1 0 0,-4 0 0,1 0 0,-6 0 0,1 0 0,-8 0 0,-5 0 0,2 0 0,-2-1 0,-5-3 0,-5-3 0,-6-6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7:49.401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38 25 12287,'-6'-7'0,"4"2"0,-5 6 0,1 3 0,2-2 0,4 3 0,0-10 0,0 2 0,0-5 0,-6 5 0,5-3 0,-5 6 0,12 0 0,2 0 0,3 0 0,-2 0 0,-1 0 0,2 0 0,-3 2 0,1 0 0,2 3 0,-3-1 0,1-3 0,2 3 0,-3-2 0,1 2 0,2-3 0,-3-1 0,2 0 0,0 0 0,3 0 0,0 0 0,1 0 0,-1 0 0,1 0 0,-1 0 0,1 0 0,-1 5 0,1-1 0,0-1 0,-1-2 0,1-1 0,-1 0 0,1 0 0,-1 0 0,1 0 0,0 0 0,-1 1 0,1 4 0,-5-4 0,0 3 0,2-2 0,1-2 0,-2 0 0,-1 0 0,2 0 0,1 0 0,2 0 0,-1 0 0,1 0 0,-1 0 0,1 0 0,-1 0 0,1 0 0,-1 0 0,1 0 0,0 0 0,-1 0 0,1 0 0,-1 0 0,1 0 0,-1 1 0,1 2 0,1 1 0,3-1 0,-3-2 0,2-1 0,0 1 0,0 4 0,-2-4 0,3 3 0,-1-2 0,0-2 0,-2 1 0,3 2 0,-3 1 0,-1-1 0,-1-2 0,1-1 0,-1 0 0,1 0 0,-1 0 0,1 2 0,-1 0 0,1 3 0,4-1 0,-1-4 0,0 0 0,-2 0 0,-2 0 0,1 0 0,-1 0 0,1 0 0,0 4 0,-1 0 0,1-1 0,-1-2 0,1 1 0,-1 1 0,1 1 0,0 0 0,-1-4 0,1 0 0,-1 0 0,1 0 0,1 0 0,1 0 0,2 0 0,4 0 0,-3 0 0,1 0 0,4 0 0,-4-1 0,1-2 0,-2-1 0,-3 1 0,3 1 0,-1 2 0,-1 0 0,-2 5 0,-2 0 0,1 2 0,-5-4 0,0 2 0,2 1 0,1-5 0,2 4 0,-1-4 0,1-1 0,0 0 0,1 0 0,1 0 0,2 0 0,1 0 0,-3 0 0,2 0 0,-2 0 0,-1 0 0,-1 0 0,-1 0 0,1 0 0,-1 1 0,1 2 0,0 1 0,-5 1 0,0-4 0,2 2 0,1 1 0,2 0 0,-1-4 0,1 0 0,-1 0 0,2 0 0,2 0 0,1 0 0,-2 0 0,3 0 0,0 2 0,0 0 0,0 3 0,3-1 0,-4-4 0,-2 0 0,-1 0 0,-1 4 0,0 0 0,-1-1 0,1-2 0,-1 1 0,1 0 0,-1 3 0,1-3 0,-1 0 0,2-2 0,2 0 0,1 0 0,3 0 0,-1 0 0,-1 0 0,0 0 0,3 0 0,-3 0 0,0 0 0,0 0 0,3 0 0,-4 0 0,-2 0 0,-1 0 0,-3 1 0,-1 2 0,-1 1 0,0-1 0,-2-2 0,2-1 0,0 0 0,3 0 0,0 0 0,1 0 0,-1 0 0,-3 5 0,-1-1 0,2-1 0,1-2 0,-4-1 0,-3 0 0,-8 0 0,-3 0 0,-6 0 0,1 0 0,-1-6 0,1-1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22.660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12 64 12287,'-7'-9'0,"3"1"0,8 5 0,4-1 0,4 3 0,0 1 0,1 0 0,-5 0 0,0 0 0,2 0 0,1 1 0,2 2 0,-1 1 0,1 4 0,1-3 0,1-3 0,2 0 0,5-2 0,1 0 0,3 0 0,4 0 0,9 0 0,-2-2 0,4 0 0,2-3 0,-2-3 0,3 2 0,-1 1 0,-2-1 0,-3 2 0,-5 3 0,-4-2 0,-2-1 0,-2-1 0,0 5 0,-1 0 0,-3 0 0,1 5 0,-4-1 0,0-1 0,1-2 0,3 3 0,-1 0 0,3-1 0,1-1 0,0-2 0,1 0 0,2 0 0,2 0 0,-1-2 0,-4-1 0,0-1 0,0 1 0,0 2 0,-1 1 0,-2-1 0,-1-4 0,-1 4 0,2-3 0,-1 2 0,1 2 0,-2 2 0,0 1 0,-1 1 0,1-1 0,-1-2 0,3-1 0,-1 0 0,2 0 0,-1 0 0,2 0 0,-2 0 0,0 0 0,5 0 0,-6 0 0,3 0 0,1 0 0,-1 0 0,-1 0 0,1 0 0,2 0 0,2 0 0,-2 0 0,-1 0 0,0 0 0,0 0 0,1 0 0,1 0 0,-2 0 0,6 0 0,-9 0 0,0 0 0,2 0 0,0 0 0,1 0 0,0 0 0,0 0 0,5-4 0,0 0 0,1 1 0,0 1 0,2 2 0,-4 0 0,-1 0 0,-1 0 0,-2 0 0,0 0 0,0 0 0,0 0 0,-4 0 0,0 0 0,0 0 0,-1 0 0,2 0 0,-4 0 0,2 0 0,2 0 0,-2 0 0,0 0 0,1 0 0,-1 0 0,6 0 0,-3 0 0,-1-1 0,2-3 0,4 2 0,1-2 0,-1 3 0,-1 1 0,-2 0 0,0 0 0,0 0 0,0 0 0,0 0 0,-1 0 0,-2 0 0,-1 0 0,0 0 0,4 0 0,0 0 0,0 0 0,1 0 0,-1 0 0,0 0 0,0 0 0,4 0 0,1 0 0,-3 0 0,0 0 0,2 0 0,1 0 0,-3 0 0,0 0 0,1 0 0,0 0 0,-2 0 0,2 0 0,0 0 0,-3 0 0,0 0 0,1 0 0,3 0 0,0 0 0,-1 0 0,-1 0 0,2 1 0,0 2 0,0 1 0,2-1 0,-4-2 0,3-1 0,0 0 0,-1 0 0,0 0 0,-2 0 0,1 0 0,1 0 0,0 0 0,-3 0 0,-1 0 0,0 0 0,3 0 0,0 0 0,-2 0 0,2 0 0,0 0 0,-3 0 0,0 0 0,0 0 0,0 0 0,1 0 0,-1 0 0,0 0 0,0 0 0,0 0 0,0 0 0,0 0 0,5 0 0,-1 0 0,0 0 0,2 0 0,-5 5 0,5-1 0,-2-1 0,1-2 0,-1-1 0,-4 0 0,2 0 0,2 0 0,-1 0 0,5 0 0,1 0 0,-2 0 0,3 0 0,-4 0 0,-1 0 0,1 0 0,2 0 0,-2 0 0,0 0 0,0 0 0,-4 0 0,-3 0 0,-1 1 0,-1 4 0,9-4 0,-6 3 0,1-1 0,1 1 0,-1-2 0,2 2 0,1-3 0,-1-1 0,-1 0 0,-1 0 0,1 0 0,-2 0 0,3 0 0,-8 0 0,0-1 0,1-3 0,-4 2 0,3-2 0,-2 3 0,-3 1 0,-5 0 0,-2 0 0,2 0 0,-4 0 0,-1 0 0,-5 0 0,0 0 0,-5 0 0,-4 0 0,-7 0 0,-5 0 0,-9-6 0,-2-1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23.635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19 1 12287,'-13'0'0,"8"0"0,5 0 0,5 0 0,8 0 0,-5 0 0,1 0 0,-1 1 0,-1 4 0,3-3 0,-5 5 0,2-1 0,-4 4 0,-3-9 0,-7 5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24.576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51 39 12287,'-2'-9'0,"-2"1"0,1 5 0,-5-1 0,5 1 0,-2 0 0,-1-1 0,3 0 0,-5 4 0,5 0 0,-3 0 0,8 1 0,2 4 0,4 3 0,2-1 0,0 1 0,-2 2 0,2 1 0,1 2 0,2-1 0,-1 2 0,1 3 0,0-2 0,0 6 0,4 0 0,4-1 0,1 2 0,1-5 0,-2-2 0,1-1 0,0-1 0,-1-1 0,-3-1 0,1-2 0,-10 1 0,4-6 0,-3 0 0,-3 2 0,-2-5 0,-5 5 0,-5-11 0,-2 0 0,0-2 0,-3 3 0,4-3 0,-1 1 0,5 2 0,-4-7 0,6-3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26.019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13 13 12287,'-7'0'0,"2"-6"0,6 5 0,3-3 0,-1 3 0,6 1 0,0 0 0,-2 0 0,2 0 0,0 1 0,3 3 0,0-1 0,2 4 0,1-2 0,2-2 0,6 3 0,-3-2 0,6-1 0,3-2 0,-1-1 0,7 0 0,1 0 0,0 0 0,9 0 0,-9 0 0,1 0 0,-3 0 0,-1 0 0,1 0 0,-1 0 0,-3 0 0,2 0 0,-4 0 0,-3 2 0,-1 2 0,3-3 0,-8 5 0,2-2 0,0 0 0,-1 5 0,2-5 0,-1-2 0,1 0 0,2-2 0,1 0 0,0 0 0,0 0 0,0 0 0,0 0 0,1 0 0,-1 0 0,-4-4 0,-2 0 0,1 1 0,-1 1 0,-3 2 0,2 0 0,-2 2 0,1 2 0,4-1 0,-3 4 0,0 0 0,1 0 0,2-3 0,-3 3 0,0 0 0,0 0 0,4-3 0,-2 3 0,1-2 0,0-2 0,0 3 0,4-2 0,-2-1 0,-2-2 0,2 3 0,-5 1 0,0-3 0,0 0 0,3 2 0,-4 0 0,0-1 0,1-2 0,-4-1 0,2 0 0,-2 2 0,-1 2 0,0-3 0,-1 4 0,1-4 0,-1-1 0,1 0 0,-1 1 0,1 2 0,-1 1 0,1 0 0,0-4 0,-1 0 0,1 0 0,3 5 0,1-1 0,-1-1 0,-2-2 0,-2-1 0,1 0 0,-1 0 0,1 0 0,3 0 0,1 0 0,-1 0 0,-2 0 0,-2 0 0,1 0 0,-1 0 0,-3 0 0,-1 0 0,2 0 0,1 0 0,1 0 0,1 0 0,0 0 0,-1 0 0,1 0 0,-1 0 0,2 0 0,2 0 0,2 0 0,1 0 0,1 0 0,4 0 0,-2 0 0,0 0 0,5 0 0,-8 0 0,2 0 0,0 0 0,-6 0 0,2 0 0,-3 0 0,-1 0 0,-1 0 0,1 1 0,-1 4 0,-3-4 0,-1 3 0,2-2 0,1-2 0,6 0 0,0 0 0,-1 0 0,2 0 0,-4 0 0,5 0 0,-3 0 0,1 0 0,4 0 0,-4 0 0,-2 0 0,-1 0 0,-1 0 0,-1 0 0,1 0 0,-1 0 0,1 0 0,-1 0 0,1 0 0,0 0 0,-1-2 0,1-1 0,1-1 0,2 1 0,-2 2 0,3 1 0,-2 0 0,2 0 0,-3 0 0,3 0 0,-3 0 0,-2 0 0,1 0 0,-7 0 0,-6 0 0,-6 0 0,-7 0 0,-1 0 0,-2 0 0,2 0 0,-3 0 0,-3 0 0,1 0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27.432"/>
    </inkml:context>
    <inkml:brush xml:id="br0">
      <inkml:brushProperty name="width" value="0.08571" units="cm"/>
      <inkml:brushProperty name="height" value="0.08571" units="cm"/>
      <inkml:brushProperty name="color" value="#849398"/>
    </inkml:brush>
  </inkml:definitions>
  <inkml:trace contextRef="#ctx0" brushRef="#br0">0 50 12287,'0'-12'0,"0"-1"0,1 6 0,4 3 0,-4 1 0,5 0 0,-1-1 0,2 0 0,6 4 0,-1 0 0,1 0 0,-1 0 0,1 0 0,0 0 0,-1 0 0,1 1 0,-1 4 0,5-3 0,1 7 0,2-1 0,2-1 0,2 4 0,1-2 0,0 0 0,0 0 0,4 2 0,2-3 0,1 2 0,3-1 0,0 2 0,1-4 0,-1 1 0,0 0 0,8-1 0,-5 3 0,1-3 0,0-1 0,-3 2 0,-2-2 0,-5-1 0,-2 1 0,1 2 0,-2-2 0,-4 1 0,-2 3 0,1-3 0,-4 1 0,-2 0 0,-1-1 0,3 4 0,0-4 0,-2 2 0,-1-1 0,3-1 0,-1 3 0,1-3 0,1-2 0,-2 5 0,3-3 0,1 2 0,-1-1 0,-2-4 0,2 3 0,0 0 0,-4 0 0,-1-3 0,-2 3 0,0 0 0,-4 0 0,3 0 0,-2 3 0,2-2 0,1 2 0,1-3 0,-1 1 0,1 1 0,0-2 0,3 4 0,1-4 0,-2 1 0,-1 1 0,-3-5 0,-1 3 0,-1-2 0,0-2 0,-2 3 0,0-1 0,-1 2 0,4 2 0,-2 3 0,-1-3 0,1-2 0,2-2 0,1 4 0,3-5 0,2 0 0,0 2 0,1-5 0,-4 5 0,-1-2 0,1 0 0,-2 1 0,-1-2 0,-2 1 0,-5 1 0,3 0 0,-6 4 0,1-2 0,3 0 0,3 0 0,0 0 0,4-5 0,-2 4 0,2-1 0,1 1 0,1 2 0,-6-1 0,-3-2 0,-3-4 0,-1 5 0,0-5 0,0 3 0,2-2 0,2 2 0,-1-3 0,4 1 0,-2 2 0,0-3 0,-5 5 0,1-6 0,2 1 0,1 3 0,2-2 0,-2 2 0,-1-3 0,5-1 0,-5 0 0,2-5 0,-5 3 0,0-5 0,0 3 0,0 3 0,-1-5 0,-2 5 0,-1-3 0,-11-9 0,1-7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39.495"/>
    </inkml:context>
    <inkml:brush xml:id="br0">
      <inkml:brushProperty name="width" value="0.08571" units="cm"/>
      <inkml:brushProperty name="height" value="0.08571" units="cm"/>
      <inkml:brushProperty name="color" value="#33CCFF"/>
    </inkml:brush>
  </inkml:definitions>
  <inkml:trace contextRef="#ctx0" brushRef="#br0">1922 0 12287,'9'0'0,"-1"0"0,-1 2 0,1 2 0,2 3 0,-6 6 0,1-5 0,-7-1 0,-2-2 0,1 1 0,-5-3 0,-2 1 0,3 0 0,-1-4 0,3 0 0,-3 0 0,4 0 0,-3 2 0,1 2 0,-3-1 0,0 4 0,-2-2 0,-2 4 0,2-4 0,3 2 0,-3-4 0,4 2 0,-2 0 0,1-1 0,4 1 0,-5-2 0,0 1 0,2 5 0,0-4 0,0 2 0,0 3 0,0-3 0,-3 1 0,2 1 0,-2-2 0,-1 4 0,-2-3 0,1 2 0,-1-2 0,1 4 0,-1-5 0,0 1 0,1 0 0,-1-1 0,1 3 0,-2-3 0,-3-1 0,-1 3 0,-4-2 0,2 2 0,2-1 0,-4-4 0,2 3 0,-1 0 0,0 0 0,0-3 0,-4 3 0,0 0 0,0 0 0,0 0 0,0 3 0,1-3 0,3-1 0,-6 3 0,5-2 0,0 2 0,-2-1 0,0-4 0,-2 3 0,-1 0 0,2 0 0,-3-2 0,7 2 0,-1-1 0,1 1 0,3-2 0,5 3 0,1 0 0,-1-1 0,1 3 0,0-4 0,3-1 0,0 1 0,1-1 0,-5 0 0,1 3 0,-1-2 0,1-1 0,-1-1 0,1 1 0,-1 0 0,0-2 0,1 3 0,-1 1 0,-1-3 0,-1 4 0,-2 0 0,2-1 0,-3 5 0,1-4 0,0 3 0,-1 2 0,4-5 0,-3 0 0,2 1 0,-2-2 0,3 4 0,-2-4 0,0 1 0,0 1 0,2-2 0,-3 2 0,1 0 0,0 1 0,2-3 0,-4 1 0,1 0 0,0-1 0,-1 4 0,3-4 0,-2 2 0,2-1 0,-4-1 0,3 3 0,0-3 0,2-2 0,2 5 0,-1-3 0,1 0 0,-1-3 0,1 2 0,-1-2 0,6 6 0,0-7 0,3 5 0,1-4 0,-5 5 0,1-5 0,-3 3 0,2-2 0,-2-2 0,3 3 0,-2-1 0,0 2 0,3-4 0,1 3 0,6-6 0,3 0 0,4 0 0,4 0 0,0 0 0,1-6 0,-1-1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42.671"/>
    </inkml:context>
    <inkml:brush xml:id="br0">
      <inkml:brushProperty name="width" value="0.08571" units="cm"/>
      <inkml:brushProperty name="height" value="0.08571" units="cm"/>
      <inkml:brushProperty name="color" value="#33CCFF"/>
    </inkml:brush>
  </inkml:definitions>
  <inkml:trace contextRef="#ctx0" brushRef="#br0">38 13 12287,'-5'-7'0,"3"2"0,-9 5 0,4 0 0,0 0 0,2 0 0,14 5 0,4 2 0,1 0 0,0 0 0,-2-4 0,1 1 0,-1-1 0,5 3 0,1-2 0,2-1 0,2-2 0,2-1 0,1 1 0,0 2 0,0 1 0,5 2 0,-1-3 0,-1 2 0,-2 2 0,-1-3 0,1 5 0,-1 1 0,0 1 0,0-3 0,0 1 0,0-1 0,0-1 0,0 3 0,1-5 0,-1 1 0,0-1 0,0 0 0,0-4 0,0 2 0,0 1 0,0 2 0,-1-4 0,-2 4 0,-1 1 0,-4-3 0,3 3 0,-1 0 0,1 0 0,-3-4 0,2 2 0,1 0 0,-1-1 0,-2 4 0,4-4 0,1 1 0,2 0 0,0-2 0,-1 4 0,0-2 0,-1-2 0,4 3 0,-5-2 0,2 0 0,-2 2 0,1-5 0,-5 3 0,0-1 0,1 1 0,-4-2 0,2 2 0,-2-1 0,-1 1 0,-1-3 0,1 5 0,0-2 0,-1 0 0,5 2 0,0-3 0,-2 1 0,-1-1 0,-2 2 0,1-1 0,0-1 0,-1-1 0,-3-2 0,-1 0 0,0 0 0,5 0 0,-1 0 0,1 0 0,0 0 0,-1 0 0,1 1 0,-1 2 0,2 1 0,3-1 0,-3 0 0,4-1 0,-1 2 0,0-1 0,-1 3 0,-3-2 0,-1-1 0,1-2 0,0-1 0,-1 0 0,1 0 0,-1 0 0,2 0 0,1 0 0,2 0 0,4 0 0,-3 0 0,0 0 0,1 0 0,3 4 0,-1 1 0,1-3 0,-1 0 0,1 2 0,-3 2 0,-1-1 0,0 1 0,0 2 0,-3-2 0,2-1 0,-2 1 0,-1 2 0,-1-2 0,0-1 0,-1 1 0,2-2 0,1-2 0,4 0 0,0 3 0,2-1 0,6-4 0,0 0 0,3 0 0,-1 0 0,-4 0 0,0 1 0,0 3 0,-1-2 0,-3 2 0,-4-3 0,-3-1 0,-2 0 0,1 0 0,0 0 0,-1 2 0,1 0 0,-1 3 0,5-1 0,0-4 0,-1 0 0,3 0 0,-1 0 0,4 0 0,-1 0 0,1 0 0,-4 0 0,1 0 0,-3 0 0,1 0 0,0 4 0,-5 0 0,1 0 0,-6-4 0,4 0 0,-4 5 0,6-1 0,-5 0 0,0-4 0,-3 0 0,3 0 0,-5 0 0,4 0 0,-3 0 0,4 0 0,-1 0 0,2 0 0,0 0 0,3 0 0,0 0 0,1 0 0,-5 0 0,0 0 0,2 0 0,-3 0 0,2 0 0,-5 0 0,4 0 0,-5 0 0,4 0 0,-3 0 0,-1 0 0,5 0 0,-4 0 0,5 0 0,-5 0 0,4 0 0,1 6 0,3-5 0,1 3 0,-1-2 0,-3 2 0,-1 0 0,2-1 0,1-2 0,0 0 0,-1 2 0,-2 1 0,2-1 0,1 3 0,3-2 0,2 0 0,0 2 0,1-5 0,-3 5 0,1-2 0,2 0 0,0 5 0,-4-5 0,-1 0 0,1 1 0,3-3 0,1 2 0,-2-1 0,-1 1 0,3-3 0,0 4 0,-2-4 0,-1-1 0,-1 1 0,-1 2 0,1 1 0,-1-1 0,-3-1 0,-1-2 0,1 0 0,-2 0 0,-2 0 0,1 4 0,2 0 0,3 2 0,2-4 0,-1 2 0,1 1 0,0-4 0,-1 2 0,1 1 0,-1 2 0,2-4 0,2 3 0,0-3 0,5 4 0,-3 0 0,0-1 0,1 1 0,3 4 0,-1-4 0,3 3 0,1-1 0,-2-1 0,0 3 0,-2-3 0,1-1 0,2 2 0,0-3 0,-2 1 0,-1 0 0,-2 2 0,4-4 0,-4 0 0,-1 2 0,0-5 0,-2 5 0,2-2 0,1 0 0,-3 5 0,2-4 0,-1 1 0,-1-1 0,5 4 0,-2-4 0,-1 1 0,0 0 0,4 3 0,-1-2 0,1 2 0,-1-1 0,3-4 0,-4 3 0,1-1 0,0-3 0,-1 2 0,6-1 0,-3 1 0,-2 0 0,3-3 0,-5 2 0,2-1 0,0 1 0,0-3 0,4 3 0,1-1 0,-1 1 0,-2-1 0,1 4 0,-2 0 0,1 0 0,7-3 0,-4 5 0,0 0 0,1 3 0,-2-4 0,0 0 0,0 1 0,0-2 0,-1 4 0,-2-4 0,-1 1 0,1 0 0,-2-5 0,1 3 0,0-2 0,-2 0 0,4 2 0,-5-3 0,1 1 0,4-1 0,-1 2 0,2 1 0,-2-1 0,0 1 0,9 4 0,-6-3 0,2 0 0,-1-3 0,-1 3 0,1 0 0,-3 0 0,-2-3 0,2 2 0,-5-1 0,1 1 0,4-1 0,-4 1 0,2-3 0,1 2 0,2 2 0,1-3 0,0 3 0,0-1 0,1-3 0,-1 2 0,1 1 0,4 0 0,3-1 0,-1 3 0,0-2 0,0 0 0,0-1 0,-2 5 0,3-3 0,1 1 0,-2 1 0,3-2 0,-5 2 0,2 0 0,3 1 0,-3-3 0,1 0 0,-1 0 0,0 0 0,-3-1 0,3 4 0,0-3 0,0-1 0,-2 2 0,2-2 0,0 1 0,0 3 0,0 1 0,3 0 0,-3-1 0,-1-2 0,4 0 0,-2 5 0,3-2 0,2-3 0,0 4 0,0-4 0,-1 3 0,1 2 0,-2-2 0,-1-1 0,-1-2 0,0 2 0,-1-3 0,-1 1 0,-2 1 0,-2-2 0,-3 2 0,-4-3 0,-3-1 0,1 1 0,-5 2 0,2-2 0,-2 0 0,-1-1 0,-5-1 0,-1-2 0,0 1 0,0 1 0,-3 0 0,5-4 0,-7 0 0,4 0 0,-7 0 0,-4 0 0,-2 0 0,-11-6 0,-1-1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43.764"/>
    </inkml:context>
    <inkml:brush xml:id="br0">
      <inkml:brushProperty name="width" value="0.08571" units="cm"/>
      <inkml:brushProperty name="height" value="0.08571" units="cm"/>
      <inkml:brushProperty name="color" value="#33CCFF"/>
    </inkml:brush>
  </inkml:definitions>
  <inkml:trace contextRef="#ctx0" brushRef="#br0">75 26 12287,'-12'0'0,"-1"-6"0,6 3 0,3-5 0,1 5 0,-1-1 0,1 3 0,-5 1 0,4 0 0,-5 0 0,7 0 0,-4 1 0,6 3 0,6 2 0,2 4 0,3-3 0,2-2 0,-1 3 0,1-3 0,1-1 0,3 1 0,-2-2 0,6 4 0,1-1 0,2-3 0,5 2 0,3-1 0,3-1 0,4-1 0,7-2 0,2 0 0,2 0 0,0 0 0,12 0 0,-5 0 0,3 0 0,1 0 0,2 0 0,-7 0 0,-2 0 0,-2 0 0,-5 0 0,-10 1 0,-4 2 0,-3 1 0,-10 2 0,-3-4 0,-3 4 0,-1 1 0,-5-4 0,0 1 0,-5 3 0,3-6 0,-5 5 0,3-6 0,-1-4 0,6-1 0,0 1 0,3-1 0,0 3 0,1-3 0,-1-1 0,1-1 0,-1-5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44.444"/>
    </inkml:context>
    <inkml:brush xml:id="br0">
      <inkml:brushProperty name="width" value="0.08571" units="cm"/>
      <inkml:brushProperty name="height" value="0.08571" units="cm"/>
      <inkml:brushProperty name="color" value="#33CCFF"/>
    </inkml:brush>
  </inkml:definitions>
  <inkml:trace contextRef="#ctx0" brushRef="#br0">597 38 12287,'12'0'0,"1"0"0,-5 0 0,2 0 0,4 0 0,-1-1 0,3-3 0,-7 1 0,-5-6 0,-3 5 0,-1-4 0,-5 5 0,2-3 0,-6 6 0,7 0 0,-4 2 0,5 1 0,-3 2 0,-5 2 0,2-3 0,-3 5 0,-2 1 0,-4 1 0,-6 1 0,1 1 0,-3-1 0,-1 1 0,-8 5 0,-3 3 0,-2 3 0,-3 1 0,0 0 0,0 0 0,-1-1 0,2-3 0,2 3 0,5-5 0,3 1 0,4-4 0,6-2 0,3-1 0,3-2 0,2-3 0,5-1 0,1-4 0,1 1 0,5 1 0,0-5 0,1 0 0,8 0 0,0 0 0,2 0 0,2 0 0,0 0 0,-6 5 0,-2 2 0,1 0 0,-5-1 0,5-6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45.423"/>
    </inkml:context>
    <inkml:brush xml:id="br0">
      <inkml:brushProperty name="width" value="0.08571" units="cm"/>
      <inkml:brushProperty name="height" value="0.08571" units="cm"/>
      <inkml:brushProperty name="color" value="#33CCFF"/>
    </inkml:brush>
  </inkml:definitions>
  <inkml:trace contextRef="#ctx0" brushRef="#br0">51 38 12287,'-13'-4'0,"1"0"0,0-2 0,4 2 0,3 1 0,5-5 0,0 5 0,0-3 0,0 8 0,1 2 0,3 4 0,3 2 0,7 0 0,1-2 0,2 2 0,10 1 0,-1 2 0,5-2 0,4-3 0,9 2 0,5-5 0,2 1 0,2 0 0,4 3 0,-1-2 0,-1 2 0,1-1 0,4-4 0,-3 5 0,1-1 0,-4-1 0,1 4 0,-4-4 0,-3 2 0,-4-1 0,1-1 0,-5 3 0,-2-3 0,-2-2 0,8 4 0,-5-4 0,3 2 0,1 3 0,9-3 0,-1 1 0,5 1 0,4-2 0,0 4 0,0-3 0,-3 3 0,-1 2 0,-1 1 0,-5 1 0,-1 2 0,-3-2 0,1 3 0,-5-1 0,-2-1 0,0-2 0,-3 2 0,1 1 0,-2-2 0,-2-1 0,2-1 0,-4-2 0,2-1 0,-1-2 0,-1 1 0,3 3 0,-1 1 0,0-1 0,1-3 0,0-2 0,-3 0 0,-1 0 0,-2-3 0,-2 3 0,-1 0 0,-1 0 0,3-5 0,-7 4 0,3-2 0,1 0 0,0 2 0,0-3 0,-1 2 0,-3 2 0,4-4 0,-1 3 0,4-1 0,0 4 0,-2 0 0,1 1 0,1-1 0,1 0 0,4-2 0,-2 2 0,0-1 0,0-1 0,2 3 0,-2-5 0,0 2 0,-1 3 0,0-3 0,-7 2 0,0-1 0,-2-1 0,-2 4 0,3-4 0,-2 1 0,-2 1 0,4-2 0,-1 3 0,3-2 0,1 2 0,0-1 0,2 1 0,2-1 0,5 0 0,1-2 0,1 2 0,-1-1 0,0-1 0,8 4 0,-5-4 0,1 2 0,0-1 0,-3-1 0,-1 3 0,-2-2 0,2 2 0,-3-3 0,2 1 0,-1 2 0,-1 1 0,5 2 0,-4-1 0,3 1 0,2-1 0,0 1 0,2-1 0,4 1 0,2 0 0,5-1 0,-6-1 0,0-1 0,-4-2 0,1 1 0,-3 2 0,-4-1 0,-3-2 0,-8-5 0,-7 1 0,-3-1 0,-2 1 0,-3-3 0,-1 4 0,-5-4 0,3-1 0,-6 0 0,0 0 0,-6-6 0,-1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7:53.921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252 25 12287,'-7'0'0,"1"0"0,8 0 0,2 0 0,3 0 0,5 0 0,-3 0 0,-1 0 0,-4 0 0,5 0 0,-1 0 0,5 0 0,-1 0 0,1 0 0,-1 0 0,1 0 0,-1 0 0,5-1 0,1-2 0,0-1 0,1 1 0,-3 2 0,-3 1 0,-1 0 0,1 0 0,-2-2 0,-1 0 0,-2-3 0,-5 1 0,3 4 0,-6 0 0,5 0 0,2 0 0,6 0 0,-6 0 0,4 0 0,-8 0 0,5 0 0,-4 0 0,5 0 0,-5 4 0,4 1 0,2-3 0,1 0 0,2-2 0,-1 0 0,1 0 0,-6 1 0,-2 2 0,1 1 0,-5 0 0,6 0 0,-2 1 0,-3 3 0,7-4 0,-1 0 0,5-4 0,-1 5 0,1-1 0,-6 1 0,-2-2 0,1 1 0,-5 1 0,6-1 0,-3 0 0,3 4 0,6-4 0,0 5 0,-1-5 0,-4 4 0,1-3 0,-1 3 0,5-4 0,-1 5 0,1-5 0,-1 4 0,0-2 0,-4 1 0,3-3 0,-2 3 0,2-2 0,-3 0 0,0-4 0,2 3 0,1-1 0,2 5 0,0-5 0,-1 1 0,-5 3 0,-1-5 0,-5 7 0,3-4 0,-1-1 0,5-4 0,-3 1 0,3 3 0,-4-2 0,3 3 0,-1 1 0,-1-3 0,-1 5 0,-2-4 0,3 3 0,1-1 0,1 4 0,6-3 0,-1 0 0,-4 2 0,1-3 0,1 0 0,1-1 0,-3 1 0,1-3 0,-1 2 0,-1 2 0,4-3 0,-3 5 0,4-1 0,0 5 0,-3-2 0,-2-2 0,-2 0 0,3-5 0,-2 4 0,1 2 0,-4-3 0,2 0 0,0 0 0,-1 0 0,1-3 0,-2 5 0,1 0 0,6-2 0,-2 2 0,-1-2 0,0 3 0,-1-2 0,4 0 0,-2 5 0,-1-2 0,0-1 0,-1-2 0,3 1 0,0 2 0,2-3 0,-3 2 0,-1-5 0,0 1 0,0 0 0,-2-1 0,3-2 0,2 1 0,-3 5 0,1-5 0,-1 5 0,1 0 0,-1-2 0,-2 1 0,-4 1 0,3 3 0,-3-3 0,1-3 0,2 0 0,-1 2 0,4-2 0,-2 1 0,1-4 0,-2 2 0,5 1 0,-2-3 0,1 5 0,-4 1 0,4 3 0,-5-4 0,1 1 0,-2 1 0,2-3 0,2 0 0,1-2 0,-5 1 0,4-4 0,0 3 0,-1 4 0,4 0 0,-4-2 0,-5 1 0,0 1 0,0 3 0,0 1 0,0-1 0,0 1 0,0-5 0,0 1 0,0 0 0,1-3 0,2-1 0,1 1 0,2 0 0,-3 3 0,1 0 0,-1 1 0,-2-3 0,-1 1 0,2 0 0,2-1 0,-3 4 0,3-2 0,-2 2 0,-2 2 0,0-5 0,1 0 0,3 2 0,-1 0 0,4 0 0,0-2 0,0 2 0,-3-3 0,3 1 0,-1 2 0,2-3 0,-4 1 0,-1 2 0,-1 1 0,-2 2 0,0-1 0,0 1 0,0-1 0,0 1 0,0-1 0,0 1 0,4 0 0,0-1 0,0-3 0,-4-1 0,0 2 0,4-3 0,1 1 0,-1 0 0,-4 5 0,0-5 0,0 1 0,0 0 0,4-2 0,0 2 0,-1 1 0,-2-3 0,-1 1 0,0 2 0,0-3 0,0 1 0,0 2 0,0 1 0,0 2 0,0-1 0,0 1 0,0-1 0,0 1 0,2-2 0,2-3 0,-3 4 0,3-4 0,-2 3 0,-2 2 0,0-1 0,0-3 0,0-1 0,-2 0 0,-2-1 0,3 4 0,-3-2 0,1 1 0,-1-2 0,2 3 0,-2-2 0,3 2 0,1 1 0,0 1 0,0-1 0,0 1 0,0-1 0,0 1 0,0 0 0,0-1 0,-4 1 0,-1-1 0,3 1 0,-4-1 0,2 1 0,0 0 0,4-1 0,0 1 0,0-1 0,0 1 0,0-1 0,0 1 0,0-5 0,0 1 0,0 0 0,-2 1 0,-1 0 0,-1-2 0,0-3 0,4 3 0,0 2 0,-4-3 0,0 1 0,1 2 0,1 1 0,2 1 0,0 1 0,0 0 0,-1-2 0,-2-1 0,-1-2 0,0-4 0,4 4 0,0 1 0,0 3 0,0 1 0,0 0 0,0-1 0,0 1 0,0-5 0,0 0 0,0-3 0,0 3 0,-1 0 0,-4 5 0,4-5 0,-5 1 0,1 0 0,3-2 0,-2 2 0,3 1 0,-3-3 0,-1 1 0,3 2 0,-1-1 0,0 1 0,-1-1 0,1 0 0,2-2 0,-1 0 0,-1 0 0,-1 0 0,0-3 0,3 3 0,-2 0 0,-1 0 0,0-2 0,2 2 0,-1 0 0,-1-1 0,0-1 0,3 3 0,-4 2 0,3 1 0,-7 2 0,6-1 0,-1 1 0,-1-5 0,0 0 0,3 2 0,-4-3 0,2 2 0,0-1 0,-2-1 0,3 4 0,-4-3 0,0 4 0,0 0 0,3-1 0,-3-1 0,2-2 0,2 2 0,-3-3 0,2 2 0,1 0 0,1-3 0,-1 0 0,-1-1 0,-2 1 0,3 3 0,-1 0 0,-2-5 0,2 4 0,-4 2 0,1-3 0,0 2 0,0-1 0,0-1 0,4 0 0,-2-4 0,0 2 0,1 2 0,-4-3 0,2 5 0,-1 1 0,4-3 0,-2 1 0,-1 2 0,4-1 0,-5 1 0,1-1 0,0-5 0,2 4 0,1-1 0,-5 1 0,4 2 0,-3-4 0,1 1 0,-3-3 0,0 4 0,-2 1 0,-2 3 0,5-1 0,0-2 0,3-2 0,-3-3 0,5-1 0,-1 5 0,-1 1 0,-1 2 0,-1-3 0,3 2 0,-3-5 0,1 2 0,1-2 0,0 3 0,0 0 0,-5 4 0,2-4 0,4 2 0,-3-5 0,1 2 0,0-3 0,2 5 0,1-2 0,-4 3 0,2-2 0,-1-4 0,3 4 0,-1 2 0,-4-3 0,4 2 0,1 0 0,-3-2 0,1 2 0,-2 0 0,4-2 0,-3 0 0,1-1 0,3 4 0,-7-3 0,5 5 0,-5-3 0,4-2 0,-2 0 0,-3 0 0,3 0 0,-2 2 0,0-2 0,-2-1 0,-1 4 0,3-3 0,2 1 0,1 0 0,-2-3 0,2 2 0,-1-2 0,3-1 0,-3-2 0,1 2 0,-3-3 0,0 4 0,2-3 0,-1 1 0,-2 3 0,-1 1 0,-2-3 0,1 4 0,-1 2 0,1-3 0,-1 1 0,1-5 0,-1 1 0,5-2 0,-1-2 0,5 4 0,-4 0 0,-2-1 0,-1 2 0,-2 1 0,1 1 0,-1-3 0,0 3 0,1-1 0,1-1 0,1-2 0,2 1 0,3 1 0,-3-5 0,0 0 0,-5 0 0,1 4 0,-1 0 0,0-1 0,5 2 0,0-1 0,-2-1 0,-1 3 0,-2-2 0,1-1 0,3-2 0,1-1 0,0 0 0,-5 0 0,0 0 0,1 0 0,-1 2 0,1 2 0,-1-3 0,1 5 0,-1-2 0,0 0 0,1 2 0,-1-3 0,1 1 0,-1 0 0,1-4 0,3 0 0,1 0 0,4 0 0,-5 0 0,1 0 0,-5 0 0,1 0 0,-1 0 0,-1 4 0,-2 0 0,2 0 0,-3-4 0,3 0 0,6 0 0,1-1 0,1-3 0,-2 1 0,3-5 0,-4 5 0,0-1 0,-2 2 0,-1 2 0,-1 0 0,0 0 0,1 0 0,-1 0 0,1 0 0,5 0 0,1 0 0,6 0 0,-5 6 0,-8-5 0,-6 5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46.046"/>
    </inkml:context>
    <inkml:brush xml:id="br0">
      <inkml:brushProperty name="width" value="0.08571" units="cm"/>
      <inkml:brushProperty name="height" value="0.08571" units="cm"/>
      <inkml:brushProperty name="color" value="#33CCFF"/>
    </inkml:brush>
  </inkml:definitions>
  <inkml:trace contextRef="#ctx0" brushRef="#br0">649 51 12287,'0'-13'0,"0"5"0,0-1 0,0 5 0,0-4 0,0 5 0,-2-3 0,-2 8 0,-4 2 0,-4 1 0,-2 7 0,-2-1 0,-5 3 0,-9 7 0,-4 1 0,-5 3 0,-3 0 0,-6 7 0,2-5 0,-1 2 0,1 2 0,-2-2 0,8-5 0,3-2 0,7-1 0,5-6 0,4 2 0,4-4 0,3-5 0,7 3 0,13-9 0,12 1 0,8-6 0,8-6 0,-4-7 0,1-4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46.640"/>
    </inkml:context>
    <inkml:brush xml:id="br0">
      <inkml:brushProperty name="width" value="0.08571" units="cm"/>
      <inkml:brushProperty name="height" value="0.08571" units="cm"/>
      <inkml:brushProperty name="color" value="#33CCFF"/>
    </inkml:brush>
  </inkml:definitions>
  <inkml:trace contextRef="#ctx0" brushRef="#br0">62 26 12287,'-13'-6'0,"2"3"0,3-5 0,1 5 0,3-1 0,1 3 0,-5 1 0,5 1 0,-1 3 0,4 3 0,4 4 0,4-2 0,9 2 0,7-4 0,6 1 0,8 1 0,12-1 0,5 5 0,6-2 0,8-3 0,10 8 0,-1-4 0,5 3 0,2 4 0,11-1 0,-7 4 0,-2-2 0,-3-2 0,-2 3 0,-3-5 0,0 0 0,-1-2 0,7 0 0,-10 1 0,1 2 0,-4-2 0,5-1 0,-4-1 0,-2-1 0,-2 1 0,-3-2 0,-7-1 0,-6-3 0,-6-2 0,-9 4 0,-10-5 0,-6-1 0,-9-2 0,-13-5 0,-7-2 0,-2 1 0,1-1 0,0-4 0,-5 2 0,6 1 0,3-1 0,4 5 0,4-1 0,3-9 0,6-1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48.561"/>
    </inkml:context>
    <inkml:brush xml:id="br0">
      <inkml:brushProperty name="width" value="0.08571" units="cm"/>
      <inkml:brushProperty name="height" value="0.08571" units="cm"/>
      <inkml:brushProperty name="color" value="#33CCFF"/>
    </inkml:brush>
  </inkml:definitions>
  <inkml:trace contextRef="#ctx0" brushRef="#br0">2224 24 12287,'8'-4'0,"0"-1"0,-4 1 0,5 4 0,-6-5 0,1 3 0,-8-2 0,-3 7 0,-6 1 0,5 4 0,1-2 0,0 0 0,0-1 0,3 4 0,-5-4 0,1 2 0,1 3 0,-4-3 0,2 1 0,-2 2 0,-1 1 0,-1 2 0,-1-1 0,-1 1 0,-2-1 0,-1 1 0,2 0 0,0-2 0,0-3 0,-2 6 0,1-4 0,1 1 0,-2 4 0,4-2 0,-5 4 0,3-3 0,-1-2 0,-4 5 0,3 0 0,0-1 0,0 3 0,-1-6 0,4 6 0,-3-1 0,-2 3 0,5 1 0,-3 0 0,1-2 0,0-2 0,1-1 0,3-3 0,1 1 0,-1 2 0,0 0 0,1-5 0,-1 1 0,1-1 0,-1 1 0,-1-1 0,-2 1 0,2-5 0,-3 1 0,3 0 0,1 3 0,1 0 0,-5 1 0,0-1 0,2 1 0,1-1 0,1 1 0,1 0 0,1-1 0,2 1 0,-2-1 0,3 1 0,-3-1 0,-1 1 0,3-1 0,0 1 0,0 0 0,-1-5 0,-1 0 0,-1 2 0,-2 1 0,-5 2 0,1-1 0,-2 1 0,-2 0 0,-2 3 0,-1 1 0,1-2 0,3-1 0,-1-1 0,4-1 0,0 1 0,0 0 0,1-2 0,4-2 0,1 0 0,-1 1 0,1-3 0,-1 1 0,1 2 0,-1 1 0,0 1 0,1 1 0,-1 0 0,1-1 0,-1 1 0,1-1 0,-1 1 0,0-1 0,2 1 0,2 0 0,0-1 0,-1 1 0,-1-1 0,-1 1 0,-1-1 0,5 0 0,-1-3 0,1 0 0,1 0 0,-4 1 0,2 0 0,-2-2 0,-1 2 0,-5 1 0,-1 2 0,0-1 0,0 1 0,-3 4 0,2-1 0,0 0 0,-3-2 0,3-2 0,3 1 0,2-1 0,1 1 0,2-5 0,1 1 0,2 1 0,1 1 0,-1 1 0,-4 1 0,4-1 0,-3 1 0,-2-1 0,1 2 0,-2 2 0,-3 1 0,-4-2 0,2 3 0,-2-1 0,0 0 0,1 1 0,-2-4 0,5 2 0,2-3 0,1-5 0,1 3 0,1-4 0,-1 0 0,5 5 0,-1-4 0,2 3 0,-1 2 0,-2-5 0,5-1 0,-2-1 0,4-2 0,-3-4 0,6 0 0,0-2 0,2 0 0,2-3 0,-3-10 0,5 1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49.410"/>
    </inkml:context>
    <inkml:brush xml:id="br0">
      <inkml:brushProperty name="width" value="0.08571" units="cm"/>
      <inkml:brushProperty name="height" value="0.08571" units="cm"/>
      <inkml:brushProperty name="color" value="#33CCFF"/>
    </inkml:brush>
  </inkml:definitions>
  <inkml:trace contextRef="#ctx0" brushRef="#br0">710 26 12287,'8'-5'0,"1"1"0,-5-4 0,4 4 0,1-1 0,-4 7 0,-5 2 0,-1 3 0,-9 6 0,-3 0 0,-2 4 0,-7-1 0,1 5 0,-3 1 0,-1 2 0,-2 1 0,-2 1 0,-4 4 0,-4 3 0,0-2 0,-2-1 0,-2 0 0,-1-1 0,0 0 0,5-5 0,0-2 0,4-1 0,2-1 0,6 1 0,0-3 0,0 0 0,1-8 0,3 2 0,4 0 0,4-7 0,7-1 0,6-8 0,7-4 0,5-3 0,4-3 0,-1-2 0,-4 0 0,2-12 0,-6 1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49.943"/>
    </inkml:context>
    <inkml:brush xml:id="br0">
      <inkml:brushProperty name="width" value="0.08571" units="cm"/>
      <inkml:brushProperty name="height" value="0.08571" units="cm"/>
      <inkml:brushProperty name="color" value="#33CCFF"/>
    </inkml:brush>
  </inkml:definitions>
  <inkml:trace contextRef="#ctx0" brushRef="#br0">75 62 12287,'-7'-12'0,"-3"3"0,4 2 0,-1 2 0,3-4 0,-4 5 0,-2 1 0,3-2 0,-1 1 0,5 1 0,-1 7 0,8-1 0,6 4 0,5 0 0,6 0 0,14-3 0,8 3 0,7 0 0,5 0 0,9-3 0,3 3 0,5 0 0,5 0 0,14 1 0,-7 5 0,2-1 0,-1 1 0,-5 2 0,-9 1 0,-4-4 0,-3-1 0,-8 3 0,-6-5 0,-6 1 0,-5-2 0,-7 2 0,-4-6 0,-6-1 0,-5-2 0,-9-1 0,-8 0 0,-8-1 0,-3-4 0,-2-3 0,0 1 0,1-1 0,-1-1 0,12 2 0,6 3 0,8 3 0,4 1 0,5 5 0,-2 2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51.059"/>
    </inkml:context>
    <inkml:brush xml:id="br0">
      <inkml:brushProperty name="width" value="0.08571" units="cm"/>
      <inkml:brushProperty name="height" value="0.08571" units="cm"/>
      <inkml:brushProperty name="color" value="#33CCFF"/>
    </inkml:brush>
  </inkml:definitions>
  <inkml:trace contextRef="#ctx0" brushRef="#br0">100 1 12287,'-13'0'0,"1"0"0,-1 0 0,1 0 0,-1 0 0,5 0 0,-1 0 0,5 0 0,-4 0 0,5 0 0,-1 0 0,8 1 0,4 2 0,3 1 0,8 4 0,1-4 0,6 1 0,3 0 0,9-3 0,10 3 0,10-1 0,9 1 0,9 3 0,5-2 0,0 1 0,0 2 0,7 2 0,-6 2 0,-5 0 0,-7-1 0,-4-1 0,-5-1 0,-7-2 0,-3 2 0,-5-3 0,-10 0 0,-2 0 0,-5 0 0,-8-4 0,-4 1 0,-4-3 0,-6-1 0,-2-4 0,-10 0 0,3 0 0,-5 3 0,1-4 0,2 4 0,5-5 0,4 6 0,1-5 0,7-2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51.691"/>
    </inkml:context>
    <inkml:brush xml:id="br0">
      <inkml:brushProperty name="width" value="0.08571" units="cm"/>
      <inkml:brushProperty name="height" value="0.08571" units="cm"/>
      <inkml:brushProperty name="color" value="#33CCFF"/>
    </inkml:brush>
  </inkml:definitions>
  <inkml:trace contextRef="#ctx0" brushRef="#br0">1206 108 12287,'6'-13'0,"1"1"0,6 1 0,-1 2 0,-5-2 0,-3 3 0,-2 1 0,-2-2 0,0 7 0,0-10 0,0 5 0,0 0 0,0 7 0,-3 9 0,-4 1 0,-6-2 0,-3 7 0,0-2 0,-2 1 0,-1 0 0,-11 3 0,-5 1 0,-1 1 0,-4 4 0,-4 6 0,-7 4 0,-4 4 0,-3 0 0,-4 5 0,0 1 0,0 2 0,3 3 0,-6 0 0,3 3 0,4-3 0,6-1 0,3-4 0,8-7 0,1-2 0,6-5 0,-1-4 0,5-4 0,4-4 0,3-3 0,5-3 0,7-1 0,1-3 0,2-2 0,5-1 0,-2-4 0,5 0 0,0-1 0,0-3 0,1 1 0,3-5 0,3-6 0,6-6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1:52.457"/>
    </inkml:context>
    <inkml:brush xml:id="br0">
      <inkml:brushProperty name="width" value="0.08571" units="cm"/>
      <inkml:brushProperty name="height" value="0.08571" units="cm"/>
      <inkml:brushProperty name="color" value="#33CCFF"/>
    </inkml:brush>
  </inkml:definitions>
  <inkml:trace contextRef="#ctx0" brushRef="#br0">119 38 12287,'-12'0'0,"-1"-2"0,0 0 0,1-3 0,3-3 0,1 4 0,-2 1 0,-1-2 0,-1 0 0,3 1 0,1 4 0,6 0 0,2 0 0,7 0 0,12 6 0,6 2 0,7 2 0,4-2 0,12 3 0,5-2 0,5 2 0,6 2 0,6 3 0,-1 1 0,0-2 0,4-1 0,-1 3 0,2 1 0,-2 0 0,-4 1 0,5-3 0,-15-3 0,-3-1 0,-7 1 0,-11-2 0,-12-3 0,-7-3 0,-4-4 0,-8-1 0,-6 0 0,-7 0 0,-5-4 0,0-2 0,-2 1 0,-3-1 0,3 2 0,-3 3 0,3-2 0,2-1 0,4-1 0,-2 5 0,-4 0 0,-6 0 0,-9-5 0,-3-2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46.992"/>
    </inkml:context>
    <inkml:brush xml:id="br0">
      <inkml:brushProperty name="width" value="0.08571" units="cm"/>
      <inkml:brushProperty name="height" value="0.08571" units="cm"/>
      <inkml:brushProperty name="color" value="#CC0066"/>
    </inkml:brush>
  </inkml:definitions>
  <inkml:trace contextRef="#ctx0" brushRef="#br0">0 0 12287,'0'7'0,"0"0"0,0-2 0,0-3 0,0 7 0,0-5 0,0 4 0,0 1 0,0 3 0,0 1 0,0-1 0,0 2 0,0 2 0,0 0 0,0 1 0,0-4 0,0-1 0,0 1 0,2-1 0,2 1 0,-3-1 0,4 1 0,-4 0 0,-1-1 0,0 1 0,0-1 0,0 5 0,0 0 0,0 0 0,0 1 0,0-4 0,0 4 0,0-2 0,0 1 0,0 0 0,0-4 0,0 1 0,0 2 0,4-6 0,0 3 0,-1-2 0,-1 0 0,-2 1 0,1 1 0,3 0 0,-2 1 0,2 1 0,-3 2 0,-1-2 0,0 5 0,-1 0 0,-2 3 0,-1-2 0,0 2 0,4-3 0,0 1 0,0 0 0,0-4 0,0 2 0,0-1 0,0-2 0,0-2 0,0-2 0,0 1 0,0-1 0,0 1 0,1-1 0,2 1 0,1 0 0,0-1 0,-4 1 0,0-1 0,0 1 0,0 4 0,0-1 0,0 0 0,0-2 0,0-2 0,0 1 0,0-1 0,0 1 0,-1-2 0,-2-1 0,-1-2 0,0 1 0,4 3 0,4 1 0,0-1 0,-1 1 0,-2-1 0,-1 1 0,2-1 0,2 1 0,-3 0 0,3-1 0,-2 1 0,-2-1 0,0 1 0,-2-1 0,-2 1 0,3-1 0,-3 1 0,2 0 0,2-1 0,0 1 0,0-1 0,0 1 0,0-1 0,0 1 0,0 0 0,0-1 0,0 1 0,0 1 0,0 1 0,0 2 0,0-1 0,0-3 0,0 0 0,0-1 0,0 1 0,0-1 0,0 1 0,0-1 0,0 1 0,0-1 0,0 1 0,0 1 0,-1 1 0,-2 2 0,-1-2 0,0 4 0,2-1 0,-1 0 0,-1 0 0,0-1 0,4-5 0,-1 1 0,-4-1 0,4 1 0,-3 0 0,2-5 0,4-1 0,2-1 0,-1-2 0,5-4 0,-5-6 0,1-2 0,-2-3 0,-2-2 0,0 0 0,0 1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48.268"/>
    </inkml:context>
    <inkml:brush xml:id="br0">
      <inkml:brushProperty name="width" value="0.08571" units="cm"/>
      <inkml:brushProperty name="height" value="0.08571" units="cm"/>
      <inkml:brushProperty name="color" value="#CC0066"/>
    </inkml:brush>
  </inkml:definitions>
  <inkml:trace contextRef="#ctx0" brushRef="#br0">51 565 12287,'-9'5'0,"1"-1"0,-1 0 0,1-4 0,0 0 0,5-2 0,-1-2 0,2 2 0,4-7 0,2-1 0,-3 3 0,4-1 0,-4 4 0,-1-5 0,0 7 0,1-4 0,4 6 0,1 0 0,7 0 0,0 0 0,3-4 0,3-2 0,-1 1 0,0-1 0,4 1 0,-1 2 0,1-3 0,-1-1 0,3 4 0,-3-1 0,1 1 0,-1-1 0,2 3 0,-5-3 0,0 2 0,0 2 0,4-5 0,-1-4 0,4-2 0,5-1 0,-2-5 0,7-1 0,2 0 0,4-1 0,5-2 0,-3 3 0,0 0 0,1 0 0,-1 1 0,-3 3 0,2-1 0,-1-2 0,2 1 0,-3 3 0,-2 2 0,-3 2 0,-3-2 0,1 4 0,-3-1 0,-4 0 0,-1 3 0,1-2 0,-1 0 0,0 0 0,-4 0 0,-2-2 0,1 2 0,-1 1 0,-3-4 0,0 3 0,-3-1 0,-5 0 0,2 3 0,-4-2 0,1 2 0,-4-1 0,1 2 0,-3 3 0,-2-5 0,-3 6 0,2 1 0,-3 2 0,-1 1 0,5 2 0,-4-2 0,4 5 0,1-4 0,0 1 0,0-6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07:56.680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 51 12287,'7'-6'0,"-2"-1"0,1 0 0,-5 0 0,5 5 0,-1-3 0,-3 0 0,3 2 0,1-1 0,-5 0 0,5 4 0,-6 1 0,0 3 0,1-2 0,3 2 0,-1-3 0,6-1 0,0 0 0,3 0 0,0 0 0,1 0 0,-1 0 0,1 2 0,-1 2 0,1-3 0,-1 3 0,1 2 0,0-2 0,-1 2 0,1-4 0,-1 3 0,1-1 0,1-4 0,1 0 0,2 0 0,4 0 0,-3 0 0,0 0 0,0 0 0,3 0 0,-4 0 0,-2 0 0,-1 0 0,-3 1 0,-1 2 0,-1 1 0,-1 5 0,4-5 0,1-1 0,-5-2 0,1-1 0,1 0 0,1 0 0,3 0 0,1 0 0,2 0 0,-2 0 0,5 0 0,-1 0 0,2 0 0,0 0 0,-1 0 0,1 1 0,-3 2 0,0 1 0,-4 5 0,3-4 0,-4 2 0,0 0 0,0 2 0,-2-4 0,-3 1 0,3-5 0,-2 3 0,2-2 0,1-2 0,1 0 0,0 0 0,-1 0 0,1 0 0,-1 0 0,2 1 0,3 3 0,-3-2 0,3 2 0,-3-3 0,-2 4 0,-1 0 0,-1 1 0,-2-1 0,1-1 0,3-4 0,0 2 0,-4 2 0,3-3 0,-3 4 0,4-4 0,0-1 0,1 0 0,1 0 0,2 0 0,0 0 0,3 1 0,-1 2 0,-2 1 0,-2 1 0,0-5 0,1 0 0,2 0 0,0 1 0,-3 2 0,1 1 0,2-1 0,-1-2 0,-3-1 0,-1 2 0,1 2 0,0-3 0,-1 5 0,1-2 0,-1 0 0,5 0 0,0-2 0,0 0 0,1 3 0,-4 0 0,4-2 0,-1 1 0,-1-1 0,5 3 0,-3-1 0,0 1 0,1-1 0,2 1 0,-5-3 0,0 2 0,-2 2 0,-2-4 0,2 1 0,1-2 0,2-2 0,0 4 0,-3 0 0,1-1 0,2-2 0,5 1 0,-2 0 0,1 3 0,0-3 0,-4 4 0,2-2 0,-1 0 0,-2 2 0,-2-3 0,-1 4 0,3-2 0,1-2 0,-1 3 0,-2-2 0,2-1 0,0-2 0,5 3 0,-3 0 0,2-1 0,2-1 0,2-1 0,1 2 0,0 1 0,0-1 0,1 2 0,-3-1 0,0-1 0,-2-1 0,-2 2 0,2 0 0,-4 0 0,-3 2 0,2-5 0,1 3 0,-1-2 0,-2-2 0,-2 0 0,1 0 0,-1 0 0,-5 0 0,-1 1 0,-6 3 0,5-2 0,4 2 0,-2-3 0,1-1 0,2 0 0,1 0 0,6 0 0,-1 0 0,0 0 0,-2 0 0,-2 0 0,1 2 0,-1 2 0,-5-3 0,5 5 0,-11-6 0,5 0 0,-1 0 0,4 1 0,2 4 0,-3-4 0,0 3 0,1-3 0,-2-1 0,-2 0 0,-5 0 0,0-1 0,0-3 0,5 4 0,-1 0 0,0 0 0,-4 11 0,0-4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49.548"/>
    </inkml:context>
    <inkml:brush xml:id="br0">
      <inkml:brushProperty name="width" value="0.08571" units="cm"/>
      <inkml:brushProperty name="height" value="0.08571" units="cm"/>
      <inkml:brushProperty name="color" value="#CC0066"/>
    </inkml:brush>
  </inkml:definitions>
  <inkml:trace contextRef="#ctx0" brushRef="#br0">1 526 12287,'0'-8'0,"0"-1"0,5 7 0,5-4 0,4 2 0,3 0 0,5-6 0,-1 2 0,4-4 0,4 0 0,5-1 0,8-1 0,4-2 0,3-5 0,11-3 0,4-1 0,4 0 0,5 0 0,-5 4 0,2 0 0,-2-2 0,-1 0 0,3-1 0,-11 3 0,-1 4 0,-3 3 0,2-3 0,-12 2 0,-6 3 0,-7 2 0,-6 3 0,-2-2 0,-4 4 0,-8-1 0,-3 5 0,-7-5 0,3 1 0,-3 2 0,-6-5 0,3 5 0,-5-8 0,6 9 0,0-2 0,0 8 0,-1-1 0,-3 5 0,-3-5 0,-6 3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50.005"/>
    </inkml:context>
    <inkml:brush xml:id="br0">
      <inkml:brushProperty name="width" value="0.08571" units="cm"/>
      <inkml:brushProperty name="height" value="0.08571" units="cm"/>
      <inkml:brushProperty name="color" value="#CC0066"/>
    </inkml:brush>
  </inkml:definitions>
  <inkml:trace contextRef="#ctx0" brushRef="#br0">0 38 12287,'13'0'0,"-1"0"0,-3 0 0,-2-1 0,0-2 0,0-1 0,-3-1 0,3 4 0,0-2 0,0-1 0,-3 0 0,4 4 0,-5-6 0,3 5 0,-5-5 0,3 6 0,-2 6 0,2 2 0,-3 3 0,1 2 0,0 0 0,3-1 0,-3 1 0,1 3 0,0 3 0,1-1 0,-1 0 0,2 3 0,1-4 0,0-2 0,-1-1 0,1-2 0,-2 1 0,3 0 0,0-7 0,-13 6 0,-8-5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50.881"/>
    </inkml:context>
    <inkml:brush xml:id="br0">
      <inkml:brushProperty name="width" value="0.08571" units="cm"/>
      <inkml:brushProperty name="height" value="0.08571" units="cm"/>
      <inkml:brushProperty name="color" value="#CC0066"/>
    </inkml:brush>
  </inkml:definitions>
  <inkml:trace contextRef="#ctx0" brushRef="#br0">127 36 12287,'-13'0'0,"0"-4"0,1 0 0,5-6 0,1 3 0,8 0 0,2 3 0,2 4 0,2 4 0,-3 3 0,-5 6 0,0-1 0,0 1 0,0-1 0,0 1 0,0 0 0,0-1 0,-4 5 0,0 1 0,0 0 0,-2 0 0,5 5 0,-3-4 0,2 2 0,2 0 0,0 0 0,0 4 0,2 0 0,2 0 0,2 5 0,3 0 0,-2 2 0,-1 3 0,2 6 0,-4 1 0,-1 0 0,-1 1 0,-2 0 0,0 5 0,0-2 0,0 1 0,0 0 0,0 1 0,-2-3 0,-2-2 0,3-1 0,-4-5 0,4 0 0,1-4 0,0 2 0,0-6 0,0-1 0,0-1 0,0 2 0,0 0 0,0-1 0,0-1 0,-4 2 0,-2 2 0,-1 1 0,-2 3 0,2-3 0,-2 0 0,1-1 0,1-3 0,1-6 0,6-2 0,0-2 0,0-2 0,0-9 0,0-1 0,0-6 0,-7 0 0,-5 0 0,-1 11 0,-5 3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51.703"/>
    </inkml:context>
    <inkml:brush xml:id="br0">
      <inkml:brushProperty name="width" value="0.08571" units="cm"/>
      <inkml:brushProperty name="height" value="0.08571" units="cm"/>
      <inkml:brushProperty name="color" value="#CC0066"/>
    </inkml:brush>
  </inkml:definitions>
  <inkml:trace contextRef="#ctx0" brushRef="#br0">25 1 12287,'0'8'0,"0"0"0,-1-1 0,-2 3 0,-1-2 0,0-3 0,4 3 0,0 2 0,4-3 0,2 1 0,-1 3 0,1 5 0,-1 3 0,-2 6 0,1 0 0,-1 1 0,-1 8 0,-4 6 0,-2 3 0,-4 4 0,1 2 0,-2 3 0,1-1 0,1 0 0,1 2 0,6-7 0,0 1 0,0-1 0,5 2 0,0-5 0,2 2 0,3 2 0,-5-2 0,1 2 0,-2 2 0,0 0 0,1 2 0,-4-9 0,2-3 0,1-4 0,0 0 0,-4-5 0,0-3 0,0 0 0,0-2 0,0-1 0,0-3 0,0-5 0,0-2 0,0-1 0,0-6 0,0-1 0,0-6 0,-4-2 0,-2-1 0,-1-1 0,5-6 0,-4 3 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52.271"/>
    </inkml:context>
    <inkml:brush xml:id="br0">
      <inkml:brushProperty name="width" value="0.08571" units="cm"/>
      <inkml:brushProperty name="height" value="0.08571" units="cm"/>
      <inkml:brushProperty name="color" value="#CC0066"/>
    </inkml:brush>
  </inkml:definitions>
  <inkml:trace contextRef="#ctx0" brushRef="#br0">26 0 12287,'-13'0'0,"6"0"0,2 2 0,5 2 0,0 4 0,4 8 0,0 2 0,-1 0 0,-2 0 0,3 4 0,1 1 0,-3 3 0,0 4 0,-2 5 0,0-1 0,1 6 0,3 1 0,-1 5 0,4-2 0,0 0 0,0 4 0,-3 1 0,3 2 0,0 2 0,0 2 0,-4 3 0,1-3 0,-2-1 0,-2 2 0,0-4 0,0 1 0,0-6 0,0-5 0,0-4 0,0-3 0,0-3 0,0-2 0,0-2 0,0-5 0,1-4 0,3-1 0,-1-1 0,5-4 0,1-8 0,3-5 0,-5-5 0,-3-8 0,-8 1 0,-3-1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54.104"/>
    </inkml:context>
    <inkml:brush xml:id="br0">
      <inkml:brushProperty name="width" value="0.08571" units="cm"/>
      <inkml:brushProperty name="height" value="0.08571" units="cm"/>
      <inkml:brushProperty name="color" value="#CC0066"/>
    </inkml:brush>
  </inkml:definitions>
  <inkml:trace contextRef="#ctx0" brushRef="#br0">99 465 12287,'-12'0'0,"-1"0"0,0 0 0,1 0 0,-1 0 0,1 0 0,3 0 0,1 0 0,5-1 0,-1-4 0,8 4 0,5-4 0,2 0 0,1 1 0,6-1 0,5 0 0,6-3 0,9-3 0,5-7 0,9-2 0,1-1 0,1 0 0,6-4 0,-1-4 0,2 1 0,2 1 0,0 2 0,0 0 0,-1 0 0,1 0 0,-6 4 0,-4 1 0,-6 2 0,-10 3 0,-5 2 0,-8 5 0,-3 4 0,-4 2 0,-3-3 0,-9 3 0,-5-2 0,0 3 0,-5 1 0,5 0 0,0 0 0,0-6 0,0-1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54.612"/>
    </inkml:context>
    <inkml:brush xml:id="br0">
      <inkml:brushProperty name="width" value="0.08571" units="cm"/>
      <inkml:brushProperty name="height" value="0.08571" units="cm"/>
      <inkml:brushProperty name="color" value="#CC0066"/>
    </inkml:brush>
  </inkml:definitions>
  <inkml:trace contextRef="#ctx0" brushRef="#br0">26 453 12287,'-13'0'0,"6"0"0,2-6 0,5 5 0,1-5 0,3 6 0,3 2 0,7 1 0,2 1 0,0-2 0,11-6 0,-1-4 0,6-5 0,8-3 0,3-3 0,8-4 0,4-1 0,3-3 0,4-2 0,2 1 0,2-1 0,1 1 0,-2 3 0,-6 3 0,-5 1 0,-2-2 0,-7 5 0,-5 1 0,-5 3 0,-6 2 0,-8 4 0,-4 1 0,-3 1 0,-7-4 0,-3 2 0,-3 2 0,-6 1 0,2 10 0,-4 4 0,2 2 0,-5 1 0,3 1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56.098"/>
    </inkml:context>
    <inkml:brush xml:id="br0">
      <inkml:brushProperty name="width" value="0.08571" units="cm"/>
      <inkml:brushProperty name="height" value="0.08571" units="cm"/>
      <inkml:brushProperty name="color" value="#CC0066"/>
    </inkml:brush>
  </inkml:definitions>
  <inkml:trace contextRef="#ctx0" brushRef="#br0">62 63 12287,'0'-12'0,"0"3"0,1 1 0,3-2 0,-2 3 0,2-1 0,-3 5 0,-6-2 0,3 10 0,-3 2 0,-1 0 0,5 4 0,-3-2 0,2 2 0,2 1 0,-1 1 0,-2 1 0,-1 1 0,1 2 0,2 0 0,1-3 0,0 1 0,0 2 0,0 1 0,0-3 0,0 2 0,0-2 0,4 3 0,0 1 0,0-1 0,2 0 0,-5 3 0,3-3 0,-2 2 0,-2 2 0,0 2 0,0 1 0,0 0 0,0 0 0,0 6 0,0 2 0,0 2 0,0-1 0,0 6 0,0-2 0,0 1 0,0 0 0,0-3 0,0-2 0,0-5 0,0-3 0,0 2 0,0-1 0,0-5 0,0-2 0,0 1 0,0-5 0,0 0 0,0-2 0,0-2 0,0 1 0,0-1 0,0 5 0,0 0 0,0 0 0,0 1 0,0 0 0,0 4 0,0-1 0,0 2 0,-2 0 0,0 2 0,-3-1 0,3-3 0,-1-1 0,0-5 0,-1 2 0,0-1 0,4-3 0,0 0 0,4-1 0,0 1 0,-1-1 0,0 1 0,-1-1 0,3 1 0,-3-1 0,0 5 0,-2 1 0,-2 1 0,-2-1 0,3 0 0,-3-3 0,2 2 0,2-2 0,0-5 0,0-2 0,0 2 0,0 1 0,0 2 0,0-1 0,0 2 0,0 2 0,0 0 0,0 0 0,-1 3 0,-2 1 0,-1 1 0,1 0 0,-2-2 0,0 2 0,3-4 0,0-3 0,2-1 0,0-1 0,0 1 0,0-5 0,2-1 0,2-1 0,-3-1 0,3-1 0,-2 3 0,-2 7 0,0 2 0,0 0 0,-6 5 0,-1-3 0,0 1 0,3-1 0,-2-2 0,2-3 0,1-7 0,8-8 0,3-9 0,2-8 0,-2-11 0,9-2 0,-3-6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57.207"/>
    </inkml:context>
    <inkml:brush xml:id="br0">
      <inkml:brushProperty name="width" value="0.08571" units="cm"/>
      <inkml:brushProperty name="height" value="0.08571" units="cm"/>
      <inkml:brushProperty name="color" value="#CC0066"/>
    </inkml:brush>
  </inkml:definitions>
  <inkml:trace contextRef="#ctx0" brushRef="#br0">25 38 12287,'0'-8'0,"2"1"0,2 1 0,-4-2 0,0 4 0,-2 0 0,-6 4 0,0 0 0,1 0 0,2 4 0,10 1 0,3 2 0,-1-2 0,1 3 0,1 3 0,-2 5 0,-2 3 0,-5 8 0,0 2 0,0 4 0,0 8 0,0 1 0,-1-2 0,-3-1 0,-2 3 0,-2 1 0,4 1 0,2-1 0,2-5 0,0-5 0,0 2 0,0 1 0,0-4 0,2-1 0,0-2 0,3 1 0,-1-1 0,-3-2 0,2-1 0,1-1 0,0 7 0,-4-7 0,0 2 0,0-1 0,0 0 0,0-1 0,0-2 0,0-2 0,0 3 0,0-4 0,0 1 0,0-1 0,0-4 0,0 2 0,0-1 0,0-1 0,0 1 0,2-4 0,1-1 0,1 1 0,0-1 0,-3 1 0,2 0 0,1-1 0,0 1 0,-2 1 0,1 1 0,1 2 0,0-1 0,-4-3 0,0 0 0,0-1 0,0 1 0,0-1 0,0 1 0,0-1 0,0 1 0,0 0 0,0-1 0,0 1 0,-4-1 0,0 1 0,1-1 0,1 1 0,1-1 0,-2 1 0,-1 0 0,0-1 0,4 1 0,-2-1 0,-2 1 0,3 4 0,-3-1 0,2 0 0,-2-2 0,0-2 0,1 1 0,2-1 0,1 1 0,0-5 0,0 1 0,0 0 0,0 3 0,-2 0 0,0 2 0,-3 1 0,3 2 0,-4 4 0,2-4 0,0-2 0,-2-1 0,5-1 0,-4-1 0,4 1 0,1-6 0,0 4 0,1-10 0,4 4 0,-4-4 0,5-1 0,-6-6 0,0-1 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4T19:12:58.033"/>
    </inkml:context>
    <inkml:brush xml:id="br0">
      <inkml:brushProperty name="width" value="0.08571" units="cm"/>
      <inkml:brushProperty name="height" value="0.08571" units="cm"/>
      <inkml:brushProperty name="color" value="#CC0066"/>
    </inkml:brush>
  </inkml:definitions>
  <inkml:trace contextRef="#ctx0" brushRef="#br0">1 302 12287,'1'-9'0,"4"1"0,4-1 0,7 2 0,3-8 0,8 1 0,2-4 0,5-4 0,6-2 0,2-1 0,-2 1 0,-1 3 0,-1-1 0,0 5 0,-3 2 0,-6 1 0,0 1 0,-9 2 0,-1 3 0,-5 2 0,-5 6 0,-12 0 0,-1 0 0,-5 2 0,1 2 0,-3 3 0,9 0 0,-3-2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58504-2EBE-2A4F-A374-F05D901A487C}" type="datetimeFigureOut">
              <a:rPr lang="en-US" smtClean="0"/>
              <a:t>1/6/25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2B9F29-9A74-9A47-8B2D-7E1CEDA883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962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CEA08A-E3A6-6741-849B-4FCE08274A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770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CEA08A-E3A6-6741-849B-4FCE08274A3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867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62112-A202-D545-7D86-D3CD2008CB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E01483-96C6-BA11-45DD-CE83D3D851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C3362-5B77-2927-22C8-622747424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DBA5B9-2C74-6A7C-2039-573E6680D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HEPNP, Valparaiso 2025, J. Takahashi for </a:t>
            </a:r>
            <a:r>
              <a:rPr lang="pt-BR" dirty="0" err="1"/>
              <a:t>the</a:t>
            </a:r>
            <a:r>
              <a:rPr lang="pt-BR" dirty="0"/>
              <a:t> ALICE </a:t>
            </a:r>
            <a:r>
              <a:rPr lang="pt-BR" dirty="0" err="1"/>
              <a:t>collaboration</a:t>
            </a:r>
            <a:endParaRPr lang="pt-B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9FACB6-06CF-23BA-1842-DED4483AC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0825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247D9-F02C-18E5-1F84-B118B9602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3ACDF1-C387-9522-5D55-F4F1B5DE0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DCBFA1-1D71-7ADC-70DB-013BAA9B4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25EC2-99BF-2DBF-FC5E-7A91F34CA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HEPNP, Valparaiso 2025, J. Takahashi for </a:t>
            </a:r>
            <a:r>
              <a:rPr lang="pt-BR" dirty="0" err="1"/>
              <a:t>the</a:t>
            </a:r>
            <a:r>
              <a:rPr lang="pt-BR" dirty="0"/>
              <a:t> ALICE </a:t>
            </a:r>
            <a:r>
              <a:rPr lang="pt-BR" dirty="0" err="1"/>
              <a:t>collaboration</a:t>
            </a:r>
            <a:endParaRPr lang="pt-B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138369-3FD0-BBA0-136B-BF82F3EB9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5378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C4E60-BF96-85F0-4703-F8C7B680E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3292C-6FCD-A489-ECF0-97D402576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E8A1E-283F-F2AF-3A6D-FC267DEE9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431DD-FA2C-0022-5B26-0C076431E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572002" cy="365125"/>
          </a:xfrm>
        </p:spPr>
        <p:txBody>
          <a:bodyPr/>
          <a:lstStyle/>
          <a:p>
            <a:r>
              <a:rPr lang="pt-BR" dirty="0"/>
              <a:t>HEPNP, Valparaiso 2025, J. Takahashi for </a:t>
            </a:r>
            <a:r>
              <a:rPr lang="pt-BR" dirty="0" err="1"/>
              <a:t>the</a:t>
            </a:r>
            <a:r>
              <a:rPr lang="pt-BR" dirty="0"/>
              <a:t> ALICE </a:t>
            </a:r>
            <a:r>
              <a:rPr lang="pt-BR" dirty="0" err="1"/>
              <a:t>collaboration</a:t>
            </a:r>
            <a:endParaRPr lang="pt-B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387E9C-AB31-6572-1705-EAC57947C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9520" y="6356350"/>
            <a:ext cx="1224280" cy="365125"/>
          </a:xfrm>
        </p:spPr>
        <p:txBody>
          <a:bodyPr/>
          <a:lstStyle/>
          <a:p>
            <a:fld id="{9E4CDB20-79A3-7441-99AC-C6C22AC6BDD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5870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8EBCE-198A-CE57-44F0-83931DF38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F68572-C9A3-EB9D-36D6-CFED706093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7750D0-4189-938E-CA62-C564DAB4FA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642662-62FA-DCB8-5CC5-70EA9E66F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09015F-F7A6-CEB6-ECCD-6E6C36C11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850757" cy="365125"/>
          </a:xfrm>
        </p:spPr>
        <p:txBody>
          <a:bodyPr/>
          <a:lstStyle/>
          <a:p>
            <a:r>
              <a:rPr lang="pt-BR" dirty="0"/>
              <a:t>HEPNP, Valparaiso 2025, J. Takahashi for </a:t>
            </a:r>
            <a:r>
              <a:rPr lang="pt-BR" dirty="0" err="1"/>
              <a:t>the</a:t>
            </a:r>
            <a:r>
              <a:rPr lang="pt-BR" dirty="0"/>
              <a:t> ALICE </a:t>
            </a:r>
            <a:r>
              <a:rPr lang="pt-BR" dirty="0" err="1"/>
              <a:t>collaboration</a:t>
            </a:r>
            <a:endParaRPr lang="pt-B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73DE0C-4650-1E8B-280C-08B2C37F1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5036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60F04-8C3D-7932-576F-87D915D93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2D5C41-0C6F-7894-D601-771833B52A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3AA560-377A-598A-84FC-24126F348C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B0FF47-8806-FED0-818D-9A74414902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017BE4-689C-98E9-AB3C-85687BFB24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5C0258-EE8E-B6DB-4597-30F01916A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C6EC11-3333-AE3B-4B25-987C98DFD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364620" cy="365125"/>
          </a:xfrm>
        </p:spPr>
        <p:txBody>
          <a:bodyPr/>
          <a:lstStyle/>
          <a:p>
            <a:r>
              <a:rPr lang="pt-BR" dirty="0"/>
              <a:t>HEPNP, Valparaiso 2025, J. Takahashi for </a:t>
            </a:r>
            <a:r>
              <a:rPr lang="pt-BR" dirty="0" err="1"/>
              <a:t>the</a:t>
            </a:r>
            <a:r>
              <a:rPr lang="pt-BR" dirty="0"/>
              <a:t> ALICE </a:t>
            </a:r>
            <a:r>
              <a:rPr lang="pt-BR" dirty="0" err="1"/>
              <a:t>collaboration</a:t>
            </a:r>
            <a:endParaRPr lang="pt-B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1B1627-1932-786E-9B5D-0B3A507F9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526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D5866-C794-C469-7DDC-C5B35ABF4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3443" y="43922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pt-B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FEA152-3568-A8E3-0543-6A46501B4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245" y="6356350"/>
            <a:ext cx="4263455" cy="365125"/>
          </a:xfrm>
        </p:spPr>
        <p:txBody>
          <a:bodyPr/>
          <a:lstStyle>
            <a:lvl1pPr algn="l">
              <a:defRPr>
                <a:solidFill>
                  <a:srgbClr val="7030A0"/>
                </a:solidFill>
              </a:defRPr>
            </a:lvl1pPr>
          </a:lstStyle>
          <a:p>
            <a:r>
              <a:rPr lang="en-US" noProof="0" dirty="0"/>
              <a:t>HEPNP, Valparaiso 2025, J. Takahashi for the ALICE collaboration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935E80-3B15-2FEB-A607-8F63631B4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5680" y="6356350"/>
            <a:ext cx="889000" cy="365125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fld id="{9E4CDB20-79A3-7441-99AC-C6C22AC6BDD1}" type="slidenum">
              <a:rPr lang="pt-BR" smtClean="0"/>
              <a:pPr/>
              <a:t>‹#›</a:t>
            </a:fld>
            <a:endParaRPr lang="pt-BR" dirty="0"/>
          </a:p>
        </p:txBody>
      </p:sp>
      <p:pic>
        <p:nvPicPr>
          <p:cNvPr id="3" name="Picture 2" descr="A red and black logo&#10;&#10;Description automatically generated">
            <a:extLst>
              <a:ext uri="{FF2B5EF4-FFF2-40B4-BE49-F238E27FC236}">
                <a16:creationId xmlns:a16="http://schemas.microsoft.com/office/drawing/2014/main" id="{3C964F84-5D1C-928A-03A1-5712621908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51340" cy="8844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B501AE8-ED37-B245-707B-578F5711DCA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71516" y="63138"/>
            <a:ext cx="720484" cy="82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62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C97ABCE-492E-CBF0-0804-6B2D5D618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245" y="6356350"/>
            <a:ext cx="4286605" cy="365125"/>
          </a:xfrm>
        </p:spPr>
        <p:txBody>
          <a:bodyPr/>
          <a:lstStyle>
            <a:lvl1pPr algn="l">
              <a:defRPr>
                <a:solidFill>
                  <a:srgbClr val="7030A0"/>
                </a:solidFill>
              </a:defRPr>
            </a:lvl1pPr>
          </a:lstStyle>
          <a:p>
            <a:r>
              <a:rPr lang="en-US" noProof="0" dirty="0"/>
              <a:t>HEPNP, Valparaiso 2025, J. Takahashi for the ALICE collaboration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AFA23D84-CCEB-924F-826F-504E0BED0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3120" y="6356350"/>
            <a:ext cx="1051560" cy="365125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fld id="{9E4CDB20-79A3-7441-99AC-C6C22AC6BDD1}" type="slidenum">
              <a:rPr lang="pt-BR" smtClean="0"/>
              <a:pPr/>
              <a:t>‹#›</a:t>
            </a:fld>
            <a:endParaRPr lang="pt-BR" dirty="0"/>
          </a:p>
        </p:txBody>
      </p:sp>
      <p:pic>
        <p:nvPicPr>
          <p:cNvPr id="2" name="Picture 1" descr="A red and black logo&#10;&#10;Description automatically generated">
            <a:extLst>
              <a:ext uri="{FF2B5EF4-FFF2-40B4-BE49-F238E27FC236}">
                <a16:creationId xmlns:a16="http://schemas.microsoft.com/office/drawing/2014/main" id="{FD6282CE-5792-8D05-376F-7158EB8E89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51340" cy="88448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CBC6FF5-827B-3F25-76A2-1BC90A80018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71516" y="63138"/>
            <a:ext cx="720484" cy="82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008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916232-B46A-A3EB-6DB8-2A97B3849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2B3F94-F7E0-73AD-EA16-E27D7D6428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EFF536-C8DF-3BA5-DFA4-6535AF68AF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18CF69-A01E-66EE-5FF1-1452A2A0C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6655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/>
              <a:t>HEPNP, Valparaiso 2025, J. Takahashi for </a:t>
            </a:r>
            <a:r>
              <a:rPr lang="pt-BR" dirty="0" err="1"/>
              <a:t>the</a:t>
            </a:r>
            <a:r>
              <a:rPr lang="pt-BR" dirty="0"/>
              <a:t> ALICE </a:t>
            </a:r>
            <a:r>
              <a:rPr lang="pt-BR" dirty="0" err="1"/>
              <a:t>collaboration</a:t>
            </a:r>
            <a:endParaRPr lang="pt-B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70BB1B-BB17-03C0-6CDD-14E3D1D81E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80320" y="6356350"/>
            <a:ext cx="1173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CDB20-79A3-7441-99AC-C6C22AC6BDD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831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5.tif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png"/><Relationship Id="rId2" Type="http://schemas.openxmlformats.org/officeDocument/2006/relationships/image" Target="../media/image19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png"/><Relationship Id="rId2" Type="http://schemas.openxmlformats.org/officeDocument/2006/relationships/image" Target="../media/image19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9930.png"/><Relationship Id="rId299" Type="http://schemas.openxmlformats.org/officeDocument/2006/relationships/image" Target="../media/image1084.png"/><Relationship Id="rId21" Type="http://schemas.openxmlformats.org/officeDocument/2006/relationships/image" Target="../media/image9450.png"/><Relationship Id="rId63" Type="http://schemas.openxmlformats.org/officeDocument/2006/relationships/image" Target="../media/image9660.png"/><Relationship Id="rId159" Type="http://schemas.openxmlformats.org/officeDocument/2006/relationships/image" Target="../media/image10140.png"/><Relationship Id="rId324" Type="http://schemas.openxmlformats.org/officeDocument/2006/relationships/customXml" Target="../ink/ink161.xml"/><Relationship Id="rId366" Type="http://schemas.openxmlformats.org/officeDocument/2006/relationships/customXml" Target="../ink/ink182.xml"/><Relationship Id="rId170" Type="http://schemas.openxmlformats.org/officeDocument/2006/relationships/customXml" Target="../ink/ink84.xml"/><Relationship Id="rId226" Type="http://schemas.openxmlformats.org/officeDocument/2006/relationships/customXml" Target="../ink/ink112.xml"/><Relationship Id="rId268" Type="http://schemas.openxmlformats.org/officeDocument/2006/relationships/customXml" Target="../ink/ink133.xml"/><Relationship Id="rId32" Type="http://schemas.openxmlformats.org/officeDocument/2006/relationships/customXml" Target="../ink/ink15.xml"/><Relationship Id="rId74" Type="http://schemas.openxmlformats.org/officeDocument/2006/relationships/customXml" Target="../ink/ink36.xml"/><Relationship Id="rId128" Type="http://schemas.openxmlformats.org/officeDocument/2006/relationships/customXml" Target="../ink/ink63.xml"/><Relationship Id="rId335" Type="http://schemas.openxmlformats.org/officeDocument/2006/relationships/image" Target="../media/image1102.png"/><Relationship Id="rId377" Type="http://schemas.openxmlformats.org/officeDocument/2006/relationships/image" Target="../media/image1123.png"/><Relationship Id="rId5" Type="http://schemas.openxmlformats.org/officeDocument/2006/relationships/image" Target="../media/image9370.png"/><Relationship Id="rId181" Type="http://schemas.openxmlformats.org/officeDocument/2006/relationships/image" Target="../media/image10250.png"/><Relationship Id="rId237" Type="http://schemas.openxmlformats.org/officeDocument/2006/relationships/image" Target="../media/image10530.png"/><Relationship Id="rId279" Type="http://schemas.openxmlformats.org/officeDocument/2006/relationships/image" Target="../media/image1074.png"/><Relationship Id="rId43" Type="http://schemas.openxmlformats.org/officeDocument/2006/relationships/image" Target="../media/image9560.png"/><Relationship Id="rId139" Type="http://schemas.openxmlformats.org/officeDocument/2006/relationships/image" Target="../media/image10040.png"/><Relationship Id="rId290" Type="http://schemas.openxmlformats.org/officeDocument/2006/relationships/customXml" Target="../ink/ink144.xml"/><Relationship Id="rId304" Type="http://schemas.openxmlformats.org/officeDocument/2006/relationships/customXml" Target="../ink/ink151.xml"/><Relationship Id="rId346" Type="http://schemas.openxmlformats.org/officeDocument/2006/relationships/customXml" Target="../ink/ink172.xml"/><Relationship Id="rId85" Type="http://schemas.openxmlformats.org/officeDocument/2006/relationships/image" Target="../media/image9770.png"/><Relationship Id="rId150" Type="http://schemas.openxmlformats.org/officeDocument/2006/relationships/customXml" Target="../ink/ink74.xml"/><Relationship Id="rId192" Type="http://schemas.openxmlformats.org/officeDocument/2006/relationships/customXml" Target="../ink/ink95.xml"/><Relationship Id="rId206" Type="http://schemas.openxmlformats.org/officeDocument/2006/relationships/customXml" Target="../ink/ink102.xml"/><Relationship Id="rId248" Type="http://schemas.openxmlformats.org/officeDocument/2006/relationships/customXml" Target="../ink/ink123.xml"/><Relationship Id="rId12" Type="http://schemas.openxmlformats.org/officeDocument/2006/relationships/customXml" Target="../ink/ink5.xml"/><Relationship Id="rId108" Type="http://schemas.openxmlformats.org/officeDocument/2006/relationships/customXml" Target="../ink/ink53.xml"/><Relationship Id="rId315" Type="http://schemas.openxmlformats.org/officeDocument/2006/relationships/image" Target="../media/image1092.png"/><Relationship Id="rId357" Type="http://schemas.openxmlformats.org/officeDocument/2006/relationships/image" Target="../media/image1113.png"/><Relationship Id="rId54" Type="http://schemas.openxmlformats.org/officeDocument/2006/relationships/customXml" Target="../ink/ink26.xml"/><Relationship Id="rId96" Type="http://schemas.openxmlformats.org/officeDocument/2006/relationships/customXml" Target="../ink/ink47.xml"/><Relationship Id="rId161" Type="http://schemas.openxmlformats.org/officeDocument/2006/relationships/image" Target="../media/image10150.png"/><Relationship Id="rId217" Type="http://schemas.openxmlformats.org/officeDocument/2006/relationships/image" Target="../media/image10430.png"/><Relationship Id="rId259" Type="http://schemas.openxmlformats.org/officeDocument/2006/relationships/image" Target="../media/image1064.png"/><Relationship Id="rId23" Type="http://schemas.openxmlformats.org/officeDocument/2006/relationships/image" Target="../media/image9460.png"/><Relationship Id="rId119" Type="http://schemas.openxmlformats.org/officeDocument/2006/relationships/image" Target="../media/image9940.png"/><Relationship Id="rId270" Type="http://schemas.openxmlformats.org/officeDocument/2006/relationships/customXml" Target="../ink/ink134.xml"/><Relationship Id="rId326" Type="http://schemas.openxmlformats.org/officeDocument/2006/relationships/customXml" Target="../ink/ink162.xml"/><Relationship Id="rId65" Type="http://schemas.openxmlformats.org/officeDocument/2006/relationships/image" Target="../media/image9670.png"/><Relationship Id="rId130" Type="http://schemas.openxmlformats.org/officeDocument/2006/relationships/customXml" Target="../ink/ink64.xml"/><Relationship Id="rId368" Type="http://schemas.openxmlformats.org/officeDocument/2006/relationships/customXml" Target="../ink/ink183.xml"/><Relationship Id="rId172" Type="http://schemas.openxmlformats.org/officeDocument/2006/relationships/customXml" Target="../ink/ink85.xml"/><Relationship Id="rId228" Type="http://schemas.openxmlformats.org/officeDocument/2006/relationships/customXml" Target="../ink/ink113.xml"/><Relationship Id="rId281" Type="http://schemas.openxmlformats.org/officeDocument/2006/relationships/image" Target="../media/image1075.png"/><Relationship Id="rId337" Type="http://schemas.openxmlformats.org/officeDocument/2006/relationships/image" Target="../media/image1103.png"/><Relationship Id="rId34" Type="http://schemas.openxmlformats.org/officeDocument/2006/relationships/customXml" Target="../ink/ink16.xml"/><Relationship Id="rId76" Type="http://schemas.openxmlformats.org/officeDocument/2006/relationships/customXml" Target="../ink/ink37.xml"/><Relationship Id="rId141" Type="http://schemas.openxmlformats.org/officeDocument/2006/relationships/image" Target="../media/image10050.png"/><Relationship Id="rId379" Type="http://schemas.openxmlformats.org/officeDocument/2006/relationships/image" Target="../media/image1124.png"/><Relationship Id="rId7" Type="http://schemas.openxmlformats.org/officeDocument/2006/relationships/image" Target="../media/image9380.png"/><Relationship Id="rId183" Type="http://schemas.openxmlformats.org/officeDocument/2006/relationships/image" Target="../media/image10260.png"/><Relationship Id="rId239" Type="http://schemas.openxmlformats.org/officeDocument/2006/relationships/image" Target="../media/image10540.png"/><Relationship Id="rId250" Type="http://schemas.openxmlformats.org/officeDocument/2006/relationships/customXml" Target="../ink/ink124.xml"/><Relationship Id="rId292" Type="http://schemas.openxmlformats.org/officeDocument/2006/relationships/customXml" Target="../ink/ink145.xml"/><Relationship Id="rId306" Type="http://schemas.openxmlformats.org/officeDocument/2006/relationships/customXml" Target="../ink/ink152.xml"/><Relationship Id="rId45" Type="http://schemas.openxmlformats.org/officeDocument/2006/relationships/image" Target="../media/image9570.png"/><Relationship Id="rId87" Type="http://schemas.openxmlformats.org/officeDocument/2006/relationships/image" Target="../media/image9780.png"/><Relationship Id="rId110" Type="http://schemas.openxmlformats.org/officeDocument/2006/relationships/customXml" Target="../ink/ink54.xml"/><Relationship Id="rId348" Type="http://schemas.openxmlformats.org/officeDocument/2006/relationships/customXml" Target="../ink/ink173.xml"/><Relationship Id="rId152" Type="http://schemas.openxmlformats.org/officeDocument/2006/relationships/customXml" Target="../ink/ink75.xml"/><Relationship Id="rId194" Type="http://schemas.openxmlformats.org/officeDocument/2006/relationships/customXml" Target="../ink/ink96.xml"/><Relationship Id="rId208" Type="http://schemas.openxmlformats.org/officeDocument/2006/relationships/customXml" Target="../ink/ink103.xml"/><Relationship Id="rId261" Type="http://schemas.openxmlformats.org/officeDocument/2006/relationships/image" Target="../media/image1065.png"/><Relationship Id="rId14" Type="http://schemas.openxmlformats.org/officeDocument/2006/relationships/customXml" Target="../ink/ink6.xml"/><Relationship Id="rId56" Type="http://schemas.openxmlformats.org/officeDocument/2006/relationships/customXml" Target="../ink/ink27.xml"/><Relationship Id="rId317" Type="http://schemas.openxmlformats.org/officeDocument/2006/relationships/image" Target="../media/image1093.png"/><Relationship Id="rId359" Type="http://schemas.openxmlformats.org/officeDocument/2006/relationships/image" Target="../media/image1114.png"/><Relationship Id="rId98" Type="http://schemas.openxmlformats.org/officeDocument/2006/relationships/customXml" Target="../ink/ink48.xml"/><Relationship Id="rId121" Type="http://schemas.openxmlformats.org/officeDocument/2006/relationships/image" Target="../media/image9950.png"/><Relationship Id="rId163" Type="http://schemas.openxmlformats.org/officeDocument/2006/relationships/image" Target="../media/image10160.png"/><Relationship Id="rId219" Type="http://schemas.openxmlformats.org/officeDocument/2006/relationships/image" Target="../media/image10440.png"/><Relationship Id="rId370" Type="http://schemas.openxmlformats.org/officeDocument/2006/relationships/customXml" Target="../ink/ink184.xml"/><Relationship Id="rId230" Type="http://schemas.openxmlformats.org/officeDocument/2006/relationships/customXml" Target="../ink/ink114.xml"/><Relationship Id="rId25" Type="http://schemas.openxmlformats.org/officeDocument/2006/relationships/image" Target="../media/image9470.png"/><Relationship Id="rId67" Type="http://schemas.openxmlformats.org/officeDocument/2006/relationships/image" Target="../media/image9680.png"/><Relationship Id="rId272" Type="http://schemas.openxmlformats.org/officeDocument/2006/relationships/customXml" Target="../ink/ink135.xml"/><Relationship Id="rId328" Type="http://schemas.openxmlformats.org/officeDocument/2006/relationships/customXml" Target="../ink/ink163.xml"/><Relationship Id="rId132" Type="http://schemas.openxmlformats.org/officeDocument/2006/relationships/customXml" Target="../ink/ink65.xml"/><Relationship Id="rId174" Type="http://schemas.openxmlformats.org/officeDocument/2006/relationships/customXml" Target="../ink/ink86.xml"/><Relationship Id="rId381" Type="http://schemas.openxmlformats.org/officeDocument/2006/relationships/image" Target="../media/image1125.png"/><Relationship Id="rId241" Type="http://schemas.openxmlformats.org/officeDocument/2006/relationships/image" Target="../media/image10550.png"/><Relationship Id="rId36" Type="http://schemas.openxmlformats.org/officeDocument/2006/relationships/customXml" Target="../ink/ink17.xml"/><Relationship Id="rId283" Type="http://schemas.openxmlformats.org/officeDocument/2006/relationships/image" Target="../media/image1076.png"/><Relationship Id="rId339" Type="http://schemas.openxmlformats.org/officeDocument/2006/relationships/image" Target="../media/image1104.png"/><Relationship Id="rId78" Type="http://schemas.openxmlformats.org/officeDocument/2006/relationships/customXml" Target="../ink/ink38.xml"/><Relationship Id="rId101" Type="http://schemas.openxmlformats.org/officeDocument/2006/relationships/image" Target="../media/image9850.png"/><Relationship Id="rId143" Type="http://schemas.openxmlformats.org/officeDocument/2006/relationships/image" Target="../media/image10060.png"/><Relationship Id="rId185" Type="http://schemas.openxmlformats.org/officeDocument/2006/relationships/image" Target="../media/image10270.png"/><Relationship Id="rId350" Type="http://schemas.openxmlformats.org/officeDocument/2006/relationships/customXml" Target="../ink/ink174.xml"/><Relationship Id="rId9" Type="http://schemas.openxmlformats.org/officeDocument/2006/relationships/image" Target="../media/image9390.png"/><Relationship Id="rId210" Type="http://schemas.openxmlformats.org/officeDocument/2006/relationships/customXml" Target="../ink/ink104.xml"/><Relationship Id="rId26" Type="http://schemas.openxmlformats.org/officeDocument/2006/relationships/customXml" Target="../ink/ink12.xml"/><Relationship Id="rId231" Type="http://schemas.openxmlformats.org/officeDocument/2006/relationships/image" Target="../media/image10500.png"/><Relationship Id="rId252" Type="http://schemas.openxmlformats.org/officeDocument/2006/relationships/customXml" Target="../ink/ink125.xml"/><Relationship Id="rId273" Type="http://schemas.openxmlformats.org/officeDocument/2006/relationships/image" Target="../media/image1071.png"/><Relationship Id="rId294" Type="http://schemas.openxmlformats.org/officeDocument/2006/relationships/customXml" Target="../ink/ink146.xml"/><Relationship Id="rId308" Type="http://schemas.openxmlformats.org/officeDocument/2006/relationships/customXml" Target="../ink/ink153.xml"/><Relationship Id="rId329" Type="http://schemas.openxmlformats.org/officeDocument/2006/relationships/image" Target="../media/image1099.png"/><Relationship Id="rId47" Type="http://schemas.openxmlformats.org/officeDocument/2006/relationships/image" Target="../media/image9580.png"/><Relationship Id="rId68" Type="http://schemas.openxmlformats.org/officeDocument/2006/relationships/customXml" Target="../ink/ink33.xml"/><Relationship Id="rId89" Type="http://schemas.openxmlformats.org/officeDocument/2006/relationships/image" Target="../media/image9790.png"/><Relationship Id="rId112" Type="http://schemas.openxmlformats.org/officeDocument/2006/relationships/customXml" Target="../ink/ink55.xml"/><Relationship Id="rId133" Type="http://schemas.openxmlformats.org/officeDocument/2006/relationships/image" Target="../media/image10013.png"/><Relationship Id="rId154" Type="http://schemas.openxmlformats.org/officeDocument/2006/relationships/customXml" Target="../ink/ink76.xml"/><Relationship Id="rId175" Type="http://schemas.openxmlformats.org/officeDocument/2006/relationships/image" Target="../media/image10220.png"/><Relationship Id="rId340" Type="http://schemas.openxmlformats.org/officeDocument/2006/relationships/customXml" Target="../ink/ink169.xml"/><Relationship Id="rId361" Type="http://schemas.openxmlformats.org/officeDocument/2006/relationships/image" Target="../media/image1115.png"/><Relationship Id="rId196" Type="http://schemas.openxmlformats.org/officeDocument/2006/relationships/customXml" Target="../ink/ink97.xml"/><Relationship Id="rId200" Type="http://schemas.openxmlformats.org/officeDocument/2006/relationships/customXml" Target="../ink/ink99.xml"/><Relationship Id="rId382" Type="http://schemas.openxmlformats.org/officeDocument/2006/relationships/image" Target="../media/image1.png"/><Relationship Id="rId16" Type="http://schemas.openxmlformats.org/officeDocument/2006/relationships/customXml" Target="../ink/ink7.xml"/><Relationship Id="rId221" Type="http://schemas.openxmlformats.org/officeDocument/2006/relationships/image" Target="../media/image10450.png"/><Relationship Id="rId242" Type="http://schemas.openxmlformats.org/officeDocument/2006/relationships/customXml" Target="../ink/ink120.xml"/><Relationship Id="rId263" Type="http://schemas.openxmlformats.org/officeDocument/2006/relationships/image" Target="../media/image1066.png"/><Relationship Id="rId284" Type="http://schemas.openxmlformats.org/officeDocument/2006/relationships/customXml" Target="../ink/ink141.xml"/><Relationship Id="rId319" Type="http://schemas.openxmlformats.org/officeDocument/2006/relationships/image" Target="../media/image1094.png"/><Relationship Id="rId37" Type="http://schemas.openxmlformats.org/officeDocument/2006/relationships/image" Target="../media/image9530.png"/><Relationship Id="rId58" Type="http://schemas.openxmlformats.org/officeDocument/2006/relationships/customXml" Target="../ink/ink28.xml"/><Relationship Id="rId79" Type="http://schemas.openxmlformats.org/officeDocument/2006/relationships/image" Target="../media/image9740.png"/><Relationship Id="rId102" Type="http://schemas.openxmlformats.org/officeDocument/2006/relationships/customXml" Target="../ink/ink50.xml"/><Relationship Id="rId123" Type="http://schemas.openxmlformats.org/officeDocument/2006/relationships/image" Target="../media/image9960.png"/><Relationship Id="rId144" Type="http://schemas.openxmlformats.org/officeDocument/2006/relationships/customXml" Target="../ink/ink71.xml"/><Relationship Id="rId330" Type="http://schemas.openxmlformats.org/officeDocument/2006/relationships/customXml" Target="../ink/ink164.xml"/><Relationship Id="rId90" Type="http://schemas.openxmlformats.org/officeDocument/2006/relationships/customXml" Target="../ink/ink44.xml"/><Relationship Id="rId165" Type="http://schemas.openxmlformats.org/officeDocument/2006/relationships/image" Target="../media/image10170.png"/><Relationship Id="rId186" Type="http://schemas.openxmlformats.org/officeDocument/2006/relationships/customXml" Target="../ink/ink92.xml"/><Relationship Id="rId351" Type="http://schemas.openxmlformats.org/officeDocument/2006/relationships/image" Target="../media/image1110.png"/><Relationship Id="rId372" Type="http://schemas.openxmlformats.org/officeDocument/2006/relationships/customXml" Target="../ink/ink185.xml"/><Relationship Id="rId211" Type="http://schemas.openxmlformats.org/officeDocument/2006/relationships/image" Target="../media/image10400.png"/><Relationship Id="rId232" Type="http://schemas.openxmlformats.org/officeDocument/2006/relationships/customXml" Target="../ink/ink115.xml"/><Relationship Id="rId253" Type="http://schemas.openxmlformats.org/officeDocument/2006/relationships/image" Target="../media/image1061.png"/><Relationship Id="rId274" Type="http://schemas.openxmlformats.org/officeDocument/2006/relationships/customXml" Target="../ink/ink136.xml"/><Relationship Id="rId295" Type="http://schemas.openxmlformats.org/officeDocument/2006/relationships/image" Target="../media/image1082.png"/><Relationship Id="rId309" Type="http://schemas.openxmlformats.org/officeDocument/2006/relationships/image" Target="../media/image1089.png"/><Relationship Id="rId27" Type="http://schemas.openxmlformats.org/officeDocument/2006/relationships/image" Target="../media/image9480.png"/><Relationship Id="rId48" Type="http://schemas.openxmlformats.org/officeDocument/2006/relationships/customXml" Target="../ink/ink23.xml"/><Relationship Id="rId69" Type="http://schemas.openxmlformats.org/officeDocument/2006/relationships/image" Target="../media/image9690.png"/><Relationship Id="rId113" Type="http://schemas.openxmlformats.org/officeDocument/2006/relationships/image" Target="../media/image9911.png"/><Relationship Id="rId134" Type="http://schemas.openxmlformats.org/officeDocument/2006/relationships/customXml" Target="../ink/ink66.xml"/><Relationship Id="rId320" Type="http://schemas.openxmlformats.org/officeDocument/2006/relationships/customXml" Target="../ink/ink159.xml"/><Relationship Id="rId80" Type="http://schemas.openxmlformats.org/officeDocument/2006/relationships/customXml" Target="../ink/ink39.xml"/><Relationship Id="rId155" Type="http://schemas.openxmlformats.org/officeDocument/2006/relationships/image" Target="../media/image10120.png"/><Relationship Id="rId176" Type="http://schemas.openxmlformats.org/officeDocument/2006/relationships/customXml" Target="../ink/ink87.xml"/><Relationship Id="rId197" Type="http://schemas.openxmlformats.org/officeDocument/2006/relationships/image" Target="../media/image10330.png"/><Relationship Id="rId341" Type="http://schemas.openxmlformats.org/officeDocument/2006/relationships/image" Target="../media/image1105.png"/><Relationship Id="rId362" Type="http://schemas.openxmlformats.org/officeDocument/2006/relationships/customXml" Target="../ink/ink180.xml"/><Relationship Id="rId383" Type="http://schemas.openxmlformats.org/officeDocument/2006/relationships/image" Target="../media/image2.png"/><Relationship Id="rId201" Type="http://schemas.openxmlformats.org/officeDocument/2006/relationships/image" Target="../media/image10350.png"/><Relationship Id="rId222" Type="http://schemas.openxmlformats.org/officeDocument/2006/relationships/customXml" Target="../ink/ink110.xml"/><Relationship Id="rId243" Type="http://schemas.openxmlformats.org/officeDocument/2006/relationships/image" Target="../media/image10560.png"/><Relationship Id="rId264" Type="http://schemas.openxmlformats.org/officeDocument/2006/relationships/customXml" Target="../ink/ink131.xml"/><Relationship Id="rId285" Type="http://schemas.openxmlformats.org/officeDocument/2006/relationships/image" Target="../media/image1077.png"/><Relationship Id="rId17" Type="http://schemas.openxmlformats.org/officeDocument/2006/relationships/image" Target="../media/image9430.png"/><Relationship Id="rId38" Type="http://schemas.openxmlformats.org/officeDocument/2006/relationships/customXml" Target="../ink/ink18.xml"/><Relationship Id="rId59" Type="http://schemas.openxmlformats.org/officeDocument/2006/relationships/image" Target="../media/image9640.png"/><Relationship Id="rId103" Type="http://schemas.openxmlformats.org/officeDocument/2006/relationships/image" Target="../media/image9860.png"/><Relationship Id="rId124" Type="http://schemas.openxmlformats.org/officeDocument/2006/relationships/customXml" Target="../ink/ink61.xml"/><Relationship Id="rId310" Type="http://schemas.openxmlformats.org/officeDocument/2006/relationships/customXml" Target="../ink/ink154.xml"/><Relationship Id="rId70" Type="http://schemas.openxmlformats.org/officeDocument/2006/relationships/customXml" Target="../ink/ink34.xml"/><Relationship Id="rId91" Type="http://schemas.openxmlformats.org/officeDocument/2006/relationships/image" Target="../media/image9800.png"/><Relationship Id="rId145" Type="http://schemas.openxmlformats.org/officeDocument/2006/relationships/image" Target="../media/image10070.png"/><Relationship Id="rId166" Type="http://schemas.openxmlformats.org/officeDocument/2006/relationships/customXml" Target="../ink/ink82.xml"/><Relationship Id="rId187" Type="http://schemas.openxmlformats.org/officeDocument/2006/relationships/image" Target="../media/image10280.png"/><Relationship Id="rId331" Type="http://schemas.openxmlformats.org/officeDocument/2006/relationships/image" Target="../media/image1100.png"/><Relationship Id="rId352" Type="http://schemas.openxmlformats.org/officeDocument/2006/relationships/customXml" Target="../ink/ink175.xml"/><Relationship Id="rId373" Type="http://schemas.openxmlformats.org/officeDocument/2006/relationships/image" Target="../media/image1121.png"/><Relationship Id="rId1" Type="http://schemas.openxmlformats.org/officeDocument/2006/relationships/slideLayout" Target="../slideLayouts/slideLayout6.xml"/><Relationship Id="rId212" Type="http://schemas.openxmlformats.org/officeDocument/2006/relationships/customXml" Target="../ink/ink105.xml"/><Relationship Id="rId233" Type="http://schemas.openxmlformats.org/officeDocument/2006/relationships/image" Target="../media/image10515.png"/><Relationship Id="rId254" Type="http://schemas.openxmlformats.org/officeDocument/2006/relationships/customXml" Target="../ink/ink126.xml"/><Relationship Id="rId28" Type="http://schemas.openxmlformats.org/officeDocument/2006/relationships/customXml" Target="../ink/ink13.xml"/><Relationship Id="rId49" Type="http://schemas.openxmlformats.org/officeDocument/2006/relationships/image" Target="../media/image9590.png"/><Relationship Id="rId114" Type="http://schemas.openxmlformats.org/officeDocument/2006/relationships/customXml" Target="../ink/ink56.xml"/><Relationship Id="rId275" Type="http://schemas.openxmlformats.org/officeDocument/2006/relationships/image" Target="../media/image1072.png"/><Relationship Id="rId296" Type="http://schemas.openxmlformats.org/officeDocument/2006/relationships/customXml" Target="../ink/ink147.xml"/><Relationship Id="rId300" Type="http://schemas.openxmlformats.org/officeDocument/2006/relationships/customXml" Target="../ink/ink149.xml"/><Relationship Id="rId60" Type="http://schemas.openxmlformats.org/officeDocument/2006/relationships/customXml" Target="../ink/ink29.xml"/><Relationship Id="rId81" Type="http://schemas.openxmlformats.org/officeDocument/2006/relationships/image" Target="../media/image9750.png"/><Relationship Id="rId135" Type="http://schemas.openxmlformats.org/officeDocument/2006/relationships/image" Target="../media/image10020.png"/><Relationship Id="rId156" Type="http://schemas.openxmlformats.org/officeDocument/2006/relationships/customXml" Target="../ink/ink77.xml"/><Relationship Id="rId177" Type="http://schemas.openxmlformats.org/officeDocument/2006/relationships/image" Target="../media/image10230.png"/><Relationship Id="rId198" Type="http://schemas.openxmlformats.org/officeDocument/2006/relationships/customXml" Target="../ink/ink98.xml"/><Relationship Id="rId321" Type="http://schemas.openxmlformats.org/officeDocument/2006/relationships/image" Target="../media/image1095.png"/><Relationship Id="rId342" Type="http://schemas.openxmlformats.org/officeDocument/2006/relationships/customXml" Target="../ink/ink170.xml"/><Relationship Id="rId363" Type="http://schemas.openxmlformats.org/officeDocument/2006/relationships/image" Target="../media/image1116.png"/><Relationship Id="rId202" Type="http://schemas.openxmlformats.org/officeDocument/2006/relationships/customXml" Target="../ink/ink100.xml"/><Relationship Id="rId223" Type="http://schemas.openxmlformats.org/officeDocument/2006/relationships/image" Target="../media/image10460.png"/><Relationship Id="rId244" Type="http://schemas.openxmlformats.org/officeDocument/2006/relationships/customXml" Target="../ink/ink121.xml"/><Relationship Id="rId18" Type="http://schemas.openxmlformats.org/officeDocument/2006/relationships/customXml" Target="../ink/ink8.xml"/><Relationship Id="rId39" Type="http://schemas.openxmlformats.org/officeDocument/2006/relationships/image" Target="../media/image9540.png"/><Relationship Id="rId265" Type="http://schemas.openxmlformats.org/officeDocument/2006/relationships/image" Target="../media/image1067.png"/><Relationship Id="rId286" Type="http://schemas.openxmlformats.org/officeDocument/2006/relationships/customXml" Target="../ink/ink142.xml"/><Relationship Id="rId50" Type="http://schemas.openxmlformats.org/officeDocument/2006/relationships/customXml" Target="../ink/ink24.xml"/><Relationship Id="rId104" Type="http://schemas.openxmlformats.org/officeDocument/2006/relationships/customXml" Target="../ink/ink51.xml"/><Relationship Id="rId125" Type="http://schemas.openxmlformats.org/officeDocument/2006/relationships/image" Target="../media/image9970.png"/><Relationship Id="rId146" Type="http://schemas.openxmlformats.org/officeDocument/2006/relationships/customXml" Target="../ink/ink72.xml"/><Relationship Id="rId167" Type="http://schemas.openxmlformats.org/officeDocument/2006/relationships/image" Target="../media/image10180.png"/><Relationship Id="rId188" Type="http://schemas.openxmlformats.org/officeDocument/2006/relationships/customXml" Target="../ink/ink93.xml"/><Relationship Id="rId311" Type="http://schemas.openxmlformats.org/officeDocument/2006/relationships/image" Target="../media/image1090.png"/><Relationship Id="rId332" Type="http://schemas.openxmlformats.org/officeDocument/2006/relationships/customXml" Target="../ink/ink165.xml"/><Relationship Id="rId353" Type="http://schemas.openxmlformats.org/officeDocument/2006/relationships/image" Target="../media/image1111.png"/><Relationship Id="rId374" Type="http://schemas.openxmlformats.org/officeDocument/2006/relationships/customXml" Target="../ink/ink186.xml"/><Relationship Id="rId71" Type="http://schemas.openxmlformats.org/officeDocument/2006/relationships/image" Target="../media/image9700.png"/><Relationship Id="rId92" Type="http://schemas.openxmlformats.org/officeDocument/2006/relationships/customXml" Target="../ink/ink45.xml"/><Relationship Id="rId213" Type="http://schemas.openxmlformats.org/officeDocument/2006/relationships/image" Target="../media/image10413.png"/><Relationship Id="rId234" Type="http://schemas.openxmlformats.org/officeDocument/2006/relationships/customXml" Target="../ink/ink116.xml"/><Relationship Id="rId2" Type="http://schemas.openxmlformats.org/officeDocument/2006/relationships/notesSlide" Target="../notesSlides/notesSlide1.xml"/><Relationship Id="rId29" Type="http://schemas.openxmlformats.org/officeDocument/2006/relationships/image" Target="../media/image9490.png"/><Relationship Id="rId255" Type="http://schemas.openxmlformats.org/officeDocument/2006/relationships/image" Target="../media/image1062.png"/><Relationship Id="rId276" Type="http://schemas.openxmlformats.org/officeDocument/2006/relationships/customXml" Target="../ink/ink137.xml"/><Relationship Id="rId297" Type="http://schemas.openxmlformats.org/officeDocument/2006/relationships/image" Target="../media/image1083.png"/><Relationship Id="rId40" Type="http://schemas.openxmlformats.org/officeDocument/2006/relationships/customXml" Target="../ink/ink19.xml"/><Relationship Id="rId115" Type="http://schemas.openxmlformats.org/officeDocument/2006/relationships/image" Target="../media/image9920.png"/><Relationship Id="rId136" Type="http://schemas.openxmlformats.org/officeDocument/2006/relationships/customXml" Target="../ink/ink67.xml"/><Relationship Id="rId157" Type="http://schemas.openxmlformats.org/officeDocument/2006/relationships/image" Target="../media/image10130.png"/><Relationship Id="rId178" Type="http://schemas.openxmlformats.org/officeDocument/2006/relationships/customXml" Target="../ink/ink88.xml"/><Relationship Id="rId301" Type="http://schemas.openxmlformats.org/officeDocument/2006/relationships/image" Target="../media/image1085.png"/><Relationship Id="rId322" Type="http://schemas.openxmlformats.org/officeDocument/2006/relationships/customXml" Target="../ink/ink160.xml"/><Relationship Id="rId343" Type="http://schemas.openxmlformats.org/officeDocument/2006/relationships/image" Target="../media/image1106.png"/><Relationship Id="rId364" Type="http://schemas.openxmlformats.org/officeDocument/2006/relationships/customXml" Target="../ink/ink181.xml"/><Relationship Id="rId61" Type="http://schemas.openxmlformats.org/officeDocument/2006/relationships/image" Target="../media/image9650.png"/><Relationship Id="rId82" Type="http://schemas.openxmlformats.org/officeDocument/2006/relationships/customXml" Target="../ink/ink40.xml"/><Relationship Id="rId199" Type="http://schemas.openxmlformats.org/officeDocument/2006/relationships/image" Target="../media/image10340.png"/><Relationship Id="rId203" Type="http://schemas.openxmlformats.org/officeDocument/2006/relationships/image" Target="../media/image10360.png"/><Relationship Id="rId19" Type="http://schemas.openxmlformats.org/officeDocument/2006/relationships/image" Target="../media/image9440.png"/><Relationship Id="rId224" Type="http://schemas.openxmlformats.org/officeDocument/2006/relationships/customXml" Target="../ink/ink111.xml"/><Relationship Id="rId245" Type="http://schemas.openxmlformats.org/officeDocument/2006/relationships/image" Target="../media/image10570.png"/><Relationship Id="rId266" Type="http://schemas.openxmlformats.org/officeDocument/2006/relationships/customXml" Target="../ink/ink132.xml"/><Relationship Id="rId287" Type="http://schemas.openxmlformats.org/officeDocument/2006/relationships/image" Target="../media/image1078.png"/><Relationship Id="rId30" Type="http://schemas.openxmlformats.org/officeDocument/2006/relationships/customXml" Target="../ink/ink14.xml"/><Relationship Id="rId105" Type="http://schemas.openxmlformats.org/officeDocument/2006/relationships/image" Target="../media/image9870.png"/><Relationship Id="rId126" Type="http://schemas.openxmlformats.org/officeDocument/2006/relationships/customXml" Target="../ink/ink62.xml"/><Relationship Id="rId147" Type="http://schemas.openxmlformats.org/officeDocument/2006/relationships/image" Target="../media/image10080.png"/><Relationship Id="rId168" Type="http://schemas.openxmlformats.org/officeDocument/2006/relationships/customXml" Target="../ink/ink83.xml"/><Relationship Id="rId312" Type="http://schemas.openxmlformats.org/officeDocument/2006/relationships/customXml" Target="../ink/ink155.xml"/><Relationship Id="rId333" Type="http://schemas.openxmlformats.org/officeDocument/2006/relationships/image" Target="../media/image1101.png"/><Relationship Id="rId354" Type="http://schemas.openxmlformats.org/officeDocument/2006/relationships/customXml" Target="../ink/ink176.xml"/><Relationship Id="rId51" Type="http://schemas.openxmlformats.org/officeDocument/2006/relationships/image" Target="../media/image9600.png"/><Relationship Id="rId72" Type="http://schemas.openxmlformats.org/officeDocument/2006/relationships/customXml" Target="../ink/ink35.xml"/><Relationship Id="rId93" Type="http://schemas.openxmlformats.org/officeDocument/2006/relationships/image" Target="../media/image9811.png"/><Relationship Id="rId189" Type="http://schemas.openxmlformats.org/officeDocument/2006/relationships/image" Target="../media/image10290.png"/><Relationship Id="rId375" Type="http://schemas.openxmlformats.org/officeDocument/2006/relationships/image" Target="../media/image1122.png"/><Relationship Id="rId3" Type="http://schemas.openxmlformats.org/officeDocument/2006/relationships/image" Target="../media/image7.jpg"/><Relationship Id="rId214" Type="http://schemas.openxmlformats.org/officeDocument/2006/relationships/customXml" Target="../ink/ink106.xml"/><Relationship Id="rId235" Type="http://schemas.openxmlformats.org/officeDocument/2006/relationships/image" Target="../media/image10520.png"/><Relationship Id="rId256" Type="http://schemas.openxmlformats.org/officeDocument/2006/relationships/customXml" Target="../ink/ink127.xml"/><Relationship Id="rId277" Type="http://schemas.openxmlformats.org/officeDocument/2006/relationships/image" Target="../media/image1073.png"/><Relationship Id="rId298" Type="http://schemas.openxmlformats.org/officeDocument/2006/relationships/customXml" Target="../ink/ink148.xml"/><Relationship Id="rId116" Type="http://schemas.openxmlformats.org/officeDocument/2006/relationships/customXml" Target="../ink/ink57.xml"/><Relationship Id="rId137" Type="http://schemas.openxmlformats.org/officeDocument/2006/relationships/image" Target="../media/image10030.png"/><Relationship Id="rId158" Type="http://schemas.openxmlformats.org/officeDocument/2006/relationships/customXml" Target="../ink/ink78.xml"/><Relationship Id="rId302" Type="http://schemas.openxmlformats.org/officeDocument/2006/relationships/customXml" Target="../ink/ink150.xml"/><Relationship Id="rId323" Type="http://schemas.openxmlformats.org/officeDocument/2006/relationships/image" Target="../media/image1096.png"/><Relationship Id="rId344" Type="http://schemas.openxmlformats.org/officeDocument/2006/relationships/customXml" Target="../ink/ink171.xml"/><Relationship Id="rId20" Type="http://schemas.openxmlformats.org/officeDocument/2006/relationships/customXml" Target="../ink/ink9.xml"/><Relationship Id="rId41" Type="http://schemas.openxmlformats.org/officeDocument/2006/relationships/image" Target="../media/image9550.png"/><Relationship Id="rId62" Type="http://schemas.openxmlformats.org/officeDocument/2006/relationships/customXml" Target="../ink/ink30.xml"/><Relationship Id="rId83" Type="http://schemas.openxmlformats.org/officeDocument/2006/relationships/image" Target="../media/image9760.png"/><Relationship Id="rId179" Type="http://schemas.openxmlformats.org/officeDocument/2006/relationships/image" Target="../media/image10240.png"/><Relationship Id="rId365" Type="http://schemas.openxmlformats.org/officeDocument/2006/relationships/image" Target="../media/image1117.png"/><Relationship Id="rId190" Type="http://schemas.openxmlformats.org/officeDocument/2006/relationships/customXml" Target="../ink/ink94.xml"/><Relationship Id="rId204" Type="http://schemas.openxmlformats.org/officeDocument/2006/relationships/customXml" Target="../ink/ink101.xml"/><Relationship Id="rId225" Type="http://schemas.openxmlformats.org/officeDocument/2006/relationships/image" Target="../media/image10470.png"/><Relationship Id="rId246" Type="http://schemas.openxmlformats.org/officeDocument/2006/relationships/customXml" Target="../ink/ink122.xml"/><Relationship Id="rId267" Type="http://schemas.openxmlformats.org/officeDocument/2006/relationships/image" Target="../media/image1068.png"/><Relationship Id="rId288" Type="http://schemas.openxmlformats.org/officeDocument/2006/relationships/customXml" Target="../ink/ink143.xml"/><Relationship Id="rId106" Type="http://schemas.openxmlformats.org/officeDocument/2006/relationships/customXml" Target="../ink/ink52.xml"/><Relationship Id="rId127" Type="http://schemas.openxmlformats.org/officeDocument/2006/relationships/image" Target="../media/image9980.png"/><Relationship Id="rId313" Type="http://schemas.openxmlformats.org/officeDocument/2006/relationships/image" Target="../media/image1091.png"/><Relationship Id="rId10" Type="http://schemas.openxmlformats.org/officeDocument/2006/relationships/customXml" Target="../ink/ink4.xml"/><Relationship Id="rId31" Type="http://schemas.openxmlformats.org/officeDocument/2006/relationships/image" Target="../media/image9500.png"/><Relationship Id="rId52" Type="http://schemas.openxmlformats.org/officeDocument/2006/relationships/customXml" Target="../ink/ink25.xml"/><Relationship Id="rId73" Type="http://schemas.openxmlformats.org/officeDocument/2006/relationships/image" Target="../media/image9711.png"/><Relationship Id="rId94" Type="http://schemas.openxmlformats.org/officeDocument/2006/relationships/customXml" Target="../ink/ink46.xml"/><Relationship Id="rId148" Type="http://schemas.openxmlformats.org/officeDocument/2006/relationships/customXml" Target="../ink/ink73.xml"/><Relationship Id="rId169" Type="http://schemas.openxmlformats.org/officeDocument/2006/relationships/image" Target="../media/image10190.png"/><Relationship Id="rId334" Type="http://schemas.openxmlformats.org/officeDocument/2006/relationships/customXml" Target="../ink/ink166.xml"/><Relationship Id="rId355" Type="http://schemas.openxmlformats.org/officeDocument/2006/relationships/image" Target="../media/image1112.png"/><Relationship Id="rId376" Type="http://schemas.openxmlformats.org/officeDocument/2006/relationships/customXml" Target="../ink/ink187.xml"/><Relationship Id="rId4" Type="http://schemas.openxmlformats.org/officeDocument/2006/relationships/customXml" Target="../ink/ink1.xml"/><Relationship Id="rId180" Type="http://schemas.openxmlformats.org/officeDocument/2006/relationships/customXml" Target="../ink/ink89.xml"/><Relationship Id="rId215" Type="http://schemas.openxmlformats.org/officeDocument/2006/relationships/image" Target="../media/image10420.png"/><Relationship Id="rId236" Type="http://schemas.openxmlformats.org/officeDocument/2006/relationships/customXml" Target="../ink/ink117.xml"/><Relationship Id="rId257" Type="http://schemas.openxmlformats.org/officeDocument/2006/relationships/image" Target="../media/image1063.png"/><Relationship Id="rId278" Type="http://schemas.openxmlformats.org/officeDocument/2006/relationships/customXml" Target="../ink/ink138.xml"/><Relationship Id="rId303" Type="http://schemas.openxmlformats.org/officeDocument/2006/relationships/image" Target="../media/image1086.png"/><Relationship Id="rId42" Type="http://schemas.openxmlformats.org/officeDocument/2006/relationships/customXml" Target="../ink/ink20.xml"/><Relationship Id="rId84" Type="http://schemas.openxmlformats.org/officeDocument/2006/relationships/customXml" Target="../ink/ink41.xml"/><Relationship Id="rId138" Type="http://schemas.openxmlformats.org/officeDocument/2006/relationships/customXml" Target="../ink/ink68.xml"/><Relationship Id="rId345" Type="http://schemas.openxmlformats.org/officeDocument/2006/relationships/image" Target="../media/image1107.png"/><Relationship Id="rId191" Type="http://schemas.openxmlformats.org/officeDocument/2006/relationships/image" Target="../media/image10300.png"/><Relationship Id="rId205" Type="http://schemas.openxmlformats.org/officeDocument/2006/relationships/image" Target="../media/image10370.png"/><Relationship Id="rId247" Type="http://schemas.openxmlformats.org/officeDocument/2006/relationships/image" Target="../media/image10580.png"/><Relationship Id="rId107" Type="http://schemas.openxmlformats.org/officeDocument/2006/relationships/image" Target="../media/image988.png"/><Relationship Id="rId289" Type="http://schemas.openxmlformats.org/officeDocument/2006/relationships/image" Target="../media/image1079.png"/><Relationship Id="rId11" Type="http://schemas.openxmlformats.org/officeDocument/2006/relationships/image" Target="../media/image9400.png"/><Relationship Id="rId53" Type="http://schemas.openxmlformats.org/officeDocument/2006/relationships/image" Target="../media/image9611.png"/><Relationship Id="rId149" Type="http://schemas.openxmlformats.org/officeDocument/2006/relationships/image" Target="../media/image10090.png"/><Relationship Id="rId314" Type="http://schemas.openxmlformats.org/officeDocument/2006/relationships/customXml" Target="../ink/ink156.xml"/><Relationship Id="rId356" Type="http://schemas.openxmlformats.org/officeDocument/2006/relationships/customXml" Target="../ink/ink177.xml"/><Relationship Id="rId95" Type="http://schemas.openxmlformats.org/officeDocument/2006/relationships/image" Target="../media/image9820.png"/><Relationship Id="rId160" Type="http://schemas.openxmlformats.org/officeDocument/2006/relationships/customXml" Target="../ink/ink79.xml"/><Relationship Id="rId216" Type="http://schemas.openxmlformats.org/officeDocument/2006/relationships/customXml" Target="../ink/ink107.xml"/><Relationship Id="rId258" Type="http://schemas.openxmlformats.org/officeDocument/2006/relationships/customXml" Target="../ink/ink128.xml"/><Relationship Id="rId22" Type="http://schemas.openxmlformats.org/officeDocument/2006/relationships/customXml" Target="../ink/ink10.xml"/><Relationship Id="rId64" Type="http://schemas.openxmlformats.org/officeDocument/2006/relationships/customXml" Target="../ink/ink31.xml"/><Relationship Id="rId118" Type="http://schemas.openxmlformats.org/officeDocument/2006/relationships/customXml" Target="../ink/ink58.xml"/><Relationship Id="rId325" Type="http://schemas.openxmlformats.org/officeDocument/2006/relationships/image" Target="../media/image1097.png"/><Relationship Id="rId367" Type="http://schemas.openxmlformats.org/officeDocument/2006/relationships/image" Target="../media/image1118.png"/><Relationship Id="rId171" Type="http://schemas.openxmlformats.org/officeDocument/2006/relationships/image" Target="../media/image10200.png"/><Relationship Id="rId227" Type="http://schemas.openxmlformats.org/officeDocument/2006/relationships/image" Target="../media/image10480.png"/><Relationship Id="rId269" Type="http://schemas.openxmlformats.org/officeDocument/2006/relationships/image" Target="../media/image1069.png"/><Relationship Id="rId33" Type="http://schemas.openxmlformats.org/officeDocument/2006/relationships/image" Target="../media/image9511.png"/><Relationship Id="rId129" Type="http://schemas.openxmlformats.org/officeDocument/2006/relationships/image" Target="../media/image9990.png"/><Relationship Id="rId280" Type="http://schemas.openxmlformats.org/officeDocument/2006/relationships/customXml" Target="../ink/ink139.xml"/><Relationship Id="rId336" Type="http://schemas.openxmlformats.org/officeDocument/2006/relationships/customXml" Target="../ink/ink167.xml"/><Relationship Id="rId75" Type="http://schemas.openxmlformats.org/officeDocument/2006/relationships/image" Target="../media/image9720.png"/><Relationship Id="rId140" Type="http://schemas.openxmlformats.org/officeDocument/2006/relationships/customXml" Target="../ink/ink69.xml"/><Relationship Id="rId182" Type="http://schemas.openxmlformats.org/officeDocument/2006/relationships/customXml" Target="../ink/ink90.xml"/><Relationship Id="rId378" Type="http://schemas.openxmlformats.org/officeDocument/2006/relationships/customXml" Target="../ink/ink188.xml"/><Relationship Id="rId6" Type="http://schemas.openxmlformats.org/officeDocument/2006/relationships/customXml" Target="../ink/ink2.xml"/><Relationship Id="rId238" Type="http://schemas.openxmlformats.org/officeDocument/2006/relationships/customXml" Target="../ink/ink118.xml"/><Relationship Id="rId291" Type="http://schemas.openxmlformats.org/officeDocument/2006/relationships/image" Target="../media/image1080.png"/><Relationship Id="rId305" Type="http://schemas.openxmlformats.org/officeDocument/2006/relationships/image" Target="../media/image1087.png"/><Relationship Id="rId347" Type="http://schemas.openxmlformats.org/officeDocument/2006/relationships/image" Target="../media/image1108.png"/><Relationship Id="rId44" Type="http://schemas.openxmlformats.org/officeDocument/2006/relationships/customXml" Target="../ink/ink21.xml"/><Relationship Id="rId86" Type="http://schemas.openxmlformats.org/officeDocument/2006/relationships/customXml" Target="../ink/ink42.xml"/><Relationship Id="rId151" Type="http://schemas.openxmlformats.org/officeDocument/2006/relationships/image" Target="../media/image10103.png"/><Relationship Id="rId193" Type="http://schemas.openxmlformats.org/officeDocument/2006/relationships/image" Target="../media/image10313.png"/><Relationship Id="rId207" Type="http://schemas.openxmlformats.org/officeDocument/2006/relationships/image" Target="../media/image10380.png"/><Relationship Id="rId249" Type="http://schemas.openxmlformats.org/officeDocument/2006/relationships/image" Target="../media/image10590.png"/><Relationship Id="rId13" Type="http://schemas.openxmlformats.org/officeDocument/2006/relationships/image" Target="../media/image9411.png"/><Relationship Id="rId109" Type="http://schemas.openxmlformats.org/officeDocument/2006/relationships/image" Target="../media/image9890.png"/><Relationship Id="rId260" Type="http://schemas.openxmlformats.org/officeDocument/2006/relationships/customXml" Target="../ink/ink129.xml"/><Relationship Id="rId316" Type="http://schemas.openxmlformats.org/officeDocument/2006/relationships/customXml" Target="../ink/ink157.xml"/><Relationship Id="rId55" Type="http://schemas.openxmlformats.org/officeDocument/2006/relationships/image" Target="../media/image9620.png"/><Relationship Id="rId97" Type="http://schemas.openxmlformats.org/officeDocument/2006/relationships/image" Target="../media/image9830.png"/><Relationship Id="rId120" Type="http://schemas.openxmlformats.org/officeDocument/2006/relationships/customXml" Target="../ink/ink59.xml"/><Relationship Id="rId358" Type="http://schemas.openxmlformats.org/officeDocument/2006/relationships/customXml" Target="../ink/ink178.xml"/><Relationship Id="rId162" Type="http://schemas.openxmlformats.org/officeDocument/2006/relationships/customXml" Target="../ink/ink80.xml"/><Relationship Id="rId218" Type="http://schemas.openxmlformats.org/officeDocument/2006/relationships/customXml" Target="../ink/ink108.xml"/><Relationship Id="rId271" Type="http://schemas.openxmlformats.org/officeDocument/2006/relationships/image" Target="../media/image1070.png"/><Relationship Id="rId24" Type="http://schemas.openxmlformats.org/officeDocument/2006/relationships/customXml" Target="../ink/ink11.xml"/><Relationship Id="rId66" Type="http://schemas.openxmlformats.org/officeDocument/2006/relationships/customXml" Target="../ink/ink32.xml"/><Relationship Id="rId131" Type="http://schemas.openxmlformats.org/officeDocument/2006/relationships/image" Target="../media/image10000.png"/><Relationship Id="rId327" Type="http://schemas.openxmlformats.org/officeDocument/2006/relationships/image" Target="../media/image1098.png"/><Relationship Id="rId369" Type="http://schemas.openxmlformats.org/officeDocument/2006/relationships/image" Target="../media/image1119.png"/><Relationship Id="rId173" Type="http://schemas.openxmlformats.org/officeDocument/2006/relationships/image" Target="../media/image10212.png"/><Relationship Id="rId229" Type="http://schemas.openxmlformats.org/officeDocument/2006/relationships/image" Target="../media/image10490.png"/><Relationship Id="rId380" Type="http://schemas.openxmlformats.org/officeDocument/2006/relationships/customXml" Target="../ink/ink189.xml"/><Relationship Id="rId240" Type="http://schemas.openxmlformats.org/officeDocument/2006/relationships/customXml" Target="../ink/ink119.xml"/><Relationship Id="rId35" Type="http://schemas.openxmlformats.org/officeDocument/2006/relationships/image" Target="../media/image9520.png"/><Relationship Id="rId77" Type="http://schemas.openxmlformats.org/officeDocument/2006/relationships/image" Target="../media/image9730.png"/><Relationship Id="rId100" Type="http://schemas.openxmlformats.org/officeDocument/2006/relationships/customXml" Target="../ink/ink49.xml"/><Relationship Id="rId282" Type="http://schemas.openxmlformats.org/officeDocument/2006/relationships/customXml" Target="../ink/ink140.xml"/><Relationship Id="rId338" Type="http://schemas.openxmlformats.org/officeDocument/2006/relationships/customXml" Target="../ink/ink168.xml"/><Relationship Id="rId8" Type="http://schemas.openxmlformats.org/officeDocument/2006/relationships/customXml" Target="../ink/ink3.xml"/><Relationship Id="rId142" Type="http://schemas.openxmlformats.org/officeDocument/2006/relationships/customXml" Target="../ink/ink70.xml"/><Relationship Id="rId184" Type="http://schemas.openxmlformats.org/officeDocument/2006/relationships/customXml" Target="../ink/ink91.xml"/><Relationship Id="rId251" Type="http://schemas.openxmlformats.org/officeDocument/2006/relationships/image" Target="../media/image10600.png"/><Relationship Id="rId46" Type="http://schemas.openxmlformats.org/officeDocument/2006/relationships/customXml" Target="../ink/ink22.xml"/><Relationship Id="rId293" Type="http://schemas.openxmlformats.org/officeDocument/2006/relationships/image" Target="../media/image1081.png"/><Relationship Id="rId307" Type="http://schemas.openxmlformats.org/officeDocument/2006/relationships/image" Target="../media/image1088.png"/><Relationship Id="rId349" Type="http://schemas.openxmlformats.org/officeDocument/2006/relationships/image" Target="../media/image1109.png"/><Relationship Id="rId88" Type="http://schemas.openxmlformats.org/officeDocument/2006/relationships/customXml" Target="../ink/ink43.xml"/><Relationship Id="rId111" Type="http://schemas.openxmlformats.org/officeDocument/2006/relationships/image" Target="../media/image9900.png"/><Relationship Id="rId153" Type="http://schemas.openxmlformats.org/officeDocument/2006/relationships/image" Target="../media/image10111.png"/><Relationship Id="rId195" Type="http://schemas.openxmlformats.org/officeDocument/2006/relationships/image" Target="../media/image10320.png"/><Relationship Id="rId209" Type="http://schemas.openxmlformats.org/officeDocument/2006/relationships/image" Target="../media/image10390.png"/><Relationship Id="rId360" Type="http://schemas.openxmlformats.org/officeDocument/2006/relationships/customXml" Target="../ink/ink179.xml"/><Relationship Id="rId220" Type="http://schemas.openxmlformats.org/officeDocument/2006/relationships/customXml" Target="../ink/ink109.xml"/><Relationship Id="rId15" Type="http://schemas.openxmlformats.org/officeDocument/2006/relationships/image" Target="../media/image9420.png"/><Relationship Id="rId57" Type="http://schemas.openxmlformats.org/officeDocument/2006/relationships/image" Target="../media/image9630.png"/><Relationship Id="rId262" Type="http://schemas.openxmlformats.org/officeDocument/2006/relationships/customXml" Target="../ink/ink130.xml"/><Relationship Id="rId318" Type="http://schemas.openxmlformats.org/officeDocument/2006/relationships/customXml" Target="../ink/ink158.xml"/><Relationship Id="rId99" Type="http://schemas.openxmlformats.org/officeDocument/2006/relationships/image" Target="../media/image9840.png"/><Relationship Id="rId122" Type="http://schemas.openxmlformats.org/officeDocument/2006/relationships/customXml" Target="../ink/ink60.xml"/><Relationship Id="rId164" Type="http://schemas.openxmlformats.org/officeDocument/2006/relationships/customXml" Target="../ink/ink81.xml"/><Relationship Id="rId371" Type="http://schemas.openxmlformats.org/officeDocument/2006/relationships/image" Target="../media/image112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emf"/><Relationship Id="rId2" Type="http://schemas.openxmlformats.org/officeDocument/2006/relationships/image" Target="../media/image200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2.emf"/><Relationship Id="rId2" Type="http://schemas.openxmlformats.org/officeDocument/2006/relationships/image" Target="../media/image201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8.emf"/><Relationship Id="rId3" Type="http://schemas.openxmlformats.org/officeDocument/2006/relationships/image" Target="../media/image204.emf"/><Relationship Id="rId7" Type="http://schemas.openxmlformats.org/officeDocument/2006/relationships/image" Target="../media/image207.png"/><Relationship Id="rId2" Type="http://schemas.openxmlformats.org/officeDocument/2006/relationships/image" Target="../media/image20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6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05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9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png"/><Relationship Id="rId2" Type="http://schemas.openxmlformats.org/officeDocument/2006/relationships/image" Target="../media/image2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4.png"/><Relationship Id="rId4" Type="http://schemas.openxmlformats.org/officeDocument/2006/relationships/image" Target="../media/image2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png"/><Relationship Id="rId2" Type="http://schemas.openxmlformats.org/officeDocument/2006/relationships/image" Target="../media/image2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4.png"/><Relationship Id="rId4" Type="http://schemas.openxmlformats.org/officeDocument/2006/relationships/image" Target="../media/image21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1.emf"/><Relationship Id="rId3" Type="http://schemas.openxmlformats.org/officeDocument/2006/relationships/image" Target="../media/image216.emf"/><Relationship Id="rId7" Type="http://schemas.openxmlformats.org/officeDocument/2006/relationships/image" Target="../media/image220.emf"/><Relationship Id="rId2" Type="http://schemas.openxmlformats.org/officeDocument/2006/relationships/image" Target="../media/image2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9.png"/><Relationship Id="rId5" Type="http://schemas.openxmlformats.org/officeDocument/2006/relationships/image" Target="../media/image218.emf"/><Relationship Id="rId4" Type="http://schemas.openxmlformats.org/officeDocument/2006/relationships/image" Target="../media/image217.emf"/><Relationship Id="rId9" Type="http://schemas.openxmlformats.org/officeDocument/2006/relationships/image" Target="../media/image222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3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8.png"/><Relationship Id="rId9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6.jpeg"/><Relationship Id="rId2" Type="http://schemas.openxmlformats.org/officeDocument/2006/relationships/image" Target="../media/image2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8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9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37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png"/><Relationship Id="rId2" Type="http://schemas.openxmlformats.org/officeDocument/2006/relationships/hyperlink" Target="https://cds.cern.ch/record/2803563/files/LHCC-I-038.pdf" TargetMode="Externa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75.png"/><Relationship Id="rId299" Type="http://schemas.openxmlformats.org/officeDocument/2006/relationships/image" Target="../media/image166.png"/><Relationship Id="rId21" Type="http://schemas.openxmlformats.org/officeDocument/2006/relationships/image" Target="../media/image27.png"/><Relationship Id="rId63" Type="http://schemas.openxmlformats.org/officeDocument/2006/relationships/image" Target="../media/image48.png"/><Relationship Id="rId159" Type="http://schemas.openxmlformats.org/officeDocument/2006/relationships/image" Target="../media/image96.png"/><Relationship Id="rId324" Type="http://schemas.openxmlformats.org/officeDocument/2006/relationships/customXml" Target="../ink/ink353.xml"/><Relationship Id="rId366" Type="http://schemas.openxmlformats.org/officeDocument/2006/relationships/image" Target="../media/image187.png"/><Relationship Id="rId170" Type="http://schemas.openxmlformats.org/officeDocument/2006/relationships/customXml" Target="../ink/ink273.xml"/><Relationship Id="rId226" Type="http://schemas.openxmlformats.org/officeDocument/2006/relationships/customXml" Target="../ink/ink298.xml"/><Relationship Id="rId268" Type="http://schemas.openxmlformats.org/officeDocument/2006/relationships/customXml" Target="../ink/ink317.xml"/><Relationship Id="rId32" Type="http://schemas.openxmlformats.org/officeDocument/2006/relationships/customXml" Target="../ink/ink205.xml"/><Relationship Id="rId74" Type="http://schemas.openxmlformats.org/officeDocument/2006/relationships/customXml" Target="../ink/ink226.xml"/><Relationship Id="rId128" Type="http://schemas.openxmlformats.org/officeDocument/2006/relationships/customXml" Target="../ink/ink252.xml"/><Relationship Id="rId335" Type="http://schemas.openxmlformats.org/officeDocument/2006/relationships/customXml" Target="../ink/ink363.xml"/><Relationship Id="rId5" Type="http://schemas.openxmlformats.org/officeDocument/2006/relationships/image" Target="../media/image19.png"/><Relationship Id="rId181" Type="http://schemas.openxmlformats.org/officeDocument/2006/relationships/image" Target="../media/image107.png"/><Relationship Id="rId237" Type="http://schemas.openxmlformats.org/officeDocument/2006/relationships/image" Target="../media/image135.png"/><Relationship Id="rId279" Type="http://schemas.openxmlformats.org/officeDocument/2006/relationships/image" Target="../media/image156.png"/><Relationship Id="rId43" Type="http://schemas.openxmlformats.org/officeDocument/2006/relationships/image" Target="../media/image38.png"/><Relationship Id="rId139" Type="http://schemas.openxmlformats.org/officeDocument/2006/relationships/image" Target="../media/image86.png"/><Relationship Id="rId290" Type="http://schemas.openxmlformats.org/officeDocument/2006/relationships/customXml" Target="../ink/ink328.xml"/><Relationship Id="rId304" Type="http://schemas.openxmlformats.org/officeDocument/2006/relationships/customXml" Target="../ink/ink335.xml"/><Relationship Id="rId346" Type="http://schemas.openxmlformats.org/officeDocument/2006/relationships/image" Target="../media/image177.png"/><Relationship Id="rId85" Type="http://schemas.openxmlformats.org/officeDocument/2006/relationships/image" Target="../media/image59.png"/><Relationship Id="rId150" Type="http://schemas.openxmlformats.org/officeDocument/2006/relationships/customXml" Target="../ink/ink263.xml"/><Relationship Id="rId192" Type="http://schemas.openxmlformats.org/officeDocument/2006/relationships/customXml" Target="../ink/ink284.xml"/><Relationship Id="rId206" Type="http://schemas.openxmlformats.org/officeDocument/2006/relationships/customXml" Target="../ink/ink290.xml"/><Relationship Id="rId248" Type="http://schemas.openxmlformats.org/officeDocument/2006/relationships/customXml" Target="../ink/ink307.xml"/><Relationship Id="rId12" Type="http://schemas.openxmlformats.org/officeDocument/2006/relationships/customXml" Target="../ink/ink195.xml"/><Relationship Id="rId315" Type="http://schemas.openxmlformats.org/officeDocument/2006/relationships/customXml" Target="../ink/ink344.xml"/><Relationship Id="rId357" Type="http://schemas.openxmlformats.org/officeDocument/2006/relationships/customXml" Target="../ink/ink374.xml"/><Relationship Id="rId54" Type="http://schemas.openxmlformats.org/officeDocument/2006/relationships/customXml" Target="../ink/ink216.xml"/><Relationship Id="rId96" Type="http://schemas.openxmlformats.org/officeDocument/2006/relationships/customXml" Target="../ink/ink237.xml"/><Relationship Id="rId161" Type="http://schemas.openxmlformats.org/officeDocument/2006/relationships/image" Target="../media/image97.png"/><Relationship Id="rId217" Type="http://schemas.openxmlformats.org/officeDocument/2006/relationships/image" Target="../media/image125.png"/><Relationship Id="rId259" Type="http://schemas.openxmlformats.org/officeDocument/2006/relationships/image" Target="../media/image146.png"/><Relationship Id="rId23" Type="http://schemas.openxmlformats.org/officeDocument/2006/relationships/image" Target="../media/image28.png"/><Relationship Id="rId119" Type="http://schemas.openxmlformats.org/officeDocument/2006/relationships/image" Target="../media/image76.png"/><Relationship Id="rId270" Type="http://schemas.openxmlformats.org/officeDocument/2006/relationships/customXml" Target="../ink/ink318.xml"/><Relationship Id="rId326" Type="http://schemas.openxmlformats.org/officeDocument/2006/relationships/customXml" Target="../ink/ink355.xml"/><Relationship Id="rId65" Type="http://schemas.openxmlformats.org/officeDocument/2006/relationships/image" Target="../media/image49.png"/><Relationship Id="rId130" Type="http://schemas.openxmlformats.org/officeDocument/2006/relationships/customXml" Target="../ink/ink253.xml"/><Relationship Id="rId368" Type="http://schemas.openxmlformats.org/officeDocument/2006/relationships/image" Target="../media/image188.png"/><Relationship Id="rId172" Type="http://schemas.openxmlformats.org/officeDocument/2006/relationships/customXml" Target="../ink/ink274.xml"/><Relationship Id="rId281" Type="http://schemas.openxmlformats.org/officeDocument/2006/relationships/image" Target="../media/image157.png"/><Relationship Id="rId337" Type="http://schemas.openxmlformats.org/officeDocument/2006/relationships/customXml" Target="../ink/ink364.xml"/><Relationship Id="rId34" Type="http://schemas.openxmlformats.org/officeDocument/2006/relationships/customXml" Target="../ink/ink206.xml"/><Relationship Id="rId76" Type="http://schemas.openxmlformats.org/officeDocument/2006/relationships/customXml" Target="../ink/ink227.xml"/><Relationship Id="rId141" Type="http://schemas.openxmlformats.org/officeDocument/2006/relationships/image" Target="../media/image87.png"/><Relationship Id="rId7" Type="http://schemas.openxmlformats.org/officeDocument/2006/relationships/image" Target="../media/image15.png"/><Relationship Id="rId183" Type="http://schemas.openxmlformats.org/officeDocument/2006/relationships/image" Target="../media/image108.png"/><Relationship Id="rId239" Type="http://schemas.openxmlformats.org/officeDocument/2006/relationships/image" Target="../media/image136.png"/><Relationship Id="rId250" Type="http://schemas.openxmlformats.org/officeDocument/2006/relationships/customXml" Target="../ink/ink308.xml"/><Relationship Id="rId292" Type="http://schemas.openxmlformats.org/officeDocument/2006/relationships/customXml" Target="../ink/ink329.xml"/><Relationship Id="rId306" Type="http://schemas.openxmlformats.org/officeDocument/2006/relationships/customXml" Target="../ink/ink336.xml"/><Relationship Id="rId45" Type="http://schemas.openxmlformats.org/officeDocument/2006/relationships/image" Target="../media/image39.png"/><Relationship Id="rId87" Type="http://schemas.openxmlformats.org/officeDocument/2006/relationships/image" Target="../media/image60.png"/><Relationship Id="rId110" Type="http://schemas.openxmlformats.org/officeDocument/2006/relationships/customXml" Target="../ink/ink243.xml"/><Relationship Id="rId348" Type="http://schemas.openxmlformats.org/officeDocument/2006/relationships/image" Target="../media/image178.png"/><Relationship Id="rId152" Type="http://schemas.openxmlformats.org/officeDocument/2006/relationships/customXml" Target="../ink/ink264.xml"/><Relationship Id="rId194" Type="http://schemas.openxmlformats.org/officeDocument/2006/relationships/customXml" Target="../ink/ink285.xml"/><Relationship Id="rId208" Type="http://schemas.openxmlformats.org/officeDocument/2006/relationships/customXml" Target="../ink/ink291.xml"/><Relationship Id="rId261" Type="http://schemas.openxmlformats.org/officeDocument/2006/relationships/image" Target="../media/image147.png"/><Relationship Id="rId14" Type="http://schemas.openxmlformats.org/officeDocument/2006/relationships/customXml" Target="../ink/ink196.xml"/><Relationship Id="rId56" Type="http://schemas.openxmlformats.org/officeDocument/2006/relationships/customXml" Target="../ink/ink217.xml"/><Relationship Id="rId317" Type="http://schemas.openxmlformats.org/officeDocument/2006/relationships/customXml" Target="../ink/ink346.xml"/><Relationship Id="rId359" Type="http://schemas.openxmlformats.org/officeDocument/2006/relationships/customXml" Target="../ink/ink375.xml"/><Relationship Id="rId98" Type="http://schemas.openxmlformats.org/officeDocument/2006/relationships/customXml" Target="../ink/ink238.xml"/><Relationship Id="rId121" Type="http://schemas.openxmlformats.org/officeDocument/2006/relationships/image" Target="../media/image77.png"/><Relationship Id="rId163" Type="http://schemas.openxmlformats.org/officeDocument/2006/relationships/image" Target="../media/image98.png"/><Relationship Id="rId370" Type="http://schemas.openxmlformats.org/officeDocument/2006/relationships/image" Target="../media/image189.png"/><Relationship Id="rId25" Type="http://schemas.openxmlformats.org/officeDocument/2006/relationships/image" Target="../media/image29.png"/><Relationship Id="rId46" Type="http://schemas.openxmlformats.org/officeDocument/2006/relationships/customXml" Target="../ink/ink212.xml"/><Relationship Id="rId67" Type="http://schemas.openxmlformats.org/officeDocument/2006/relationships/image" Target="../media/image50.png"/><Relationship Id="rId272" Type="http://schemas.openxmlformats.org/officeDocument/2006/relationships/customXml" Target="../ink/ink319.xml"/><Relationship Id="rId293" Type="http://schemas.openxmlformats.org/officeDocument/2006/relationships/image" Target="../media/image163.png"/><Relationship Id="rId307" Type="http://schemas.openxmlformats.org/officeDocument/2006/relationships/image" Target="../media/image170.png"/><Relationship Id="rId328" Type="http://schemas.openxmlformats.org/officeDocument/2006/relationships/customXml" Target="../ink/ink357.xml"/><Relationship Id="rId349" Type="http://schemas.openxmlformats.org/officeDocument/2006/relationships/customXml" Target="../ink/ink370.xml"/><Relationship Id="rId88" Type="http://schemas.openxmlformats.org/officeDocument/2006/relationships/customXml" Target="../ink/ink233.xml"/><Relationship Id="rId111" Type="http://schemas.openxmlformats.org/officeDocument/2006/relationships/image" Target="../media/image72.png"/><Relationship Id="rId132" Type="http://schemas.openxmlformats.org/officeDocument/2006/relationships/customXml" Target="../ink/ink254.xml"/><Relationship Id="rId153" Type="http://schemas.openxmlformats.org/officeDocument/2006/relationships/image" Target="../media/image93.png"/><Relationship Id="rId174" Type="http://schemas.openxmlformats.org/officeDocument/2006/relationships/customXml" Target="../ink/ink275.xml"/><Relationship Id="rId195" Type="http://schemas.openxmlformats.org/officeDocument/2006/relationships/image" Target="../media/image114.png"/><Relationship Id="rId209" Type="http://schemas.openxmlformats.org/officeDocument/2006/relationships/image" Target="../media/image121.png"/><Relationship Id="rId360" Type="http://schemas.openxmlformats.org/officeDocument/2006/relationships/image" Target="../media/image184.png"/><Relationship Id="rId241" Type="http://schemas.openxmlformats.org/officeDocument/2006/relationships/image" Target="../media/image137.png"/><Relationship Id="rId15" Type="http://schemas.openxmlformats.org/officeDocument/2006/relationships/image" Target="../media/image21.png"/><Relationship Id="rId36" Type="http://schemas.openxmlformats.org/officeDocument/2006/relationships/customXml" Target="../ink/ink207.xml"/><Relationship Id="rId57" Type="http://schemas.openxmlformats.org/officeDocument/2006/relationships/image" Target="../media/image45.png"/><Relationship Id="rId262" Type="http://schemas.openxmlformats.org/officeDocument/2006/relationships/customXml" Target="../ink/ink314.xml"/><Relationship Id="rId283" Type="http://schemas.openxmlformats.org/officeDocument/2006/relationships/image" Target="../media/image158.png"/><Relationship Id="rId318" Type="http://schemas.openxmlformats.org/officeDocument/2006/relationships/customXml" Target="../ink/ink347.xml"/><Relationship Id="rId339" Type="http://schemas.openxmlformats.org/officeDocument/2006/relationships/customXml" Target="../ink/ink365.xml"/><Relationship Id="rId78" Type="http://schemas.openxmlformats.org/officeDocument/2006/relationships/customXml" Target="../ink/ink228.xml"/><Relationship Id="rId99" Type="http://schemas.openxmlformats.org/officeDocument/2006/relationships/image" Target="../media/image66.png"/><Relationship Id="rId101" Type="http://schemas.openxmlformats.org/officeDocument/2006/relationships/image" Target="../media/image67.png"/><Relationship Id="rId122" Type="http://schemas.openxmlformats.org/officeDocument/2006/relationships/customXml" Target="../ink/ink249.xml"/><Relationship Id="rId143" Type="http://schemas.openxmlformats.org/officeDocument/2006/relationships/image" Target="../media/image88.png"/><Relationship Id="rId164" Type="http://schemas.openxmlformats.org/officeDocument/2006/relationships/customXml" Target="../ink/ink270.xml"/><Relationship Id="rId185" Type="http://schemas.openxmlformats.org/officeDocument/2006/relationships/image" Target="../media/image109.png"/><Relationship Id="rId350" Type="http://schemas.openxmlformats.org/officeDocument/2006/relationships/image" Target="../media/image179.png"/><Relationship Id="rId371" Type="http://schemas.openxmlformats.org/officeDocument/2006/relationships/image" Target="../media/image1.png"/><Relationship Id="rId9" Type="http://schemas.openxmlformats.org/officeDocument/2006/relationships/image" Target="../media/image16.png"/><Relationship Id="rId210" Type="http://schemas.openxmlformats.org/officeDocument/2006/relationships/customXml" Target="../ink/ink292.xml"/><Relationship Id="rId26" Type="http://schemas.openxmlformats.org/officeDocument/2006/relationships/customXml" Target="../ink/ink202.xml"/><Relationship Id="rId231" Type="http://schemas.openxmlformats.org/officeDocument/2006/relationships/image" Target="../media/image132.png"/><Relationship Id="rId252" Type="http://schemas.openxmlformats.org/officeDocument/2006/relationships/customXml" Target="../ink/ink309.xml"/><Relationship Id="rId273" Type="http://schemas.openxmlformats.org/officeDocument/2006/relationships/image" Target="../media/image153.png"/><Relationship Id="rId294" Type="http://schemas.openxmlformats.org/officeDocument/2006/relationships/customXml" Target="../ink/ink330.xml"/><Relationship Id="rId308" Type="http://schemas.openxmlformats.org/officeDocument/2006/relationships/customXml" Target="../ink/ink337.xml"/><Relationship Id="rId329" Type="http://schemas.openxmlformats.org/officeDocument/2006/relationships/customXml" Target="../ink/ink358.xml"/><Relationship Id="rId47" Type="http://schemas.openxmlformats.org/officeDocument/2006/relationships/image" Target="../media/image40.png"/><Relationship Id="rId68" Type="http://schemas.openxmlformats.org/officeDocument/2006/relationships/customXml" Target="../ink/ink223.xml"/><Relationship Id="rId89" Type="http://schemas.openxmlformats.org/officeDocument/2006/relationships/image" Target="../media/image61.png"/><Relationship Id="rId112" Type="http://schemas.openxmlformats.org/officeDocument/2006/relationships/customXml" Target="../ink/ink244.xml"/><Relationship Id="rId133" Type="http://schemas.openxmlformats.org/officeDocument/2006/relationships/image" Target="../media/image83.png"/><Relationship Id="rId154" Type="http://schemas.openxmlformats.org/officeDocument/2006/relationships/customXml" Target="../ink/ink265.xml"/><Relationship Id="rId175" Type="http://schemas.openxmlformats.org/officeDocument/2006/relationships/image" Target="../media/image104.png"/><Relationship Id="rId340" Type="http://schemas.openxmlformats.org/officeDocument/2006/relationships/image" Target="../media/image174.png"/><Relationship Id="rId361" Type="http://schemas.openxmlformats.org/officeDocument/2006/relationships/customXml" Target="../ink/ink376.xml"/><Relationship Id="rId196" Type="http://schemas.openxmlformats.org/officeDocument/2006/relationships/customXml" Target="../ink/ink286.xml"/><Relationship Id="rId200" Type="http://schemas.openxmlformats.org/officeDocument/2006/relationships/customXml" Target="../ink/ink287.xml"/><Relationship Id="rId16" Type="http://schemas.openxmlformats.org/officeDocument/2006/relationships/customXml" Target="../ink/ink197.xml"/><Relationship Id="rId221" Type="http://schemas.openxmlformats.org/officeDocument/2006/relationships/image" Target="../media/image127.png"/><Relationship Id="rId242" Type="http://schemas.openxmlformats.org/officeDocument/2006/relationships/customXml" Target="../ink/ink304.xml"/><Relationship Id="rId263" Type="http://schemas.openxmlformats.org/officeDocument/2006/relationships/image" Target="../media/image148.png"/><Relationship Id="rId284" Type="http://schemas.openxmlformats.org/officeDocument/2006/relationships/customXml" Target="../ink/ink325.xml"/><Relationship Id="rId319" Type="http://schemas.openxmlformats.org/officeDocument/2006/relationships/customXml" Target="../ink/ink348.xml"/><Relationship Id="rId37" Type="http://schemas.openxmlformats.org/officeDocument/2006/relationships/image" Target="../media/image35.png"/><Relationship Id="rId58" Type="http://schemas.openxmlformats.org/officeDocument/2006/relationships/customXml" Target="../ink/ink218.xml"/><Relationship Id="rId79" Type="http://schemas.openxmlformats.org/officeDocument/2006/relationships/image" Target="../media/image56.png"/><Relationship Id="rId102" Type="http://schemas.openxmlformats.org/officeDocument/2006/relationships/customXml" Target="../ink/ink240.xml"/><Relationship Id="rId123" Type="http://schemas.openxmlformats.org/officeDocument/2006/relationships/image" Target="../media/image78.png"/><Relationship Id="rId144" Type="http://schemas.openxmlformats.org/officeDocument/2006/relationships/customXml" Target="../ink/ink260.xml"/><Relationship Id="rId330" Type="http://schemas.openxmlformats.org/officeDocument/2006/relationships/customXml" Target="../ink/ink359.xml"/><Relationship Id="rId90" Type="http://schemas.openxmlformats.org/officeDocument/2006/relationships/customXml" Target="../ink/ink234.xml"/><Relationship Id="rId165" Type="http://schemas.openxmlformats.org/officeDocument/2006/relationships/image" Target="../media/image99.png"/><Relationship Id="rId186" Type="http://schemas.openxmlformats.org/officeDocument/2006/relationships/customXml" Target="../ink/ink281.xml"/><Relationship Id="rId351" Type="http://schemas.openxmlformats.org/officeDocument/2006/relationships/customXml" Target="../ink/ink371.xml"/><Relationship Id="rId372" Type="http://schemas.openxmlformats.org/officeDocument/2006/relationships/image" Target="../media/image2.png"/><Relationship Id="rId211" Type="http://schemas.openxmlformats.org/officeDocument/2006/relationships/image" Target="../media/image122.png"/><Relationship Id="rId232" Type="http://schemas.openxmlformats.org/officeDocument/2006/relationships/customXml" Target="../ink/ink299.xml"/><Relationship Id="rId253" Type="http://schemas.openxmlformats.org/officeDocument/2006/relationships/image" Target="../media/image143.png"/><Relationship Id="rId274" Type="http://schemas.openxmlformats.org/officeDocument/2006/relationships/customXml" Target="../ink/ink320.xml"/><Relationship Id="rId295" Type="http://schemas.openxmlformats.org/officeDocument/2006/relationships/image" Target="../media/image164.png"/><Relationship Id="rId309" Type="http://schemas.openxmlformats.org/officeDocument/2006/relationships/customXml" Target="../ink/ink338.xml"/><Relationship Id="rId27" Type="http://schemas.openxmlformats.org/officeDocument/2006/relationships/image" Target="../media/image30.png"/><Relationship Id="rId48" Type="http://schemas.openxmlformats.org/officeDocument/2006/relationships/customXml" Target="../ink/ink213.xml"/><Relationship Id="rId69" Type="http://schemas.openxmlformats.org/officeDocument/2006/relationships/image" Target="../media/image51.png"/><Relationship Id="rId113" Type="http://schemas.openxmlformats.org/officeDocument/2006/relationships/image" Target="../media/image73.png"/><Relationship Id="rId134" Type="http://schemas.openxmlformats.org/officeDocument/2006/relationships/customXml" Target="../ink/ink255.xml"/><Relationship Id="rId320" Type="http://schemas.openxmlformats.org/officeDocument/2006/relationships/customXml" Target="../ink/ink349.xml"/><Relationship Id="rId80" Type="http://schemas.openxmlformats.org/officeDocument/2006/relationships/customXml" Target="../ink/ink229.xml"/><Relationship Id="rId155" Type="http://schemas.openxmlformats.org/officeDocument/2006/relationships/image" Target="../media/image94.png"/><Relationship Id="rId176" Type="http://schemas.openxmlformats.org/officeDocument/2006/relationships/customXml" Target="../ink/ink276.xml"/><Relationship Id="rId341" Type="http://schemas.openxmlformats.org/officeDocument/2006/relationships/customXml" Target="../ink/ink366.xml"/><Relationship Id="rId362" Type="http://schemas.openxmlformats.org/officeDocument/2006/relationships/image" Target="../media/image185.png"/><Relationship Id="rId201" Type="http://schemas.openxmlformats.org/officeDocument/2006/relationships/image" Target="../media/image117.png"/><Relationship Id="rId222" Type="http://schemas.openxmlformats.org/officeDocument/2006/relationships/customXml" Target="../ink/ink296.xml"/><Relationship Id="rId243" Type="http://schemas.openxmlformats.org/officeDocument/2006/relationships/image" Target="../media/image138.png"/><Relationship Id="rId264" Type="http://schemas.openxmlformats.org/officeDocument/2006/relationships/customXml" Target="../ink/ink315.xml"/><Relationship Id="rId285" Type="http://schemas.openxmlformats.org/officeDocument/2006/relationships/image" Target="../media/image159.png"/><Relationship Id="rId17" Type="http://schemas.openxmlformats.org/officeDocument/2006/relationships/image" Target="../media/image25.png"/><Relationship Id="rId38" Type="http://schemas.openxmlformats.org/officeDocument/2006/relationships/customXml" Target="../ink/ink208.xml"/><Relationship Id="rId59" Type="http://schemas.openxmlformats.org/officeDocument/2006/relationships/image" Target="../media/image46.png"/><Relationship Id="rId103" Type="http://schemas.openxmlformats.org/officeDocument/2006/relationships/image" Target="../media/image68.png"/><Relationship Id="rId124" Type="http://schemas.openxmlformats.org/officeDocument/2006/relationships/customXml" Target="../ink/ink250.xml"/><Relationship Id="rId310" Type="http://schemas.openxmlformats.org/officeDocument/2006/relationships/customXml" Target="../ink/ink339.xml"/><Relationship Id="rId70" Type="http://schemas.openxmlformats.org/officeDocument/2006/relationships/customXml" Target="../ink/ink224.xml"/><Relationship Id="rId91" Type="http://schemas.openxmlformats.org/officeDocument/2006/relationships/image" Target="../media/image62.png"/><Relationship Id="rId145" Type="http://schemas.openxmlformats.org/officeDocument/2006/relationships/image" Target="../media/image89.png"/><Relationship Id="rId166" Type="http://schemas.openxmlformats.org/officeDocument/2006/relationships/customXml" Target="../ink/ink271.xml"/><Relationship Id="rId187" Type="http://schemas.openxmlformats.org/officeDocument/2006/relationships/image" Target="../media/image110.png"/><Relationship Id="rId331" Type="http://schemas.openxmlformats.org/officeDocument/2006/relationships/customXml" Target="../ink/ink360.xml"/><Relationship Id="rId352" Type="http://schemas.openxmlformats.org/officeDocument/2006/relationships/image" Target="../media/image180.png"/><Relationship Id="rId1" Type="http://schemas.openxmlformats.org/officeDocument/2006/relationships/slideLayout" Target="../slideLayouts/slideLayout6.xml"/><Relationship Id="rId212" Type="http://schemas.openxmlformats.org/officeDocument/2006/relationships/customXml" Target="../ink/ink293.xml"/><Relationship Id="rId233" Type="http://schemas.openxmlformats.org/officeDocument/2006/relationships/image" Target="../media/image133.png"/><Relationship Id="rId254" Type="http://schemas.openxmlformats.org/officeDocument/2006/relationships/customXml" Target="../ink/ink310.xml"/><Relationship Id="rId28" Type="http://schemas.openxmlformats.org/officeDocument/2006/relationships/customXml" Target="../ink/ink203.xml"/><Relationship Id="rId49" Type="http://schemas.openxmlformats.org/officeDocument/2006/relationships/image" Target="../media/image41.png"/><Relationship Id="rId114" Type="http://schemas.openxmlformats.org/officeDocument/2006/relationships/customXml" Target="../ink/ink245.xml"/><Relationship Id="rId275" Type="http://schemas.openxmlformats.org/officeDocument/2006/relationships/image" Target="../media/image154.png"/><Relationship Id="rId296" Type="http://schemas.openxmlformats.org/officeDocument/2006/relationships/customXml" Target="../ink/ink331.xml"/><Relationship Id="rId300" Type="http://schemas.openxmlformats.org/officeDocument/2006/relationships/customXml" Target="../ink/ink333.xml"/><Relationship Id="rId60" Type="http://schemas.openxmlformats.org/officeDocument/2006/relationships/customXml" Target="../ink/ink219.xml"/><Relationship Id="rId81" Type="http://schemas.openxmlformats.org/officeDocument/2006/relationships/image" Target="../media/image57.png"/><Relationship Id="rId135" Type="http://schemas.openxmlformats.org/officeDocument/2006/relationships/image" Target="../media/image84.png"/><Relationship Id="rId156" Type="http://schemas.openxmlformats.org/officeDocument/2006/relationships/customXml" Target="../ink/ink266.xml"/><Relationship Id="rId177" Type="http://schemas.openxmlformats.org/officeDocument/2006/relationships/image" Target="../media/image105.png"/><Relationship Id="rId321" Type="http://schemas.openxmlformats.org/officeDocument/2006/relationships/customXml" Target="../ink/ink350.xml"/><Relationship Id="rId342" Type="http://schemas.openxmlformats.org/officeDocument/2006/relationships/image" Target="../media/image175.png"/><Relationship Id="rId363" Type="http://schemas.openxmlformats.org/officeDocument/2006/relationships/customXml" Target="../ink/ink377.xml"/><Relationship Id="rId202" Type="http://schemas.openxmlformats.org/officeDocument/2006/relationships/customXml" Target="../ink/ink288.xml"/><Relationship Id="rId223" Type="http://schemas.openxmlformats.org/officeDocument/2006/relationships/image" Target="../media/image128.png"/><Relationship Id="rId244" Type="http://schemas.openxmlformats.org/officeDocument/2006/relationships/customXml" Target="../ink/ink305.xml"/><Relationship Id="rId18" Type="http://schemas.openxmlformats.org/officeDocument/2006/relationships/customXml" Target="../ink/ink198.xml"/><Relationship Id="rId39" Type="http://schemas.openxmlformats.org/officeDocument/2006/relationships/image" Target="../media/image36.png"/><Relationship Id="rId265" Type="http://schemas.openxmlformats.org/officeDocument/2006/relationships/image" Target="../media/image149.png"/><Relationship Id="rId286" Type="http://schemas.openxmlformats.org/officeDocument/2006/relationships/customXml" Target="../ink/ink326.xml"/><Relationship Id="rId50" Type="http://schemas.openxmlformats.org/officeDocument/2006/relationships/customXml" Target="../ink/ink214.xml"/><Relationship Id="rId104" Type="http://schemas.openxmlformats.org/officeDocument/2006/relationships/customXml" Target="../ink/ink241.xml"/><Relationship Id="rId125" Type="http://schemas.openxmlformats.org/officeDocument/2006/relationships/image" Target="../media/image79.png"/><Relationship Id="rId146" Type="http://schemas.openxmlformats.org/officeDocument/2006/relationships/customXml" Target="../ink/ink261.xml"/><Relationship Id="rId167" Type="http://schemas.openxmlformats.org/officeDocument/2006/relationships/image" Target="../media/image100.png"/><Relationship Id="rId188" Type="http://schemas.openxmlformats.org/officeDocument/2006/relationships/customXml" Target="../ink/ink282.xml"/><Relationship Id="rId311" Type="http://schemas.openxmlformats.org/officeDocument/2006/relationships/customXml" Target="../ink/ink340.xml"/><Relationship Id="rId332" Type="http://schemas.openxmlformats.org/officeDocument/2006/relationships/customXml" Target="../ink/ink361.xml"/><Relationship Id="rId353" Type="http://schemas.openxmlformats.org/officeDocument/2006/relationships/customXml" Target="../ink/ink372.xml"/><Relationship Id="rId71" Type="http://schemas.openxmlformats.org/officeDocument/2006/relationships/image" Target="../media/image52.png"/><Relationship Id="rId92" Type="http://schemas.openxmlformats.org/officeDocument/2006/relationships/customXml" Target="../ink/ink235.xml"/><Relationship Id="rId213" Type="http://schemas.openxmlformats.org/officeDocument/2006/relationships/image" Target="../media/image22.png"/><Relationship Id="rId234" Type="http://schemas.openxmlformats.org/officeDocument/2006/relationships/customXml" Target="../ink/ink300.xml"/><Relationship Id="rId2" Type="http://schemas.openxmlformats.org/officeDocument/2006/relationships/customXml" Target="../ink/ink190.xml"/><Relationship Id="rId29" Type="http://schemas.openxmlformats.org/officeDocument/2006/relationships/image" Target="../media/image31.png"/><Relationship Id="rId255" Type="http://schemas.openxmlformats.org/officeDocument/2006/relationships/image" Target="../media/image144.png"/><Relationship Id="rId276" Type="http://schemas.openxmlformats.org/officeDocument/2006/relationships/customXml" Target="../ink/ink321.xml"/><Relationship Id="rId297" Type="http://schemas.openxmlformats.org/officeDocument/2006/relationships/image" Target="../media/image165.png"/><Relationship Id="rId40" Type="http://schemas.openxmlformats.org/officeDocument/2006/relationships/customXml" Target="../ink/ink209.xml"/><Relationship Id="rId115" Type="http://schemas.openxmlformats.org/officeDocument/2006/relationships/image" Target="../media/image74.png"/><Relationship Id="rId136" Type="http://schemas.openxmlformats.org/officeDocument/2006/relationships/customXml" Target="../ink/ink256.xml"/><Relationship Id="rId157" Type="http://schemas.openxmlformats.org/officeDocument/2006/relationships/image" Target="../media/image95.png"/><Relationship Id="rId178" Type="http://schemas.openxmlformats.org/officeDocument/2006/relationships/customXml" Target="../ink/ink277.xml"/><Relationship Id="rId301" Type="http://schemas.openxmlformats.org/officeDocument/2006/relationships/image" Target="../media/image167.png"/><Relationship Id="rId322" Type="http://schemas.openxmlformats.org/officeDocument/2006/relationships/customXml" Target="../ink/ink351.xml"/><Relationship Id="rId343" Type="http://schemas.openxmlformats.org/officeDocument/2006/relationships/customXml" Target="../ink/ink367.xml"/><Relationship Id="rId364" Type="http://schemas.openxmlformats.org/officeDocument/2006/relationships/image" Target="../media/image186.png"/><Relationship Id="rId61" Type="http://schemas.openxmlformats.org/officeDocument/2006/relationships/image" Target="../media/image47.png"/><Relationship Id="rId82" Type="http://schemas.openxmlformats.org/officeDocument/2006/relationships/customXml" Target="../ink/ink230.xml"/><Relationship Id="rId199" Type="http://schemas.openxmlformats.org/officeDocument/2006/relationships/image" Target="../media/image116.png"/><Relationship Id="rId203" Type="http://schemas.openxmlformats.org/officeDocument/2006/relationships/image" Target="../media/image118.png"/><Relationship Id="rId19" Type="http://schemas.openxmlformats.org/officeDocument/2006/relationships/image" Target="../media/image26.png"/><Relationship Id="rId224" Type="http://schemas.openxmlformats.org/officeDocument/2006/relationships/customXml" Target="../ink/ink297.xml"/><Relationship Id="rId245" Type="http://schemas.openxmlformats.org/officeDocument/2006/relationships/image" Target="../media/image139.png"/><Relationship Id="rId266" Type="http://schemas.openxmlformats.org/officeDocument/2006/relationships/customXml" Target="../ink/ink316.xml"/><Relationship Id="rId287" Type="http://schemas.openxmlformats.org/officeDocument/2006/relationships/image" Target="../media/image160.png"/><Relationship Id="rId30" Type="http://schemas.openxmlformats.org/officeDocument/2006/relationships/customXml" Target="../ink/ink204.xml"/><Relationship Id="rId105" Type="http://schemas.openxmlformats.org/officeDocument/2006/relationships/image" Target="../media/image69.png"/><Relationship Id="rId126" Type="http://schemas.openxmlformats.org/officeDocument/2006/relationships/customXml" Target="../ink/ink251.xml"/><Relationship Id="rId147" Type="http://schemas.openxmlformats.org/officeDocument/2006/relationships/image" Target="../media/image90.png"/><Relationship Id="rId168" Type="http://schemas.openxmlformats.org/officeDocument/2006/relationships/customXml" Target="../ink/ink272.xml"/><Relationship Id="rId312" Type="http://schemas.openxmlformats.org/officeDocument/2006/relationships/customXml" Target="../ink/ink341.xml"/><Relationship Id="rId333" Type="http://schemas.openxmlformats.org/officeDocument/2006/relationships/customXml" Target="../ink/ink362.xml"/><Relationship Id="rId354" Type="http://schemas.openxmlformats.org/officeDocument/2006/relationships/image" Target="../media/image181.png"/><Relationship Id="rId51" Type="http://schemas.openxmlformats.org/officeDocument/2006/relationships/image" Target="../media/image42.png"/><Relationship Id="rId72" Type="http://schemas.openxmlformats.org/officeDocument/2006/relationships/customXml" Target="../ink/ink225.xml"/><Relationship Id="rId93" Type="http://schemas.openxmlformats.org/officeDocument/2006/relationships/image" Target="../media/image63.png"/><Relationship Id="rId189" Type="http://schemas.openxmlformats.org/officeDocument/2006/relationships/image" Target="../media/image111.png"/><Relationship Id="rId3" Type="http://schemas.openxmlformats.org/officeDocument/2006/relationships/image" Target="../media/image18.png"/><Relationship Id="rId214" Type="http://schemas.openxmlformats.org/officeDocument/2006/relationships/customXml" Target="../ink/ink294.xml"/><Relationship Id="rId235" Type="http://schemas.openxmlformats.org/officeDocument/2006/relationships/image" Target="../media/image134.png"/><Relationship Id="rId256" Type="http://schemas.openxmlformats.org/officeDocument/2006/relationships/customXml" Target="../ink/ink311.xml"/><Relationship Id="rId277" Type="http://schemas.openxmlformats.org/officeDocument/2006/relationships/image" Target="../media/image155.png"/><Relationship Id="rId298" Type="http://schemas.openxmlformats.org/officeDocument/2006/relationships/customXml" Target="../ink/ink332.xml"/><Relationship Id="rId116" Type="http://schemas.openxmlformats.org/officeDocument/2006/relationships/customXml" Target="../ink/ink246.xml"/><Relationship Id="rId137" Type="http://schemas.openxmlformats.org/officeDocument/2006/relationships/image" Target="../media/image85.png"/><Relationship Id="rId158" Type="http://schemas.openxmlformats.org/officeDocument/2006/relationships/customXml" Target="../ink/ink267.xml"/><Relationship Id="rId302" Type="http://schemas.openxmlformats.org/officeDocument/2006/relationships/customXml" Target="../ink/ink334.xml"/><Relationship Id="rId323" Type="http://schemas.openxmlformats.org/officeDocument/2006/relationships/customXml" Target="../ink/ink352.xml"/><Relationship Id="rId344" Type="http://schemas.openxmlformats.org/officeDocument/2006/relationships/image" Target="../media/image176.png"/><Relationship Id="rId20" Type="http://schemas.openxmlformats.org/officeDocument/2006/relationships/customXml" Target="../ink/ink199.xml"/><Relationship Id="rId41" Type="http://schemas.openxmlformats.org/officeDocument/2006/relationships/image" Target="../media/image37.png"/><Relationship Id="rId62" Type="http://schemas.openxmlformats.org/officeDocument/2006/relationships/customXml" Target="../ink/ink220.xml"/><Relationship Id="rId83" Type="http://schemas.openxmlformats.org/officeDocument/2006/relationships/image" Target="../media/image58.png"/><Relationship Id="rId179" Type="http://schemas.openxmlformats.org/officeDocument/2006/relationships/image" Target="../media/image106.png"/><Relationship Id="rId365" Type="http://schemas.openxmlformats.org/officeDocument/2006/relationships/customXml" Target="../ink/ink378.xml"/><Relationship Id="rId190" Type="http://schemas.openxmlformats.org/officeDocument/2006/relationships/customXml" Target="../ink/ink283.xml"/><Relationship Id="rId204" Type="http://schemas.openxmlformats.org/officeDocument/2006/relationships/customXml" Target="../ink/ink289.xml"/><Relationship Id="rId225" Type="http://schemas.openxmlformats.org/officeDocument/2006/relationships/image" Target="../media/image23.png"/><Relationship Id="rId246" Type="http://schemas.openxmlformats.org/officeDocument/2006/relationships/customXml" Target="../ink/ink306.xml"/><Relationship Id="rId267" Type="http://schemas.openxmlformats.org/officeDocument/2006/relationships/image" Target="../media/image150.png"/><Relationship Id="rId288" Type="http://schemas.openxmlformats.org/officeDocument/2006/relationships/customXml" Target="../ink/ink327.xml"/><Relationship Id="rId106" Type="http://schemas.openxmlformats.org/officeDocument/2006/relationships/customXml" Target="../ink/ink242.xml"/><Relationship Id="rId127" Type="http://schemas.openxmlformats.org/officeDocument/2006/relationships/image" Target="../media/image80.png"/><Relationship Id="rId313" Type="http://schemas.openxmlformats.org/officeDocument/2006/relationships/customXml" Target="../ink/ink342.xml"/><Relationship Id="rId10" Type="http://schemas.openxmlformats.org/officeDocument/2006/relationships/customXml" Target="../ink/ink194.xml"/><Relationship Id="rId31" Type="http://schemas.openxmlformats.org/officeDocument/2006/relationships/image" Target="../media/image32.png"/><Relationship Id="rId52" Type="http://schemas.openxmlformats.org/officeDocument/2006/relationships/customXml" Target="../ink/ink215.xml"/><Relationship Id="rId73" Type="http://schemas.openxmlformats.org/officeDocument/2006/relationships/image" Target="../media/image53.png"/><Relationship Id="rId94" Type="http://schemas.openxmlformats.org/officeDocument/2006/relationships/customXml" Target="../ink/ink236.xml"/><Relationship Id="rId148" Type="http://schemas.openxmlformats.org/officeDocument/2006/relationships/customXml" Target="../ink/ink262.xml"/><Relationship Id="rId169" Type="http://schemas.openxmlformats.org/officeDocument/2006/relationships/image" Target="../media/image101.png"/><Relationship Id="rId334" Type="http://schemas.openxmlformats.org/officeDocument/2006/relationships/image" Target="../media/image171.png"/><Relationship Id="rId355" Type="http://schemas.openxmlformats.org/officeDocument/2006/relationships/customXml" Target="../ink/ink373.xml"/><Relationship Id="rId4" Type="http://schemas.openxmlformats.org/officeDocument/2006/relationships/customXml" Target="../ink/ink191.xml"/><Relationship Id="rId180" Type="http://schemas.openxmlformats.org/officeDocument/2006/relationships/customXml" Target="../ink/ink278.xml"/><Relationship Id="rId236" Type="http://schemas.openxmlformats.org/officeDocument/2006/relationships/customXml" Target="../ink/ink301.xml"/><Relationship Id="rId257" Type="http://schemas.openxmlformats.org/officeDocument/2006/relationships/image" Target="../media/image24.png"/><Relationship Id="rId278" Type="http://schemas.openxmlformats.org/officeDocument/2006/relationships/customXml" Target="../ink/ink322.xml"/><Relationship Id="rId303" Type="http://schemas.openxmlformats.org/officeDocument/2006/relationships/image" Target="../media/image168.png"/><Relationship Id="rId42" Type="http://schemas.openxmlformats.org/officeDocument/2006/relationships/customXml" Target="../ink/ink210.xml"/><Relationship Id="rId84" Type="http://schemas.openxmlformats.org/officeDocument/2006/relationships/customXml" Target="../ink/ink231.xml"/><Relationship Id="rId138" Type="http://schemas.openxmlformats.org/officeDocument/2006/relationships/customXml" Target="../ink/ink257.xml"/><Relationship Id="rId345" Type="http://schemas.openxmlformats.org/officeDocument/2006/relationships/customXml" Target="../ink/ink368.xml"/><Relationship Id="rId191" Type="http://schemas.openxmlformats.org/officeDocument/2006/relationships/image" Target="../media/image112.png"/><Relationship Id="rId205" Type="http://schemas.openxmlformats.org/officeDocument/2006/relationships/image" Target="../media/image119.png"/><Relationship Id="rId247" Type="http://schemas.openxmlformats.org/officeDocument/2006/relationships/image" Target="../media/image140.png"/><Relationship Id="rId289" Type="http://schemas.openxmlformats.org/officeDocument/2006/relationships/image" Target="../media/image161.png"/><Relationship Id="rId11" Type="http://schemas.openxmlformats.org/officeDocument/2006/relationships/image" Target="../media/image17.png"/><Relationship Id="rId53" Type="http://schemas.openxmlformats.org/officeDocument/2006/relationships/image" Target="../media/image43.png"/><Relationship Id="rId149" Type="http://schemas.openxmlformats.org/officeDocument/2006/relationships/image" Target="../media/image91.png"/><Relationship Id="rId314" Type="http://schemas.openxmlformats.org/officeDocument/2006/relationships/customXml" Target="../ink/ink343.xml"/><Relationship Id="rId356" Type="http://schemas.openxmlformats.org/officeDocument/2006/relationships/image" Target="../media/image182.png"/><Relationship Id="rId95" Type="http://schemas.openxmlformats.org/officeDocument/2006/relationships/image" Target="../media/image64.png"/><Relationship Id="rId160" Type="http://schemas.openxmlformats.org/officeDocument/2006/relationships/customXml" Target="../ink/ink268.xml"/><Relationship Id="rId258" Type="http://schemas.openxmlformats.org/officeDocument/2006/relationships/customXml" Target="../ink/ink312.xml"/><Relationship Id="rId22" Type="http://schemas.openxmlformats.org/officeDocument/2006/relationships/customXml" Target="../ink/ink200.xml"/><Relationship Id="rId64" Type="http://schemas.openxmlformats.org/officeDocument/2006/relationships/customXml" Target="../ink/ink221.xml"/><Relationship Id="rId118" Type="http://schemas.openxmlformats.org/officeDocument/2006/relationships/customXml" Target="../ink/ink247.xml"/><Relationship Id="rId325" Type="http://schemas.openxmlformats.org/officeDocument/2006/relationships/customXml" Target="../ink/ink354.xml"/><Relationship Id="rId367" Type="http://schemas.openxmlformats.org/officeDocument/2006/relationships/customXml" Target="../ink/ink379.xml"/><Relationship Id="rId171" Type="http://schemas.openxmlformats.org/officeDocument/2006/relationships/image" Target="../media/image102.png"/><Relationship Id="rId269" Type="http://schemas.openxmlformats.org/officeDocument/2006/relationships/image" Target="../media/image151.png"/><Relationship Id="rId33" Type="http://schemas.openxmlformats.org/officeDocument/2006/relationships/image" Target="../media/image33.png"/><Relationship Id="rId129" Type="http://schemas.openxmlformats.org/officeDocument/2006/relationships/image" Target="../media/image81.png"/><Relationship Id="rId280" Type="http://schemas.openxmlformats.org/officeDocument/2006/relationships/customXml" Target="../ink/ink323.xml"/><Relationship Id="rId336" Type="http://schemas.openxmlformats.org/officeDocument/2006/relationships/image" Target="../media/image172.png"/><Relationship Id="rId75" Type="http://schemas.openxmlformats.org/officeDocument/2006/relationships/image" Target="../media/image54.png"/><Relationship Id="rId140" Type="http://schemas.openxmlformats.org/officeDocument/2006/relationships/customXml" Target="../ink/ink258.xml"/><Relationship Id="rId182" Type="http://schemas.openxmlformats.org/officeDocument/2006/relationships/customXml" Target="../ink/ink279.xml"/><Relationship Id="rId6" Type="http://schemas.openxmlformats.org/officeDocument/2006/relationships/customXml" Target="../ink/ink192.xml"/><Relationship Id="rId238" Type="http://schemas.openxmlformats.org/officeDocument/2006/relationships/customXml" Target="../ink/ink302.xml"/><Relationship Id="rId291" Type="http://schemas.openxmlformats.org/officeDocument/2006/relationships/image" Target="../media/image162.png"/><Relationship Id="rId305" Type="http://schemas.openxmlformats.org/officeDocument/2006/relationships/image" Target="../media/image169.png"/><Relationship Id="rId347" Type="http://schemas.openxmlformats.org/officeDocument/2006/relationships/customXml" Target="../ink/ink369.xml"/><Relationship Id="rId44" Type="http://schemas.openxmlformats.org/officeDocument/2006/relationships/customXml" Target="../ink/ink211.xml"/><Relationship Id="rId86" Type="http://schemas.openxmlformats.org/officeDocument/2006/relationships/customXml" Target="../ink/ink232.xml"/><Relationship Id="rId151" Type="http://schemas.openxmlformats.org/officeDocument/2006/relationships/image" Target="../media/image92.png"/><Relationship Id="rId193" Type="http://schemas.openxmlformats.org/officeDocument/2006/relationships/image" Target="../media/image113.png"/><Relationship Id="rId207" Type="http://schemas.openxmlformats.org/officeDocument/2006/relationships/image" Target="../media/image120.png"/><Relationship Id="rId249" Type="http://schemas.openxmlformats.org/officeDocument/2006/relationships/image" Target="../media/image141.png"/><Relationship Id="rId13" Type="http://schemas.openxmlformats.org/officeDocument/2006/relationships/image" Target="../media/image20.png"/><Relationship Id="rId109" Type="http://schemas.openxmlformats.org/officeDocument/2006/relationships/image" Target="../media/image71.png"/><Relationship Id="rId260" Type="http://schemas.openxmlformats.org/officeDocument/2006/relationships/customXml" Target="../ink/ink313.xml"/><Relationship Id="rId316" Type="http://schemas.openxmlformats.org/officeDocument/2006/relationships/customXml" Target="../ink/ink345.xml"/><Relationship Id="rId55" Type="http://schemas.openxmlformats.org/officeDocument/2006/relationships/image" Target="../media/image44.png"/><Relationship Id="rId97" Type="http://schemas.openxmlformats.org/officeDocument/2006/relationships/image" Target="../media/image65.png"/><Relationship Id="rId120" Type="http://schemas.openxmlformats.org/officeDocument/2006/relationships/customXml" Target="../ink/ink248.xml"/><Relationship Id="rId358" Type="http://schemas.openxmlformats.org/officeDocument/2006/relationships/image" Target="../media/image183.png"/><Relationship Id="rId162" Type="http://schemas.openxmlformats.org/officeDocument/2006/relationships/customXml" Target="../ink/ink269.xml"/><Relationship Id="rId218" Type="http://schemas.openxmlformats.org/officeDocument/2006/relationships/customXml" Target="../ink/ink295.xml"/><Relationship Id="rId271" Type="http://schemas.openxmlformats.org/officeDocument/2006/relationships/image" Target="../media/image152.png"/><Relationship Id="rId24" Type="http://schemas.openxmlformats.org/officeDocument/2006/relationships/customXml" Target="../ink/ink201.xml"/><Relationship Id="rId66" Type="http://schemas.openxmlformats.org/officeDocument/2006/relationships/customXml" Target="../ink/ink222.xml"/><Relationship Id="rId131" Type="http://schemas.openxmlformats.org/officeDocument/2006/relationships/image" Target="../media/image82.png"/><Relationship Id="rId327" Type="http://schemas.openxmlformats.org/officeDocument/2006/relationships/customXml" Target="../ink/ink356.xml"/><Relationship Id="rId369" Type="http://schemas.openxmlformats.org/officeDocument/2006/relationships/customXml" Target="../ink/ink380.xml"/><Relationship Id="rId173" Type="http://schemas.openxmlformats.org/officeDocument/2006/relationships/image" Target="../media/image103.png"/><Relationship Id="rId240" Type="http://schemas.openxmlformats.org/officeDocument/2006/relationships/customXml" Target="../ink/ink303.xml"/><Relationship Id="rId35" Type="http://schemas.openxmlformats.org/officeDocument/2006/relationships/image" Target="../media/image34.png"/><Relationship Id="rId77" Type="http://schemas.openxmlformats.org/officeDocument/2006/relationships/image" Target="../media/image55.png"/><Relationship Id="rId100" Type="http://schemas.openxmlformats.org/officeDocument/2006/relationships/customXml" Target="../ink/ink239.xml"/><Relationship Id="rId282" Type="http://schemas.openxmlformats.org/officeDocument/2006/relationships/customXml" Target="../ink/ink324.xml"/><Relationship Id="rId338" Type="http://schemas.openxmlformats.org/officeDocument/2006/relationships/image" Target="../media/image173.png"/><Relationship Id="rId8" Type="http://schemas.openxmlformats.org/officeDocument/2006/relationships/customXml" Target="../ink/ink193.xml"/><Relationship Id="rId142" Type="http://schemas.openxmlformats.org/officeDocument/2006/relationships/customXml" Target="../ink/ink259.xml"/><Relationship Id="rId184" Type="http://schemas.openxmlformats.org/officeDocument/2006/relationships/customXml" Target="../ink/ink280.xml"/><Relationship Id="rId251" Type="http://schemas.openxmlformats.org/officeDocument/2006/relationships/image" Target="../media/image142.png"/></Relationships>
</file>

<file path=ppt/slides/_rels/slide8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13370.png"/><Relationship Id="rId42" Type="http://schemas.openxmlformats.org/officeDocument/2006/relationships/customXml" Target="../ink/ink395.xml"/><Relationship Id="rId63" Type="http://schemas.openxmlformats.org/officeDocument/2006/relationships/image" Target="../media/image3131.png"/><Relationship Id="rId84" Type="http://schemas.openxmlformats.org/officeDocument/2006/relationships/customXml" Target="../ink/ink416.xml"/><Relationship Id="rId138" Type="http://schemas.openxmlformats.org/officeDocument/2006/relationships/customXml" Target="../ink/ink441.xml"/><Relationship Id="rId159" Type="http://schemas.openxmlformats.org/officeDocument/2006/relationships/image" Target="../media/image13540.png"/><Relationship Id="rId107" Type="http://schemas.openxmlformats.org/officeDocument/2006/relationships/image" Target="../media/image13270.png"/><Relationship Id="rId11" Type="http://schemas.openxmlformats.org/officeDocument/2006/relationships/image" Target="../media/image19600.png"/><Relationship Id="rId32" Type="http://schemas.openxmlformats.org/officeDocument/2006/relationships/customXml" Target="../ink/ink390.xml"/><Relationship Id="rId53" Type="http://schemas.openxmlformats.org/officeDocument/2006/relationships/image" Target="../media/image3081.png"/><Relationship Id="rId74" Type="http://schemas.openxmlformats.org/officeDocument/2006/relationships/customXml" Target="../ink/ink411.xml"/><Relationship Id="rId149" Type="http://schemas.openxmlformats.org/officeDocument/2006/relationships/image" Target="../media/image76140.png"/><Relationship Id="rId5" Type="http://schemas.openxmlformats.org/officeDocument/2006/relationships/image" Target="../media/image19300.png"/><Relationship Id="rId95" Type="http://schemas.openxmlformats.org/officeDocument/2006/relationships/image" Target="../media/image12660.png"/><Relationship Id="rId160" Type="http://schemas.openxmlformats.org/officeDocument/2006/relationships/customXml" Target="../ink/ink452.xml"/><Relationship Id="rId27" Type="http://schemas.openxmlformats.org/officeDocument/2006/relationships/image" Target="../media/image15350.png"/><Relationship Id="rId43" Type="http://schemas.openxmlformats.org/officeDocument/2006/relationships/image" Target="../media/image3031.png"/><Relationship Id="rId48" Type="http://schemas.openxmlformats.org/officeDocument/2006/relationships/customXml" Target="../ink/ink398.xml"/><Relationship Id="rId64" Type="http://schemas.openxmlformats.org/officeDocument/2006/relationships/customXml" Target="../ink/ink406.xml"/><Relationship Id="rId69" Type="http://schemas.openxmlformats.org/officeDocument/2006/relationships/image" Target="../media/image3161.png"/><Relationship Id="rId113" Type="http://schemas.openxmlformats.org/officeDocument/2006/relationships/image" Target="../media/image13350.png"/><Relationship Id="rId118" Type="http://schemas.openxmlformats.org/officeDocument/2006/relationships/customXml" Target="../ink/ink433.xml"/><Relationship Id="rId134" Type="http://schemas.openxmlformats.org/officeDocument/2006/relationships/customXml" Target="../ink/ink439.xml"/><Relationship Id="rId139" Type="http://schemas.openxmlformats.org/officeDocument/2006/relationships/image" Target="../media/image71140.png"/><Relationship Id="rId80" Type="http://schemas.openxmlformats.org/officeDocument/2006/relationships/customXml" Target="../ink/ink414.xml"/><Relationship Id="rId85" Type="http://schemas.openxmlformats.org/officeDocument/2006/relationships/image" Target="../media/image10571.png"/><Relationship Id="rId150" Type="http://schemas.openxmlformats.org/officeDocument/2006/relationships/customXml" Target="../ink/ink447.xml"/><Relationship Id="rId155" Type="http://schemas.openxmlformats.org/officeDocument/2006/relationships/image" Target="../media/image79150.png"/><Relationship Id="rId12" Type="http://schemas.openxmlformats.org/officeDocument/2006/relationships/customXml" Target="../ink/ink385.xml"/><Relationship Id="rId33" Type="http://schemas.openxmlformats.org/officeDocument/2006/relationships/image" Target="../media/image22700.png"/><Relationship Id="rId38" Type="http://schemas.openxmlformats.org/officeDocument/2006/relationships/customXml" Target="../ink/ink393.xml"/><Relationship Id="rId59" Type="http://schemas.openxmlformats.org/officeDocument/2006/relationships/image" Target="../media/image31100.png"/><Relationship Id="rId103" Type="http://schemas.openxmlformats.org/officeDocument/2006/relationships/image" Target="../media/image13220.png"/><Relationship Id="rId108" Type="http://schemas.openxmlformats.org/officeDocument/2006/relationships/customXml" Target="../ink/ink428.xml"/><Relationship Id="rId124" Type="http://schemas.openxmlformats.org/officeDocument/2006/relationships/customXml" Target="../ink/ink436.xml"/><Relationship Id="rId129" Type="http://schemas.openxmlformats.org/officeDocument/2006/relationships/image" Target="../media/image66160.png"/><Relationship Id="rId54" Type="http://schemas.openxmlformats.org/officeDocument/2006/relationships/customXml" Target="../ink/ink401.xml"/><Relationship Id="rId70" Type="http://schemas.openxmlformats.org/officeDocument/2006/relationships/customXml" Target="../ink/ink409.xml"/><Relationship Id="rId75" Type="http://schemas.openxmlformats.org/officeDocument/2006/relationships/image" Target="../media/image9861.png"/><Relationship Id="rId91" Type="http://schemas.openxmlformats.org/officeDocument/2006/relationships/image" Target="../media/image10601.png"/><Relationship Id="rId96" Type="http://schemas.openxmlformats.org/officeDocument/2006/relationships/customXml" Target="../ink/ink422.xml"/><Relationship Id="rId140" Type="http://schemas.openxmlformats.org/officeDocument/2006/relationships/customXml" Target="../ink/ink442.xml"/><Relationship Id="rId145" Type="http://schemas.openxmlformats.org/officeDocument/2006/relationships/image" Target="../media/image13450.png"/><Relationship Id="rId161" Type="http://schemas.openxmlformats.org/officeDocument/2006/relationships/image" Target="../media/image13550.png"/><Relationship Id="rId166" Type="http://schemas.openxmlformats.org/officeDocument/2006/relationships/customXml" Target="../ink/ink455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82.xml"/><Relationship Id="rId28" Type="http://schemas.openxmlformats.org/officeDocument/2006/relationships/customXml" Target="../ink/ink388.xml"/><Relationship Id="rId49" Type="http://schemas.openxmlformats.org/officeDocument/2006/relationships/image" Target="../media/image3061.png"/><Relationship Id="rId114" Type="http://schemas.openxmlformats.org/officeDocument/2006/relationships/customXml" Target="../ink/ink431.xml"/><Relationship Id="rId119" Type="http://schemas.openxmlformats.org/officeDocument/2006/relationships/image" Target="../media/image13380.png"/><Relationship Id="rId44" Type="http://schemas.openxmlformats.org/officeDocument/2006/relationships/customXml" Target="../ink/ink396.xml"/><Relationship Id="rId60" Type="http://schemas.openxmlformats.org/officeDocument/2006/relationships/customXml" Target="../ink/ink404.xml"/><Relationship Id="rId65" Type="http://schemas.openxmlformats.org/officeDocument/2006/relationships/image" Target="../media/image3141.png"/><Relationship Id="rId81" Type="http://schemas.openxmlformats.org/officeDocument/2006/relationships/image" Target="../media/image10551.png"/><Relationship Id="rId86" Type="http://schemas.openxmlformats.org/officeDocument/2006/relationships/customXml" Target="../ink/ink417.xml"/><Relationship Id="rId130" Type="http://schemas.openxmlformats.org/officeDocument/2006/relationships/customXml" Target="../ink/ink437.xml"/><Relationship Id="rId135" Type="http://schemas.openxmlformats.org/officeDocument/2006/relationships/image" Target="../media/image69160.png"/><Relationship Id="rId151" Type="http://schemas.openxmlformats.org/officeDocument/2006/relationships/image" Target="../media/image77150.png"/><Relationship Id="rId156" Type="http://schemas.openxmlformats.org/officeDocument/2006/relationships/customXml" Target="../ink/ink450.xml"/><Relationship Id="rId13" Type="http://schemas.openxmlformats.org/officeDocument/2006/relationships/image" Target="../media/image225.png"/><Relationship Id="rId39" Type="http://schemas.openxmlformats.org/officeDocument/2006/relationships/image" Target="../media/image23000.png"/><Relationship Id="rId109" Type="http://schemas.openxmlformats.org/officeDocument/2006/relationships/image" Target="../media/image13290.png"/><Relationship Id="rId34" Type="http://schemas.openxmlformats.org/officeDocument/2006/relationships/customXml" Target="../ink/ink391.xml"/><Relationship Id="rId50" Type="http://schemas.openxmlformats.org/officeDocument/2006/relationships/customXml" Target="../ink/ink399.xml"/><Relationship Id="rId55" Type="http://schemas.openxmlformats.org/officeDocument/2006/relationships/image" Target="../media/image3091.png"/><Relationship Id="rId76" Type="http://schemas.openxmlformats.org/officeDocument/2006/relationships/customXml" Target="../ink/ink412.xml"/><Relationship Id="rId97" Type="http://schemas.openxmlformats.org/officeDocument/2006/relationships/image" Target="../media/image13180.png"/><Relationship Id="rId104" Type="http://schemas.openxmlformats.org/officeDocument/2006/relationships/customXml" Target="../ink/ink426.xml"/><Relationship Id="rId120" Type="http://schemas.openxmlformats.org/officeDocument/2006/relationships/customXml" Target="../ink/ink434.xml"/><Relationship Id="rId141" Type="http://schemas.openxmlformats.org/officeDocument/2006/relationships/image" Target="../media/image13430.png"/><Relationship Id="rId146" Type="http://schemas.openxmlformats.org/officeDocument/2006/relationships/customXml" Target="../ink/ink445.xml"/><Relationship Id="rId167" Type="http://schemas.openxmlformats.org/officeDocument/2006/relationships/image" Target="../media/image13580.png"/><Relationship Id="rId7" Type="http://schemas.openxmlformats.org/officeDocument/2006/relationships/image" Target="../media/image1940.png"/><Relationship Id="rId71" Type="http://schemas.openxmlformats.org/officeDocument/2006/relationships/image" Target="../media/image3171.png"/><Relationship Id="rId92" Type="http://schemas.openxmlformats.org/officeDocument/2006/relationships/customXml" Target="../ink/ink420.xml"/><Relationship Id="rId162" Type="http://schemas.openxmlformats.org/officeDocument/2006/relationships/customXml" Target="../ink/ink453.xml"/><Relationship Id="rId2" Type="http://schemas.openxmlformats.org/officeDocument/2006/relationships/image" Target="../media/image70.png"/><Relationship Id="rId29" Type="http://schemas.openxmlformats.org/officeDocument/2006/relationships/image" Target="../media/image16190.png"/><Relationship Id="rId40" Type="http://schemas.openxmlformats.org/officeDocument/2006/relationships/customXml" Target="../ink/ink394.xml"/><Relationship Id="rId45" Type="http://schemas.openxmlformats.org/officeDocument/2006/relationships/image" Target="../media/image3041.png"/><Relationship Id="rId66" Type="http://schemas.openxmlformats.org/officeDocument/2006/relationships/customXml" Target="../ink/ink407.xml"/><Relationship Id="rId87" Type="http://schemas.openxmlformats.org/officeDocument/2006/relationships/image" Target="../media/image10581.png"/><Relationship Id="rId110" Type="http://schemas.openxmlformats.org/officeDocument/2006/relationships/customXml" Target="../ink/ink429.xml"/><Relationship Id="rId115" Type="http://schemas.openxmlformats.org/officeDocument/2006/relationships/image" Target="../media/image13360.png"/><Relationship Id="rId131" Type="http://schemas.openxmlformats.org/officeDocument/2006/relationships/image" Target="../media/image67170.png"/><Relationship Id="rId136" Type="http://schemas.openxmlformats.org/officeDocument/2006/relationships/customXml" Target="../ink/ink440.xml"/><Relationship Id="rId157" Type="http://schemas.openxmlformats.org/officeDocument/2006/relationships/image" Target="../media/image80150.png"/><Relationship Id="rId61" Type="http://schemas.openxmlformats.org/officeDocument/2006/relationships/image" Target="../media/image3121.png"/><Relationship Id="rId82" Type="http://schemas.openxmlformats.org/officeDocument/2006/relationships/customXml" Target="../ink/ink415.xml"/><Relationship Id="rId152" Type="http://schemas.openxmlformats.org/officeDocument/2006/relationships/customXml" Target="../ink/ink448.xml"/><Relationship Id="rId14" Type="http://schemas.openxmlformats.org/officeDocument/2006/relationships/customXml" Target="../ink/ink386.xml"/><Relationship Id="rId30" Type="http://schemas.openxmlformats.org/officeDocument/2006/relationships/customXml" Target="../ink/ink389.xml"/><Relationship Id="rId35" Type="http://schemas.openxmlformats.org/officeDocument/2006/relationships/image" Target="../media/image22800.png"/><Relationship Id="rId56" Type="http://schemas.openxmlformats.org/officeDocument/2006/relationships/customXml" Target="../ink/ink402.xml"/><Relationship Id="rId77" Type="http://schemas.openxmlformats.org/officeDocument/2006/relationships/image" Target="../media/image9871.png"/><Relationship Id="rId100" Type="http://schemas.openxmlformats.org/officeDocument/2006/relationships/customXml" Target="../ink/ink424.xml"/><Relationship Id="rId105" Type="http://schemas.openxmlformats.org/officeDocument/2006/relationships/image" Target="../media/image13240.png"/><Relationship Id="rId147" Type="http://schemas.openxmlformats.org/officeDocument/2006/relationships/image" Target="../media/image13490.png"/><Relationship Id="rId168" Type="http://schemas.openxmlformats.org/officeDocument/2006/relationships/image" Target="../media/image123.png"/><Relationship Id="rId8" Type="http://schemas.openxmlformats.org/officeDocument/2006/relationships/customXml" Target="../ink/ink383.xml"/><Relationship Id="rId51" Type="http://schemas.openxmlformats.org/officeDocument/2006/relationships/image" Target="../media/image3071.png"/><Relationship Id="rId72" Type="http://schemas.openxmlformats.org/officeDocument/2006/relationships/customXml" Target="../ink/ink410.xml"/><Relationship Id="rId93" Type="http://schemas.openxmlformats.org/officeDocument/2006/relationships/image" Target="../media/image11260.png"/><Relationship Id="rId98" Type="http://schemas.openxmlformats.org/officeDocument/2006/relationships/customXml" Target="../ink/ink423.xml"/><Relationship Id="rId121" Type="http://schemas.openxmlformats.org/officeDocument/2006/relationships/image" Target="../media/image13390.png"/><Relationship Id="rId142" Type="http://schemas.openxmlformats.org/officeDocument/2006/relationships/customXml" Target="../ink/ink443.xml"/><Relationship Id="rId163" Type="http://schemas.openxmlformats.org/officeDocument/2006/relationships/image" Target="../media/image13560.png"/><Relationship Id="rId3" Type="http://schemas.openxmlformats.org/officeDocument/2006/relationships/image" Target="../media/image115.png"/><Relationship Id="rId46" Type="http://schemas.openxmlformats.org/officeDocument/2006/relationships/customXml" Target="../ink/ink397.xml"/><Relationship Id="rId67" Type="http://schemas.openxmlformats.org/officeDocument/2006/relationships/image" Target="../media/image3151.png"/><Relationship Id="rId116" Type="http://schemas.openxmlformats.org/officeDocument/2006/relationships/customXml" Target="../ink/ink432.xml"/><Relationship Id="rId137" Type="http://schemas.openxmlformats.org/officeDocument/2006/relationships/image" Target="../media/image70150.png"/><Relationship Id="rId158" Type="http://schemas.openxmlformats.org/officeDocument/2006/relationships/customXml" Target="../ink/ink451.xml"/><Relationship Id="rId41" Type="http://schemas.openxmlformats.org/officeDocument/2006/relationships/image" Target="../media/image23100.png"/><Relationship Id="rId62" Type="http://schemas.openxmlformats.org/officeDocument/2006/relationships/customXml" Target="../ink/ink405.xml"/><Relationship Id="rId83" Type="http://schemas.openxmlformats.org/officeDocument/2006/relationships/image" Target="../media/image10561.png"/><Relationship Id="rId88" Type="http://schemas.openxmlformats.org/officeDocument/2006/relationships/customXml" Target="../ink/ink418.xml"/><Relationship Id="rId111" Type="http://schemas.openxmlformats.org/officeDocument/2006/relationships/image" Target="../media/image13340.png"/><Relationship Id="rId132" Type="http://schemas.openxmlformats.org/officeDocument/2006/relationships/customXml" Target="../ink/ink438.xml"/><Relationship Id="rId153" Type="http://schemas.openxmlformats.org/officeDocument/2006/relationships/image" Target="../media/image13530.png"/><Relationship Id="rId15" Type="http://schemas.openxmlformats.org/officeDocument/2006/relationships/image" Target="../media/image22600.png"/><Relationship Id="rId36" Type="http://schemas.openxmlformats.org/officeDocument/2006/relationships/customXml" Target="../ink/ink392.xml"/><Relationship Id="rId57" Type="http://schemas.openxmlformats.org/officeDocument/2006/relationships/image" Target="../media/image3101.png"/><Relationship Id="rId106" Type="http://schemas.openxmlformats.org/officeDocument/2006/relationships/customXml" Target="../ink/ink427.xml"/><Relationship Id="rId10" Type="http://schemas.openxmlformats.org/officeDocument/2006/relationships/customXml" Target="../ink/ink384.xml"/><Relationship Id="rId31" Type="http://schemas.openxmlformats.org/officeDocument/2006/relationships/image" Target="../media/image17240.png"/><Relationship Id="rId52" Type="http://schemas.openxmlformats.org/officeDocument/2006/relationships/customXml" Target="../ink/ink400.xml"/><Relationship Id="rId73" Type="http://schemas.openxmlformats.org/officeDocument/2006/relationships/image" Target="../media/image8950.png"/><Relationship Id="rId78" Type="http://schemas.openxmlformats.org/officeDocument/2006/relationships/customXml" Target="../ink/ink413.xml"/><Relationship Id="rId94" Type="http://schemas.openxmlformats.org/officeDocument/2006/relationships/customXml" Target="../ink/ink421.xml"/><Relationship Id="rId99" Type="http://schemas.openxmlformats.org/officeDocument/2006/relationships/image" Target="../media/image13200.png"/><Relationship Id="rId101" Type="http://schemas.openxmlformats.org/officeDocument/2006/relationships/image" Target="../media/image132100.png"/><Relationship Id="rId122" Type="http://schemas.openxmlformats.org/officeDocument/2006/relationships/customXml" Target="../ink/ink435.xml"/><Relationship Id="rId143" Type="http://schemas.openxmlformats.org/officeDocument/2006/relationships/image" Target="../media/image13440.png"/><Relationship Id="rId148" Type="http://schemas.openxmlformats.org/officeDocument/2006/relationships/customXml" Target="../ink/ink446.xml"/><Relationship Id="rId164" Type="http://schemas.openxmlformats.org/officeDocument/2006/relationships/customXml" Target="../ink/ink454.xml"/><Relationship Id="rId4" Type="http://schemas.openxmlformats.org/officeDocument/2006/relationships/customXml" Target="../ink/ink381.xml"/><Relationship Id="rId9" Type="http://schemas.openxmlformats.org/officeDocument/2006/relationships/image" Target="../media/image19500.png"/><Relationship Id="rId47" Type="http://schemas.openxmlformats.org/officeDocument/2006/relationships/image" Target="../media/image3051.png"/><Relationship Id="rId68" Type="http://schemas.openxmlformats.org/officeDocument/2006/relationships/customXml" Target="../ink/ink408.xml"/><Relationship Id="rId89" Type="http://schemas.openxmlformats.org/officeDocument/2006/relationships/image" Target="../media/image10591.png"/><Relationship Id="rId112" Type="http://schemas.openxmlformats.org/officeDocument/2006/relationships/customXml" Target="../ink/ink430.xml"/><Relationship Id="rId133" Type="http://schemas.openxmlformats.org/officeDocument/2006/relationships/image" Target="../media/image68160.png"/><Relationship Id="rId154" Type="http://schemas.openxmlformats.org/officeDocument/2006/relationships/customXml" Target="../ink/ink449.xml"/><Relationship Id="rId16" Type="http://schemas.openxmlformats.org/officeDocument/2006/relationships/customXml" Target="../ink/ink387.xml"/><Relationship Id="rId37" Type="http://schemas.openxmlformats.org/officeDocument/2006/relationships/image" Target="../media/image22900.png"/><Relationship Id="rId58" Type="http://schemas.openxmlformats.org/officeDocument/2006/relationships/customXml" Target="../ink/ink403.xml"/><Relationship Id="rId79" Type="http://schemas.openxmlformats.org/officeDocument/2006/relationships/image" Target="../media/image10191.png"/><Relationship Id="rId102" Type="http://schemas.openxmlformats.org/officeDocument/2006/relationships/customXml" Target="../ink/ink425.xml"/><Relationship Id="rId123" Type="http://schemas.openxmlformats.org/officeDocument/2006/relationships/image" Target="../media/image13410.png"/><Relationship Id="rId144" Type="http://schemas.openxmlformats.org/officeDocument/2006/relationships/customXml" Target="../ink/ink444.xml"/><Relationship Id="rId90" Type="http://schemas.openxmlformats.org/officeDocument/2006/relationships/customXml" Target="../ink/ink419.xml"/><Relationship Id="rId165" Type="http://schemas.openxmlformats.org/officeDocument/2006/relationships/image" Target="../media/image1357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670C650-7959-4E75-6D1E-7037CF15B888}"/>
              </a:ext>
            </a:extLst>
          </p:cNvPr>
          <p:cNvSpPr/>
          <p:nvPr/>
        </p:nvSpPr>
        <p:spPr>
          <a:xfrm>
            <a:off x="0" y="0"/>
            <a:ext cx="12192000" cy="1129182"/>
          </a:xfrm>
          <a:prstGeom prst="rect">
            <a:avLst/>
          </a:prstGeom>
          <a:solidFill>
            <a:srgbClr val="38276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3D229F-D3CE-E39C-6BDA-94075B6257C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3770800" y="3829811"/>
            <a:ext cx="4650400" cy="105799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Jun Takahashi</a:t>
            </a:r>
          </a:p>
          <a:p>
            <a:pPr marL="0" indent="0" algn="ctr">
              <a:buNone/>
            </a:pPr>
            <a:r>
              <a:rPr lang="en-US" dirty="0"/>
              <a:t>for the ALICE collaboration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0D2EE2-786B-96B6-6BE9-190FC1D27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8765" y="5200282"/>
            <a:ext cx="928066" cy="1057994"/>
          </a:xfrm>
          <a:prstGeom prst="rect">
            <a:avLst/>
          </a:prstGeom>
        </p:spPr>
      </p:pic>
      <p:pic>
        <p:nvPicPr>
          <p:cNvPr id="2050" name="Picture 2" descr="Logo FAPESP – COLÓQUIO HISTÓRIAS DE SÃO PAULO">
            <a:extLst>
              <a:ext uri="{FF2B5EF4-FFF2-40B4-BE49-F238E27FC236}">
                <a16:creationId xmlns:a16="http://schemas.microsoft.com/office/drawing/2014/main" id="{EB5A5C93-9E48-2DFB-959B-669A4DBAA7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61" y="6218393"/>
            <a:ext cx="2210209" cy="47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arca CNPq — Conselho Nacional de Desenvolvimento Científico e Tecnológico">
            <a:extLst>
              <a:ext uri="{FF2B5EF4-FFF2-40B4-BE49-F238E27FC236}">
                <a16:creationId xmlns:a16="http://schemas.microsoft.com/office/drawing/2014/main" id="{2B8225E9-B240-6BE1-4187-9D2A1C83A9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52" y="6112581"/>
            <a:ext cx="1717651" cy="525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ADBF521-120D-3106-E898-BDDFC909AE75}"/>
              </a:ext>
            </a:extLst>
          </p:cNvPr>
          <p:cNvSpPr txBox="1"/>
          <p:nvPr/>
        </p:nvSpPr>
        <p:spPr>
          <a:xfrm>
            <a:off x="3907035" y="2546828"/>
            <a:ext cx="48734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5400" dirty="0"/>
              <a:t>ALICE Highlights</a:t>
            </a:r>
            <a:endParaRPr lang="pt-BR" sz="5400" dirty="0">
              <a:latin typeface="+mj-lt"/>
            </a:endParaRPr>
          </a:p>
        </p:txBody>
      </p:sp>
      <p:pic>
        <p:nvPicPr>
          <p:cNvPr id="8" name="Picture 7" descr="A blue and white background with numbers&#10;&#10;Description automatically generated">
            <a:extLst>
              <a:ext uri="{FF2B5EF4-FFF2-40B4-BE49-F238E27FC236}">
                <a16:creationId xmlns:a16="http://schemas.microsoft.com/office/drawing/2014/main" id="{A1D6A241-01D3-0510-5C98-C70FF8E9B7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9240" y="0"/>
            <a:ext cx="8722760" cy="1129182"/>
          </a:xfrm>
          <a:prstGeom prst="rect">
            <a:avLst/>
          </a:prstGeom>
        </p:spPr>
      </p:pic>
      <p:pic>
        <p:nvPicPr>
          <p:cNvPr id="2" name="Picture 1" descr="A red and black logo&#10;&#10;Description automatically generated">
            <a:extLst>
              <a:ext uri="{FF2B5EF4-FFF2-40B4-BE49-F238E27FC236}">
                <a16:creationId xmlns:a16="http://schemas.microsoft.com/office/drawing/2014/main" id="{E0DA7C77-5898-75F2-E0DE-5E59D92334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7797" y="5138729"/>
            <a:ext cx="1003300" cy="1181100"/>
          </a:xfrm>
          <a:prstGeom prst="rect">
            <a:avLst/>
          </a:prstGeom>
        </p:spPr>
      </p:pic>
      <p:pic>
        <p:nvPicPr>
          <p:cNvPr id="6" name="Picture 5" descr="A person in a white robe&#10;&#10;Description automatically generated">
            <a:extLst>
              <a:ext uri="{FF2B5EF4-FFF2-40B4-BE49-F238E27FC236}">
                <a16:creationId xmlns:a16="http://schemas.microsoft.com/office/drawing/2014/main" id="{D84C230C-08EF-0007-D36F-C9528FA2633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15231"/>
          <a:stretch/>
        </p:blipFill>
        <p:spPr>
          <a:xfrm>
            <a:off x="0" y="8370"/>
            <a:ext cx="3702164" cy="1120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803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67">
            <a:extLst>
              <a:ext uri="{FF2B5EF4-FFF2-40B4-BE49-F238E27FC236}">
                <a16:creationId xmlns:a16="http://schemas.microsoft.com/office/drawing/2014/main" id="{E4865560-701A-8892-0BEA-BED7D774B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5916" y="148236"/>
            <a:ext cx="10515600" cy="1325563"/>
          </a:xfrm>
        </p:spPr>
        <p:txBody>
          <a:bodyPr/>
          <a:lstStyle/>
          <a:p>
            <a:r>
              <a:rPr lang="en-US" dirty="0"/>
              <a:t>Large amounts of particles produced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63DE83-531D-B53F-6B1F-B34D9BB7D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10</a:t>
            </a:fld>
            <a:endParaRPr lang="pt-BR" dirty="0"/>
          </a:p>
        </p:txBody>
      </p:sp>
      <p:grpSp>
        <p:nvGrpSpPr>
          <p:cNvPr id="4" name="Gruppo 2">
            <a:extLst>
              <a:ext uri="{FF2B5EF4-FFF2-40B4-BE49-F238E27FC236}">
                <a16:creationId xmlns:a16="http://schemas.microsoft.com/office/drawing/2014/main" id="{C9DC834F-A4CF-8194-E1D6-2E6541BA3234}"/>
              </a:ext>
            </a:extLst>
          </p:cNvPr>
          <p:cNvGrpSpPr/>
          <p:nvPr/>
        </p:nvGrpSpPr>
        <p:grpSpPr>
          <a:xfrm>
            <a:off x="1125523" y="1390532"/>
            <a:ext cx="7721721" cy="4141391"/>
            <a:chOff x="2546362" y="1162501"/>
            <a:chExt cx="9334492" cy="380553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480E5FF-6F96-355F-56DD-365775CD7D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10070" y="1507563"/>
              <a:ext cx="6670784" cy="3460470"/>
            </a:xfrm>
            <a:prstGeom prst="rect">
              <a:avLst/>
            </a:prstGeom>
            <a:effectLst/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4127DB-9CD5-902C-BE1D-1936C9E63222}"/>
                </a:ext>
              </a:extLst>
            </p:cNvPr>
            <p:cNvSpPr/>
            <p:nvPr/>
          </p:nvSpPr>
          <p:spPr>
            <a:xfrm>
              <a:off x="2546362" y="1206328"/>
              <a:ext cx="3180330" cy="593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+mj-lt"/>
                  <a:cs typeface="Gill Sans Light" panose="020B0302020104020203" pitchFamily="34" charset="-79"/>
                </a:rPr>
                <a:t>ALICE, Phys. Lett. B 772 (2017) 567-577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C10A8B1-E6AA-2216-A5A8-BD2C40CB955B}"/>
                </a:ext>
              </a:extLst>
            </p:cNvPr>
            <p:cNvSpPr txBox="1"/>
            <p:nvPr/>
          </p:nvSpPr>
          <p:spPr>
            <a:xfrm>
              <a:off x="5807299" y="1162501"/>
              <a:ext cx="4196746" cy="3110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Gill Sans Light" panose="020B0302020104020203" pitchFamily="34" charset="-79"/>
                  <a:cs typeface="Gill Sans Light" panose="020B0302020104020203" pitchFamily="34" charset="-79"/>
                </a:rPr>
                <a:t>Charged particle pseudo-rapidity density</a:t>
              </a: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94251CCA-6867-F99B-97B7-7E575C698F8F}"/>
              </a:ext>
            </a:extLst>
          </p:cNvPr>
          <p:cNvGrpSpPr/>
          <p:nvPr/>
        </p:nvGrpSpPr>
        <p:grpSpPr>
          <a:xfrm>
            <a:off x="6770255" y="1280046"/>
            <a:ext cx="4017507" cy="1961916"/>
            <a:chOff x="6770255" y="1280046"/>
            <a:chExt cx="4017507" cy="1961916"/>
          </a:xfrm>
        </p:grpSpPr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B1A66C3B-FCE4-2B9E-1C5A-821F11850517}"/>
                </a:ext>
              </a:extLst>
            </p:cNvPr>
            <p:cNvGrpSpPr/>
            <p:nvPr/>
          </p:nvGrpSpPr>
          <p:grpSpPr>
            <a:xfrm>
              <a:off x="8896331" y="1280046"/>
              <a:ext cx="1891431" cy="1961916"/>
              <a:chOff x="9288064" y="1121053"/>
              <a:chExt cx="1891431" cy="1961916"/>
            </a:xfrm>
          </p:grpSpPr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C3C9B956-60AF-B56C-5543-C3465C36B660}"/>
                  </a:ext>
                </a:extLst>
              </p:cNvPr>
              <p:cNvSpPr/>
              <p:nvPr/>
            </p:nvSpPr>
            <p:spPr>
              <a:xfrm>
                <a:off x="9288064" y="1121053"/>
                <a:ext cx="1891431" cy="1961916"/>
              </a:xfrm>
              <a:prstGeom prst="rect">
                <a:avLst/>
              </a:prstGeom>
              <a:solidFill>
                <a:schemeClr val="accent1">
                  <a:alpha val="29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8C361E5C-434C-FDC5-757D-8AD0C2033161}"/>
                  </a:ext>
                </a:extLst>
              </p:cNvPr>
              <p:cNvGrpSpPr/>
              <p:nvPr/>
            </p:nvGrpSpPr>
            <p:grpSpPr>
              <a:xfrm>
                <a:off x="9482165" y="1282523"/>
                <a:ext cx="1483799" cy="1686252"/>
                <a:chOff x="5045253" y="1298848"/>
                <a:chExt cx="1428282" cy="202758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96478CAE-9EEE-343F-958D-37777DEAD384}"/>
                    </a:ext>
                  </a:extLst>
                </p:cNvPr>
                <p:cNvGrpSpPr/>
                <p:nvPr/>
              </p:nvGrpSpPr>
              <p:grpSpPr>
                <a:xfrm>
                  <a:off x="5045253" y="1298848"/>
                  <a:ext cx="1334710" cy="1165978"/>
                  <a:chOff x="4768669" y="1146477"/>
                  <a:chExt cx="1334710" cy="1165978"/>
                </a:xfrm>
              </p:grpSpPr>
              <p:grpSp>
                <p:nvGrpSpPr>
                  <p:cNvPr id="11" name="Group 10">
                    <a:extLst>
                      <a:ext uri="{FF2B5EF4-FFF2-40B4-BE49-F238E27FC236}">
                        <a16:creationId xmlns:a16="http://schemas.microsoft.com/office/drawing/2014/main" id="{3EEB3229-CAEA-075B-F844-57525D5A0CC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981445" y="1506056"/>
                    <a:ext cx="889414" cy="208558"/>
                    <a:chOff x="815366" y="5224413"/>
                    <a:chExt cx="638405" cy="163213"/>
                  </a:xfrm>
                </p:grpSpPr>
                <p:cxnSp>
                  <p:nvCxnSpPr>
                    <p:cNvPr id="66" name="Straight Arrow Connector 65">
                      <a:extLst>
                        <a:ext uri="{FF2B5EF4-FFF2-40B4-BE49-F238E27FC236}">
                          <a16:creationId xmlns:a16="http://schemas.microsoft.com/office/drawing/2014/main" id="{8C70F1D6-38BF-CE6D-7856-F1463A46B03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15366" y="5387626"/>
                      <a:ext cx="389296" cy="0"/>
                    </a:xfrm>
                    <a:prstGeom prst="straightConnector1">
                      <a:avLst/>
                    </a:prstGeom>
                    <a:ln>
                      <a:solidFill>
                        <a:srgbClr val="000000"/>
                      </a:solidFill>
                      <a:tailEnd type="arrow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" name="Straight Arrow Connector 66">
                      <a:extLst>
                        <a:ext uri="{FF2B5EF4-FFF2-40B4-BE49-F238E27FC236}">
                          <a16:creationId xmlns:a16="http://schemas.microsoft.com/office/drawing/2014/main" id="{CC8AC89F-BBD7-6667-F789-B287F91D2321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1087187" y="5224413"/>
                      <a:ext cx="366584" cy="0"/>
                    </a:xfrm>
                    <a:prstGeom prst="straightConnector1">
                      <a:avLst/>
                    </a:prstGeom>
                    <a:ln>
                      <a:solidFill>
                        <a:srgbClr val="000000"/>
                      </a:solidFill>
                      <a:tailEnd type="arrow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2" name="Group 11">
                    <a:extLst>
                      <a:ext uri="{FF2B5EF4-FFF2-40B4-BE49-F238E27FC236}">
                        <a16:creationId xmlns:a16="http://schemas.microsoft.com/office/drawing/2014/main" id="{418E4118-5C1A-6885-CEA0-0DC85472670F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5801011" y="1146477"/>
                    <a:ext cx="302368" cy="1147610"/>
                    <a:chOff x="1895892" y="5585051"/>
                    <a:chExt cx="217034" cy="898095"/>
                  </a:xfrm>
                </p:grpSpPr>
                <p:sp>
                  <p:nvSpPr>
                    <p:cNvPr id="40" name="Oval 39">
                      <a:extLst>
                        <a:ext uri="{FF2B5EF4-FFF2-40B4-BE49-F238E27FC236}">
                          <a16:creationId xmlns:a16="http://schemas.microsoft.com/office/drawing/2014/main" id="{D65E7848-8BC8-B87E-6D09-7A32BB2CF22E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946100" y="5585051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9000">
                          <a:srgbClr val="FF0000"/>
                        </a:gs>
                        <a:gs pos="57000">
                          <a:srgbClr val="800000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grpSp>
                  <p:nvGrpSpPr>
                    <p:cNvPr id="41" name="Group 40">
                      <a:extLst>
                        <a:ext uri="{FF2B5EF4-FFF2-40B4-BE49-F238E27FC236}">
                          <a16:creationId xmlns:a16="http://schemas.microsoft.com/office/drawing/2014/main" id="{E9D1E9F8-4E80-CF74-F552-EE13E9F6B3A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895892" y="5616405"/>
                      <a:ext cx="217034" cy="866741"/>
                      <a:chOff x="1553972" y="5346019"/>
                      <a:chExt cx="217034" cy="866741"/>
                    </a:xfrm>
                  </p:grpSpPr>
                  <p:sp>
                    <p:nvSpPr>
                      <p:cNvPr id="42" name="Oval 41">
                        <a:extLst>
                          <a:ext uri="{FF2B5EF4-FFF2-40B4-BE49-F238E27FC236}">
                            <a16:creationId xmlns:a16="http://schemas.microsoft.com/office/drawing/2014/main" id="{199925F4-2233-5275-D803-9EAC3D27206A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55509" y="542710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3" name="Oval 42">
                        <a:extLst>
                          <a:ext uri="{FF2B5EF4-FFF2-40B4-BE49-F238E27FC236}">
                            <a16:creationId xmlns:a16="http://schemas.microsoft.com/office/drawing/2014/main" id="{A42343AC-B505-CA43-8D02-E9520A6AAF11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51752" y="5892748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4" name="Oval 43">
                        <a:extLst>
                          <a:ext uri="{FF2B5EF4-FFF2-40B4-BE49-F238E27FC236}">
                            <a16:creationId xmlns:a16="http://schemas.microsoft.com/office/drawing/2014/main" id="{9AD7A1DD-AB3D-9938-8ACB-A8AE5ADD24BC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595403" y="6101160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5" name="Oval 44">
                        <a:extLst>
                          <a:ext uri="{FF2B5EF4-FFF2-40B4-BE49-F238E27FC236}">
                            <a16:creationId xmlns:a16="http://schemas.microsoft.com/office/drawing/2014/main" id="{9E40A1A9-F34A-A9BE-100B-2473743C91AF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43238" y="579241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6" name="Oval 45">
                        <a:extLst>
                          <a:ext uri="{FF2B5EF4-FFF2-40B4-BE49-F238E27FC236}">
                            <a16:creationId xmlns:a16="http://schemas.microsoft.com/office/drawing/2014/main" id="{8462CDD3-B826-B938-001B-D30D70593C39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573028" y="545761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7" name="Oval 46">
                        <a:extLst>
                          <a:ext uri="{FF2B5EF4-FFF2-40B4-BE49-F238E27FC236}">
                            <a16:creationId xmlns:a16="http://schemas.microsoft.com/office/drawing/2014/main" id="{0095D91A-4F88-3D42-5610-76BE8BC521C6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573027" y="537130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8" name="Oval 47">
                        <a:extLst>
                          <a:ext uri="{FF2B5EF4-FFF2-40B4-BE49-F238E27FC236}">
                            <a16:creationId xmlns:a16="http://schemas.microsoft.com/office/drawing/2014/main" id="{78D2E7FB-ADD7-D078-494F-020B2E06B81B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553972" y="5519000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9000">
                            <a:srgbClr val="FF0000"/>
                          </a:gs>
                          <a:gs pos="57000">
                            <a:srgbClr val="800000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rgbClr val="80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9" name="Oval 48">
                        <a:extLst>
                          <a:ext uri="{FF2B5EF4-FFF2-40B4-BE49-F238E27FC236}">
                            <a16:creationId xmlns:a16="http://schemas.microsoft.com/office/drawing/2014/main" id="{D1B9113F-B57F-AD1E-BAC3-97939E9AF87D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568987" y="568081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9000">
                            <a:srgbClr val="FF0000"/>
                          </a:gs>
                          <a:gs pos="57000">
                            <a:srgbClr val="800000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rgbClr val="80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50" name="Oval 49">
                        <a:extLst>
                          <a:ext uri="{FF2B5EF4-FFF2-40B4-BE49-F238E27FC236}">
                            <a16:creationId xmlns:a16="http://schemas.microsoft.com/office/drawing/2014/main" id="{DDDC1CC7-9D59-DA9E-D1F3-A855203B5BEE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30778" y="573661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9000">
                            <a:srgbClr val="FF0000"/>
                          </a:gs>
                          <a:gs pos="57000">
                            <a:srgbClr val="800000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rgbClr val="80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51" name="Oval 50">
                        <a:extLst>
                          <a:ext uri="{FF2B5EF4-FFF2-40B4-BE49-F238E27FC236}">
                            <a16:creationId xmlns:a16="http://schemas.microsoft.com/office/drawing/2014/main" id="{0AC70DCD-E13E-B7FB-DB1B-999A8B7723A7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23262" y="5882376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9000">
                            <a:srgbClr val="FF0000"/>
                          </a:gs>
                          <a:gs pos="57000">
                            <a:srgbClr val="800000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rgbClr val="80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52" name="Oval 51">
                        <a:extLst>
                          <a:ext uri="{FF2B5EF4-FFF2-40B4-BE49-F238E27FC236}">
                            <a16:creationId xmlns:a16="http://schemas.microsoft.com/office/drawing/2014/main" id="{8528F2A1-ED4E-FB75-837F-8A8EFF9BEF33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53151" y="5660813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9000">
                            <a:srgbClr val="FF0000"/>
                          </a:gs>
                          <a:gs pos="57000">
                            <a:srgbClr val="800000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rgbClr val="80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53" name="Oval 52">
                        <a:extLst>
                          <a:ext uri="{FF2B5EF4-FFF2-40B4-BE49-F238E27FC236}">
                            <a16:creationId xmlns:a16="http://schemas.microsoft.com/office/drawing/2014/main" id="{41B888DA-F3D6-9D2B-BA49-B63D58035A1C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38585" y="6045360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9000">
                            <a:srgbClr val="FF0000"/>
                          </a:gs>
                          <a:gs pos="57000">
                            <a:srgbClr val="800000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rgbClr val="80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54" name="Oval 53">
                        <a:extLst>
                          <a:ext uri="{FF2B5EF4-FFF2-40B4-BE49-F238E27FC236}">
                            <a16:creationId xmlns:a16="http://schemas.microsoft.com/office/drawing/2014/main" id="{8DF5AB84-F2CB-2C01-A492-5A1C36806D45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00437" y="540181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9000">
                            <a:srgbClr val="FF0000"/>
                          </a:gs>
                          <a:gs pos="57000">
                            <a:srgbClr val="800000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rgbClr val="80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55" name="Oval 54">
                        <a:extLst>
                          <a:ext uri="{FF2B5EF4-FFF2-40B4-BE49-F238E27FC236}">
                            <a16:creationId xmlns:a16="http://schemas.microsoft.com/office/drawing/2014/main" id="{C42FEB1B-AEF3-445F-84E8-B0B4D534D39B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29210" y="534601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56" name="Oval 55">
                        <a:extLst>
                          <a:ext uri="{FF2B5EF4-FFF2-40B4-BE49-F238E27FC236}">
                            <a16:creationId xmlns:a16="http://schemas.microsoft.com/office/drawing/2014/main" id="{3E46F5F9-885C-E36A-CCD4-BCF0F60B708A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23094" y="548290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57" name="Oval 56">
                        <a:extLst>
                          <a:ext uri="{FF2B5EF4-FFF2-40B4-BE49-F238E27FC236}">
                            <a16:creationId xmlns:a16="http://schemas.microsoft.com/office/drawing/2014/main" id="{40EB1B02-21B6-E5A4-2594-64385BE8EF2B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568987" y="559450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58" name="Oval 57">
                        <a:extLst>
                          <a:ext uri="{FF2B5EF4-FFF2-40B4-BE49-F238E27FC236}">
                            <a16:creationId xmlns:a16="http://schemas.microsoft.com/office/drawing/2014/main" id="{1E1A3406-CEAF-8509-6F9A-EE449F60BBE1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28208" y="5660813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59" name="Oval 58">
                        <a:extLst>
                          <a:ext uri="{FF2B5EF4-FFF2-40B4-BE49-F238E27FC236}">
                            <a16:creationId xmlns:a16="http://schemas.microsoft.com/office/drawing/2014/main" id="{15CE0A5E-2436-4146-81C2-048ABB8AC0F4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563030" y="5771051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60" name="Oval 59">
                        <a:extLst>
                          <a:ext uri="{FF2B5EF4-FFF2-40B4-BE49-F238E27FC236}">
                            <a16:creationId xmlns:a16="http://schemas.microsoft.com/office/drawing/2014/main" id="{B6F3F99F-EC07-64AD-71DF-F32117565B9D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555431" y="584821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61" name="Oval 60">
                        <a:extLst>
                          <a:ext uri="{FF2B5EF4-FFF2-40B4-BE49-F238E27FC236}">
                            <a16:creationId xmlns:a16="http://schemas.microsoft.com/office/drawing/2014/main" id="{38FED7F6-3E27-0350-8678-7F2D3835A9FF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30777" y="556921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9000">
                            <a:srgbClr val="FF0000"/>
                          </a:gs>
                          <a:gs pos="57000">
                            <a:srgbClr val="800000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rgbClr val="80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62" name="Oval 61">
                        <a:extLst>
                          <a:ext uri="{FF2B5EF4-FFF2-40B4-BE49-F238E27FC236}">
                            <a16:creationId xmlns:a16="http://schemas.microsoft.com/office/drawing/2014/main" id="{D52090C1-D4E3-A312-C774-31BEA366D771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38585" y="595981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63" name="Oval 62">
                        <a:extLst>
                          <a:ext uri="{FF2B5EF4-FFF2-40B4-BE49-F238E27FC236}">
                            <a16:creationId xmlns:a16="http://schemas.microsoft.com/office/drawing/2014/main" id="{87D24340-92E4-1D0E-A318-D6CC8A6174C9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580836" y="601561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64" name="Oval 63">
                        <a:extLst>
                          <a:ext uri="{FF2B5EF4-FFF2-40B4-BE49-F238E27FC236}">
                            <a16:creationId xmlns:a16="http://schemas.microsoft.com/office/drawing/2014/main" id="{01BA27C2-9DE2-7F11-09C9-071622A5FE38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595402" y="553870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65" name="Oval 64">
                        <a:extLst>
                          <a:ext uri="{FF2B5EF4-FFF2-40B4-BE49-F238E27FC236}">
                            <a16:creationId xmlns:a16="http://schemas.microsoft.com/office/drawing/2014/main" id="{288C1731-DD02-CAAA-8983-2ED7D8AB79C3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566704" y="5923148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9000">
                            <a:srgbClr val="FF0000"/>
                          </a:gs>
                          <a:gs pos="57000">
                            <a:srgbClr val="800000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rgbClr val="80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13" name="Group 12">
                    <a:extLst>
                      <a:ext uri="{FF2B5EF4-FFF2-40B4-BE49-F238E27FC236}">
                        <a16:creationId xmlns:a16="http://schemas.microsoft.com/office/drawing/2014/main" id="{E5E0CB4D-A82E-512A-F2AD-BF39B5B58426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768669" y="1164845"/>
                    <a:ext cx="302368" cy="1147610"/>
                    <a:chOff x="1895892" y="5585051"/>
                    <a:chExt cx="217034" cy="898095"/>
                  </a:xfrm>
                </p:grpSpPr>
                <p:sp>
                  <p:nvSpPr>
                    <p:cNvPr id="14" name="Oval 13">
                      <a:extLst>
                        <a:ext uri="{FF2B5EF4-FFF2-40B4-BE49-F238E27FC236}">
                          <a16:creationId xmlns:a16="http://schemas.microsoft.com/office/drawing/2014/main" id="{5BBF3013-1307-6BF0-70D1-B1231A076F1B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946100" y="5585051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9000">
                          <a:srgbClr val="FF0000"/>
                        </a:gs>
                        <a:gs pos="57000">
                          <a:srgbClr val="800000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grpSp>
                  <p:nvGrpSpPr>
                    <p:cNvPr id="15" name="Group 14">
                      <a:extLst>
                        <a:ext uri="{FF2B5EF4-FFF2-40B4-BE49-F238E27FC236}">
                          <a16:creationId xmlns:a16="http://schemas.microsoft.com/office/drawing/2014/main" id="{70651C29-714E-4A43-7C99-4D53C56DFD4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895892" y="5616405"/>
                      <a:ext cx="217034" cy="866741"/>
                      <a:chOff x="1553972" y="5346019"/>
                      <a:chExt cx="217034" cy="866741"/>
                    </a:xfrm>
                  </p:grpSpPr>
                  <p:sp>
                    <p:nvSpPr>
                      <p:cNvPr id="16" name="Oval 15">
                        <a:extLst>
                          <a:ext uri="{FF2B5EF4-FFF2-40B4-BE49-F238E27FC236}">
                            <a16:creationId xmlns:a16="http://schemas.microsoft.com/office/drawing/2014/main" id="{80789AA9-7758-5C3D-D6B5-5E198C782EBF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55509" y="542710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17" name="Oval 16">
                        <a:extLst>
                          <a:ext uri="{FF2B5EF4-FFF2-40B4-BE49-F238E27FC236}">
                            <a16:creationId xmlns:a16="http://schemas.microsoft.com/office/drawing/2014/main" id="{66837061-A7C9-A366-81DC-26B16644A7E7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51752" y="5892748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18" name="Oval 17">
                        <a:extLst>
                          <a:ext uri="{FF2B5EF4-FFF2-40B4-BE49-F238E27FC236}">
                            <a16:creationId xmlns:a16="http://schemas.microsoft.com/office/drawing/2014/main" id="{11B744D2-BE5F-7777-69D8-01D095B73C1F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595403" y="6101160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19" name="Oval 18">
                        <a:extLst>
                          <a:ext uri="{FF2B5EF4-FFF2-40B4-BE49-F238E27FC236}">
                            <a16:creationId xmlns:a16="http://schemas.microsoft.com/office/drawing/2014/main" id="{3DB7BC16-BDEB-E976-2594-890BECCF0CC3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43238" y="579241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0" name="Oval 19">
                        <a:extLst>
                          <a:ext uri="{FF2B5EF4-FFF2-40B4-BE49-F238E27FC236}">
                            <a16:creationId xmlns:a16="http://schemas.microsoft.com/office/drawing/2014/main" id="{24327583-D9CE-8591-DD7C-F251456A40CF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573028" y="545761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1" name="Oval 20">
                        <a:extLst>
                          <a:ext uri="{FF2B5EF4-FFF2-40B4-BE49-F238E27FC236}">
                            <a16:creationId xmlns:a16="http://schemas.microsoft.com/office/drawing/2014/main" id="{B25AB489-D42B-DCEC-E341-A38EED5E8103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573027" y="537130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2" name="Oval 21">
                        <a:extLst>
                          <a:ext uri="{FF2B5EF4-FFF2-40B4-BE49-F238E27FC236}">
                            <a16:creationId xmlns:a16="http://schemas.microsoft.com/office/drawing/2014/main" id="{81B4E784-90B5-9119-B988-727F7AD86C14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553972" y="5519000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9000">
                            <a:srgbClr val="FF0000"/>
                          </a:gs>
                          <a:gs pos="57000">
                            <a:srgbClr val="800000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rgbClr val="80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3" name="Oval 22">
                        <a:extLst>
                          <a:ext uri="{FF2B5EF4-FFF2-40B4-BE49-F238E27FC236}">
                            <a16:creationId xmlns:a16="http://schemas.microsoft.com/office/drawing/2014/main" id="{AD334436-19B6-5812-31F6-88E06926FC91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568987" y="568081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9000">
                            <a:srgbClr val="FF0000"/>
                          </a:gs>
                          <a:gs pos="57000">
                            <a:srgbClr val="800000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rgbClr val="80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4" name="Oval 23">
                        <a:extLst>
                          <a:ext uri="{FF2B5EF4-FFF2-40B4-BE49-F238E27FC236}">
                            <a16:creationId xmlns:a16="http://schemas.microsoft.com/office/drawing/2014/main" id="{F5BF9DA5-F618-7B07-2D4D-3AD5E5C6FEE1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30778" y="573661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9000">
                            <a:srgbClr val="FF0000"/>
                          </a:gs>
                          <a:gs pos="57000">
                            <a:srgbClr val="800000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rgbClr val="80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5" name="Oval 24">
                        <a:extLst>
                          <a:ext uri="{FF2B5EF4-FFF2-40B4-BE49-F238E27FC236}">
                            <a16:creationId xmlns:a16="http://schemas.microsoft.com/office/drawing/2014/main" id="{F2A801A6-1C58-1880-CD8D-04E7A0AE906E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23262" y="5882376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9000">
                            <a:srgbClr val="FF0000"/>
                          </a:gs>
                          <a:gs pos="57000">
                            <a:srgbClr val="800000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rgbClr val="80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6" name="Oval 25">
                        <a:extLst>
                          <a:ext uri="{FF2B5EF4-FFF2-40B4-BE49-F238E27FC236}">
                            <a16:creationId xmlns:a16="http://schemas.microsoft.com/office/drawing/2014/main" id="{5D53FCBB-6BFB-5D47-6646-6C79FCFC82E9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53151" y="5660813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9000">
                            <a:srgbClr val="FF0000"/>
                          </a:gs>
                          <a:gs pos="57000">
                            <a:srgbClr val="800000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rgbClr val="80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7" name="Oval 26">
                        <a:extLst>
                          <a:ext uri="{FF2B5EF4-FFF2-40B4-BE49-F238E27FC236}">
                            <a16:creationId xmlns:a16="http://schemas.microsoft.com/office/drawing/2014/main" id="{558FFADA-8710-97A2-0C98-BA87B845C8BA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38585" y="6045360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9000">
                            <a:srgbClr val="FF0000"/>
                          </a:gs>
                          <a:gs pos="57000">
                            <a:srgbClr val="800000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rgbClr val="80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8" name="Oval 27">
                        <a:extLst>
                          <a:ext uri="{FF2B5EF4-FFF2-40B4-BE49-F238E27FC236}">
                            <a16:creationId xmlns:a16="http://schemas.microsoft.com/office/drawing/2014/main" id="{66221BD2-A801-AB65-3CF8-B1DE167D4B0F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00437" y="540181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9000">
                            <a:srgbClr val="FF0000"/>
                          </a:gs>
                          <a:gs pos="57000">
                            <a:srgbClr val="800000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rgbClr val="80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9" name="Oval 28">
                        <a:extLst>
                          <a:ext uri="{FF2B5EF4-FFF2-40B4-BE49-F238E27FC236}">
                            <a16:creationId xmlns:a16="http://schemas.microsoft.com/office/drawing/2014/main" id="{C8C8D80A-3575-E1CB-DF2F-A0244946202F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29210" y="534601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30" name="Oval 29">
                        <a:extLst>
                          <a:ext uri="{FF2B5EF4-FFF2-40B4-BE49-F238E27FC236}">
                            <a16:creationId xmlns:a16="http://schemas.microsoft.com/office/drawing/2014/main" id="{8A5F3DD1-7D91-B054-E5DC-C6E9091FE92B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23094" y="548290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31" name="Oval 30">
                        <a:extLst>
                          <a:ext uri="{FF2B5EF4-FFF2-40B4-BE49-F238E27FC236}">
                            <a16:creationId xmlns:a16="http://schemas.microsoft.com/office/drawing/2014/main" id="{72D55919-B076-422C-EFA7-0C9418550C9D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568987" y="559450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32" name="Oval 31">
                        <a:extLst>
                          <a:ext uri="{FF2B5EF4-FFF2-40B4-BE49-F238E27FC236}">
                            <a16:creationId xmlns:a16="http://schemas.microsoft.com/office/drawing/2014/main" id="{2FDDDAA4-3570-19B6-DAEA-4E87949F2FA3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28208" y="5660813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33" name="Oval 32">
                        <a:extLst>
                          <a:ext uri="{FF2B5EF4-FFF2-40B4-BE49-F238E27FC236}">
                            <a16:creationId xmlns:a16="http://schemas.microsoft.com/office/drawing/2014/main" id="{086BD8E1-89C3-EC09-05FD-C289F316C6CE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563030" y="5771051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34" name="Oval 33">
                        <a:extLst>
                          <a:ext uri="{FF2B5EF4-FFF2-40B4-BE49-F238E27FC236}">
                            <a16:creationId xmlns:a16="http://schemas.microsoft.com/office/drawing/2014/main" id="{9E4705F5-0054-8FAF-6DEB-00512D0BD481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555431" y="584821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35" name="Oval 34">
                        <a:extLst>
                          <a:ext uri="{FF2B5EF4-FFF2-40B4-BE49-F238E27FC236}">
                            <a16:creationId xmlns:a16="http://schemas.microsoft.com/office/drawing/2014/main" id="{9B0E68EE-E918-F09D-8DEC-6469BF68E653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30777" y="556921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9000">
                            <a:srgbClr val="FF0000"/>
                          </a:gs>
                          <a:gs pos="57000">
                            <a:srgbClr val="800000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rgbClr val="80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36" name="Oval 35">
                        <a:extLst>
                          <a:ext uri="{FF2B5EF4-FFF2-40B4-BE49-F238E27FC236}">
                            <a16:creationId xmlns:a16="http://schemas.microsoft.com/office/drawing/2014/main" id="{11350DDC-D2AC-37E4-3128-19965A285DBE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638585" y="595981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37" name="Oval 36">
                        <a:extLst>
                          <a:ext uri="{FF2B5EF4-FFF2-40B4-BE49-F238E27FC236}">
                            <a16:creationId xmlns:a16="http://schemas.microsoft.com/office/drawing/2014/main" id="{F5E9558F-91D3-39ED-487D-606B37C3808B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580836" y="601561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38" name="Oval 37">
                        <a:extLst>
                          <a:ext uri="{FF2B5EF4-FFF2-40B4-BE49-F238E27FC236}">
                            <a16:creationId xmlns:a16="http://schemas.microsoft.com/office/drawing/2014/main" id="{A765EB88-F127-80C8-C16A-034864AC2894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595402" y="5538709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19000">
                            <a:schemeClr val="bg1">
                              <a:lumMod val="50000"/>
                            </a:schemeClr>
                          </a:gs>
                          <a:gs pos="100000">
                            <a:srgbClr val="FFFFFF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39" name="Oval 38">
                        <a:extLst>
                          <a:ext uri="{FF2B5EF4-FFF2-40B4-BE49-F238E27FC236}">
                            <a16:creationId xmlns:a16="http://schemas.microsoft.com/office/drawing/2014/main" id="{5A57EF19-17A0-82B7-4DA7-6643E881A202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1566704" y="5923148"/>
                        <a:ext cx="115497" cy="11160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9000">
                            <a:srgbClr val="FF0000"/>
                          </a:gs>
                          <a:gs pos="57000">
                            <a:srgbClr val="800000"/>
                          </a:gs>
                        </a:gsLst>
                        <a:path path="circle">
                          <a:fillToRect l="100000" t="100000"/>
                        </a:path>
                        <a:tileRect r="-100000" b="-100000"/>
                      </a:gradFill>
                      <a:ln>
                        <a:solidFill>
                          <a:srgbClr val="80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</p:grpSp>
            </p:grp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1836ECD2-42B2-3364-557A-08E504637CF2}"/>
                    </a:ext>
                  </a:extLst>
                </p:cNvPr>
                <p:cNvSpPr txBox="1"/>
                <p:nvPr/>
              </p:nvSpPr>
              <p:spPr>
                <a:xfrm>
                  <a:off x="5299380" y="2475254"/>
                  <a:ext cx="1174155" cy="851175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>
                      <a:solidFill>
                        <a:srgbClr val="000000"/>
                      </a:solidFill>
                    </a:rPr>
                    <a:t>Central</a:t>
                  </a:r>
                </a:p>
                <a:p>
                  <a:pPr algn="ctr"/>
                  <a:r>
                    <a:rPr lang="en-US" sz="2000" dirty="0">
                      <a:solidFill>
                        <a:srgbClr val="000000"/>
                      </a:solidFill>
                    </a:rPr>
                    <a:t>Pb-Pb</a:t>
                  </a:r>
                </a:p>
              </p:txBody>
            </p:sp>
          </p:grpSp>
        </p:grp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0C4812CD-9D07-62EC-FE75-2597213823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70255" y="2115152"/>
              <a:ext cx="2126076" cy="220520"/>
            </a:xfrm>
            <a:prstGeom prst="straightConnector1">
              <a:avLst/>
            </a:prstGeom>
            <a:ln w="53975">
              <a:solidFill>
                <a:srgbClr val="7030A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51058EFB-848D-9D99-C975-278ECE39E8E0}"/>
              </a:ext>
            </a:extLst>
          </p:cNvPr>
          <p:cNvGrpSpPr/>
          <p:nvPr/>
        </p:nvGrpSpPr>
        <p:grpSpPr>
          <a:xfrm>
            <a:off x="6770255" y="3501988"/>
            <a:ext cx="4550473" cy="1974958"/>
            <a:chOff x="6770255" y="3501988"/>
            <a:chExt cx="4550473" cy="1974958"/>
          </a:xfrm>
        </p:grpSpPr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57E950DA-CB60-2E77-AC7E-04E65177ECB3}"/>
                </a:ext>
              </a:extLst>
            </p:cNvPr>
            <p:cNvGrpSpPr/>
            <p:nvPr/>
          </p:nvGrpSpPr>
          <p:grpSpPr>
            <a:xfrm>
              <a:off x="9429297" y="3501988"/>
              <a:ext cx="1891431" cy="1974958"/>
              <a:chOff x="9288065" y="3511167"/>
              <a:chExt cx="1891431" cy="1974958"/>
            </a:xfrm>
          </p:grpSpPr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BE47DB10-684C-3738-E8C2-1011DB2ECF9A}"/>
                  </a:ext>
                </a:extLst>
              </p:cNvPr>
              <p:cNvSpPr/>
              <p:nvPr/>
            </p:nvSpPr>
            <p:spPr>
              <a:xfrm>
                <a:off x="9288065" y="3524209"/>
                <a:ext cx="1891431" cy="1961916"/>
              </a:xfrm>
              <a:prstGeom prst="rect">
                <a:avLst/>
              </a:prstGeom>
              <a:solidFill>
                <a:schemeClr val="accent1">
                  <a:alpha val="29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8E56AB3B-45B2-D6A3-DCA6-F79FDEE40D40}"/>
                  </a:ext>
                </a:extLst>
              </p:cNvPr>
              <p:cNvGrpSpPr/>
              <p:nvPr/>
            </p:nvGrpSpPr>
            <p:grpSpPr>
              <a:xfrm>
                <a:off x="9528837" y="3511167"/>
                <a:ext cx="1614236" cy="1811863"/>
                <a:chOff x="9103524" y="4103694"/>
                <a:chExt cx="1614236" cy="1811863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71" name="Group 70">
                  <a:extLst>
                    <a:ext uri="{FF2B5EF4-FFF2-40B4-BE49-F238E27FC236}">
                      <a16:creationId xmlns:a16="http://schemas.microsoft.com/office/drawing/2014/main" id="{6380BF5E-EC40-C4D5-2986-701B8AB93FAF}"/>
                    </a:ext>
                  </a:extLst>
                </p:cNvPr>
                <p:cNvGrpSpPr/>
                <p:nvPr/>
              </p:nvGrpSpPr>
              <p:grpSpPr>
                <a:xfrm flipH="1">
                  <a:off x="9357040" y="5039518"/>
                  <a:ext cx="923985" cy="173449"/>
                  <a:chOff x="815366" y="5224413"/>
                  <a:chExt cx="638405" cy="163213"/>
                </a:xfrm>
              </p:grpSpPr>
              <p:cxnSp>
                <p:nvCxnSpPr>
                  <p:cNvPr id="126" name="Straight Arrow Connector 125">
                    <a:extLst>
                      <a:ext uri="{FF2B5EF4-FFF2-40B4-BE49-F238E27FC236}">
                        <a16:creationId xmlns:a16="http://schemas.microsoft.com/office/drawing/2014/main" id="{0969E7E0-25B8-F0A2-8DE3-52B837F89C9B}"/>
                      </a:ext>
                    </a:extLst>
                  </p:cNvPr>
                  <p:cNvCxnSpPr/>
                  <p:nvPr/>
                </p:nvCxnSpPr>
                <p:spPr>
                  <a:xfrm>
                    <a:off x="815366" y="5387626"/>
                    <a:ext cx="389296" cy="0"/>
                  </a:xfrm>
                  <a:prstGeom prst="straightConnector1">
                    <a:avLst/>
                  </a:prstGeom>
                  <a:ln>
                    <a:solidFill>
                      <a:srgbClr val="000000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Straight Arrow Connector 126">
                    <a:extLst>
                      <a:ext uri="{FF2B5EF4-FFF2-40B4-BE49-F238E27FC236}">
                        <a16:creationId xmlns:a16="http://schemas.microsoft.com/office/drawing/2014/main" id="{5586E6EA-44ED-C048-8C91-0769277CFDB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1087187" y="5224413"/>
                    <a:ext cx="366584" cy="0"/>
                  </a:xfrm>
                  <a:prstGeom prst="straightConnector1">
                    <a:avLst/>
                  </a:prstGeom>
                  <a:ln>
                    <a:solidFill>
                      <a:srgbClr val="000000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2" name="Group 71">
                  <a:extLst>
                    <a:ext uri="{FF2B5EF4-FFF2-40B4-BE49-F238E27FC236}">
                      <a16:creationId xmlns:a16="http://schemas.microsoft.com/office/drawing/2014/main" id="{1CEE3079-8156-530A-2808-963511F7AAE3}"/>
                    </a:ext>
                  </a:extLst>
                </p:cNvPr>
                <p:cNvGrpSpPr/>
                <p:nvPr/>
              </p:nvGrpSpPr>
              <p:grpSpPr>
                <a:xfrm flipH="1">
                  <a:off x="10226429" y="4961139"/>
                  <a:ext cx="314121" cy="954418"/>
                  <a:chOff x="1895892" y="5585051"/>
                  <a:chExt cx="217034" cy="898095"/>
                </a:xfrm>
              </p:grpSpPr>
              <p:sp>
                <p:nvSpPr>
                  <p:cNvPr id="100" name="Oval 99">
                    <a:extLst>
                      <a:ext uri="{FF2B5EF4-FFF2-40B4-BE49-F238E27FC236}">
                        <a16:creationId xmlns:a16="http://schemas.microsoft.com/office/drawing/2014/main" id="{839D1C8B-8561-096B-F3AA-7C4DEC5F3A3E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0800000">
                    <a:off x="1946100" y="5585051"/>
                    <a:ext cx="115497" cy="111600"/>
                  </a:xfrm>
                  <a:prstGeom prst="ellipse">
                    <a:avLst/>
                  </a:prstGeom>
                  <a:gradFill flip="none" rotWithShape="1">
                    <a:gsLst>
                      <a:gs pos="9000">
                        <a:srgbClr val="FF0000"/>
                      </a:gs>
                      <a:gs pos="57000">
                        <a:srgbClr val="80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>
                    <a:solidFill>
                      <a:srgbClr val="8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>
                      <a:solidFill>
                        <a:srgbClr val="000000"/>
                      </a:solidFill>
                    </a:endParaRPr>
                  </a:p>
                </p:txBody>
              </p:sp>
              <p:grpSp>
                <p:nvGrpSpPr>
                  <p:cNvPr id="101" name="Group 100">
                    <a:extLst>
                      <a:ext uri="{FF2B5EF4-FFF2-40B4-BE49-F238E27FC236}">
                        <a16:creationId xmlns:a16="http://schemas.microsoft.com/office/drawing/2014/main" id="{C0A5E1B3-211D-F71D-2F4A-2EF450396BB5}"/>
                      </a:ext>
                    </a:extLst>
                  </p:cNvPr>
                  <p:cNvGrpSpPr/>
                  <p:nvPr/>
                </p:nvGrpSpPr>
                <p:grpSpPr>
                  <a:xfrm>
                    <a:off x="1895892" y="5616405"/>
                    <a:ext cx="217034" cy="866741"/>
                    <a:chOff x="1553972" y="5346019"/>
                    <a:chExt cx="217034" cy="866741"/>
                  </a:xfrm>
                </p:grpSpPr>
                <p:sp>
                  <p:nvSpPr>
                    <p:cNvPr id="102" name="Oval 101">
                      <a:extLst>
                        <a:ext uri="{FF2B5EF4-FFF2-40B4-BE49-F238E27FC236}">
                          <a16:creationId xmlns:a16="http://schemas.microsoft.com/office/drawing/2014/main" id="{B780BFED-2FDF-0793-2009-236E7DEB9B63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55509" y="542710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03" name="Oval 102">
                      <a:extLst>
                        <a:ext uri="{FF2B5EF4-FFF2-40B4-BE49-F238E27FC236}">
                          <a16:creationId xmlns:a16="http://schemas.microsoft.com/office/drawing/2014/main" id="{5907DE1D-0D6D-65F1-DA7F-99EF8CF2ED30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51752" y="5892748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04" name="Oval 103">
                      <a:extLst>
                        <a:ext uri="{FF2B5EF4-FFF2-40B4-BE49-F238E27FC236}">
                          <a16:creationId xmlns:a16="http://schemas.microsoft.com/office/drawing/2014/main" id="{34B0E172-31E8-B4A9-7D5F-636C4667D876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595403" y="6101160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05" name="Oval 104">
                      <a:extLst>
                        <a:ext uri="{FF2B5EF4-FFF2-40B4-BE49-F238E27FC236}">
                          <a16:creationId xmlns:a16="http://schemas.microsoft.com/office/drawing/2014/main" id="{545E2637-0696-6899-4707-DDF5DE05624A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43238" y="579241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06" name="Oval 105">
                      <a:extLst>
                        <a:ext uri="{FF2B5EF4-FFF2-40B4-BE49-F238E27FC236}">
                          <a16:creationId xmlns:a16="http://schemas.microsoft.com/office/drawing/2014/main" id="{414FDDA7-B1F9-7A81-507A-DF93105E3F68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573028" y="545761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07" name="Oval 106">
                      <a:extLst>
                        <a:ext uri="{FF2B5EF4-FFF2-40B4-BE49-F238E27FC236}">
                          <a16:creationId xmlns:a16="http://schemas.microsoft.com/office/drawing/2014/main" id="{B9865247-A881-C462-1BE8-1635F8DD1393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573027" y="537130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08" name="Oval 107">
                      <a:extLst>
                        <a:ext uri="{FF2B5EF4-FFF2-40B4-BE49-F238E27FC236}">
                          <a16:creationId xmlns:a16="http://schemas.microsoft.com/office/drawing/2014/main" id="{F97068A7-4DA7-D6FD-AC08-2957D4FDC68D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553972" y="5519000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9000">
                          <a:srgbClr val="FF0000"/>
                        </a:gs>
                        <a:gs pos="57000">
                          <a:srgbClr val="800000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09" name="Oval 108">
                      <a:extLst>
                        <a:ext uri="{FF2B5EF4-FFF2-40B4-BE49-F238E27FC236}">
                          <a16:creationId xmlns:a16="http://schemas.microsoft.com/office/drawing/2014/main" id="{837BB30F-508A-CA33-BE32-41BC30E34CD9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568987" y="568081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9000">
                          <a:srgbClr val="FF0000"/>
                        </a:gs>
                        <a:gs pos="57000">
                          <a:srgbClr val="800000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10" name="Oval 109">
                      <a:extLst>
                        <a:ext uri="{FF2B5EF4-FFF2-40B4-BE49-F238E27FC236}">
                          <a16:creationId xmlns:a16="http://schemas.microsoft.com/office/drawing/2014/main" id="{1A0AEC4B-2614-CE83-6829-DEB7F46BF60F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30778" y="573661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9000">
                          <a:srgbClr val="FF0000"/>
                        </a:gs>
                        <a:gs pos="57000">
                          <a:srgbClr val="800000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11" name="Oval 110">
                      <a:extLst>
                        <a:ext uri="{FF2B5EF4-FFF2-40B4-BE49-F238E27FC236}">
                          <a16:creationId xmlns:a16="http://schemas.microsoft.com/office/drawing/2014/main" id="{6D08EADB-C324-0A87-076B-C9029B3649CE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23262" y="5882376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9000">
                          <a:srgbClr val="FF0000"/>
                        </a:gs>
                        <a:gs pos="57000">
                          <a:srgbClr val="800000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12" name="Oval 111">
                      <a:extLst>
                        <a:ext uri="{FF2B5EF4-FFF2-40B4-BE49-F238E27FC236}">
                          <a16:creationId xmlns:a16="http://schemas.microsoft.com/office/drawing/2014/main" id="{589FA5B6-E5CA-CA55-C397-E577FC17DD96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53151" y="5660813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9000">
                          <a:srgbClr val="FF0000"/>
                        </a:gs>
                        <a:gs pos="57000">
                          <a:srgbClr val="800000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13" name="Oval 112">
                      <a:extLst>
                        <a:ext uri="{FF2B5EF4-FFF2-40B4-BE49-F238E27FC236}">
                          <a16:creationId xmlns:a16="http://schemas.microsoft.com/office/drawing/2014/main" id="{F7D87A14-1B30-841E-A4F9-9BE0EB5AC7A6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38585" y="6045360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9000">
                          <a:srgbClr val="FF0000"/>
                        </a:gs>
                        <a:gs pos="57000">
                          <a:srgbClr val="800000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14" name="Oval 113">
                      <a:extLst>
                        <a:ext uri="{FF2B5EF4-FFF2-40B4-BE49-F238E27FC236}">
                          <a16:creationId xmlns:a16="http://schemas.microsoft.com/office/drawing/2014/main" id="{87DDF7EA-27B0-02C2-A6B1-9B96B6BEAD23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00437" y="540181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9000">
                          <a:srgbClr val="FF0000"/>
                        </a:gs>
                        <a:gs pos="57000">
                          <a:srgbClr val="800000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15" name="Oval 114">
                      <a:extLst>
                        <a:ext uri="{FF2B5EF4-FFF2-40B4-BE49-F238E27FC236}">
                          <a16:creationId xmlns:a16="http://schemas.microsoft.com/office/drawing/2014/main" id="{88C2AA40-4389-A273-D42F-9C679F8908A8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29210" y="534601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16" name="Oval 115">
                      <a:extLst>
                        <a:ext uri="{FF2B5EF4-FFF2-40B4-BE49-F238E27FC236}">
                          <a16:creationId xmlns:a16="http://schemas.microsoft.com/office/drawing/2014/main" id="{BDB61046-5F85-8B30-2CD9-2C2DDA633C39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23094" y="548290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17" name="Oval 116">
                      <a:extLst>
                        <a:ext uri="{FF2B5EF4-FFF2-40B4-BE49-F238E27FC236}">
                          <a16:creationId xmlns:a16="http://schemas.microsoft.com/office/drawing/2014/main" id="{75A9943A-D8EB-A0B6-406E-8FECCD54ADE5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568987" y="559450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18" name="Oval 117">
                      <a:extLst>
                        <a:ext uri="{FF2B5EF4-FFF2-40B4-BE49-F238E27FC236}">
                          <a16:creationId xmlns:a16="http://schemas.microsoft.com/office/drawing/2014/main" id="{F752681C-CC6A-B886-8371-FBAB367DE48B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28208" y="5660813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19" name="Oval 118">
                      <a:extLst>
                        <a:ext uri="{FF2B5EF4-FFF2-40B4-BE49-F238E27FC236}">
                          <a16:creationId xmlns:a16="http://schemas.microsoft.com/office/drawing/2014/main" id="{6AB4A9B8-615B-8110-A281-63445805C8C4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563030" y="5771051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20" name="Oval 119">
                      <a:extLst>
                        <a:ext uri="{FF2B5EF4-FFF2-40B4-BE49-F238E27FC236}">
                          <a16:creationId xmlns:a16="http://schemas.microsoft.com/office/drawing/2014/main" id="{9BEB6AA3-A848-A4E4-BEB2-95F6198B3A07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555431" y="584821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21" name="Oval 120">
                      <a:extLst>
                        <a:ext uri="{FF2B5EF4-FFF2-40B4-BE49-F238E27FC236}">
                          <a16:creationId xmlns:a16="http://schemas.microsoft.com/office/drawing/2014/main" id="{65457D99-9400-76AC-232A-5A9F479CAD1E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30777" y="556921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9000">
                          <a:srgbClr val="FF0000"/>
                        </a:gs>
                        <a:gs pos="57000">
                          <a:srgbClr val="800000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22" name="Oval 121">
                      <a:extLst>
                        <a:ext uri="{FF2B5EF4-FFF2-40B4-BE49-F238E27FC236}">
                          <a16:creationId xmlns:a16="http://schemas.microsoft.com/office/drawing/2014/main" id="{1B7B630D-F9C6-07D0-F55F-47474870B507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38585" y="595981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23" name="Oval 122">
                      <a:extLst>
                        <a:ext uri="{FF2B5EF4-FFF2-40B4-BE49-F238E27FC236}">
                          <a16:creationId xmlns:a16="http://schemas.microsoft.com/office/drawing/2014/main" id="{915EC511-EFE8-5E7A-4EFF-904A7B88CB62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580836" y="601561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24" name="Oval 123">
                      <a:extLst>
                        <a:ext uri="{FF2B5EF4-FFF2-40B4-BE49-F238E27FC236}">
                          <a16:creationId xmlns:a16="http://schemas.microsoft.com/office/drawing/2014/main" id="{BEFED102-4CFB-DAD9-B7D2-EBA4E0E5BA3C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595402" y="553870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25" name="Oval 124">
                      <a:extLst>
                        <a:ext uri="{FF2B5EF4-FFF2-40B4-BE49-F238E27FC236}">
                          <a16:creationId xmlns:a16="http://schemas.microsoft.com/office/drawing/2014/main" id="{C9725394-1A43-E719-4C7A-21405F198C95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566704" y="5923148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9000">
                          <a:srgbClr val="FF0000"/>
                        </a:gs>
                        <a:gs pos="57000">
                          <a:srgbClr val="800000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73" name="Group 72">
                  <a:extLst>
                    <a:ext uri="{FF2B5EF4-FFF2-40B4-BE49-F238E27FC236}">
                      <a16:creationId xmlns:a16="http://schemas.microsoft.com/office/drawing/2014/main" id="{D10A7D4F-827B-0C4D-389D-66348B33C019}"/>
                    </a:ext>
                  </a:extLst>
                </p:cNvPr>
                <p:cNvGrpSpPr/>
                <p:nvPr/>
              </p:nvGrpSpPr>
              <p:grpSpPr>
                <a:xfrm flipH="1">
                  <a:off x="9103524" y="4361860"/>
                  <a:ext cx="314121" cy="954418"/>
                  <a:chOff x="1895892" y="5585051"/>
                  <a:chExt cx="217034" cy="898095"/>
                </a:xfrm>
              </p:grpSpPr>
              <p:sp>
                <p:nvSpPr>
                  <p:cNvPr id="74" name="Oval 73">
                    <a:extLst>
                      <a:ext uri="{FF2B5EF4-FFF2-40B4-BE49-F238E27FC236}">
                        <a16:creationId xmlns:a16="http://schemas.microsoft.com/office/drawing/2014/main" id="{61929712-8834-43DC-DAAE-17069C43236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0800000">
                    <a:off x="1946100" y="5585051"/>
                    <a:ext cx="115497" cy="111600"/>
                  </a:xfrm>
                  <a:prstGeom prst="ellipse">
                    <a:avLst/>
                  </a:prstGeom>
                  <a:gradFill flip="none" rotWithShape="1">
                    <a:gsLst>
                      <a:gs pos="9000">
                        <a:srgbClr val="FF0000"/>
                      </a:gs>
                      <a:gs pos="57000">
                        <a:srgbClr val="80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>
                    <a:solidFill>
                      <a:srgbClr val="8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>
                      <a:solidFill>
                        <a:srgbClr val="000000"/>
                      </a:solidFill>
                    </a:endParaRPr>
                  </a:p>
                </p:txBody>
              </p:sp>
              <p:grpSp>
                <p:nvGrpSpPr>
                  <p:cNvPr id="75" name="Group 74">
                    <a:extLst>
                      <a:ext uri="{FF2B5EF4-FFF2-40B4-BE49-F238E27FC236}">
                        <a16:creationId xmlns:a16="http://schemas.microsoft.com/office/drawing/2014/main" id="{A17590A4-C89B-B4B0-0B35-A64DDC8A492C}"/>
                      </a:ext>
                    </a:extLst>
                  </p:cNvPr>
                  <p:cNvGrpSpPr/>
                  <p:nvPr/>
                </p:nvGrpSpPr>
                <p:grpSpPr>
                  <a:xfrm>
                    <a:off x="1895892" y="5616405"/>
                    <a:ext cx="217034" cy="866741"/>
                    <a:chOff x="1553972" y="5346019"/>
                    <a:chExt cx="217034" cy="866741"/>
                  </a:xfrm>
                </p:grpSpPr>
                <p:sp>
                  <p:nvSpPr>
                    <p:cNvPr id="76" name="Oval 75">
                      <a:extLst>
                        <a:ext uri="{FF2B5EF4-FFF2-40B4-BE49-F238E27FC236}">
                          <a16:creationId xmlns:a16="http://schemas.microsoft.com/office/drawing/2014/main" id="{A1461E8C-65B4-2453-B702-F2F63F63BC07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55509" y="542710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77" name="Oval 76">
                      <a:extLst>
                        <a:ext uri="{FF2B5EF4-FFF2-40B4-BE49-F238E27FC236}">
                          <a16:creationId xmlns:a16="http://schemas.microsoft.com/office/drawing/2014/main" id="{283E7990-53EA-4AEF-7BFC-85F46759F823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51752" y="5892748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78" name="Oval 77">
                      <a:extLst>
                        <a:ext uri="{FF2B5EF4-FFF2-40B4-BE49-F238E27FC236}">
                          <a16:creationId xmlns:a16="http://schemas.microsoft.com/office/drawing/2014/main" id="{D129266E-1EC4-A479-8AF7-D8E5C5EC8507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595403" y="6101160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79" name="Oval 78">
                      <a:extLst>
                        <a:ext uri="{FF2B5EF4-FFF2-40B4-BE49-F238E27FC236}">
                          <a16:creationId xmlns:a16="http://schemas.microsoft.com/office/drawing/2014/main" id="{098695A4-7975-D891-2F4D-7EF3D957C45E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43238" y="579241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80" name="Oval 79">
                      <a:extLst>
                        <a:ext uri="{FF2B5EF4-FFF2-40B4-BE49-F238E27FC236}">
                          <a16:creationId xmlns:a16="http://schemas.microsoft.com/office/drawing/2014/main" id="{5C023591-F5EB-9757-6F73-857DD2C98CEC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573028" y="545761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81" name="Oval 80">
                      <a:extLst>
                        <a:ext uri="{FF2B5EF4-FFF2-40B4-BE49-F238E27FC236}">
                          <a16:creationId xmlns:a16="http://schemas.microsoft.com/office/drawing/2014/main" id="{DE3A53E7-0EA5-808A-EECA-283C4B8C27E3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573027" y="537130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82" name="Oval 81">
                      <a:extLst>
                        <a:ext uri="{FF2B5EF4-FFF2-40B4-BE49-F238E27FC236}">
                          <a16:creationId xmlns:a16="http://schemas.microsoft.com/office/drawing/2014/main" id="{ED44C95B-12E3-4153-4346-5548D9CC5AD4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553972" y="5519000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9000">
                          <a:srgbClr val="FF0000"/>
                        </a:gs>
                        <a:gs pos="57000">
                          <a:srgbClr val="800000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83" name="Oval 82">
                      <a:extLst>
                        <a:ext uri="{FF2B5EF4-FFF2-40B4-BE49-F238E27FC236}">
                          <a16:creationId xmlns:a16="http://schemas.microsoft.com/office/drawing/2014/main" id="{1D08BB23-81AB-E42A-7838-5ACC41B5AE0E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568987" y="568081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9000">
                          <a:srgbClr val="FF0000"/>
                        </a:gs>
                        <a:gs pos="57000">
                          <a:srgbClr val="800000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84" name="Oval 83">
                      <a:extLst>
                        <a:ext uri="{FF2B5EF4-FFF2-40B4-BE49-F238E27FC236}">
                          <a16:creationId xmlns:a16="http://schemas.microsoft.com/office/drawing/2014/main" id="{934428C3-6ECA-CABE-2B86-3A766254EDC0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30778" y="573661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9000">
                          <a:srgbClr val="FF0000"/>
                        </a:gs>
                        <a:gs pos="57000">
                          <a:srgbClr val="800000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85" name="Oval 84">
                      <a:extLst>
                        <a:ext uri="{FF2B5EF4-FFF2-40B4-BE49-F238E27FC236}">
                          <a16:creationId xmlns:a16="http://schemas.microsoft.com/office/drawing/2014/main" id="{2B7DE4D0-CA93-6DAF-BE14-7A1ABE02F914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23262" y="5882376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9000">
                          <a:srgbClr val="FF0000"/>
                        </a:gs>
                        <a:gs pos="57000">
                          <a:srgbClr val="800000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86" name="Oval 85">
                      <a:extLst>
                        <a:ext uri="{FF2B5EF4-FFF2-40B4-BE49-F238E27FC236}">
                          <a16:creationId xmlns:a16="http://schemas.microsoft.com/office/drawing/2014/main" id="{BC8B033C-24D3-5A82-6D1B-DC1C27C8CC54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53151" y="5660813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9000">
                          <a:srgbClr val="FF0000"/>
                        </a:gs>
                        <a:gs pos="57000">
                          <a:srgbClr val="800000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87" name="Oval 86">
                      <a:extLst>
                        <a:ext uri="{FF2B5EF4-FFF2-40B4-BE49-F238E27FC236}">
                          <a16:creationId xmlns:a16="http://schemas.microsoft.com/office/drawing/2014/main" id="{2D273B2A-DA83-6FBC-CF34-869E5A36C8B5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38585" y="6045360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9000">
                          <a:srgbClr val="FF0000"/>
                        </a:gs>
                        <a:gs pos="57000">
                          <a:srgbClr val="800000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88" name="Oval 87">
                      <a:extLst>
                        <a:ext uri="{FF2B5EF4-FFF2-40B4-BE49-F238E27FC236}">
                          <a16:creationId xmlns:a16="http://schemas.microsoft.com/office/drawing/2014/main" id="{C6F47DB7-2DE6-0150-D29E-49BF8BE2FCAE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00437" y="540181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9000">
                          <a:srgbClr val="FF0000"/>
                        </a:gs>
                        <a:gs pos="57000">
                          <a:srgbClr val="800000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89" name="Oval 88">
                      <a:extLst>
                        <a:ext uri="{FF2B5EF4-FFF2-40B4-BE49-F238E27FC236}">
                          <a16:creationId xmlns:a16="http://schemas.microsoft.com/office/drawing/2014/main" id="{D88C6FCA-DA1B-4C55-502E-F106F78C499F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29210" y="534601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90" name="Oval 89">
                      <a:extLst>
                        <a:ext uri="{FF2B5EF4-FFF2-40B4-BE49-F238E27FC236}">
                          <a16:creationId xmlns:a16="http://schemas.microsoft.com/office/drawing/2014/main" id="{00877DFF-BD85-E9B4-D17A-941CC1FA4880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23094" y="548290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91" name="Oval 90">
                      <a:extLst>
                        <a:ext uri="{FF2B5EF4-FFF2-40B4-BE49-F238E27FC236}">
                          <a16:creationId xmlns:a16="http://schemas.microsoft.com/office/drawing/2014/main" id="{FBA714D9-5F58-EB7B-E535-68977CF560E7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568987" y="559450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92" name="Oval 91">
                      <a:extLst>
                        <a:ext uri="{FF2B5EF4-FFF2-40B4-BE49-F238E27FC236}">
                          <a16:creationId xmlns:a16="http://schemas.microsoft.com/office/drawing/2014/main" id="{F6002A05-A035-0126-E42F-987BEF2EFE85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28208" y="5660813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93" name="Oval 92">
                      <a:extLst>
                        <a:ext uri="{FF2B5EF4-FFF2-40B4-BE49-F238E27FC236}">
                          <a16:creationId xmlns:a16="http://schemas.microsoft.com/office/drawing/2014/main" id="{32AD7A6A-781E-D967-D965-123E4698A20B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563030" y="5771051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94" name="Oval 93">
                      <a:extLst>
                        <a:ext uri="{FF2B5EF4-FFF2-40B4-BE49-F238E27FC236}">
                          <a16:creationId xmlns:a16="http://schemas.microsoft.com/office/drawing/2014/main" id="{B7ED2606-1E19-F5C6-96C5-0BBB6DE6A714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555431" y="584821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95" name="Oval 94">
                      <a:extLst>
                        <a:ext uri="{FF2B5EF4-FFF2-40B4-BE49-F238E27FC236}">
                          <a16:creationId xmlns:a16="http://schemas.microsoft.com/office/drawing/2014/main" id="{9F3477E9-D36C-9126-FFE9-D327B0B88622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30777" y="556921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9000">
                          <a:srgbClr val="FF0000"/>
                        </a:gs>
                        <a:gs pos="57000">
                          <a:srgbClr val="800000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96" name="Oval 95">
                      <a:extLst>
                        <a:ext uri="{FF2B5EF4-FFF2-40B4-BE49-F238E27FC236}">
                          <a16:creationId xmlns:a16="http://schemas.microsoft.com/office/drawing/2014/main" id="{1AFD46DE-A4FF-1470-0034-1D3629CCA8B7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638585" y="595981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97" name="Oval 96">
                      <a:extLst>
                        <a:ext uri="{FF2B5EF4-FFF2-40B4-BE49-F238E27FC236}">
                          <a16:creationId xmlns:a16="http://schemas.microsoft.com/office/drawing/2014/main" id="{C5E63F4C-E0F5-C16F-E085-55A0DE4DDEC4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580836" y="601561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98" name="Oval 97">
                      <a:extLst>
                        <a:ext uri="{FF2B5EF4-FFF2-40B4-BE49-F238E27FC236}">
                          <a16:creationId xmlns:a16="http://schemas.microsoft.com/office/drawing/2014/main" id="{56F6B5A5-3EEB-9F9A-9F39-A085A2062639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595402" y="5538709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19000">
                          <a:schemeClr val="bg1">
                            <a:lumMod val="50000"/>
                          </a:schemeClr>
                        </a:gs>
                        <a:gs pos="100000">
                          <a:srgbClr val="FFFF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99" name="Oval 98">
                      <a:extLst>
                        <a:ext uri="{FF2B5EF4-FFF2-40B4-BE49-F238E27FC236}">
                          <a16:creationId xmlns:a16="http://schemas.microsoft.com/office/drawing/2014/main" id="{01DAD3A2-8308-0693-9257-76FE5EA6750A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800000">
                      <a:off x="1566704" y="5923148"/>
                      <a:ext cx="115497" cy="1116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9000">
                          <a:srgbClr val="FF0000"/>
                        </a:gs>
                        <a:gs pos="57000">
                          <a:srgbClr val="800000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</p:grp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BF9AAE16-55F7-7E39-23B3-3C35C7922747}"/>
                    </a:ext>
                  </a:extLst>
                </p:cNvPr>
                <p:cNvSpPr txBox="1"/>
                <p:nvPr/>
              </p:nvSpPr>
              <p:spPr>
                <a:xfrm>
                  <a:off x="9420640" y="4103694"/>
                  <a:ext cx="1297120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>
                      <a:solidFill>
                        <a:srgbClr val="000000"/>
                      </a:solidFill>
                    </a:rPr>
                    <a:t>Peripheral</a:t>
                  </a:r>
                </a:p>
                <a:p>
                  <a:pPr algn="ctr"/>
                  <a:r>
                    <a:rPr lang="en-US" sz="2000" dirty="0">
                      <a:solidFill>
                        <a:srgbClr val="000000"/>
                      </a:solidFill>
                    </a:rPr>
                    <a:t>Pb-Pb</a:t>
                  </a:r>
                </a:p>
              </p:txBody>
            </p:sp>
          </p:grpSp>
        </p:grp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EFD43B45-7AB3-26B6-0FC8-74EC5F1F2C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70255" y="3912072"/>
              <a:ext cx="2646720" cy="447361"/>
            </a:xfrm>
            <a:prstGeom prst="straightConnector1">
              <a:avLst/>
            </a:prstGeom>
            <a:ln w="539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9" name="Picture 68" descr="A red and black logo&#10;&#10;Description automatically generated">
            <a:extLst>
              <a:ext uri="{FF2B5EF4-FFF2-40B4-BE49-F238E27FC236}">
                <a16:creationId xmlns:a16="http://schemas.microsoft.com/office/drawing/2014/main" id="{75BB5714-1636-3E53-897F-351038167B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51340" cy="884489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id="{ACC6E5B0-5CB3-FA37-5709-6726E71A33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71516" y="63138"/>
            <a:ext cx="720484" cy="821351"/>
          </a:xfrm>
          <a:prstGeom prst="rect">
            <a:avLst/>
          </a:prstGeom>
        </p:spPr>
      </p:pic>
      <p:sp>
        <p:nvSpPr>
          <p:cNvPr id="137" name="Footer Placeholder 1">
            <a:extLst>
              <a:ext uri="{FF2B5EF4-FFF2-40B4-BE49-F238E27FC236}">
                <a16:creationId xmlns:a16="http://schemas.microsoft.com/office/drawing/2014/main" id="{8C2A059D-CFCD-B1E3-6367-93ACA9C28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95" y="6392924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79AD0A4A-27B0-933B-DC0A-9DF8AFF63E84}"/>
              </a:ext>
            </a:extLst>
          </p:cNvPr>
          <p:cNvSpPr txBox="1"/>
          <p:nvPr/>
        </p:nvSpPr>
        <p:spPr>
          <a:xfrm>
            <a:off x="758289" y="5718458"/>
            <a:ext cx="10796402" cy="892552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600" dirty="0">
                <a:effectLst/>
                <a:latin typeface="+mj-lt"/>
              </a:rPr>
              <a:t>ALICE </a:t>
            </a:r>
            <a:r>
              <a:rPr lang="en-US" sz="2600" dirty="0">
                <a:latin typeface="+mj-lt"/>
              </a:rPr>
              <a:t>can measure </a:t>
            </a:r>
            <a:r>
              <a:rPr lang="en-US" sz="2600" dirty="0">
                <a:effectLst/>
                <a:latin typeface="+mj-lt"/>
              </a:rPr>
              <a:t>few tens of charged particles per unit of rapidity in peripheral heavy-ion collisions to few thousands in central heavy-ion collisions.</a:t>
            </a:r>
          </a:p>
        </p:txBody>
      </p:sp>
    </p:spTree>
    <p:extLst>
      <p:ext uri="{BB962C8B-B14F-4D97-AF65-F5344CB8AC3E}">
        <p14:creationId xmlns:p14="http://schemas.microsoft.com/office/powerpoint/2010/main" val="3440270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FD3BC2B8-9D0F-2455-ABE5-47CDE015B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Heavy ion collisions are different from pp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5A6758-1A22-8C7D-D274-E997DDC33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11</a:t>
            </a:fld>
            <a:endParaRPr lang="pt-BR" dirty="0"/>
          </a:p>
        </p:txBody>
      </p:sp>
      <p:pic>
        <p:nvPicPr>
          <p:cNvPr id="4" name="Immagine 5">
            <a:extLst>
              <a:ext uri="{FF2B5EF4-FFF2-40B4-BE49-F238E27FC236}">
                <a16:creationId xmlns:a16="http://schemas.microsoft.com/office/drawing/2014/main" id="{FE8E145D-D232-2432-36FA-4169FE1287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294" y="1245637"/>
            <a:ext cx="5298509" cy="5110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A66F0E6-0833-5942-DB42-8461264976D3}"/>
              </a:ext>
            </a:extLst>
          </p:cNvPr>
          <p:cNvSpPr/>
          <p:nvPr/>
        </p:nvSpPr>
        <p:spPr>
          <a:xfrm>
            <a:off x="6481823" y="6118824"/>
            <a:ext cx="38080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+mj-lt"/>
              </a:rPr>
              <a:t>ALICE, Eur. Phys. J. C (2019) 79:307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7790129-A71B-EE6D-FF10-29324A61BFF6}"/>
              </a:ext>
            </a:extLst>
          </p:cNvPr>
          <p:cNvSpPr txBox="1"/>
          <p:nvPr/>
        </p:nvSpPr>
        <p:spPr>
          <a:xfrm>
            <a:off x="4883523" y="3447553"/>
            <a:ext cx="1923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0432FF"/>
                </a:solidFill>
              </a:rPr>
              <a:t>pp, </a:t>
            </a:r>
            <a:r>
              <a:rPr lang="it-IT" sz="2400" b="1" dirty="0" err="1">
                <a:solidFill>
                  <a:srgbClr val="00B050"/>
                </a:solidFill>
              </a:rPr>
              <a:t>p</a:t>
            </a:r>
            <a:r>
              <a:rPr lang="it-IT" sz="2400" b="1" dirty="0">
                <a:solidFill>
                  <a:srgbClr val="00B050"/>
                </a:solidFill>
              </a:rPr>
              <a:t>-A</a:t>
            </a:r>
          </a:p>
        </p:txBody>
      </p:sp>
      <p:sp>
        <p:nvSpPr>
          <p:cNvPr id="8" name="CasellaDiTesto 15">
            <a:extLst>
              <a:ext uri="{FF2B5EF4-FFF2-40B4-BE49-F238E27FC236}">
                <a16:creationId xmlns:a16="http://schemas.microsoft.com/office/drawing/2014/main" id="{E2ECED1E-9BAB-6090-E819-921077969DBF}"/>
              </a:ext>
            </a:extLst>
          </p:cNvPr>
          <p:cNvSpPr txBox="1"/>
          <p:nvPr/>
        </p:nvSpPr>
        <p:spPr>
          <a:xfrm>
            <a:off x="4753321" y="2170493"/>
            <a:ext cx="761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C00000"/>
                </a:solidFill>
              </a:rPr>
              <a:t>AA</a:t>
            </a:r>
          </a:p>
        </p:txBody>
      </p:sp>
      <p:sp>
        <p:nvSpPr>
          <p:cNvPr id="9" name="TextBox 60">
            <a:extLst>
              <a:ext uri="{FF2B5EF4-FFF2-40B4-BE49-F238E27FC236}">
                <a16:creationId xmlns:a16="http://schemas.microsoft.com/office/drawing/2014/main" id="{4C9AC3F7-ECFB-B2D6-7B85-23A6CBDC1EDB}"/>
              </a:ext>
            </a:extLst>
          </p:cNvPr>
          <p:cNvSpPr txBox="1"/>
          <p:nvPr/>
        </p:nvSpPr>
        <p:spPr>
          <a:xfrm>
            <a:off x="6481823" y="1939660"/>
            <a:ext cx="5533790" cy="1384995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+mj-lt"/>
                <a:cs typeface="Gill Sans Light" panose="020B0302020104020203" pitchFamily="34" charset="-79"/>
              </a:rPr>
              <a:t>Heavy-ion collisions are more efficient in transferring energy from beam- to mid- rapidity than pp</a:t>
            </a: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C89619BA-0160-A5E6-14AF-F6826B5E9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95" y="6392924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</p:spTree>
    <p:extLst>
      <p:ext uri="{BB962C8B-B14F-4D97-AF65-F5344CB8AC3E}">
        <p14:creationId xmlns:p14="http://schemas.microsoft.com/office/powerpoint/2010/main" val="4132260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CF8F88-0851-A3CF-FABD-6F9A6BCF91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14F7EAAF-52F9-DE64-AE80-EA6A09629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Heavy ion collisions are different from pp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25ED1A-645A-D19D-DC05-A1BCE9029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12</a:t>
            </a:fld>
            <a:endParaRPr lang="pt-BR" dirty="0"/>
          </a:p>
        </p:txBody>
      </p:sp>
      <p:pic>
        <p:nvPicPr>
          <p:cNvPr id="4" name="Immagine 5">
            <a:extLst>
              <a:ext uri="{FF2B5EF4-FFF2-40B4-BE49-F238E27FC236}">
                <a16:creationId xmlns:a16="http://schemas.microsoft.com/office/drawing/2014/main" id="{5AD52086-E052-407E-0E35-07E7B42CB8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294" y="1245637"/>
            <a:ext cx="5298509" cy="5110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69E7E00-F437-7487-A3E5-BAB01657D5F6}"/>
              </a:ext>
            </a:extLst>
          </p:cNvPr>
          <p:cNvSpPr/>
          <p:nvPr/>
        </p:nvSpPr>
        <p:spPr>
          <a:xfrm>
            <a:off x="6481823" y="6118824"/>
            <a:ext cx="38080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+mj-lt"/>
              </a:rPr>
              <a:t>ALICE, Eur. Phys. J. C (2019) 79:307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BA70E20B-A2B9-6CD9-9A0F-D334F8D58799}"/>
              </a:ext>
            </a:extLst>
          </p:cNvPr>
          <p:cNvSpPr txBox="1"/>
          <p:nvPr/>
        </p:nvSpPr>
        <p:spPr>
          <a:xfrm>
            <a:off x="4883523" y="3447553"/>
            <a:ext cx="1923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0432FF"/>
                </a:solidFill>
              </a:rPr>
              <a:t>pp, </a:t>
            </a:r>
            <a:r>
              <a:rPr lang="it-IT" sz="2400" b="1" dirty="0" err="1">
                <a:solidFill>
                  <a:srgbClr val="00B050"/>
                </a:solidFill>
              </a:rPr>
              <a:t>p</a:t>
            </a:r>
            <a:r>
              <a:rPr lang="it-IT" sz="2400" b="1" dirty="0">
                <a:solidFill>
                  <a:srgbClr val="00B050"/>
                </a:solidFill>
              </a:rPr>
              <a:t>-A</a:t>
            </a:r>
          </a:p>
        </p:txBody>
      </p:sp>
      <p:sp>
        <p:nvSpPr>
          <p:cNvPr id="8" name="CasellaDiTesto 15">
            <a:extLst>
              <a:ext uri="{FF2B5EF4-FFF2-40B4-BE49-F238E27FC236}">
                <a16:creationId xmlns:a16="http://schemas.microsoft.com/office/drawing/2014/main" id="{7CD2FBBB-DB4D-5431-9AD9-2438A9A240A0}"/>
              </a:ext>
            </a:extLst>
          </p:cNvPr>
          <p:cNvSpPr txBox="1"/>
          <p:nvPr/>
        </p:nvSpPr>
        <p:spPr>
          <a:xfrm>
            <a:off x="4753321" y="2170493"/>
            <a:ext cx="761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C00000"/>
                </a:solidFill>
              </a:rPr>
              <a:t>AA</a:t>
            </a:r>
          </a:p>
        </p:txBody>
      </p:sp>
      <p:sp>
        <p:nvSpPr>
          <p:cNvPr id="9" name="TextBox 60">
            <a:extLst>
              <a:ext uri="{FF2B5EF4-FFF2-40B4-BE49-F238E27FC236}">
                <a16:creationId xmlns:a16="http://schemas.microsoft.com/office/drawing/2014/main" id="{2A5EF883-414B-9686-E297-4E6F92EFB543}"/>
              </a:ext>
            </a:extLst>
          </p:cNvPr>
          <p:cNvSpPr txBox="1"/>
          <p:nvPr/>
        </p:nvSpPr>
        <p:spPr>
          <a:xfrm>
            <a:off x="6481823" y="1939660"/>
            <a:ext cx="5533790" cy="1384995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+mj-lt"/>
                <a:cs typeface="Gill Sans Light" panose="020B0302020104020203" pitchFamily="34" charset="-79"/>
              </a:rPr>
              <a:t>Heavy-ion collisions are more efficient in transferring energy from beam- to mid- rapidity than pp</a:t>
            </a:r>
          </a:p>
        </p:txBody>
      </p:sp>
      <p:pic>
        <p:nvPicPr>
          <p:cNvPr id="12" name="Picture 11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6E796112-E683-C517-0D1B-3AAF080875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845" y="1109462"/>
            <a:ext cx="5304945" cy="5110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81A03C85-0F47-5E15-9933-6534FDA9F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95" y="6392924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</p:spTree>
    <p:extLst>
      <p:ext uri="{BB962C8B-B14F-4D97-AF65-F5344CB8AC3E}">
        <p14:creationId xmlns:p14="http://schemas.microsoft.com/office/powerpoint/2010/main" val="35692122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58B6E48D-CC73-99D0-0998-A7EE455E3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482" y="136525"/>
            <a:ext cx="10783041" cy="1325563"/>
          </a:xfrm>
        </p:spPr>
        <p:txBody>
          <a:bodyPr>
            <a:normAutofit/>
          </a:bodyPr>
          <a:lstStyle/>
          <a:p>
            <a:r>
              <a:rPr lang="en-US" dirty="0"/>
              <a:t>Different physics contribute to final spectra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0E610B-A475-553D-F361-10755F28C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13</a:t>
            </a:fld>
            <a:endParaRPr lang="pt-BR" dirty="0"/>
          </a:p>
        </p:txBody>
      </p:sp>
      <p:grpSp>
        <p:nvGrpSpPr>
          <p:cNvPr id="4" name="Gruppo 2">
            <a:extLst>
              <a:ext uri="{FF2B5EF4-FFF2-40B4-BE49-F238E27FC236}">
                <a16:creationId xmlns:a16="http://schemas.microsoft.com/office/drawing/2014/main" id="{5C4655C2-FFB1-A344-4439-8DE72281EE61}"/>
              </a:ext>
            </a:extLst>
          </p:cNvPr>
          <p:cNvGrpSpPr/>
          <p:nvPr/>
        </p:nvGrpSpPr>
        <p:grpSpPr>
          <a:xfrm>
            <a:off x="599801" y="1233963"/>
            <a:ext cx="4830148" cy="5005770"/>
            <a:chOff x="1519338" y="1056298"/>
            <a:chExt cx="4608560" cy="545865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1300C56-A702-7694-49BB-EC866F377441}"/>
                </a:ext>
              </a:extLst>
            </p:cNvPr>
            <p:cNvGrpSpPr/>
            <p:nvPr/>
          </p:nvGrpSpPr>
          <p:grpSpPr>
            <a:xfrm>
              <a:off x="1519338" y="1056298"/>
              <a:ext cx="4608560" cy="5458650"/>
              <a:chOff x="909303" y="1127074"/>
              <a:chExt cx="4608560" cy="5458650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C55DCFBA-116B-1D8D-3828-8A1AE337829D}"/>
                  </a:ext>
                </a:extLst>
              </p:cNvPr>
              <p:cNvGrpSpPr/>
              <p:nvPr/>
            </p:nvGrpSpPr>
            <p:grpSpPr>
              <a:xfrm>
                <a:off x="909303" y="1127074"/>
                <a:ext cx="4608560" cy="5307500"/>
                <a:chOff x="1004839" y="1181666"/>
                <a:chExt cx="4608560" cy="5307500"/>
              </a:xfrm>
            </p:grpSpPr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F2373278-20DE-27D1-96EC-F3AD9D93E04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b="24710"/>
                <a:stretch/>
              </p:blipFill>
              <p:spPr>
                <a:xfrm>
                  <a:off x="1004840" y="1181666"/>
                  <a:ext cx="4608559" cy="4849461"/>
                </a:xfrm>
                <a:prstGeom prst="rect">
                  <a:avLst/>
                </a:prstGeom>
              </p:spPr>
            </p:pic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53E4C617-A4D2-61B8-7E74-C477868D83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t="90864"/>
                <a:stretch/>
              </p:blipFill>
              <p:spPr>
                <a:xfrm>
                  <a:off x="1004839" y="5900713"/>
                  <a:ext cx="4608559" cy="588453"/>
                </a:xfrm>
                <a:prstGeom prst="rect">
                  <a:avLst/>
                </a:prstGeom>
              </p:spPr>
            </p:pic>
          </p:grp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397BDB5-E12B-B1C5-EF94-C02878C67C7D}"/>
                  </a:ext>
                </a:extLst>
              </p:cNvPr>
              <p:cNvSpPr/>
              <p:nvPr/>
            </p:nvSpPr>
            <p:spPr>
              <a:xfrm>
                <a:off x="1227564" y="6216540"/>
                <a:ext cx="2605472" cy="3691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  <a:latin typeface="Helvetica" pitchFamily="2" charset="0"/>
                  </a:rPr>
                  <a:t>ALICE, JHEP 11 (2018) 013</a:t>
                </a:r>
                <a:endParaRPr lang="en-US" sz="1600" i="1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708D7DC-CB98-1383-84DD-8DE201A01613}"/>
                </a:ext>
              </a:extLst>
            </p:cNvPr>
            <p:cNvCxnSpPr>
              <a:cxnSpLocks/>
            </p:cNvCxnSpPr>
            <p:nvPr/>
          </p:nvCxnSpPr>
          <p:spPr>
            <a:xfrm>
              <a:off x="3617710" y="4867970"/>
              <a:ext cx="229182" cy="0"/>
            </a:xfrm>
            <a:prstGeom prst="line">
              <a:avLst/>
            </a:prstGeom>
            <a:ln w="12700">
              <a:solidFill>
                <a:schemeClr val="tx1"/>
              </a:solidFill>
              <a:prstDash val="lgDash"/>
              <a:headEnd type="triangl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00058F5-19DA-2547-23C7-9DB1C0E3D02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46892" y="1268402"/>
              <a:ext cx="2493" cy="3584323"/>
            </a:xfrm>
            <a:prstGeom prst="line">
              <a:avLst/>
            </a:prstGeom>
            <a:ln w="12700">
              <a:solidFill>
                <a:schemeClr val="tx1"/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asellaDiTesto 22">
            <a:extLst>
              <a:ext uri="{FF2B5EF4-FFF2-40B4-BE49-F238E27FC236}">
                <a16:creationId xmlns:a16="http://schemas.microsoft.com/office/drawing/2014/main" id="{7BA55E93-D7BB-1A26-BBAC-D02E6CC32895}"/>
              </a:ext>
            </a:extLst>
          </p:cNvPr>
          <p:cNvSpPr txBox="1"/>
          <p:nvPr/>
        </p:nvSpPr>
        <p:spPr>
          <a:xfrm>
            <a:off x="6023222" y="3560781"/>
            <a:ext cx="5378198" cy="3046988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b="1" dirty="0">
                <a:latin typeface="+mj-lt"/>
                <a:cs typeface="Gill Sans SemiBold" panose="020B0502020104020203" pitchFamily="34" charset="-79"/>
                <a:sym typeface="Wingdings" pitchFamily="2" charset="2"/>
              </a:rPr>
              <a:t>Low </a:t>
            </a:r>
            <a:r>
              <a:rPr lang="en-US" sz="2000" b="1" i="1" dirty="0" err="1">
                <a:latin typeface="+mj-lt"/>
                <a:cs typeface="Gill Sans SemiBold" panose="020B0502020104020203" pitchFamily="34" charset="-79"/>
                <a:sym typeface="Wingdings" pitchFamily="2" charset="2"/>
              </a:rPr>
              <a:t>p</a:t>
            </a:r>
            <a:r>
              <a:rPr lang="en-US" sz="2000" b="1" i="1" baseline="-25000" dirty="0" err="1">
                <a:latin typeface="+mj-lt"/>
                <a:cs typeface="Gill Sans SemiBold" panose="020B0502020104020203" pitchFamily="34" charset="-79"/>
                <a:sym typeface="Wingdings" pitchFamily="2" charset="2"/>
              </a:rPr>
              <a:t>T</a:t>
            </a:r>
            <a:r>
              <a:rPr lang="en-US" sz="2000" b="1" dirty="0">
                <a:latin typeface="+mj-lt"/>
                <a:cs typeface="Gill Sans SemiBold" panose="020B0502020104020203" pitchFamily="34" charset="-79"/>
                <a:sym typeface="Wingdings" pitchFamily="2" charset="2"/>
              </a:rPr>
              <a:t> </a:t>
            </a:r>
            <a:r>
              <a:rPr lang="en-US" sz="2000" b="1" i="1" dirty="0">
                <a:latin typeface="+mj-lt"/>
                <a:cs typeface="Gill Sans SemiBold" panose="020B0502020104020203" pitchFamily="34" charset="-79"/>
                <a:sym typeface="Wingdings" pitchFamily="2" charset="2"/>
              </a:rPr>
              <a:t>(&lt; 2 GeV/c</a:t>
            </a:r>
            <a:r>
              <a:rPr lang="en-US" sz="2000" b="1" dirty="0">
                <a:latin typeface="+mj-lt"/>
                <a:cs typeface="Gill Sans SemiBold" panose="020B0502020104020203" pitchFamily="34" charset="-79"/>
                <a:sym typeface="Wingdings" pitchFamily="2" charset="2"/>
              </a:rPr>
              <a:t>)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latin typeface="+mj-lt"/>
                <a:cs typeface="Gill Sans Light" panose="020B0302020104020203" pitchFamily="34" charset="-79"/>
                <a:sym typeface="Wingdings" pitchFamily="2" charset="2"/>
              </a:rPr>
              <a:t>Particle spectra are described by a Boltzmann distribution  “</a:t>
            </a:r>
            <a:r>
              <a:rPr lang="en-US" sz="2000" dirty="0">
                <a:solidFill>
                  <a:srgbClr val="0065BF"/>
                </a:solidFill>
                <a:latin typeface="+mj-lt"/>
                <a:cs typeface="Gill Sans Light" panose="020B0302020104020203" pitchFamily="34" charset="-79"/>
                <a:sym typeface="Wingdings" pitchFamily="2" charset="2"/>
              </a:rPr>
              <a:t>thermal</a:t>
            </a:r>
            <a:r>
              <a:rPr lang="en-US" sz="2000" dirty="0">
                <a:latin typeface="+mj-lt"/>
                <a:cs typeface="Gill Sans Light" panose="020B0302020104020203" pitchFamily="34" charset="-79"/>
                <a:sym typeface="Wingdings" pitchFamily="2" charset="2"/>
              </a:rPr>
              <a:t>”, </a:t>
            </a:r>
            <a:r>
              <a:rPr lang="en-US" sz="2000" i="1" dirty="0">
                <a:latin typeface="+mj-lt"/>
                <a:cs typeface="Gill Sans Light" panose="020B0302020104020203" pitchFamily="34" charset="-79"/>
                <a:sym typeface="Wingdings" pitchFamily="2" charset="2"/>
              </a:rPr>
              <a:t>~ exp(-1/</a:t>
            </a:r>
            <a:r>
              <a:rPr lang="en-US" sz="2000" i="1" dirty="0" err="1">
                <a:latin typeface="+mj-lt"/>
                <a:cs typeface="Gill Sans Light" panose="020B0302020104020203" pitchFamily="34" charset="-79"/>
                <a:sym typeface="Wingdings" pitchFamily="2" charset="2"/>
              </a:rPr>
              <a:t>k</a:t>
            </a:r>
            <a:r>
              <a:rPr lang="en-US" sz="2000" i="1" baseline="-25000" dirty="0" err="1">
                <a:latin typeface="+mj-lt"/>
                <a:cs typeface="Gill Sans Light" panose="020B0302020104020203" pitchFamily="34" charset="-79"/>
                <a:sym typeface="Wingdings" pitchFamily="2" charset="2"/>
              </a:rPr>
              <a:t>B</a:t>
            </a:r>
            <a:r>
              <a:rPr lang="en-US" sz="2000" i="1" dirty="0" err="1">
                <a:latin typeface="+mj-lt"/>
                <a:cs typeface="Gill Sans Light" panose="020B0302020104020203" pitchFamily="34" charset="-79"/>
                <a:sym typeface="Wingdings" pitchFamily="2" charset="2"/>
              </a:rPr>
              <a:t>T</a:t>
            </a:r>
            <a:r>
              <a:rPr lang="en-US" sz="2000" i="1" dirty="0">
                <a:latin typeface="+mj-lt"/>
                <a:cs typeface="Gill Sans Light" panose="020B0302020104020203" pitchFamily="34" charset="-79"/>
                <a:sym typeface="Wingdings" pitchFamily="2" charset="2"/>
              </a:rPr>
              <a:t>)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latin typeface="+mj-lt"/>
                <a:cs typeface="Gill Sans Light" panose="020B0302020104020203" pitchFamily="34" charset="-79"/>
                <a:sym typeface="Wingdings" pitchFamily="2" charset="2"/>
              </a:rPr>
              <a:t>“Bulk” dominated by light flavor particles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latin typeface="+mj-lt"/>
                <a:cs typeface="Gill Sans Light" panose="020B0302020104020203" pitchFamily="34" charset="-79"/>
                <a:sym typeface="Wingdings" pitchFamily="2" charset="2"/>
              </a:rPr>
              <a:t>Non-perturbative QCD regime</a:t>
            </a:r>
          </a:p>
          <a:p>
            <a:endParaRPr lang="en-US" sz="1100" dirty="0">
              <a:latin typeface="+mj-lt"/>
              <a:cs typeface="Gill Sans Light" panose="020B0302020104020203" pitchFamily="34" charset="-79"/>
              <a:sym typeface="Wingdings" pitchFamily="2" charset="2"/>
            </a:endParaRPr>
          </a:p>
          <a:p>
            <a:r>
              <a:rPr lang="en-US" sz="2000" b="1" dirty="0">
                <a:latin typeface="+mj-lt"/>
                <a:cs typeface="Gill Sans SemiBold" panose="020B0502020104020203" pitchFamily="34" charset="-79"/>
                <a:sym typeface="Wingdings" pitchFamily="2" charset="2"/>
              </a:rPr>
              <a:t>High </a:t>
            </a:r>
            <a:r>
              <a:rPr lang="en-US" sz="2000" b="1" i="1" dirty="0" err="1">
                <a:latin typeface="+mj-lt"/>
                <a:cs typeface="Gill Sans SemiBold" panose="020B0502020104020203" pitchFamily="34" charset="-79"/>
                <a:sym typeface="Wingdings" pitchFamily="2" charset="2"/>
              </a:rPr>
              <a:t>p</a:t>
            </a:r>
            <a:r>
              <a:rPr lang="en-US" sz="2000" b="1" i="1" baseline="-25000" dirty="0" err="1">
                <a:latin typeface="+mj-lt"/>
                <a:cs typeface="Gill Sans SemiBold" panose="020B0502020104020203" pitchFamily="34" charset="-79"/>
                <a:sym typeface="Wingdings" pitchFamily="2" charset="2"/>
              </a:rPr>
              <a:t>T</a:t>
            </a:r>
            <a:r>
              <a:rPr lang="en-US" sz="2000" b="1" baseline="-25000" dirty="0">
                <a:latin typeface="+mj-lt"/>
                <a:cs typeface="Gill Sans SemiBold" panose="020B0502020104020203" pitchFamily="34" charset="-79"/>
                <a:sym typeface="Wingdings" pitchFamily="2" charset="2"/>
              </a:rPr>
              <a:t> </a:t>
            </a:r>
            <a:r>
              <a:rPr lang="en-US" sz="2000" b="1" i="1" dirty="0">
                <a:latin typeface="+mj-lt"/>
                <a:cs typeface="Gill Sans SemiBold" panose="020B0502020104020203" pitchFamily="34" charset="-79"/>
                <a:sym typeface="Wingdings" pitchFamily="2" charset="2"/>
              </a:rPr>
              <a:t>(&gt; 8-10 GeV/c</a:t>
            </a:r>
            <a:r>
              <a:rPr lang="en-US" sz="2000" b="1" dirty="0">
                <a:latin typeface="+mj-lt"/>
                <a:cs typeface="Gill Sans SemiBold" panose="020B0502020104020203" pitchFamily="34" charset="-79"/>
                <a:sym typeface="Wingdings" pitchFamily="2" charset="2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+mj-lt"/>
                <a:cs typeface="Gill Sans Light" panose="020B0302020104020203" pitchFamily="34" charset="-79"/>
                <a:sym typeface="Wingdings" pitchFamily="2" charset="2"/>
              </a:rPr>
              <a:t>Particle spectra described by a power law 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+mj-lt"/>
                <a:cs typeface="Gill Sans Light" panose="020B0302020104020203" pitchFamily="34" charset="-79"/>
                <a:sym typeface="Wingdings" pitchFamily="2" charset="2"/>
              </a:rPr>
              <a:t>Dominated by </a:t>
            </a:r>
            <a:r>
              <a:rPr lang="en-US" sz="2000" dirty="0" err="1">
                <a:latin typeface="+mj-lt"/>
                <a:cs typeface="Gill Sans Light" panose="020B0302020104020203" pitchFamily="34" charset="-79"/>
                <a:sym typeface="Wingdings" pitchFamily="2" charset="2"/>
              </a:rPr>
              <a:t>parton</a:t>
            </a:r>
            <a:r>
              <a:rPr lang="en-US" sz="2000" dirty="0">
                <a:latin typeface="+mj-lt"/>
                <a:cs typeface="Gill Sans Light" panose="020B0302020104020203" pitchFamily="34" charset="-79"/>
                <a:sym typeface="Wingdings" pitchFamily="2" charset="2"/>
              </a:rPr>
              <a:t> fragmentation (jets)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+mj-lt"/>
                <a:cs typeface="Gill Sans Light" panose="020B0302020104020203" pitchFamily="34" charset="-79"/>
                <a:sym typeface="Wingdings" pitchFamily="2" charset="2"/>
              </a:rPr>
              <a:t>Perturbative QCD regime</a:t>
            </a:r>
          </a:p>
        </p:txBody>
      </p:sp>
      <p:pic>
        <p:nvPicPr>
          <p:cNvPr id="13" name="Picture 10" descr="central.png">
            <a:extLst>
              <a:ext uri="{FF2B5EF4-FFF2-40B4-BE49-F238E27FC236}">
                <a16:creationId xmlns:a16="http://schemas.microsoft.com/office/drawing/2014/main" id="{990DC8A0-D33E-C7D4-1100-3454869E6E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693" y="1978187"/>
            <a:ext cx="860049" cy="758323"/>
          </a:xfrm>
          <a:prstGeom prst="rect">
            <a:avLst/>
          </a:prstGeom>
        </p:spPr>
      </p:pic>
      <p:pic>
        <p:nvPicPr>
          <p:cNvPr id="14" name="Picture 11" descr="peripheral.png">
            <a:extLst>
              <a:ext uri="{FF2B5EF4-FFF2-40B4-BE49-F238E27FC236}">
                <a16:creationId xmlns:a16="http://schemas.microsoft.com/office/drawing/2014/main" id="{E929A11D-AC19-F393-BF1F-E1026D02C9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113" y="5084275"/>
            <a:ext cx="1041569" cy="694380"/>
          </a:xfrm>
          <a:prstGeom prst="rect">
            <a:avLst/>
          </a:prstGeom>
        </p:spPr>
      </p:pic>
      <p:sp>
        <p:nvSpPr>
          <p:cNvPr id="16" name="CasellaDiTesto 22">
            <a:extLst>
              <a:ext uri="{FF2B5EF4-FFF2-40B4-BE49-F238E27FC236}">
                <a16:creationId xmlns:a16="http://schemas.microsoft.com/office/drawing/2014/main" id="{C306DA06-13DE-9EA1-405E-C34D310AF0D8}"/>
              </a:ext>
            </a:extLst>
          </p:cNvPr>
          <p:cNvSpPr txBox="1"/>
          <p:nvPr/>
        </p:nvSpPr>
        <p:spPr>
          <a:xfrm>
            <a:off x="5627742" y="1303213"/>
            <a:ext cx="5378198" cy="2108269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b="1" dirty="0">
                <a:latin typeface="+mj-lt"/>
                <a:cs typeface="Gill Sans SemiBold" panose="020B0502020104020203" pitchFamily="34" charset="-79"/>
                <a:sym typeface="Wingdings" pitchFamily="2" charset="2"/>
              </a:rPr>
              <a:t>Central collisions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latin typeface="+mj-lt"/>
                <a:cs typeface="Gill Sans Light" panose="020B0302020104020203" pitchFamily="34" charset="-79"/>
                <a:sym typeface="Wingdings" pitchFamily="2" charset="2"/>
              </a:rPr>
              <a:t>High </a:t>
            </a:r>
            <a:r>
              <a:rPr lang="en-US" sz="2000" i="1" dirty="0" err="1">
                <a:latin typeface="+mj-lt"/>
                <a:cs typeface="Gill Sans Light" panose="020B0302020104020203" pitchFamily="34" charset="-79"/>
                <a:sym typeface="Wingdings" pitchFamily="2" charset="2"/>
              </a:rPr>
              <a:t>N</a:t>
            </a:r>
            <a:r>
              <a:rPr lang="en-US" sz="2000" i="1" baseline="-25000" dirty="0" err="1">
                <a:latin typeface="+mj-lt"/>
                <a:cs typeface="Gill Sans Light" panose="020B0302020104020203" pitchFamily="34" charset="-79"/>
                <a:sym typeface="Wingdings" pitchFamily="2" charset="2"/>
              </a:rPr>
              <a:t>ch</a:t>
            </a:r>
            <a:endParaRPr lang="en-US" sz="2000" i="1" baseline="-25000" dirty="0">
              <a:latin typeface="+mj-lt"/>
              <a:cs typeface="Gill Sans Light" panose="020B0302020104020203" pitchFamily="34" charset="-79"/>
              <a:sym typeface="Wingdings" pitchFamily="2" charset="2"/>
            </a:endParaRPr>
          </a:p>
          <a:p>
            <a:pPr marL="342900" indent="-342900">
              <a:buFontTx/>
              <a:buChar char="-"/>
            </a:pPr>
            <a:r>
              <a:rPr lang="en-US" sz="2000" dirty="0">
                <a:latin typeface="+mj-lt"/>
                <a:cs typeface="Gill Sans Light" panose="020B0302020104020203" pitchFamily="34" charset="-79"/>
                <a:sym typeface="Wingdings" pitchFamily="2" charset="2"/>
              </a:rPr>
              <a:t>Large and longer system.</a:t>
            </a:r>
          </a:p>
          <a:p>
            <a:endParaRPr lang="en-US" sz="1100" dirty="0">
              <a:latin typeface="+mj-lt"/>
              <a:cs typeface="Gill Sans Light" panose="020B0302020104020203" pitchFamily="34" charset="-79"/>
              <a:sym typeface="Wingdings" pitchFamily="2" charset="2"/>
            </a:endParaRPr>
          </a:p>
          <a:p>
            <a:r>
              <a:rPr lang="en-US" sz="2000" b="1" dirty="0">
                <a:latin typeface="+mj-lt"/>
                <a:cs typeface="Gill Sans SemiBold" panose="020B0502020104020203" pitchFamily="34" charset="-79"/>
                <a:sym typeface="Wingdings" pitchFamily="2" charset="2"/>
              </a:rPr>
              <a:t>Peripheral collisions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+mj-lt"/>
                <a:cs typeface="Gill Sans Light" panose="020B0302020104020203" pitchFamily="34" charset="-79"/>
                <a:sym typeface="Wingdings" pitchFamily="2" charset="2"/>
              </a:rPr>
              <a:t>Small </a:t>
            </a:r>
            <a:r>
              <a:rPr lang="en-US" sz="2000" i="1" dirty="0" err="1">
                <a:latin typeface="+mj-lt"/>
                <a:cs typeface="Gill Sans Light" panose="020B0302020104020203" pitchFamily="34" charset="-79"/>
                <a:sym typeface="Wingdings" pitchFamily="2" charset="2"/>
              </a:rPr>
              <a:t>N</a:t>
            </a:r>
            <a:r>
              <a:rPr lang="en-US" sz="2000" i="1" baseline="-25000" dirty="0" err="1">
                <a:latin typeface="+mj-lt"/>
                <a:cs typeface="Gill Sans Light" panose="020B0302020104020203" pitchFamily="34" charset="-79"/>
                <a:sym typeface="Wingdings" pitchFamily="2" charset="2"/>
              </a:rPr>
              <a:t>ch</a:t>
            </a:r>
            <a:endParaRPr lang="en-US" sz="2000" i="1" baseline="-25000" dirty="0">
              <a:latin typeface="+mj-lt"/>
              <a:cs typeface="Gill Sans Light" panose="020B0302020104020203" pitchFamily="34" charset="-79"/>
              <a:sym typeface="Wingdings" pitchFamily="2" charset="2"/>
            </a:endParaRPr>
          </a:p>
          <a:p>
            <a:pPr marL="285750" indent="-285750">
              <a:buFontTx/>
              <a:buChar char="-"/>
            </a:pPr>
            <a:r>
              <a:rPr lang="en-US" sz="2000" dirty="0">
                <a:latin typeface="+mj-lt"/>
                <a:cs typeface="Gill Sans Light" panose="020B0302020104020203" pitchFamily="34" charset="-79"/>
                <a:sym typeface="Wingdings" pitchFamily="2" charset="2"/>
              </a:rPr>
              <a:t>Small number of binary collisions </a:t>
            </a:r>
          </a:p>
        </p:txBody>
      </p:sp>
      <p:sp>
        <p:nvSpPr>
          <p:cNvPr id="18" name="Footer Placeholder 1">
            <a:extLst>
              <a:ext uri="{FF2B5EF4-FFF2-40B4-BE49-F238E27FC236}">
                <a16:creationId xmlns:a16="http://schemas.microsoft.com/office/drawing/2014/main" id="{C77FB414-AE5F-6D77-52D8-1F881D6D7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95" y="6392924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</p:spTree>
    <p:extLst>
      <p:ext uri="{BB962C8B-B14F-4D97-AF65-F5344CB8AC3E}">
        <p14:creationId xmlns:p14="http://schemas.microsoft.com/office/powerpoint/2010/main" val="356585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FBB6C-C754-554C-143D-DAEE686FC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Hot !!!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D5F106-2DB4-7983-7E8C-BFCE4017C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14</a:t>
            </a:fld>
            <a:endParaRPr lang="pt-BR" dirty="0"/>
          </a:p>
        </p:txBody>
      </p:sp>
      <p:pic>
        <p:nvPicPr>
          <p:cNvPr id="6" name="Picture 5" descr="A graph of a graph of a number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0DA07409-40F1-642D-F562-0CF59676FF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4172"/>
          <a:stretch/>
        </p:blipFill>
        <p:spPr>
          <a:xfrm>
            <a:off x="5335929" y="229851"/>
            <a:ext cx="5426212" cy="66281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B7B8E8D-B119-3BA6-700A-EBB8A19B2A9F}"/>
              </a:ext>
            </a:extLst>
          </p:cNvPr>
          <p:cNvSpPr txBox="1"/>
          <p:nvPr/>
        </p:nvSpPr>
        <p:spPr>
          <a:xfrm>
            <a:off x="2244322" y="5994713"/>
            <a:ext cx="379397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99"/>
              </a:lnSpc>
              <a:spcAft>
                <a:spcPts val="900"/>
              </a:spcAft>
            </a:pPr>
            <a:r>
              <a:rPr lang="en-US" i="0" dirty="0">
                <a:solidFill>
                  <a:srgbClr val="FF0000"/>
                </a:solidFill>
                <a:effectLst/>
                <a:latin typeface="+mj-lt"/>
              </a:rPr>
              <a:t>ALICE, Eur. Phys. J. C 84 (2024) 813</a:t>
            </a:r>
            <a:endParaRPr lang="pt-BR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FF9272E1-F76A-2815-E97C-18909CA68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95" y="6392924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97A307-78A8-5A41-E084-B7D5608283B8}"/>
              </a:ext>
            </a:extLst>
          </p:cNvPr>
          <p:cNvSpPr txBox="1"/>
          <p:nvPr/>
        </p:nvSpPr>
        <p:spPr>
          <a:xfrm>
            <a:off x="508153" y="3205801"/>
            <a:ext cx="4598622" cy="1815882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+mj-lt"/>
              </a:rPr>
              <a:t>E</a:t>
            </a:r>
            <a:r>
              <a:rPr lang="en-US" sz="2800" dirty="0">
                <a:effectLst/>
                <a:latin typeface="+mj-lt"/>
              </a:rPr>
              <a:t>ffective temperature is larger than the critical temperature and increases from RHIC to LHC.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72D438-D605-81CF-C86D-0A2235569246}"/>
              </a:ext>
            </a:extLst>
          </p:cNvPr>
          <p:cNvSpPr txBox="1"/>
          <p:nvPr/>
        </p:nvSpPr>
        <p:spPr>
          <a:xfrm>
            <a:off x="508153" y="1324830"/>
            <a:ext cx="4598622" cy="954107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+mj-lt"/>
              </a:rPr>
              <a:t>Direct photon spectra, thermal radiation from the medium</a:t>
            </a:r>
            <a:r>
              <a:rPr lang="en-US" sz="2800" dirty="0">
                <a:effectLst/>
                <a:latin typeface="+mj-lt"/>
              </a:rPr>
              <a:t>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0669CE3-6337-D2A1-546C-67A10589426B}"/>
              </a:ext>
            </a:extLst>
          </p:cNvPr>
          <p:cNvGrpSpPr/>
          <p:nvPr/>
        </p:nvGrpSpPr>
        <p:grpSpPr>
          <a:xfrm>
            <a:off x="6501243" y="4981367"/>
            <a:ext cx="888962" cy="795717"/>
            <a:chOff x="2489964" y="5246939"/>
            <a:chExt cx="1105454" cy="895841"/>
          </a:xfrm>
        </p:grpSpPr>
        <p:pic>
          <p:nvPicPr>
            <p:cNvPr id="8" name="Picture 7" descr="A black and white symbol&#10;&#10;Description automatically generated">
              <a:extLst>
                <a:ext uri="{FF2B5EF4-FFF2-40B4-BE49-F238E27FC236}">
                  <a16:creationId xmlns:a16="http://schemas.microsoft.com/office/drawing/2014/main" id="{8738E7CA-7761-000D-52C0-099D99FB47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89964" y="5246939"/>
              <a:ext cx="635000" cy="711200"/>
            </a:xfrm>
            <a:prstGeom prst="rect">
              <a:avLst/>
            </a:prstGeom>
          </p:spPr>
        </p:pic>
        <p:pic>
          <p:nvPicPr>
            <p:cNvPr id="10" name="Picture 9" descr="A black text with a black line&#10;&#10;Description automatically generated with medium confidence">
              <a:extLst>
                <a:ext uri="{FF2B5EF4-FFF2-40B4-BE49-F238E27FC236}">
                  <a16:creationId xmlns:a16="http://schemas.microsoft.com/office/drawing/2014/main" id="{0D7B577B-98CC-F0B7-F5FD-CE190B41E6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12818" y="5279180"/>
              <a:ext cx="482600" cy="863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3899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60582-7468-DB86-BCBB-ED30CB55E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Hot !!!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AC6B87-C52D-EBA4-5973-EF5AC9BDB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HEPNP, Valparaiso 2025, J. Takahashi for the ALICE collaboration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7FFC62-1988-E871-EA00-F879BCE7F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15</a:t>
            </a:fld>
            <a:endParaRPr lang="pt-BR" dirty="0"/>
          </a:p>
        </p:txBody>
      </p:sp>
      <p:pic>
        <p:nvPicPr>
          <p:cNvPr id="6" name="Picture 5" descr="A diagram of a temperature&#10;&#10;Description automatically generated">
            <a:extLst>
              <a:ext uri="{FF2B5EF4-FFF2-40B4-BE49-F238E27FC236}">
                <a16:creationId xmlns:a16="http://schemas.microsoft.com/office/drawing/2014/main" id="{248ED1D5-7AED-1AE2-2ACC-23B3D6A08F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2644" y="1172712"/>
            <a:ext cx="6515998" cy="51836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BE4210-8411-8EE8-5FA4-AC0F37BFBC90}"/>
              </a:ext>
            </a:extLst>
          </p:cNvPr>
          <p:cNvSpPr txBox="1"/>
          <p:nvPr/>
        </p:nvSpPr>
        <p:spPr>
          <a:xfrm>
            <a:off x="8074003" y="899507"/>
            <a:ext cx="3604174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99"/>
              </a:lnSpc>
              <a:spcAft>
                <a:spcPts val="900"/>
              </a:spcAft>
            </a:pPr>
            <a:r>
              <a:rPr lang="en-US" i="0" dirty="0">
                <a:solidFill>
                  <a:srgbClr val="FF0000"/>
                </a:solidFill>
                <a:effectLst/>
                <a:latin typeface="+mj-lt"/>
              </a:rPr>
              <a:t>ALICE, Eur. Phys. J. C 84 (2024) 813</a:t>
            </a:r>
            <a:endParaRPr lang="pt-BR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201CFA-2CC2-5AEE-A01C-63D653C3E42B}"/>
              </a:ext>
            </a:extLst>
          </p:cNvPr>
          <p:cNvSpPr txBox="1"/>
          <p:nvPr/>
        </p:nvSpPr>
        <p:spPr>
          <a:xfrm>
            <a:off x="517390" y="3784686"/>
            <a:ext cx="4598622" cy="1384995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11113"/>
            <a:r>
              <a:rPr lang="en-US" sz="2800" dirty="0">
                <a:effectLst/>
                <a:latin typeface="+mj-lt"/>
              </a:rPr>
              <a:t>Of the order of a trillion Kelvin, </a:t>
            </a:r>
            <a:r>
              <a:rPr lang="en-US" sz="2800" i="1" dirty="0">
                <a:effectLst/>
                <a:latin typeface="+mj-lt"/>
              </a:rPr>
              <a:t>~10</a:t>
            </a:r>
            <a:r>
              <a:rPr lang="en-US" sz="2800" i="1" baseline="30000" dirty="0">
                <a:effectLst/>
                <a:latin typeface="+mj-lt"/>
              </a:rPr>
              <a:t>5</a:t>
            </a:r>
            <a:r>
              <a:rPr lang="en-US" sz="2800" i="1" dirty="0">
                <a:effectLst/>
                <a:latin typeface="+mj-lt"/>
              </a:rPr>
              <a:t> </a:t>
            </a:r>
            <a:r>
              <a:rPr lang="en-US" sz="2800" dirty="0">
                <a:effectLst/>
                <a:latin typeface="+mj-lt"/>
              </a:rPr>
              <a:t>times hotter than the center of the Sun.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08238F-55C7-3ABE-387A-3462B9A2D4D8}"/>
              </a:ext>
            </a:extLst>
          </p:cNvPr>
          <p:cNvSpPr txBox="1"/>
          <p:nvPr/>
        </p:nvSpPr>
        <p:spPr>
          <a:xfrm>
            <a:off x="517389" y="1613118"/>
            <a:ext cx="4598622" cy="1815882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+mj-lt"/>
              </a:rPr>
              <a:t>E</a:t>
            </a:r>
            <a:r>
              <a:rPr lang="en-US" sz="2800" dirty="0">
                <a:effectLst/>
                <a:latin typeface="+mj-lt"/>
              </a:rPr>
              <a:t>ffective temperature is larger than the critical temperature and increases from RHIC to LHC.</a:t>
            </a:r>
          </a:p>
        </p:txBody>
      </p:sp>
    </p:spTree>
    <p:extLst>
      <p:ext uri="{BB962C8B-B14F-4D97-AF65-F5344CB8AC3E}">
        <p14:creationId xmlns:p14="http://schemas.microsoft.com/office/powerpoint/2010/main" val="29636779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CC010-D13D-D2A3-83CC-A49A3F801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dense !!!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461A47-8B34-19F7-B200-B75DB2A91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HEPNP, Valparaiso 2025, J. Takahashi for the ALICE collaboration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5D2691-F212-CB5B-A5CC-3A6BB368A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16</a:t>
            </a:fld>
            <a:endParaRPr lang="pt-BR" dirty="0"/>
          </a:p>
        </p:txBody>
      </p:sp>
      <p:pic>
        <p:nvPicPr>
          <p:cNvPr id="6" name="Picture 5" descr="A graph of a graph with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39B2C594-1F36-9BA4-97E0-79C189B70B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6246" y="1321217"/>
            <a:ext cx="4299397" cy="3944846"/>
          </a:xfrm>
          <a:prstGeom prst="rect">
            <a:avLst/>
          </a:prstGeom>
        </p:spPr>
      </p:pic>
      <p:pic>
        <p:nvPicPr>
          <p:cNvPr id="8" name="Picture 7" descr="A graph of a graph of a person&#10;&#10;Description automatically generated with medium confidence">
            <a:extLst>
              <a:ext uri="{FF2B5EF4-FFF2-40B4-BE49-F238E27FC236}">
                <a16:creationId xmlns:a16="http://schemas.microsoft.com/office/drawing/2014/main" id="{FCFB21AA-B0C3-9C1E-761A-4DF06E8C8D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7361" y="1326334"/>
            <a:ext cx="4212227" cy="39287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89C829D-8F29-ABAB-7A22-68BAFC191FBA}"/>
              </a:ext>
            </a:extLst>
          </p:cNvPr>
          <p:cNvSpPr txBox="1"/>
          <p:nvPr/>
        </p:nvSpPr>
        <p:spPr>
          <a:xfrm>
            <a:off x="8678218" y="1042427"/>
            <a:ext cx="3366462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99"/>
              </a:lnSpc>
              <a:spcAft>
                <a:spcPts val="900"/>
              </a:spcAft>
            </a:pPr>
            <a:r>
              <a:rPr lang="en-US" i="0" dirty="0">
                <a:solidFill>
                  <a:srgbClr val="FF0000"/>
                </a:solidFill>
                <a:effectLst/>
                <a:latin typeface="+mj-lt"/>
              </a:rPr>
              <a:t>ALICE, Eur. Phys. J. C 84 (2024) 813</a:t>
            </a:r>
            <a:endParaRPr lang="pt-BR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8CFAFB-B8AC-16B5-FD55-8226F9869B25}"/>
              </a:ext>
            </a:extLst>
          </p:cNvPr>
          <p:cNvSpPr txBox="1"/>
          <p:nvPr/>
        </p:nvSpPr>
        <p:spPr>
          <a:xfrm>
            <a:off x="626962" y="5484205"/>
            <a:ext cx="10938076" cy="892552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600" dirty="0">
                <a:effectLst/>
                <a:latin typeface="+mj-lt"/>
              </a:rPr>
              <a:t>Energy density exceeds by more than a factor of 30 the critical energy density from lattice QCD in most central Pb–Pb</a:t>
            </a:r>
            <a:r>
              <a:rPr lang="en-US" sz="2600" dirty="0">
                <a:latin typeface="+mj-lt"/>
              </a:rPr>
              <a:t> </a:t>
            </a:r>
            <a:r>
              <a:rPr lang="en-US" sz="2600" dirty="0">
                <a:effectLst/>
                <a:latin typeface="+mj-lt"/>
              </a:rPr>
              <a:t>collisions at the LHC.</a:t>
            </a:r>
          </a:p>
        </p:txBody>
      </p:sp>
      <p:pic>
        <p:nvPicPr>
          <p:cNvPr id="7" name="Picture 6" descr="A math equation with square root and plus&#10;&#10;Description automatically generated">
            <a:extLst>
              <a:ext uri="{FF2B5EF4-FFF2-40B4-BE49-F238E27FC236}">
                <a16:creationId xmlns:a16="http://schemas.microsoft.com/office/drawing/2014/main" id="{EA8E5FCD-9831-0187-3852-D27184389A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084" y="3009910"/>
            <a:ext cx="3366462" cy="75688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6D47A33-37C8-E713-9FFC-0526AE5C983F}"/>
              </a:ext>
            </a:extLst>
          </p:cNvPr>
          <p:cNvSpPr txBox="1"/>
          <p:nvPr/>
        </p:nvSpPr>
        <p:spPr>
          <a:xfrm>
            <a:off x="288084" y="3939158"/>
            <a:ext cx="29788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+mj-lt"/>
              </a:rPr>
              <a:t>LB: Lower Bound</a:t>
            </a:r>
          </a:p>
          <a:p>
            <a:pPr algn="l"/>
            <a:r>
              <a:rPr lang="en-US" dirty="0">
                <a:latin typeface="+mj-lt"/>
              </a:rPr>
              <a:t>S</a:t>
            </a:r>
            <a:r>
              <a:rPr lang="en-US" baseline="-25000" dirty="0">
                <a:latin typeface="+mj-lt"/>
              </a:rPr>
              <a:t>T</a:t>
            </a:r>
            <a:r>
              <a:rPr lang="en-US" dirty="0">
                <a:latin typeface="+mj-lt"/>
              </a:rPr>
              <a:t>: Transverse size</a:t>
            </a:r>
          </a:p>
          <a:p>
            <a:pPr algn="l"/>
            <a:r>
              <a:rPr lang="en-US" i="1" dirty="0" err="1">
                <a:latin typeface="+mj-lt"/>
              </a:rPr>
              <a:t>f</a:t>
            </a:r>
            <a:r>
              <a:rPr lang="en-US" i="1" baseline="-25000" dirty="0" err="1">
                <a:latin typeface="+mj-lt"/>
              </a:rPr>
              <a:t>total</a:t>
            </a:r>
            <a:r>
              <a:rPr lang="en-US" dirty="0">
                <a:latin typeface="+mj-lt"/>
              </a:rPr>
              <a:t>:  fraction of charged to all</a:t>
            </a:r>
          </a:p>
          <a:p>
            <a:pPr algn="l"/>
            <a:r>
              <a:rPr lang="en-US" dirty="0">
                <a:latin typeface="+mj-lt"/>
              </a:rPr>
              <a:t>a: effective </a:t>
            </a:r>
            <a:r>
              <a:rPr lang="en-US" dirty="0" err="1">
                <a:latin typeface="+mj-lt"/>
              </a:rPr>
              <a:t>p</a:t>
            </a:r>
            <a:r>
              <a:rPr lang="en-US" baseline="-25000" dirty="0" err="1">
                <a:latin typeface="+mj-lt"/>
              </a:rPr>
              <a:t>T</a:t>
            </a:r>
            <a:r>
              <a:rPr lang="en-US" dirty="0">
                <a:latin typeface="+mj-lt"/>
              </a:rPr>
              <a:t>/m</a:t>
            </a:r>
          </a:p>
        </p:txBody>
      </p:sp>
    </p:spTree>
    <p:extLst>
      <p:ext uri="{BB962C8B-B14F-4D97-AF65-F5344CB8AC3E}">
        <p14:creationId xmlns:p14="http://schemas.microsoft.com/office/powerpoint/2010/main" val="2180783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of different colored dots and numbers&#10;&#10;Description automatically generated">
            <a:extLst>
              <a:ext uri="{FF2B5EF4-FFF2-40B4-BE49-F238E27FC236}">
                <a16:creationId xmlns:a16="http://schemas.microsoft.com/office/drawing/2014/main" id="{FA464A47-1225-2EBB-6615-20B6C407EC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098" y="1145404"/>
            <a:ext cx="4424761" cy="50702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879672-BC3B-D2A1-0CA9-800B21167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rapidly expanding !!!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44CA67-D006-4E48-7949-55F8B622F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17</a:t>
            </a:fld>
            <a:endParaRPr lang="pt-BR" dirty="0"/>
          </a:p>
        </p:txBody>
      </p:sp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5F2EA53A-986C-B5ED-A1AC-FE235FF3F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95" y="6392924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70F15D-666D-789A-0E6A-41C4F2163E4C}"/>
              </a:ext>
            </a:extLst>
          </p:cNvPr>
          <p:cNvSpPr txBox="1"/>
          <p:nvPr/>
        </p:nvSpPr>
        <p:spPr>
          <a:xfrm>
            <a:off x="5437441" y="1519722"/>
            <a:ext cx="5977020" cy="954107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ALICE’s excellent PID provides identified particle spectra to low </a:t>
            </a:r>
            <a:r>
              <a:rPr lang="en-US" sz="2800" i="1" dirty="0" err="1">
                <a:latin typeface="+mj-lt"/>
              </a:rPr>
              <a:t>p</a:t>
            </a:r>
            <a:r>
              <a:rPr lang="en-US" sz="2800" i="1" baseline="-25000" dirty="0" err="1">
                <a:latin typeface="+mj-lt"/>
              </a:rPr>
              <a:t>T</a:t>
            </a:r>
            <a:r>
              <a:rPr lang="en-US" sz="2800" dirty="0" err="1">
                <a:latin typeface="+mj-lt"/>
              </a:rPr>
              <a:t>.</a:t>
            </a:r>
            <a:endParaRPr lang="en-US" sz="2800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161116-A92F-34B0-34FF-1FD515A1BEBE}"/>
              </a:ext>
            </a:extLst>
          </p:cNvPr>
          <p:cNvSpPr txBox="1"/>
          <p:nvPr/>
        </p:nvSpPr>
        <p:spPr>
          <a:xfrm>
            <a:off x="195603" y="5942627"/>
            <a:ext cx="379397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99"/>
              </a:lnSpc>
              <a:spcAft>
                <a:spcPts val="900"/>
              </a:spcAft>
            </a:pPr>
            <a:r>
              <a:rPr lang="en-US" i="0" dirty="0">
                <a:solidFill>
                  <a:srgbClr val="FF0000"/>
                </a:solidFill>
                <a:effectLst/>
                <a:latin typeface="+mj-lt"/>
              </a:rPr>
              <a:t>ALICE, Eur. Phys. J. C 84 (2024) 813</a:t>
            </a:r>
            <a:endParaRPr lang="pt-BR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627891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9D2C14-19FD-72C1-13A2-A775FC66F2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C8B6BD6D-BECF-2A5A-A60B-BAE9EDF609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8509" y="1209109"/>
            <a:ext cx="4268464" cy="4026346"/>
          </a:xfrm>
          <a:prstGeom prst="rect">
            <a:avLst/>
          </a:prstGeom>
        </p:spPr>
      </p:pic>
      <p:pic>
        <p:nvPicPr>
          <p:cNvPr id="10" name="Picture 9" descr="A graph of different colored dots and numbers&#10;&#10;Description automatically generated">
            <a:extLst>
              <a:ext uri="{FF2B5EF4-FFF2-40B4-BE49-F238E27FC236}">
                <a16:creationId xmlns:a16="http://schemas.microsoft.com/office/drawing/2014/main" id="{FA4423DD-3EF7-2D97-16A7-91D258A79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098" y="1145404"/>
            <a:ext cx="4424761" cy="50702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EB8BAE-1BE4-D4A7-8FFE-C2CE15A39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rapidly expanding !!!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592BED-67B6-54ED-EBC4-A5D2A9BDE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18</a:t>
            </a:fld>
            <a:endParaRPr lang="pt-BR" dirty="0"/>
          </a:p>
        </p:txBody>
      </p:sp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767617EA-2014-9AE5-7FD2-1FDFC8FB1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95" y="6392924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1597CD-041C-BAFA-C1DD-FCD5A42742E3}"/>
              </a:ext>
            </a:extLst>
          </p:cNvPr>
          <p:cNvSpPr txBox="1"/>
          <p:nvPr/>
        </p:nvSpPr>
        <p:spPr>
          <a:xfrm>
            <a:off x="5185458" y="5261498"/>
            <a:ext cx="6859222" cy="954107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The radial flow velocities derived from </a:t>
            </a:r>
            <a:r>
              <a:rPr lang="en-US" sz="2800" i="1" dirty="0" err="1">
                <a:latin typeface="+mj-lt"/>
              </a:rPr>
              <a:t>p</a:t>
            </a:r>
            <a:r>
              <a:rPr lang="en-US" sz="2800" i="1" baseline="-25000" dirty="0" err="1">
                <a:latin typeface="+mj-lt"/>
              </a:rPr>
              <a:t>T</a:t>
            </a:r>
            <a:r>
              <a:rPr lang="en-US" sz="2800" dirty="0">
                <a:latin typeface="+mj-lt"/>
              </a:rPr>
              <a:t> spectra approach </a:t>
            </a:r>
            <a:r>
              <a:rPr lang="en-US" sz="2800" i="1" dirty="0">
                <a:latin typeface="+mj-lt"/>
              </a:rPr>
              <a:t>~70% </a:t>
            </a:r>
            <a:r>
              <a:rPr lang="en-US" sz="2800" dirty="0">
                <a:latin typeface="+mj-lt"/>
              </a:rPr>
              <a:t>of the speed of light.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11ECCC-9E26-02DD-0326-A97A02736814}"/>
              </a:ext>
            </a:extLst>
          </p:cNvPr>
          <p:cNvSpPr txBox="1"/>
          <p:nvPr/>
        </p:nvSpPr>
        <p:spPr>
          <a:xfrm>
            <a:off x="195603" y="5942627"/>
            <a:ext cx="379397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99"/>
              </a:lnSpc>
              <a:spcAft>
                <a:spcPts val="900"/>
              </a:spcAft>
            </a:pPr>
            <a:r>
              <a:rPr lang="en-US" i="0" dirty="0">
                <a:solidFill>
                  <a:srgbClr val="FF0000"/>
                </a:solidFill>
                <a:effectLst/>
                <a:latin typeface="+mj-lt"/>
              </a:rPr>
              <a:t>ALICE, Eur. Phys. J. C 84 (2024) 813</a:t>
            </a:r>
            <a:endParaRPr lang="pt-BR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10274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1E8672-1AF8-A6E7-72B4-EDBBB9468C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graph of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3C733965-C270-6D84-D76E-8A2ABD830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251" y="1215342"/>
            <a:ext cx="7488907" cy="47966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36F62E-8E6F-288A-29F6-70BEAD16A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equilibrated !!!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285776-834E-54D1-6BB8-05C36A538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19</a:t>
            </a:fld>
            <a:endParaRPr lang="pt-BR" dirty="0"/>
          </a:p>
        </p:txBody>
      </p:sp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1980CE77-D28A-9B84-42B9-B89F67D91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95" y="6392924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FAD8F1-6247-A648-7BE4-A9A58286C03B}"/>
              </a:ext>
            </a:extLst>
          </p:cNvPr>
          <p:cNvSpPr txBox="1"/>
          <p:nvPr/>
        </p:nvSpPr>
        <p:spPr>
          <a:xfrm>
            <a:off x="7446251" y="2213408"/>
            <a:ext cx="4405389" cy="2246769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+mj-lt"/>
              </a:rPr>
              <a:t>Particle abundances well described by statistical hadronization models, confirming the thermal nature of particle production.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35AB13-E5A6-AF59-7FA2-AE50518FCD07}"/>
              </a:ext>
            </a:extLst>
          </p:cNvPr>
          <p:cNvSpPr txBox="1"/>
          <p:nvPr/>
        </p:nvSpPr>
        <p:spPr>
          <a:xfrm>
            <a:off x="195603" y="5942627"/>
            <a:ext cx="379397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99"/>
              </a:lnSpc>
              <a:spcAft>
                <a:spcPts val="900"/>
              </a:spcAft>
            </a:pPr>
            <a:r>
              <a:rPr lang="en-US" i="0" dirty="0">
                <a:solidFill>
                  <a:srgbClr val="FF0000"/>
                </a:solidFill>
                <a:effectLst/>
                <a:latin typeface="+mj-lt"/>
              </a:rPr>
              <a:t>ALICE, Eur. Phys. J. C 84 (2024) 813</a:t>
            </a:r>
            <a:endParaRPr lang="pt-BR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98990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Picture 210" descr="A picture containing toy, table&#10;&#10;Description automatically generated">
            <a:extLst>
              <a:ext uri="{FF2B5EF4-FFF2-40B4-BE49-F238E27FC236}">
                <a16:creationId xmlns:a16="http://schemas.microsoft.com/office/drawing/2014/main" id="{E12A491E-5573-8A48-83D3-A2325F7756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3902" y="1229111"/>
            <a:ext cx="7546801" cy="5453743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A6F3AF1D-238F-A24D-B235-200C6C277B0E}"/>
              </a:ext>
            </a:extLst>
          </p:cNvPr>
          <p:cNvGrpSpPr/>
          <p:nvPr/>
        </p:nvGrpSpPr>
        <p:grpSpPr>
          <a:xfrm>
            <a:off x="1448745" y="1570458"/>
            <a:ext cx="7409160" cy="4576320"/>
            <a:chOff x="2599814" y="1342833"/>
            <a:chExt cx="7409160" cy="4576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2A2A4EC8-A88D-3A47-BD8B-DC3F0E80A2E0}"/>
                    </a:ext>
                  </a:extLst>
                </p14:cNvPr>
                <p14:cNvContentPartPr/>
                <p14:nvPr/>
              </p14:nvContentPartPr>
              <p14:xfrm>
                <a:off x="2599814" y="3124473"/>
                <a:ext cx="2170800" cy="289080"/>
              </p14:xfrm>
            </p:contentPart>
          </mc:Choice>
          <mc:Fallback xmlns=""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2A2A4EC8-A88D-3A47-BD8B-DC3F0E80A2E0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584334" y="3109012"/>
                  <a:ext cx="2201400" cy="3196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5C1597AF-2313-834F-85A2-101207C4B7C2}"/>
                    </a:ext>
                  </a:extLst>
                </p14:cNvPr>
                <p14:cNvContentPartPr/>
                <p14:nvPr/>
              </p14:nvContentPartPr>
              <p14:xfrm>
                <a:off x="4847294" y="3429753"/>
                <a:ext cx="5141520" cy="70308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5C1597AF-2313-834F-85A2-101207C4B7C2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831815" y="3414273"/>
                  <a:ext cx="5172118" cy="73368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DE3E182-E365-BE4F-A326-0EE2141CF9F1}"/>
                </a:ext>
              </a:extLst>
            </p:cNvPr>
            <p:cNvGrpSpPr/>
            <p:nvPr/>
          </p:nvGrpSpPr>
          <p:grpSpPr>
            <a:xfrm>
              <a:off x="4625534" y="3300873"/>
              <a:ext cx="321480" cy="208440"/>
              <a:chOff x="4625534" y="3300873"/>
              <a:chExt cx="321480" cy="2084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8">
                <p14:nvContentPartPr>
                  <p14:cNvPr id="5" name="Ink 4">
                    <a:extLst>
                      <a:ext uri="{FF2B5EF4-FFF2-40B4-BE49-F238E27FC236}">
                        <a16:creationId xmlns:a16="http://schemas.microsoft.com/office/drawing/2014/main" id="{62E87FD2-5937-4A43-8409-E9131CF80BE1}"/>
                      </a:ext>
                    </a:extLst>
                  </p14:cNvPr>
                  <p14:cNvContentPartPr/>
                  <p14:nvPr/>
                </p14:nvContentPartPr>
                <p14:xfrm>
                  <a:off x="4679894" y="3300873"/>
                  <a:ext cx="226440" cy="23040"/>
                </p14:xfrm>
              </p:contentPart>
            </mc:Choice>
            <mc:Fallback xmlns="">
              <p:pic>
                <p:nvPicPr>
                  <p:cNvPr id="5" name="Ink 4">
                    <a:extLst>
                      <a:ext uri="{FF2B5EF4-FFF2-40B4-BE49-F238E27FC236}">
                        <a16:creationId xmlns:a16="http://schemas.microsoft.com/office/drawing/2014/main" id="{62E87FD2-5937-4A43-8409-E9131CF80BE1}"/>
                      </a:ext>
                    </a:extLst>
                  </p:cNvPr>
                  <p:cNvPicPr/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4664414" y="3285393"/>
                    <a:ext cx="257040" cy="53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">
                <p14:nvContentPartPr>
                  <p14:cNvPr id="6" name="Ink 5">
                    <a:extLst>
                      <a:ext uri="{FF2B5EF4-FFF2-40B4-BE49-F238E27FC236}">
                        <a16:creationId xmlns:a16="http://schemas.microsoft.com/office/drawing/2014/main" id="{16BF999D-94CF-7344-8041-79E905365D8B}"/>
                      </a:ext>
                    </a:extLst>
                  </p14:cNvPr>
                  <p14:cNvContentPartPr/>
                  <p14:nvPr/>
                </p14:nvContentPartPr>
                <p14:xfrm>
                  <a:off x="4856294" y="3318873"/>
                  <a:ext cx="90720" cy="190440"/>
                </p14:xfrm>
              </p:contentPart>
            </mc:Choice>
            <mc:Fallback xmlns="">
              <p:pic>
                <p:nvPicPr>
                  <p:cNvPr id="6" name="Ink 5">
                    <a:extLst>
                      <a:ext uri="{FF2B5EF4-FFF2-40B4-BE49-F238E27FC236}">
                        <a16:creationId xmlns:a16="http://schemas.microsoft.com/office/drawing/2014/main" id="{16BF999D-94CF-7344-8041-79E905365D8B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4840875" y="3303393"/>
                    <a:ext cx="121199" cy="221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">
                <p14:nvContentPartPr>
                  <p14:cNvPr id="8" name="Ink 7">
                    <a:extLst>
                      <a:ext uri="{FF2B5EF4-FFF2-40B4-BE49-F238E27FC236}">
                        <a16:creationId xmlns:a16="http://schemas.microsoft.com/office/drawing/2014/main" id="{649C1E4B-653D-204E-B6CA-1A1F324BB414}"/>
                      </a:ext>
                    </a:extLst>
                  </p14:cNvPr>
                  <p14:cNvContentPartPr/>
                  <p14:nvPr/>
                </p14:nvContentPartPr>
                <p14:xfrm>
                  <a:off x="4625534" y="3314193"/>
                  <a:ext cx="81360" cy="167760"/>
                </p14:xfrm>
              </p:contentPart>
            </mc:Choice>
            <mc:Fallback xmlns="">
              <p:pic>
                <p:nvPicPr>
                  <p:cNvPr id="8" name="Ink 7">
                    <a:extLst>
                      <a:ext uri="{FF2B5EF4-FFF2-40B4-BE49-F238E27FC236}">
                        <a16:creationId xmlns:a16="http://schemas.microsoft.com/office/drawing/2014/main" id="{649C1E4B-653D-204E-B6CA-1A1F324BB414}"/>
                      </a:ext>
                    </a:extLst>
                  </p:cNvPr>
                  <p:cNvPicPr/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4610054" y="3298713"/>
                    <a:ext cx="111960" cy="1983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ABB6398-45A4-084C-A51B-4302EAB80B34}"/>
                </a:ext>
              </a:extLst>
            </p:cNvPr>
            <p:cNvGrpSpPr/>
            <p:nvPr/>
          </p:nvGrpSpPr>
          <p:grpSpPr>
            <a:xfrm>
              <a:off x="3992654" y="2712993"/>
              <a:ext cx="1827000" cy="1429200"/>
              <a:chOff x="3992654" y="2712993"/>
              <a:chExt cx="1827000" cy="14292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4">
                <p14:nvContentPartPr>
                  <p14:cNvPr id="10" name="Ink 9">
                    <a:extLst>
                      <a:ext uri="{FF2B5EF4-FFF2-40B4-BE49-F238E27FC236}">
                        <a16:creationId xmlns:a16="http://schemas.microsoft.com/office/drawing/2014/main" id="{85400C26-7828-014D-931C-8AB7A9915A98}"/>
                      </a:ext>
                    </a:extLst>
                  </p14:cNvPr>
                  <p14:cNvContentPartPr/>
                  <p14:nvPr/>
                </p14:nvContentPartPr>
                <p14:xfrm>
                  <a:off x="5236094" y="3323193"/>
                  <a:ext cx="203760" cy="303480"/>
                </p14:xfrm>
              </p:contentPart>
            </mc:Choice>
            <mc:Fallback xmlns="">
              <p:pic>
                <p:nvPicPr>
                  <p:cNvPr id="10" name="Ink 9">
                    <a:extLst>
                      <a:ext uri="{FF2B5EF4-FFF2-40B4-BE49-F238E27FC236}">
                        <a16:creationId xmlns:a16="http://schemas.microsoft.com/office/drawing/2014/main" id="{85400C26-7828-014D-931C-8AB7A9915A98}"/>
                      </a:ext>
                    </a:extLst>
                  </p:cNvPr>
                  <p:cNvPicPr/>
                  <p:nvPr/>
                </p:nvPicPr>
                <p:blipFill>
                  <a:blip r:embed="rId15"/>
                  <a:stretch>
                    <a:fillRect/>
                  </a:stretch>
                </p:blipFill>
                <p:spPr>
                  <a:xfrm>
                    <a:off x="5220614" y="3307713"/>
                    <a:ext cx="234360" cy="334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6">
                <p14:nvContentPartPr>
                  <p14:cNvPr id="11" name="Ink 10">
                    <a:extLst>
                      <a:ext uri="{FF2B5EF4-FFF2-40B4-BE49-F238E27FC236}">
                        <a16:creationId xmlns:a16="http://schemas.microsoft.com/office/drawing/2014/main" id="{96E52B2D-870D-8C4C-8C1C-8734B945927D}"/>
                      </a:ext>
                    </a:extLst>
                  </p14:cNvPr>
                  <p14:cNvContentPartPr/>
                  <p14:nvPr/>
                </p14:nvContentPartPr>
                <p14:xfrm>
                  <a:off x="4322774" y="2712993"/>
                  <a:ext cx="954000" cy="86400"/>
                </p14:xfrm>
              </p:contentPart>
            </mc:Choice>
            <mc:Fallback xmlns="">
              <p:pic>
                <p:nvPicPr>
                  <p:cNvPr id="11" name="Ink 10">
                    <a:extLst>
                      <a:ext uri="{FF2B5EF4-FFF2-40B4-BE49-F238E27FC236}">
                        <a16:creationId xmlns:a16="http://schemas.microsoft.com/office/drawing/2014/main" id="{96E52B2D-870D-8C4C-8C1C-8734B945927D}"/>
                      </a:ext>
                    </a:extLst>
                  </p:cNvPr>
                  <p:cNvPicPr/>
                  <p:nvPr/>
                </p:nvPicPr>
                <p:blipFill>
                  <a:blip r:embed="rId17"/>
                  <a:stretch>
                    <a:fillRect/>
                  </a:stretch>
                </p:blipFill>
                <p:spPr>
                  <a:xfrm>
                    <a:off x="4307294" y="2697513"/>
                    <a:ext cx="984600" cy="117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">
                <p14:nvContentPartPr>
                  <p14:cNvPr id="12" name="Ink 11">
                    <a:extLst>
                      <a:ext uri="{FF2B5EF4-FFF2-40B4-BE49-F238E27FC236}">
                        <a16:creationId xmlns:a16="http://schemas.microsoft.com/office/drawing/2014/main" id="{2D659255-0140-FA41-B4CA-5BEC4B758FD9}"/>
                      </a:ext>
                    </a:extLst>
                  </p14:cNvPr>
                  <p14:cNvContentPartPr/>
                  <p14:nvPr/>
                </p14:nvContentPartPr>
                <p14:xfrm>
                  <a:off x="5163734" y="2817033"/>
                  <a:ext cx="655920" cy="1325160"/>
                </p14:xfrm>
              </p:contentPart>
            </mc:Choice>
            <mc:Fallback xmlns="">
              <p:pic>
                <p:nvPicPr>
                  <p:cNvPr id="12" name="Ink 11">
                    <a:extLst>
                      <a:ext uri="{FF2B5EF4-FFF2-40B4-BE49-F238E27FC236}">
                        <a16:creationId xmlns:a16="http://schemas.microsoft.com/office/drawing/2014/main" id="{2D659255-0140-FA41-B4CA-5BEC4B758FD9}"/>
                      </a:ext>
                    </a:extLst>
                  </p:cNvPr>
                  <p:cNvPicPr/>
                  <p:nvPr/>
                </p:nvPicPr>
                <p:blipFill>
                  <a:blip r:embed="rId19"/>
                  <a:stretch>
                    <a:fillRect/>
                  </a:stretch>
                </p:blipFill>
                <p:spPr>
                  <a:xfrm>
                    <a:off x="5148254" y="2801553"/>
                    <a:ext cx="686520" cy="1355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">
                <p14:nvContentPartPr>
                  <p14:cNvPr id="14" name="Ink 13">
                    <a:extLst>
                      <a:ext uri="{FF2B5EF4-FFF2-40B4-BE49-F238E27FC236}">
                        <a16:creationId xmlns:a16="http://schemas.microsoft.com/office/drawing/2014/main" id="{5A385A61-6F64-0E45-A62E-2853B3817145}"/>
                      </a:ext>
                    </a:extLst>
                  </p14:cNvPr>
                  <p14:cNvContentPartPr/>
                  <p14:nvPr/>
                </p14:nvContentPartPr>
                <p14:xfrm>
                  <a:off x="4010654" y="3893073"/>
                  <a:ext cx="1035720" cy="181080"/>
                </p14:xfrm>
              </p:contentPart>
            </mc:Choice>
            <mc:Fallback xmlns="">
              <p:pic>
                <p:nvPicPr>
                  <p:cNvPr id="14" name="Ink 13">
                    <a:extLst>
                      <a:ext uri="{FF2B5EF4-FFF2-40B4-BE49-F238E27FC236}">
                        <a16:creationId xmlns:a16="http://schemas.microsoft.com/office/drawing/2014/main" id="{5A385A61-6F64-0E45-A62E-2853B3817145}"/>
                      </a:ext>
                    </a:extLst>
                  </p:cNvPr>
                  <p:cNvPicPr/>
                  <p:nvPr/>
                </p:nvPicPr>
                <p:blipFill>
                  <a:blip r:embed="rId21"/>
                  <a:stretch>
                    <a:fillRect/>
                  </a:stretch>
                </p:blipFill>
                <p:spPr>
                  <a:xfrm>
                    <a:off x="3995174" y="3877593"/>
                    <a:ext cx="1066320" cy="211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">
                <p14:nvContentPartPr>
                  <p14:cNvPr id="16" name="Ink 15">
                    <a:extLst>
                      <a:ext uri="{FF2B5EF4-FFF2-40B4-BE49-F238E27FC236}">
                        <a16:creationId xmlns:a16="http://schemas.microsoft.com/office/drawing/2014/main" id="{89A532A8-B39E-6D44-8CF7-356B1F1819B9}"/>
                      </a:ext>
                    </a:extLst>
                  </p14:cNvPr>
                  <p14:cNvContentPartPr/>
                  <p14:nvPr/>
                </p14:nvContentPartPr>
                <p14:xfrm>
                  <a:off x="4282094" y="2744673"/>
                  <a:ext cx="45720" cy="448200"/>
                </p14:xfrm>
              </p:contentPart>
            </mc:Choice>
            <mc:Fallback xmlns="">
              <p:pic>
                <p:nvPicPr>
                  <p:cNvPr id="16" name="Ink 15">
                    <a:extLst>
                      <a:ext uri="{FF2B5EF4-FFF2-40B4-BE49-F238E27FC236}">
                        <a16:creationId xmlns:a16="http://schemas.microsoft.com/office/drawing/2014/main" id="{89A532A8-B39E-6D44-8CF7-356B1F1819B9}"/>
                      </a:ext>
                    </a:extLst>
                  </p:cNvPr>
                  <p:cNvPicPr/>
                  <p:nvPr/>
                </p:nvPicPr>
                <p:blipFill>
                  <a:blip r:embed="rId23"/>
                  <a:stretch>
                    <a:fillRect/>
                  </a:stretch>
                </p:blipFill>
                <p:spPr>
                  <a:xfrm>
                    <a:off x="4266614" y="2729193"/>
                    <a:ext cx="76320" cy="478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4">
                <p14:nvContentPartPr>
                  <p14:cNvPr id="17" name="Ink 16">
                    <a:extLst>
                      <a:ext uri="{FF2B5EF4-FFF2-40B4-BE49-F238E27FC236}">
                        <a16:creationId xmlns:a16="http://schemas.microsoft.com/office/drawing/2014/main" id="{1D2E31D7-253A-6640-80A5-8AD1393E232C}"/>
                      </a:ext>
                    </a:extLst>
                  </p14:cNvPr>
                  <p14:cNvContentPartPr/>
                  <p14:nvPr/>
                </p14:nvContentPartPr>
                <p14:xfrm>
                  <a:off x="4273454" y="3169473"/>
                  <a:ext cx="212400" cy="321480"/>
                </p14:xfrm>
              </p:contentPart>
            </mc:Choice>
            <mc:Fallback xmlns="">
              <p:pic>
                <p:nvPicPr>
                  <p:cNvPr id="17" name="Ink 16">
                    <a:extLst>
                      <a:ext uri="{FF2B5EF4-FFF2-40B4-BE49-F238E27FC236}">
                        <a16:creationId xmlns:a16="http://schemas.microsoft.com/office/drawing/2014/main" id="{1D2E31D7-253A-6640-80A5-8AD1393E232C}"/>
                      </a:ext>
                    </a:extLst>
                  </p:cNvPr>
                  <p:cNvPicPr/>
                  <p:nvPr/>
                </p:nvPicPr>
                <p:blipFill>
                  <a:blip r:embed="rId25"/>
                  <a:stretch>
                    <a:fillRect/>
                  </a:stretch>
                </p:blipFill>
                <p:spPr>
                  <a:xfrm>
                    <a:off x="4257974" y="3153993"/>
                    <a:ext cx="243000" cy="352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6">
                <p14:nvContentPartPr>
                  <p14:cNvPr id="18" name="Ink 17">
                    <a:extLst>
                      <a:ext uri="{FF2B5EF4-FFF2-40B4-BE49-F238E27FC236}">
                        <a16:creationId xmlns:a16="http://schemas.microsoft.com/office/drawing/2014/main" id="{5A6332DE-ACCB-9E46-986E-6509B01AF720}"/>
                      </a:ext>
                    </a:extLst>
                  </p14:cNvPr>
                  <p14:cNvContentPartPr/>
                  <p14:nvPr/>
                </p14:nvContentPartPr>
                <p14:xfrm>
                  <a:off x="3992654" y="3467913"/>
                  <a:ext cx="271800" cy="429840"/>
                </p14:xfrm>
              </p:contentPart>
            </mc:Choice>
            <mc:Fallback xmlns="">
              <p:pic>
                <p:nvPicPr>
                  <p:cNvPr id="18" name="Ink 17">
                    <a:extLst>
                      <a:ext uri="{FF2B5EF4-FFF2-40B4-BE49-F238E27FC236}">
                        <a16:creationId xmlns:a16="http://schemas.microsoft.com/office/drawing/2014/main" id="{5A6332DE-ACCB-9E46-986E-6509B01AF720}"/>
                      </a:ext>
                    </a:extLst>
                  </p:cNvPr>
                  <p:cNvPicPr/>
                  <p:nvPr/>
                </p:nvPicPr>
                <p:blipFill>
                  <a:blip r:embed="rId27"/>
                  <a:stretch>
                    <a:fillRect/>
                  </a:stretch>
                </p:blipFill>
                <p:spPr>
                  <a:xfrm>
                    <a:off x="3977174" y="3452433"/>
                    <a:ext cx="302400" cy="460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">
                <p14:nvContentPartPr>
                  <p14:cNvPr id="20" name="Ink 19">
                    <a:extLst>
                      <a:ext uri="{FF2B5EF4-FFF2-40B4-BE49-F238E27FC236}">
                        <a16:creationId xmlns:a16="http://schemas.microsoft.com/office/drawing/2014/main" id="{32C17B21-F34B-3841-B430-5E9F983EE2B9}"/>
                      </a:ext>
                    </a:extLst>
                  </p14:cNvPr>
                  <p14:cNvContentPartPr/>
                  <p14:nvPr/>
                </p14:nvContentPartPr>
                <p14:xfrm>
                  <a:off x="4367774" y="3180273"/>
                  <a:ext cx="975240" cy="137520"/>
                </p14:xfrm>
              </p:contentPart>
            </mc:Choice>
            <mc:Fallback xmlns="">
              <p:pic>
                <p:nvPicPr>
                  <p:cNvPr id="20" name="Ink 19">
                    <a:extLst>
                      <a:ext uri="{FF2B5EF4-FFF2-40B4-BE49-F238E27FC236}">
                        <a16:creationId xmlns:a16="http://schemas.microsoft.com/office/drawing/2014/main" id="{32C17B21-F34B-3841-B430-5E9F983EE2B9}"/>
                      </a:ext>
                    </a:extLst>
                  </p:cNvPr>
                  <p:cNvPicPr/>
                  <p:nvPr/>
                </p:nvPicPr>
                <p:blipFill>
                  <a:blip r:embed="rId29"/>
                  <a:stretch>
                    <a:fillRect/>
                  </a:stretch>
                </p:blipFill>
                <p:spPr>
                  <a:xfrm>
                    <a:off x="4352288" y="3164793"/>
                    <a:ext cx="1005851" cy="168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">
                <p14:nvContentPartPr>
                  <p14:cNvPr id="22" name="Ink 21">
                    <a:extLst>
                      <a:ext uri="{FF2B5EF4-FFF2-40B4-BE49-F238E27FC236}">
                        <a16:creationId xmlns:a16="http://schemas.microsoft.com/office/drawing/2014/main" id="{F0CB372E-9438-A043-B8B8-0C3E316C9EC2}"/>
                      </a:ext>
                    </a:extLst>
                  </p14:cNvPr>
                  <p14:cNvContentPartPr/>
                  <p14:nvPr/>
                </p14:nvContentPartPr>
                <p14:xfrm>
                  <a:off x="4349774" y="3499593"/>
                  <a:ext cx="904320" cy="145080"/>
                </p14:xfrm>
              </p:contentPart>
            </mc:Choice>
            <mc:Fallback xmlns="">
              <p:pic>
                <p:nvPicPr>
                  <p:cNvPr id="22" name="Ink 21">
                    <a:extLst>
                      <a:ext uri="{FF2B5EF4-FFF2-40B4-BE49-F238E27FC236}">
                        <a16:creationId xmlns:a16="http://schemas.microsoft.com/office/drawing/2014/main" id="{F0CB372E-9438-A043-B8B8-0C3E316C9EC2}"/>
                      </a:ext>
                    </a:extLst>
                  </p:cNvPr>
                  <p:cNvPicPr/>
                  <p:nvPr/>
                </p:nvPicPr>
                <p:blipFill>
                  <a:blip r:embed="rId31"/>
                  <a:stretch>
                    <a:fillRect/>
                  </a:stretch>
                </p:blipFill>
                <p:spPr>
                  <a:xfrm>
                    <a:off x="4334288" y="3484113"/>
                    <a:ext cx="934932" cy="1756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F521DACB-832B-2547-B964-3EC10F7B8E3B}"/>
                </a:ext>
              </a:extLst>
            </p:cNvPr>
            <p:cNvGrpSpPr/>
            <p:nvPr/>
          </p:nvGrpSpPr>
          <p:grpSpPr>
            <a:xfrm>
              <a:off x="3657854" y="2455233"/>
              <a:ext cx="2320200" cy="2007720"/>
              <a:chOff x="3657854" y="2455233"/>
              <a:chExt cx="2320200" cy="20077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2">
                <p14:nvContentPartPr>
                  <p14:cNvPr id="24" name="Ink 23">
                    <a:extLst>
                      <a:ext uri="{FF2B5EF4-FFF2-40B4-BE49-F238E27FC236}">
                        <a16:creationId xmlns:a16="http://schemas.microsoft.com/office/drawing/2014/main" id="{D31817AF-5F74-4241-9014-2DF8E9AD391F}"/>
                      </a:ext>
                    </a:extLst>
                  </p14:cNvPr>
                  <p14:cNvContentPartPr/>
                  <p14:nvPr/>
                </p14:nvContentPartPr>
                <p14:xfrm>
                  <a:off x="3966014" y="2455233"/>
                  <a:ext cx="1328400" cy="158760"/>
                </p14:xfrm>
              </p:contentPart>
            </mc:Choice>
            <mc:Fallback xmlns="">
              <p:pic>
                <p:nvPicPr>
                  <p:cNvPr id="24" name="Ink 23">
                    <a:extLst>
                      <a:ext uri="{FF2B5EF4-FFF2-40B4-BE49-F238E27FC236}">
                        <a16:creationId xmlns:a16="http://schemas.microsoft.com/office/drawing/2014/main" id="{D31817AF-5F74-4241-9014-2DF8E9AD391F}"/>
                      </a:ext>
                    </a:extLst>
                  </p:cNvPr>
                  <p:cNvPicPr/>
                  <p:nvPr/>
                </p:nvPicPr>
                <p:blipFill>
                  <a:blip r:embed="rId33"/>
                  <a:stretch>
                    <a:fillRect/>
                  </a:stretch>
                </p:blipFill>
                <p:spPr>
                  <a:xfrm>
                    <a:off x="3950534" y="2439753"/>
                    <a:ext cx="1359000" cy="189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">
                <p14:nvContentPartPr>
                  <p14:cNvPr id="25" name="Ink 24">
                    <a:extLst>
                      <a:ext uri="{FF2B5EF4-FFF2-40B4-BE49-F238E27FC236}">
                        <a16:creationId xmlns:a16="http://schemas.microsoft.com/office/drawing/2014/main" id="{3EF87320-C037-6A40-8985-0D98BBA5D48C}"/>
                      </a:ext>
                    </a:extLst>
                  </p14:cNvPr>
                  <p14:cNvContentPartPr/>
                  <p14:nvPr/>
                </p14:nvContentPartPr>
                <p14:xfrm>
                  <a:off x="4060334" y="2658633"/>
                  <a:ext cx="1257480" cy="68040"/>
                </p14:xfrm>
              </p:contentPart>
            </mc:Choice>
            <mc:Fallback xmlns="">
              <p:pic>
                <p:nvPicPr>
                  <p:cNvPr id="25" name="Ink 24">
                    <a:extLst>
                      <a:ext uri="{FF2B5EF4-FFF2-40B4-BE49-F238E27FC236}">
                        <a16:creationId xmlns:a16="http://schemas.microsoft.com/office/drawing/2014/main" id="{3EF87320-C037-6A40-8985-0D98BBA5D48C}"/>
                      </a:ext>
                    </a:extLst>
                  </p:cNvPr>
                  <p:cNvPicPr/>
                  <p:nvPr/>
                </p:nvPicPr>
                <p:blipFill>
                  <a:blip r:embed="rId35"/>
                  <a:stretch>
                    <a:fillRect/>
                  </a:stretch>
                </p:blipFill>
                <p:spPr>
                  <a:xfrm>
                    <a:off x="4044854" y="2643153"/>
                    <a:ext cx="1288080" cy="98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">
                <p14:nvContentPartPr>
                  <p14:cNvPr id="27" name="Ink 26">
                    <a:extLst>
                      <a:ext uri="{FF2B5EF4-FFF2-40B4-BE49-F238E27FC236}">
                        <a16:creationId xmlns:a16="http://schemas.microsoft.com/office/drawing/2014/main" id="{FDFF95C4-1345-8440-A9F3-D990A32CAB13}"/>
                      </a:ext>
                    </a:extLst>
                  </p14:cNvPr>
                  <p14:cNvContentPartPr/>
                  <p14:nvPr/>
                </p14:nvContentPartPr>
                <p14:xfrm>
                  <a:off x="5335454" y="2591313"/>
                  <a:ext cx="23040" cy="131040"/>
                </p14:xfrm>
              </p:contentPart>
            </mc:Choice>
            <mc:Fallback xmlns="">
              <p:pic>
                <p:nvPicPr>
                  <p:cNvPr id="27" name="Ink 26">
                    <a:extLst>
                      <a:ext uri="{FF2B5EF4-FFF2-40B4-BE49-F238E27FC236}">
                        <a16:creationId xmlns:a16="http://schemas.microsoft.com/office/drawing/2014/main" id="{FDFF95C4-1345-8440-A9F3-D990A32CAB13}"/>
                      </a:ext>
                    </a:extLst>
                  </p:cNvPr>
                  <p:cNvPicPr/>
                  <p:nvPr/>
                </p:nvPicPr>
                <p:blipFill>
                  <a:blip r:embed="rId37"/>
                  <a:stretch>
                    <a:fillRect/>
                  </a:stretch>
                </p:blipFill>
                <p:spPr>
                  <a:xfrm>
                    <a:off x="5319974" y="2575790"/>
                    <a:ext cx="53640" cy="16172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8">
                <p14:nvContentPartPr>
                  <p14:cNvPr id="29" name="Ink 28">
                    <a:extLst>
                      <a:ext uri="{FF2B5EF4-FFF2-40B4-BE49-F238E27FC236}">
                        <a16:creationId xmlns:a16="http://schemas.microsoft.com/office/drawing/2014/main" id="{ACEBBCE3-3095-6441-9453-8BF3B7198B66}"/>
                      </a:ext>
                    </a:extLst>
                  </p14:cNvPr>
                  <p14:cNvContentPartPr/>
                  <p14:nvPr/>
                </p14:nvContentPartPr>
                <p14:xfrm>
                  <a:off x="5245094" y="2559273"/>
                  <a:ext cx="669240" cy="149760"/>
                </p14:xfrm>
              </p:contentPart>
            </mc:Choice>
            <mc:Fallback xmlns="">
              <p:pic>
                <p:nvPicPr>
                  <p:cNvPr id="29" name="Ink 28">
                    <a:extLst>
                      <a:ext uri="{FF2B5EF4-FFF2-40B4-BE49-F238E27FC236}">
                        <a16:creationId xmlns:a16="http://schemas.microsoft.com/office/drawing/2014/main" id="{ACEBBCE3-3095-6441-9453-8BF3B7198B66}"/>
                      </a:ext>
                    </a:extLst>
                  </p:cNvPr>
                  <p:cNvPicPr/>
                  <p:nvPr/>
                </p:nvPicPr>
                <p:blipFill>
                  <a:blip r:embed="rId39"/>
                  <a:stretch>
                    <a:fillRect/>
                  </a:stretch>
                </p:blipFill>
                <p:spPr>
                  <a:xfrm>
                    <a:off x="5229606" y="2543793"/>
                    <a:ext cx="699856" cy="180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0">
                <p14:nvContentPartPr>
                  <p14:cNvPr id="31" name="Ink 30">
                    <a:extLst>
                      <a:ext uri="{FF2B5EF4-FFF2-40B4-BE49-F238E27FC236}">
                        <a16:creationId xmlns:a16="http://schemas.microsoft.com/office/drawing/2014/main" id="{31ACB2D6-265F-984F-9D27-84F85D847D04}"/>
                      </a:ext>
                    </a:extLst>
                  </p14:cNvPr>
                  <p14:cNvContentPartPr/>
                  <p14:nvPr/>
                </p14:nvContentPartPr>
                <p14:xfrm>
                  <a:off x="5136734" y="2726313"/>
                  <a:ext cx="841320" cy="1519560"/>
                </p14:xfrm>
              </p:contentPart>
            </mc:Choice>
            <mc:Fallback xmlns="">
              <p:pic>
                <p:nvPicPr>
                  <p:cNvPr id="31" name="Ink 30">
                    <a:extLst>
                      <a:ext uri="{FF2B5EF4-FFF2-40B4-BE49-F238E27FC236}">
                        <a16:creationId xmlns:a16="http://schemas.microsoft.com/office/drawing/2014/main" id="{31ACB2D6-265F-984F-9D27-84F85D847D04}"/>
                      </a:ext>
                    </a:extLst>
                  </p:cNvPr>
                  <p:cNvPicPr/>
                  <p:nvPr/>
                </p:nvPicPr>
                <p:blipFill>
                  <a:blip r:embed="rId41"/>
                  <a:stretch>
                    <a:fillRect/>
                  </a:stretch>
                </p:blipFill>
                <p:spPr>
                  <a:xfrm>
                    <a:off x="5121254" y="2710833"/>
                    <a:ext cx="871920" cy="1550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2">
                <p14:nvContentPartPr>
                  <p14:cNvPr id="33" name="Ink 32">
                    <a:extLst>
                      <a:ext uri="{FF2B5EF4-FFF2-40B4-BE49-F238E27FC236}">
                        <a16:creationId xmlns:a16="http://schemas.microsoft.com/office/drawing/2014/main" id="{FA523191-8C64-6F47-8730-AEBC9C3D438E}"/>
                      </a:ext>
                    </a:extLst>
                  </p14:cNvPr>
                  <p14:cNvContentPartPr/>
                  <p14:nvPr/>
                </p14:nvContentPartPr>
                <p14:xfrm>
                  <a:off x="5010014" y="4119153"/>
                  <a:ext cx="131400" cy="199440"/>
                </p14:xfrm>
              </p:contentPart>
            </mc:Choice>
            <mc:Fallback xmlns="">
              <p:pic>
                <p:nvPicPr>
                  <p:cNvPr id="33" name="Ink 32">
                    <a:extLst>
                      <a:ext uri="{FF2B5EF4-FFF2-40B4-BE49-F238E27FC236}">
                        <a16:creationId xmlns:a16="http://schemas.microsoft.com/office/drawing/2014/main" id="{FA523191-8C64-6F47-8730-AEBC9C3D438E}"/>
                      </a:ext>
                    </a:extLst>
                  </p:cNvPr>
                  <p:cNvPicPr/>
                  <p:nvPr/>
                </p:nvPicPr>
                <p:blipFill>
                  <a:blip r:embed="rId43"/>
                  <a:stretch>
                    <a:fillRect/>
                  </a:stretch>
                </p:blipFill>
                <p:spPr>
                  <a:xfrm>
                    <a:off x="4994576" y="4103645"/>
                    <a:ext cx="161916" cy="23009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4">
                <p14:nvContentPartPr>
                  <p14:cNvPr id="35" name="Ink 34">
                    <a:extLst>
                      <a:ext uri="{FF2B5EF4-FFF2-40B4-BE49-F238E27FC236}">
                        <a16:creationId xmlns:a16="http://schemas.microsoft.com/office/drawing/2014/main" id="{732E183D-82F0-534F-A70E-49F0E8D438ED}"/>
                      </a:ext>
                    </a:extLst>
                  </p14:cNvPr>
                  <p14:cNvContentPartPr/>
                  <p14:nvPr/>
                </p14:nvContentPartPr>
                <p14:xfrm>
                  <a:off x="5015054" y="4281873"/>
                  <a:ext cx="722880" cy="181080"/>
                </p14:xfrm>
              </p:contentPart>
            </mc:Choice>
            <mc:Fallback xmlns="">
              <p:pic>
                <p:nvPicPr>
                  <p:cNvPr id="35" name="Ink 34">
                    <a:extLst>
                      <a:ext uri="{FF2B5EF4-FFF2-40B4-BE49-F238E27FC236}">
                        <a16:creationId xmlns:a16="http://schemas.microsoft.com/office/drawing/2014/main" id="{732E183D-82F0-534F-A70E-49F0E8D438ED}"/>
                      </a:ext>
                    </a:extLst>
                  </p:cNvPr>
                  <p:cNvPicPr/>
                  <p:nvPr/>
                </p:nvPicPr>
                <p:blipFill>
                  <a:blip r:embed="rId45"/>
                  <a:stretch>
                    <a:fillRect/>
                  </a:stretch>
                </p:blipFill>
                <p:spPr>
                  <a:xfrm>
                    <a:off x="4999574" y="4266393"/>
                    <a:ext cx="753480" cy="211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6">
                <p14:nvContentPartPr>
                  <p14:cNvPr id="39" name="Ink 38">
                    <a:extLst>
                      <a:ext uri="{FF2B5EF4-FFF2-40B4-BE49-F238E27FC236}">
                        <a16:creationId xmlns:a16="http://schemas.microsoft.com/office/drawing/2014/main" id="{01755051-E0B2-3A4A-ADC1-353E915E7413}"/>
                      </a:ext>
                    </a:extLst>
                  </p14:cNvPr>
                  <p14:cNvContentPartPr/>
                  <p14:nvPr/>
                </p14:nvContentPartPr>
                <p14:xfrm>
                  <a:off x="3784574" y="3888753"/>
                  <a:ext cx="1245960" cy="221760"/>
                </p14:xfrm>
              </p:contentPart>
            </mc:Choice>
            <mc:Fallback xmlns="">
              <p:pic>
                <p:nvPicPr>
                  <p:cNvPr id="39" name="Ink 38">
                    <a:extLst>
                      <a:ext uri="{FF2B5EF4-FFF2-40B4-BE49-F238E27FC236}">
                        <a16:creationId xmlns:a16="http://schemas.microsoft.com/office/drawing/2014/main" id="{01755051-E0B2-3A4A-ADC1-353E915E7413}"/>
                      </a:ext>
                    </a:extLst>
                  </p:cNvPr>
                  <p:cNvPicPr/>
                  <p:nvPr/>
                </p:nvPicPr>
                <p:blipFill>
                  <a:blip r:embed="rId47"/>
                  <a:stretch>
                    <a:fillRect/>
                  </a:stretch>
                </p:blipFill>
                <p:spPr>
                  <a:xfrm>
                    <a:off x="3769090" y="3873298"/>
                    <a:ext cx="1276569" cy="25231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8">
                <p14:nvContentPartPr>
                  <p14:cNvPr id="41" name="Ink 40">
                    <a:extLst>
                      <a:ext uri="{FF2B5EF4-FFF2-40B4-BE49-F238E27FC236}">
                        <a16:creationId xmlns:a16="http://schemas.microsoft.com/office/drawing/2014/main" id="{577E27DD-DDE3-284F-A961-37A64626F88D}"/>
                      </a:ext>
                    </a:extLst>
                  </p14:cNvPr>
                  <p14:cNvContentPartPr/>
                  <p14:nvPr/>
                </p14:nvContentPartPr>
                <p14:xfrm>
                  <a:off x="3662534" y="3880113"/>
                  <a:ext cx="131040" cy="185400"/>
                </p14:xfrm>
              </p:contentPart>
            </mc:Choice>
            <mc:Fallback xmlns="">
              <p:pic>
                <p:nvPicPr>
                  <p:cNvPr id="41" name="Ink 40">
                    <a:extLst>
                      <a:ext uri="{FF2B5EF4-FFF2-40B4-BE49-F238E27FC236}">
                        <a16:creationId xmlns:a16="http://schemas.microsoft.com/office/drawing/2014/main" id="{577E27DD-DDE3-284F-A961-37A64626F88D}"/>
                      </a:ext>
                    </a:extLst>
                  </p:cNvPr>
                  <p:cNvPicPr/>
                  <p:nvPr/>
                </p:nvPicPr>
                <p:blipFill>
                  <a:blip r:embed="rId49"/>
                  <a:stretch>
                    <a:fillRect/>
                  </a:stretch>
                </p:blipFill>
                <p:spPr>
                  <a:xfrm>
                    <a:off x="3647054" y="3864633"/>
                    <a:ext cx="161640" cy="21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0">
                <p14:nvContentPartPr>
                  <p14:cNvPr id="42" name="Ink 41">
                    <a:extLst>
                      <a:ext uri="{FF2B5EF4-FFF2-40B4-BE49-F238E27FC236}">
                        <a16:creationId xmlns:a16="http://schemas.microsoft.com/office/drawing/2014/main" id="{769A199D-C400-C345-BE25-3F9002F2A4F0}"/>
                      </a:ext>
                    </a:extLst>
                  </p14:cNvPr>
                  <p14:cNvContentPartPr/>
                  <p14:nvPr/>
                </p14:nvContentPartPr>
                <p14:xfrm>
                  <a:off x="3657854" y="4035273"/>
                  <a:ext cx="1338840" cy="237960"/>
                </p14:xfrm>
              </p:contentPart>
            </mc:Choice>
            <mc:Fallback xmlns="">
              <p:pic>
                <p:nvPicPr>
                  <p:cNvPr id="42" name="Ink 41">
                    <a:extLst>
                      <a:ext uri="{FF2B5EF4-FFF2-40B4-BE49-F238E27FC236}">
                        <a16:creationId xmlns:a16="http://schemas.microsoft.com/office/drawing/2014/main" id="{769A199D-C400-C345-BE25-3F9002F2A4F0}"/>
                      </a:ext>
                    </a:extLst>
                  </p:cNvPr>
                  <p:cNvPicPr/>
                  <p:nvPr/>
                </p:nvPicPr>
                <p:blipFill>
                  <a:blip r:embed="rId51"/>
                  <a:stretch>
                    <a:fillRect/>
                  </a:stretch>
                </p:blipFill>
                <p:spPr>
                  <a:xfrm>
                    <a:off x="3642374" y="4019793"/>
                    <a:ext cx="1369440" cy="2685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6833561-BD47-6343-94B0-69EA68CECD39}"/>
                </a:ext>
              </a:extLst>
            </p:cNvPr>
            <p:cNvGrpSpPr/>
            <p:nvPr/>
          </p:nvGrpSpPr>
          <p:grpSpPr>
            <a:xfrm>
              <a:off x="3897614" y="2342193"/>
              <a:ext cx="2085120" cy="226440"/>
              <a:chOff x="3897614" y="2342193"/>
              <a:chExt cx="2085120" cy="2264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52">
                <p14:nvContentPartPr>
                  <p14:cNvPr id="44" name="Ink 43">
                    <a:extLst>
                      <a:ext uri="{FF2B5EF4-FFF2-40B4-BE49-F238E27FC236}">
                        <a16:creationId xmlns:a16="http://schemas.microsoft.com/office/drawing/2014/main" id="{4CDC32BE-4847-534B-8770-2B50BA94F855}"/>
                      </a:ext>
                    </a:extLst>
                  </p14:cNvPr>
                  <p14:cNvContentPartPr/>
                  <p14:nvPr/>
                </p14:nvContentPartPr>
                <p14:xfrm>
                  <a:off x="3897614" y="2346513"/>
                  <a:ext cx="1402200" cy="221760"/>
                </p14:xfrm>
              </p:contentPart>
            </mc:Choice>
            <mc:Fallback xmlns="">
              <p:pic>
                <p:nvPicPr>
                  <p:cNvPr id="44" name="Ink 43">
                    <a:extLst>
                      <a:ext uri="{FF2B5EF4-FFF2-40B4-BE49-F238E27FC236}">
                        <a16:creationId xmlns:a16="http://schemas.microsoft.com/office/drawing/2014/main" id="{4CDC32BE-4847-534B-8770-2B50BA94F855}"/>
                      </a:ext>
                    </a:extLst>
                  </p:cNvPr>
                  <p:cNvPicPr/>
                  <p:nvPr/>
                </p:nvPicPr>
                <p:blipFill>
                  <a:blip r:embed="rId53"/>
                  <a:stretch>
                    <a:fillRect/>
                  </a:stretch>
                </p:blipFill>
                <p:spPr>
                  <a:xfrm>
                    <a:off x="3882130" y="2331033"/>
                    <a:ext cx="1432808" cy="252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4">
                <p14:nvContentPartPr>
                  <p14:cNvPr id="45" name="Ink 44">
                    <a:extLst>
                      <a:ext uri="{FF2B5EF4-FFF2-40B4-BE49-F238E27FC236}">
                        <a16:creationId xmlns:a16="http://schemas.microsoft.com/office/drawing/2014/main" id="{0D2D6C9D-1C7F-F346-BAB4-0E57C385EA26}"/>
                      </a:ext>
                    </a:extLst>
                  </p14:cNvPr>
                  <p14:cNvContentPartPr/>
                  <p14:nvPr/>
                </p14:nvContentPartPr>
                <p14:xfrm>
                  <a:off x="3974654" y="2342193"/>
                  <a:ext cx="2008080" cy="226440"/>
                </p14:xfrm>
              </p:contentPart>
            </mc:Choice>
            <mc:Fallback xmlns="">
              <p:pic>
                <p:nvPicPr>
                  <p:cNvPr id="45" name="Ink 44">
                    <a:extLst>
                      <a:ext uri="{FF2B5EF4-FFF2-40B4-BE49-F238E27FC236}">
                        <a16:creationId xmlns:a16="http://schemas.microsoft.com/office/drawing/2014/main" id="{0D2D6C9D-1C7F-F346-BAB4-0E57C385EA26}"/>
                      </a:ext>
                    </a:extLst>
                  </p:cNvPr>
                  <p:cNvPicPr/>
                  <p:nvPr/>
                </p:nvPicPr>
                <p:blipFill>
                  <a:blip r:embed="rId55"/>
                  <a:stretch>
                    <a:fillRect/>
                  </a:stretch>
                </p:blipFill>
                <p:spPr>
                  <a:xfrm>
                    <a:off x="3959174" y="2326713"/>
                    <a:ext cx="2038680" cy="2570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B456E73F-B7C9-0B4C-B2C1-BD0A8D156191}"/>
                </a:ext>
              </a:extLst>
            </p:cNvPr>
            <p:cNvGrpSpPr/>
            <p:nvPr/>
          </p:nvGrpSpPr>
          <p:grpSpPr>
            <a:xfrm>
              <a:off x="3567494" y="4044993"/>
              <a:ext cx="2044440" cy="518040"/>
              <a:chOff x="3567494" y="4044993"/>
              <a:chExt cx="2044440" cy="5180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56">
                <p14:nvContentPartPr>
                  <p14:cNvPr id="47" name="Ink 46">
                    <a:extLst>
                      <a:ext uri="{FF2B5EF4-FFF2-40B4-BE49-F238E27FC236}">
                        <a16:creationId xmlns:a16="http://schemas.microsoft.com/office/drawing/2014/main" id="{E417F15A-ECF3-8645-9200-F057CB2BE398}"/>
                      </a:ext>
                    </a:extLst>
                  </p14:cNvPr>
                  <p14:cNvContentPartPr/>
                  <p14:nvPr/>
                </p14:nvContentPartPr>
                <p14:xfrm>
                  <a:off x="3567494" y="4044993"/>
                  <a:ext cx="1365840" cy="332640"/>
                </p14:xfrm>
              </p:contentPart>
            </mc:Choice>
            <mc:Fallback xmlns="">
              <p:pic>
                <p:nvPicPr>
                  <p:cNvPr id="47" name="Ink 46">
                    <a:extLst>
                      <a:ext uri="{FF2B5EF4-FFF2-40B4-BE49-F238E27FC236}">
                        <a16:creationId xmlns:a16="http://schemas.microsoft.com/office/drawing/2014/main" id="{E417F15A-ECF3-8645-9200-F057CB2BE398}"/>
                      </a:ext>
                    </a:extLst>
                  </p:cNvPr>
                  <p:cNvPicPr/>
                  <p:nvPr/>
                </p:nvPicPr>
                <p:blipFill>
                  <a:blip r:embed="rId57"/>
                  <a:stretch>
                    <a:fillRect/>
                  </a:stretch>
                </p:blipFill>
                <p:spPr>
                  <a:xfrm>
                    <a:off x="3552014" y="4029513"/>
                    <a:ext cx="1396440" cy="363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8">
                <p14:nvContentPartPr>
                  <p14:cNvPr id="48" name="Ink 47">
                    <a:extLst>
                      <a:ext uri="{FF2B5EF4-FFF2-40B4-BE49-F238E27FC236}">
                        <a16:creationId xmlns:a16="http://schemas.microsoft.com/office/drawing/2014/main" id="{0CA80224-55B8-5242-B5F7-B6F2BD945173}"/>
                      </a:ext>
                    </a:extLst>
                  </p14:cNvPr>
                  <p14:cNvContentPartPr/>
                  <p14:nvPr/>
                </p14:nvContentPartPr>
                <p14:xfrm>
                  <a:off x="4951334" y="4345953"/>
                  <a:ext cx="660600" cy="217080"/>
                </p14:xfrm>
              </p:contentPart>
            </mc:Choice>
            <mc:Fallback xmlns="">
              <p:pic>
                <p:nvPicPr>
                  <p:cNvPr id="48" name="Ink 47">
                    <a:extLst>
                      <a:ext uri="{FF2B5EF4-FFF2-40B4-BE49-F238E27FC236}">
                        <a16:creationId xmlns:a16="http://schemas.microsoft.com/office/drawing/2014/main" id="{0CA80224-55B8-5242-B5F7-B6F2BD945173}"/>
                      </a:ext>
                    </a:extLst>
                  </p:cNvPr>
                  <p:cNvPicPr/>
                  <p:nvPr/>
                </p:nvPicPr>
                <p:blipFill>
                  <a:blip r:embed="rId59"/>
                  <a:stretch>
                    <a:fillRect/>
                  </a:stretch>
                </p:blipFill>
                <p:spPr>
                  <a:xfrm>
                    <a:off x="4935854" y="4330473"/>
                    <a:ext cx="691200" cy="24768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3A7FFD7B-401F-2E4C-94AF-75BFA03F5311}"/>
                    </a:ext>
                  </a:extLst>
                </p14:cNvPr>
                <p14:cNvContentPartPr/>
                <p14:nvPr/>
              </p14:nvContentPartPr>
              <p14:xfrm>
                <a:off x="3422774" y="1428873"/>
                <a:ext cx="131400" cy="135180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3A7FFD7B-401F-2E4C-94AF-75BFA03F5311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3407294" y="1413393"/>
                  <a:ext cx="162000" cy="138240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7123BF4A-CA73-F44B-AFB7-769884B73113}"/>
                </a:ext>
              </a:extLst>
            </p:cNvPr>
            <p:cNvGrpSpPr/>
            <p:nvPr/>
          </p:nvGrpSpPr>
          <p:grpSpPr>
            <a:xfrm>
              <a:off x="3386774" y="1342833"/>
              <a:ext cx="3807360" cy="1437840"/>
              <a:chOff x="3386774" y="1342833"/>
              <a:chExt cx="3807360" cy="14378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62">
                <p14:nvContentPartPr>
                  <p14:cNvPr id="90" name="Ink 89">
                    <a:extLst>
                      <a:ext uri="{FF2B5EF4-FFF2-40B4-BE49-F238E27FC236}">
                        <a16:creationId xmlns:a16="http://schemas.microsoft.com/office/drawing/2014/main" id="{9687EF9D-9B58-884A-8F12-B37547E17C48}"/>
                      </a:ext>
                    </a:extLst>
                  </p14:cNvPr>
                  <p14:cNvContentPartPr/>
                  <p14:nvPr/>
                </p14:nvContentPartPr>
                <p14:xfrm>
                  <a:off x="3599174" y="1663953"/>
                  <a:ext cx="103680" cy="911160"/>
                </p14:xfrm>
              </p:contentPart>
            </mc:Choice>
            <mc:Fallback xmlns="">
              <p:pic>
                <p:nvPicPr>
                  <p:cNvPr id="90" name="Ink 89">
                    <a:extLst>
                      <a:ext uri="{FF2B5EF4-FFF2-40B4-BE49-F238E27FC236}">
                        <a16:creationId xmlns:a16="http://schemas.microsoft.com/office/drawing/2014/main" id="{9687EF9D-9B58-884A-8F12-B37547E17C48}"/>
                      </a:ext>
                    </a:extLst>
                  </p:cNvPr>
                  <p:cNvPicPr/>
                  <p:nvPr/>
                </p:nvPicPr>
                <p:blipFill>
                  <a:blip r:embed="rId63"/>
                  <a:stretch>
                    <a:fillRect/>
                  </a:stretch>
                </p:blipFill>
                <p:spPr>
                  <a:xfrm>
                    <a:off x="3583694" y="1648473"/>
                    <a:ext cx="134280" cy="941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4">
                <p14:nvContentPartPr>
                  <p14:cNvPr id="91" name="Ink 90">
                    <a:extLst>
                      <a:ext uri="{FF2B5EF4-FFF2-40B4-BE49-F238E27FC236}">
                        <a16:creationId xmlns:a16="http://schemas.microsoft.com/office/drawing/2014/main" id="{93B5F55D-C6AC-1443-8C4E-921F6EF84C62}"/>
                      </a:ext>
                    </a:extLst>
                  </p14:cNvPr>
                  <p14:cNvContentPartPr/>
                  <p14:nvPr/>
                </p14:nvContentPartPr>
                <p14:xfrm>
                  <a:off x="3666854" y="1623273"/>
                  <a:ext cx="14040" cy="9360"/>
                </p14:xfrm>
              </p:contentPart>
            </mc:Choice>
            <mc:Fallback xmlns="">
              <p:pic>
                <p:nvPicPr>
                  <p:cNvPr id="91" name="Ink 90">
                    <a:extLst>
                      <a:ext uri="{FF2B5EF4-FFF2-40B4-BE49-F238E27FC236}">
                        <a16:creationId xmlns:a16="http://schemas.microsoft.com/office/drawing/2014/main" id="{93B5F55D-C6AC-1443-8C4E-921F6EF84C62}"/>
                      </a:ext>
                    </a:extLst>
                  </p:cNvPr>
                  <p:cNvPicPr/>
                  <p:nvPr/>
                </p:nvPicPr>
                <p:blipFill>
                  <a:blip r:embed="rId65"/>
                  <a:stretch>
                    <a:fillRect/>
                  </a:stretch>
                </p:blipFill>
                <p:spPr>
                  <a:xfrm>
                    <a:off x="3651374" y="1607793"/>
                    <a:ext cx="44640" cy="39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6">
                <p14:nvContentPartPr>
                  <p14:cNvPr id="92" name="Ink 91">
                    <a:extLst>
                      <a:ext uri="{FF2B5EF4-FFF2-40B4-BE49-F238E27FC236}">
                        <a16:creationId xmlns:a16="http://schemas.microsoft.com/office/drawing/2014/main" id="{D7726D0F-CF7C-1349-A737-3E86446F37FA}"/>
                      </a:ext>
                    </a:extLst>
                  </p14:cNvPr>
                  <p14:cNvContentPartPr/>
                  <p14:nvPr/>
                </p14:nvContentPartPr>
                <p14:xfrm>
                  <a:off x="3600254" y="1632273"/>
                  <a:ext cx="2255760" cy="50040"/>
                </p14:xfrm>
              </p:contentPart>
            </mc:Choice>
            <mc:Fallback xmlns="">
              <p:pic>
                <p:nvPicPr>
                  <p:cNvPr id="92" name="Ink 91">
                    <a:extLst>
                      <a:ext uri="{FF2B5EF4-FFF2-40B4-BE49-F238E27FC236}">
                        <a16:creationId xmlns:a16="http://schemas.microsoft.com/office/drawing/2014/main" id="{D7726D0F-CF7C-1349-A737-3E86446F37FA}"/>
                      </a:ext>
                    </a:extLst>
                  </p:cNvPr>
                  <p:cNvPicPr/>
                  <p:nvPr/>
                </p:nvPicPr>
                <p:blipFill>
                  <a:blip r:embed="rId67"/>
                  <a:stretch>
                    <a:fillRect/>
                  </a:stretch>
                </p:blipFill>
                <p:spPr>
                  <a:xfrm>
                    <a:off x="3584774" y="1616793"/>
                    <a:ext cx="2286360" cy="80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8">
                <p14:nvContentPartPr>
                  <p14:cNvPr id="94" name="Ink 93">
                    <a:extLst>
                      <a:ext uri="{FF2B5EF4-FFF2-40B4-BE49-F238E27FC236}">
                        <a16:creationId xmlns:a16="http://schemas.microsoft.com/office/drawing/2014/main" id="{EDEA05FA-8B39-F141-A5D4-E3FFF478C3A7}"/>
                      </a:ext>
                    </a:extLst>
                  </p14:cNvPr>
                  <p14:cNvContentPartPr/>
                  <p14:nvPr/>
                </p14:nvContentPartPr>
                <p14:xfrm>
                  <a:off x="5900654" y="1668273"/>
                  <a:ext cx="108720" cy="820800"/>
                </p14:xfrm>
              </p:contentPart>
            </mc:Choice>
            <mc:Fallback xmlns="">
              <p:pic>
                <p:nvPicPr>
                  <p:cNvPr id="94" name="Ink 93">
                    <a:extLst>
                      <a:ext uri="{FF2B5EF4-FFF2-40B4-BE49-F238E27FC236}">
                        <a16:creationId xmlns:a16="http://schemas.microsoft.com/office/drawing/2014/main" id="{EDEA05FA-8B39-F141-A5D4-E3FFF478C3A7}"/>
                      </a:ext>
                    </a:extLst>
                  </p:cNvPr>
                  <p:cNvPicPr/>
                  <p:nvPr/>
                </p:nvPicPr>
                <p:blipFill>
                  <a:blip r:embed="rId69"/>
                  <a:stretch>
                    <a:fillRect/>
                  </a:stretch>
                </p:blipFill>
                <p:spPr>
                  <a:xfrm>
                    <a:off x="5885174" y="1652793"/>
                    <a:ext cx="139320" cy="851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0">
                <p14:nvContentPartPr>
                  <p14:cNvPr id="98" name="Ink 97">
                    <a:extLst>
                      <a:ext uri="{FF2B5EF4-FFF2-40B4-BE49-F238E27FC236}">
                        <a16:creationId xmlns:a16="http://schemas.microsoft.com/office/drawing/2014/main" id="{B61EA6EA-7D78-8649-803D-B397AE75FC73}"/>
                      </a:ext>
                    </a:extLst>
                  </p14:cNvPr>
                  <p14:cNvContentPartPr/>
                  <p14:nvPr/>
                </p14:nvContentPartPr>
                <p14:xfrm>
                  <a:off x="3386774" y="1342833"/>
                  <a:ext cx="3242520" cy="90720"/>
                </p14:xfrm>
              </p:contentPart>
            </mc:Choice>
            <mc:Fallback xmlns="">
              <p:pic>
                <p:nvPicPr>
                  <p:cNvPr id="98" name="Ink 97">
                    <a:extLst>
                      <a:ext uri="{FF2B5EF4-FFF2-40B4-BE49-F238E27FC236}">
                        <a16:creationId xmlns:a16="http://schemas.microsoft.com/office/drawing/2014/main" id="{B61EA6EA-7D78-8649-803D-B397AE75FC73}"/>
                      </a:ext>
                    </a:extLst>
                  </p:cNvPr>
                  <p:cNvPicPr/>
                  <p:nvPr/>
                </p:nvPicPr>
                <p:blipFill>
                  <a:blip r:embed="rId71"/>
                  <a:stretch>
                    <a:fillRect/>
                  </a:stretch>
                </p:blipFill>
                <p:spPr>
                  <a:xfrm>
                    <a:off x="3371294" y="1327414"/>
                    <a:ext cx="3273120" cy="12119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2">
                <p14:nvContentPartPr>
                  <p14:cNvPr id="99" name="Ink 98">
                    <a:extLst>
                      <a:ext uri="{FF2B5EF4-FFF2-40B4-BE49-F238E27FC236}">
                        <a16:creationId xmlns:a16="http://schemas.microsoft.com/office/drawing/2014/main" id="{9D30AB21-A797-EC4A-83D0-D8403842C123}"/>
                      </a:ext>
                    </a:extLst>
                  </p14:cNvPr>
                  <p14:cNvContentPartPr/>
                  <p14:nvPr/>
                </p14:nvContentPartPr>
                <p14:xfrm>
                  <a:off x="6145094" y="1424193"/>
                  <a:ext cx="68040" cy="596880"/>
                </p14:xfrm>
              </p:contentPart>
            </mc:Choice>
            <mc:Fallback xmlns="">
              <p:pic>
                <p:nvPicPr>
                  <p:cNvPr id="99" name="Ink 98">
                    <a:extLst>
                      <a:ext uri="{FF2B5EF4-FFF2-40B4-BE49-F238E27FC236}">
                        <a16:creationId xmlns:a16="http://schemas.microsoft.com/office/drawing/2014/main" id="{9D30AB21-A797-EC4A-83D0-D8403842C123}"/>
                      </a:ext>
                    </a:extLst>
                  </p:cNvPr>
                  <p:cNvPicPr/>
                  <p:nvPr/>
                </p:nvPicPr>
                <p:blipFill>
                  <a:blip r:embed="rId73"/>
                  <a:stretch>
                    <a:fillRect/>
                  </a:stretch>
                </p:blipFill>
                <p:spPr>
                  <a:xfrm>
                    <a:off x="6129695" y="1408704"/>
                    <a:ext cx="98479" cy="62749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4">
                <p14:nvContentPartPr>
                  <p14:cNvPr id="101" name="Ink 100">
                    <a:extLst>
                      <a:ext uri="{FF2B5EF4-FFF2-40B4-BE49-F238E27FC236}">
                        <a16:creationId xmlns:a16="http://schemas.microsoft.com/office/drawing/2014/main" id="{B2675C00-6485-C04B-94B8-DCCABDC9EAAE}"/>
                      </a:ext>
                    </a:extLst>
                  </p14:cNvPr>
                  <p14:cNvContentPartPr/>
                  <p14:nvPr/>
                </p14:nvContentPartPr>
                <p14:xfrm>
                  <a:off x="6380174" y="1397193"/>
                  <a:ext cx="285120" cy="1383480"/>
                </p14:xfrm>
              </p:contentPart>
            </mc:Choice>
            <mc:Fallback xmlns="">
              <p:pic>
                <p:nvPicPr>
                  <p:cNvPr id="101" name="Ink 100">
                    <a:extLst>
                      <a:ext uri="{FF2B5EF4-FFF2-40B4-BE49-F238E27FC236}">
                        <a16:creationId xmlns:a16="http://schemas.microsoft.com/office/drawing/2014/main" id="{B2675C00-6485-C04B-94B8-DCCABDC9EAAE}"/>
                      </a:ext>
                    </a:extLst>
                  </p:cNvPr>
                  <p:cNvPicPr/>
                  <p:nvPr/>
                </p:nvPicPr>
                <p:blipFill>
                  <a:blip r:embed="rId75"/>
                  <a:stretch>
                    <a:fillRect/>
                  </a:stretch>
                </p:blipFill>
                <p:spPr>
                  <a:xfrm>
                    <a:off x="6364714" y="1381713"/>
                    <a:ext cx="315681" cy="1414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6">
                <p14:nvContentPartPr>
                  <p14:cNvPr id="103" name="Ink 102">
                    <a:extLst>
                      <a:ext uri="{FF2B5EF4-FFF2-40B4-BE49-F238E27FC236}">
                        <a16:creationId xmlns:a16="http://schemas.microsoft.com/office/drawing/2014/main" id="{EB9A4D06-FBA3-0549-8756-578C22131276}"/>
                      </a:ext>
                    </a:extLst>
                  </p14:cNvPr>
                  <p14:cNvContentPartPr/>
                  <p14:nvPr/>
                </p14:nvContentPartPr>
                <p14:xfrm>
                  <a:off x="6687974" y="1378833"/>
                  <a:ext cx="506160" cy="941040"/>
                </p14:xfrm>
              </p:contentPart>
            </mc:Choice>
            <mc:Fallback xmlns="">
              <p:pic>
                <p:nvPicPr>
                  <p:cNvPr id="103" name="Ink 102">
                    <a:extLst>
                      <a:ext uri="{FF2B5EF4-FFF2-40B4-BE49-F238E27FC236}">
                        <a16:creationId xmlns:a16="http://schemas.microsoft.com/office/drawing/2014/main" id="{EB9A4D06-FBA3-0549-8756-578C22131276}"/>
                      </a:ext>
                    </a:extLst>
                  </p:cNvPr>
                  <p:cNvPicPr/>
                  <p:nvPr/>
                </p:nvPicPr>
                <p:blipFill>
                  <a:blip r:embed="rId77"/>
                  <a:stretch>
                    <a:fillRect/>
                  </a:stretch>
                </p:blipFill>
                <p:spPr>
                  <a:xfrm>
                    <a:off x="6672494" y="1363353"/>
                    <a:ext cx="536760" cy="9716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7782CE3D-7B9F-A543-B306-C568675A932B}"/>
                </a:ext>
              </a:extLst>
            </p:cNvPr>
            <p:cNvGrpSpPr/>
            <p:nvPr/>
          </p:nvGrpSpPr>
          <p:grpSpPr>
            <a:xfrm>
              <a:off x="2704214" y="2748993"/>
              <a:ext cx="3911400" cy="3170160"/>
              <a:chOff x="2704214" y="2748993"/>
              <a:chExt cx="3911400" cy="31701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78">
                <p14:nvContentPartPr>
                  <p14:cNvPr id="108" name="Ink 107">
                    <a:extLst>
                      <a:ext uri="{FF2B5EF4-FFF2-40B4-BE49-F238E27FC236}">
                        <a16:creationId xmlns:a16="http://schemas.microsoft.com/office/drawing/2014/main" id="{C3303BB7-15C8-A741-AB95-BD0D02059061}"/>
                      </a:ext>
                    </a:extLst>
                  </p14:cNvPr>
                  <p14:cNvContentPartPr/>
                  <p14:nvPr/>
                </p14:nvContentPartPr>
                <p14:xfrm>
                  <a:off x="3563174" y="3325713"/>
                  <a:ext cx="325800" cy="300960"/>
                </p14:xfrm>
              </p:contentPart>
            </mc:Choice>
            <mc:Fallback xmlns="">
              <p:pic>
                <p:nvPicPr>
                  <p:cNvPr id="108" name="Ink 107">
                    <a:extLst>
                      <a:ext uri="{FF2B5EF4-FFF2-40B4-BE49-F238E27FC236}">
                        <a16:creationId xmlns:a16="http://schemas.microsoft.com/office/drawing/2014/main" id="{C3303BB7-15C8-A741-AB95-BD0D02059061}"/>
                      </a:ext>
                    </a:extLst>
                  </p:cNvPr>
                  <p:cNvPicPr/>
                  <p:nvPr/>
                </p:nvPicPr>
                <p:blipFill>
                  <a:blip r:embed="rId79"/>
                  <a:stretch>
                    <a:fillRect/>
                  </a:stretch>
                </p:blipFill>
                <p:spPr>
                  <a:xfrm>
                    <a:off x="3547694" y="3310233"/>
                    <a:ext cx="356400" cy="331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0">
                <p14:nvContentPartPr>
                  <p14:cNvPr id="109" name="Ink 108">
                    <a:extLst>
                      <a:ext uri="{FF2B5EF4-FFF2-40B4-BE49-F238E27FC236}">
                        <a16:creationId xmlns:a16="http://schemas.microsoft.com/office/drawing/2014/main" id="{00BFE325-1938-7D4D-A424-85BA08356DCF}"/>
                      </a:ext>
                    </a:extLst>
                  </p14:cNvPr>
                  <p14:cNvContentPartPr/>
                  <p14:nvPr/>
                </p14:nvContentPartPr>
                <p14:xfrm>
                  <a:off x="3644534" y="2748993"/>
                  <a:ext cx="294120" cy="628920"/>
                </p14:xfrm>
              </p:contentPart>
            </mc:Choice>
            <mc:Fallback xmlns="">
              <p:pic>
                <p:nvPicPr>
                  <p:cNvPr id="109" name="Ink 108">
                    <a:extLst>
                      <a:ext uri="{FF2B5EF4-FFF2-40B4-BE49-F238E27FC236}">
                        <a16:creationId xmlns:a16="http://schemas.microsoft.com/office/drawing/2014/main" id="{00BFE325-1938-7D4D-A424-85BA08356DCF}"/>
                      </a:ext>
                    </a:extLst>
                  </p:cNvPr>
                  <p:cNvPicPr/>
                  <p:nvPr/>
                </p:nvPicPr>
                <p:blipFill>
                  <a:blip r:embed="rId81"/>
                  <a:stretch>
                    <a:fillRect/>
                  </a:stretch>
                </p:blipFill>
                <p:spPr>
                  <a:xfrm>
                    <a:off x="3629073" y="2733513"/>
                    <a:ext cx="324683" cy="659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2">
                <p14:nvContentPartPr>
                  <p14:cNvPr id="111" name="Ink 110">
                    <a:extLst>
                      <a:ext uri="{FF2B5EF4-FFF2-40B4-BE49-F238E27FC236}">
                        <a16:creationId xmlns:a16="http://schemas.microsoft.com/office/drawing/2014/main" id="{5187B39A-36FA-F743-8CD4-AF8D09953936}"/>
                      </a:ext>
                    </a:extLst>
                  </p14:cNvPr>
                  <p14:cNvContentPartPr/>
                  <p14:nvPr/>
                </p14:nvContentPartPr>
                <p14:xfrm>
                  <a:off x="2758214" y="3612633"/>
                  <a:ext cx="692280" cy="1159920"/>
                </p14:xfrm>
              </p:contentPart>
            </mc:Choice>
            <mc:Fallback xmlns="">
              <p:pic>
                <p:nvPicPr>
                  <p:cNvPr id="111" name="Ink 110">
                    <a:extLst>
                      <a:ext uri="{FF2B5EF4-FFF2-40B4-BE49-F238E27FC236}">
                        <a16:creationId xmlns:a16="http://schemas.microsoft.com/office/drawing/2014/main" id="{5187B39A-36FA-F743-8CD4-AF8D09953936}"/>
                      </a:ext>
                    </a:extLst>
                  </p:cNvPr>
                  <p:cNvPicPr/>
                  <p:nvPr/>
                </p:nvPicPr>
                <p:blipFill>
                  <a:blip r:embed="rId83"/>
                  <a:stretch>
                    <a:fillRect/>
                  </a:stretch>
                </p:blipFill>
                <p:spPr>
                  <a:xfrm>
                    <a:off x="2742734" y="3597153"/>
                    <a:ext cx="722880" cy="1190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4">
                <p14:nvContentPartPr>
                  <p14:cNvPr id="112" name="Ink 111">
                    <a:extLst>
                      <a:ext uri="{FF2B5EF4-FFF2-40B4-BE49-F238E27FC236}">
                        <a16:creationId xmlns:a16="http://schemas.microsoft.com/office/drawing/2014/main" id="{638DD85C-5F76-6248-B347-D775DF28616D}"/>
                      </a:ext>
                    </a:extLst>
                  </p14:cNvPr>
                  <p14:cNvContentPartPr/>
                  <p14:nvPr/>
                </p14:nvContentPartPr>
                <p14:xfrm>
                  <a:off x="2925614" y="3689673"/>
                  <a:ext cx="606240" cy="1058400"/>
                </p14:xfrm>
              </p:contentPart>
            </mc:Choice>
            <mc:Fallback xmlns="">
              <p:pic>
                <p:nvPicPr>
                  <p:cNvPr id="112" name="Ink 111">
                    <a:extLst>
                      <a:ext uri="{FF2B5EF4-FFF2-40B4-BE49-F238E27FC236}">
                        <a16:creationId xmlns:a16="http://schemas.microsoft.com/office/drawing/2014/main" id="{638DD85C-5F76-6248-B347-D775DF28616D}"/>
                      </a:ext>
                    </a:extLst>
                  </p:cNvPr>
                  <p:cNvPicPr/>
                  <p:nvPr/>
                </p:nvPicPr>
                <p:blipFill>
                  <a:blip r:embed="rId85"/>
                  <a:stretch>
                    <a:fillRect/>
                  </a:stretch>
                </p:blipFill>
                <p:spPr>
                  <a:xfrm>
                    <a:off x="2910134" y="3674198"/>
                    <a:ext cx="636840" cy="108899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6">
                <p14:nvContentPartPr>
                  <p14:cNvPr id="114" name="Ink 113">
                    <a:extLst>
                      <a:ext uri="{FF2B5EF4-FFF2-40B4-BE49-F238E27FC236}">
                        <a16:creationId xmlns:a16="http://schemas.microsoft.com/office/drawing/2014/main" id="{67D664CE-4C85-194A-AD10-BA4629C251CB}"/>
                      </a:ext>
                    </a:extLst>
                  </p14:cNvPr>
                  <p14:cNvContentPartPr/>
                  <p14:nvPr/>
                </p14:nvContentPartPr>
                <p14:xfrm>
                  <a:off x="2952974" y="4712433"/>
                  <a:ext cx="2306160" cy="573480"/>
                </p14:xfrm>
              </p:contentPart>
            </mc:Choice>
            <mc:Fallback xmlns="">
              <p:pic>
                <p:nvPicPr>
                  <p:cNvPr id="114" name="Ink 113">
                    <a:extLst>
                      <a:ext uri="{FF2B5EF4-FFF2-40B4-BE49-F238E27FC236}">
                        <a16:creationId xmlns:a16="http://schemas.microsoft.com/office/drawing/2014/main" id="{67D664CE-4C85-194A-AD10-BA4629C251CB}"/>
                      </a:ext>
                    </a:extLst>
                  </p:cNvPr>
                  <p:cNvPicPr/>
                  <p:nvPr/>
                </p:nvPicPr>
                <p:blipFill>
                  <a:blip r:embed="rId87"/>
                  <a:stretch>
                    <a:fillRect/>
                  </a:stretch>
                </p:blipFill>
                <p:spPr>
                  <a:xfrm>
                    <a:off x="2937492" y="4696953"/>
                    <a:ext cx="2336765" cy="604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8">
                <p14:nvContentPartPr>
                  <p14:cNvPr id="116" name="Ink 115">
                    <a:extLst>
                      <a:ext uri="{FF2B5EF4-FFF2-40B4-BE49-F238E27FC236}">
                        <a16:creationId xmlns:a16="http://schemas.microsoft.com/office/drawing/2014/main" id="{DAECE210-6ACE-5247-8D02-3E6FD2F1733D}"/>
                      </a:ext>
                    </a:extLst>
                  </p14:cNvPr>
                  <p14:cNvContentPartPr/>
                  <p14:nvPr/>
                </p14:nvContentPartPr>
                <p14:xfrm>
                  <a:off x="2704214" y="4878753"/>
                  <a:ext cx="2617920" cy="628920"/>
                </p14:xfrm>
              </p:contentPart>
            </mc:Choice>
            <mc:Fallback xmlns="">
              <p:pic>
                <p:nvPicPr>
                  <p:cNvPr id="116" name="Ink 115">
                    <a:extLst>
                      <a:ext uri="{FF2B5EF4-FFF2-40B4-BE49-F238E27FC236}">
                        <a16:creationId xmlns:a16="http://schemas.microsoft.com/office/drawing/2014/main" id="{DAECE210-6ACE-5247-8D02-3E6FD2F1733D}"/>
                      </a:ext>
                    </a:extLst>
                  </p:cNvPr>
                  <p:cNvPicPr/>
                  <p:nvPr/>
                </p:nvPicPr>
                <p:blipFill>
                  <a:blip r:embed="rId89"/>
                  <a:stretch>
                    <a:fillRect/>
                  </a:stretch>
                </p:blipFill>
                <p:spPr>
                  <a:xfrm>
                    <a:off x="2688734" y="4863273"/>
                    <a:ext cx="2648520" cy="659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0">
                <p14:nvContentPartPr>
                  <p14:cNvPr id="118" name="Ink 117">
                    <a:extLst>
                      <a:ext uri="{FF2B5EF4-FFF2-40B4-BE49-F238E27FC236}">
                        <a16:creationId xmlns:a16="http://schemas.microsoft.com/office/drawing/2014/main" id="{06750F8F-6FE0-F14C-94A9-69996012A1BE}"/>
                      </a:ext>
                    </a:extLst>
                  </p14:cNvPr>
                  <p14:cNvContentPartPr/>
                  <p14:nvPr/>
                </p14:nvContentPartPr>
                <p14:xfrm>
                  <a:off x="5367134" y="5290953"/>
                  <a:ext cx="113400" cy="255600"/>
                </p14:xfrm>
              </p:contentPart>
            </mc:Choice>
            <mc:Fallback xmlns="">
              <p:pic>
                <p:nvPicPr>
                  <p:cNvPr id="118" name="Ink 117">
                    <a:extLst>
                      <a:ext uri="{FF2B5EF4-FFF2-40B4-BE49-F238E27FC236}">
                        <a16:creationId xmlns:a16="http://schemas.microsoft.com/office/drawing/2014/main" id="{06750F8F-6FE0-F14C-94A9-69996012A1BE}"/>
                      </a:ext>
                    </a:extLst>
                  </p:cNvPr>
                  <p:cNvPicPr/>
                  <p:nvPr/>
                </p:nvPicPr>
                <p:blipFill>
                  <a:blip r:embed="rId91"/>
                  <a:stretch>
                    <a:fillRect/>
                  </a:stretch>
                </p:blipFill>
                <p:spPr>
                  <a:xfrm>
                    <a:off x="5351654" y="5275473"/>
                    <a:ext cx="144000" cy="286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2">
                <p14:nvContentPartPr>
                  <p14:cNvPr id="120" name="Ink 119">
                    <a:extLst>
                      <a:ext uri="{FF2B5EF4-FFF2-40B4-BE49-F238E27FC236}">
                        <a16:creationId xmlns:a16="http://schemas.microsoft.com/office/drawing/2014/main" id="{EFB8BC56-76C2-384C-98F5-A1D099CA31C8}"/>
                      </a:ext>
                    </a:extLst>
                  </p14:cNvPr>
                  <p14:cNvContentPartPr/>
                  <p14:nvPr/>
                </p14:nvContentPartPr>
                <p14:xfrm>
                  <a:off x="2880254" y="5005473"/>
                  <a:ext cx="456480" cy="321480"/>
                </p14:xfrm>
              </p:contentPart>
            </mc:Choice>
            <mc:Fallback xmlns="">
              <p:pic>
                <p:nvPicPr>
                  <p:cNvPr id="120" name="Ink 119">
                    <a:extLst>
                      <a:ext uri="{FF2B5EF4-FFF2-40B4-BE49-F238E27FC236}">
                        <a16:creationId xmlns:a16="http://schemas.microsoft.com/office/drawing/2014/main" id="{EFB8BC56-76C2-384C-98F5-A1D099CA31C8}"/>
                      </a:ext>
                    </a:extLst>
                  </p:cNvPr>
                  <p:cNvPicPr/>
                  <p:nvPr/>
                </p:nvPicPr>
                <p:blipFill>
                  <a:blip r:embed="rId93"/>
                  <a:stretch>
                    <a:fillRect/>
                  </a:stretch>
                </p:blipFill>
                <p:spPr>
                  <a:xfrm>
                    <a:off x="2864786" y="4989976"/>
                    <a:ext cx="487056" cy="35211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4">
                <p14:nvContentPartPr>
                  <p14:cNvPr id="121" name="Ink 120">
                    <a:extLst>
                      <a:ext uri="{FF2B5EF4-FFF2-40B4-BE49-F238E27FC236}">
                        <a16:creationId xmlns:a16="http://schemas.microsoft.com/office/drawing/2014/main" id="{D42F343D-8886-524E-9A21-E874579AE2D5}"/>
                      </a:ext>
                    </a:extLst>
                  </p14:cNvPr>
                  <p14:cNvContentPartPr/>
                  <p14:nvPr/>
                </p14:nvContentPartPr>
                <p14:xfrm>
                  <a:off x="3246374" y="5290233"/>
                  <a:ext cx="2392560" cy="606240"/>
                </p14:xfrm>
              </p:contentPart>
            </mc:Choice>
            <mc:Fallback xmlns="">
              <p:pic>
                <p:nvPicPr>
                  <p:cNvPr id="121" name="Ink 120">
                    <a:extLst>
                      <a:ext uri="{FF2B5EF4-FFF2-40B4-BE49-F238E27FC236}">
                        <a16:creationId xmlns:a16="http://schemas.microsoft.com/office/drawing/2014/main" id="{D42F343D-8886-524E-9A21-E874579AE2D5}"/>
                      </a:ext>
                    </a:extLst>
                  </p:cNvPr>
                  <p:cNvPicPr/>
                  <p:nvPr/>
                </p:nvPicPr>
                <p:blipFill>
                  <a:blip r:embed="rId95"/>
                  <a:stretch>
                    <a:fillRect/>
                  </a:stretch>
                </p:blipFill>
                <p:spPr>
                  <a:xfrm>
                    <a:off x="3230892" y="5274753"/>
                    <a:ext cx="2423165" cy="636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6">
                <p14:nvContentPartPr>
                  <p14:cNvPr id="122" name="Ink 121">
                    <a:extLst>
                      <a:ext uri="{FF2B5EF4-FFF2-40B4-BE49-F238E27FC236}">
                        <a16:creationId xmlns:a16="http://schemas.microsoft.com/office/drawing/2014/main" id="{9C2DA335-3757-3141-ADE7-B1F1A8AB330F}"/>
                      </a:ext>
                    </a:extLst>
                  </p14:cNvPr>
                  <p14:cNvContentPartPr/>
                  <p14:nvPr/>
                </p14:nvContentPartPr>
                <p14:xfrm>
                  <a:off x="5327174" y="5561673"/>
                  <a:ext cx="438480" cy="357480"/>
                </p14:xfrm>
              </p:contentPart>
            </mc:Choice>
            <mc:Fallback xmlns="">
              <p:pic>
                <p:nvPicPr>
                  <p:cNvPr id="122" name="Ink 121">
                    <a:extLst>
                      <a:ext uri="{FF2B5EF4-FFF2-40B4-BE49-F238E27FC236}">
                        <a16:creationId xmlns:a16="http://schemas.microsoft.com/office/drawing/2014/main" id="{9C2DA335-3757-3141-ADE7-B1F1A8AB330F}"/>
                      </a:ext>
                    </a:extLst>
                  </p:cNvPr>
                  <p:cNvPicPr/>
                  <p:nvPr/>
                </p:nvPicPr>
                <p:blipFill>
                  <a:blip r:embed="rId97"/>
                  <a:stretch>
                    <a:fillRect/>
                  </a:stretch>
                </p:blipFill>
                <p:spPr>
                  <a:xfrm>
                    <a:off x="5311694" y="5546209"/>
                    <a:ext cx="469080" cy="38804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8">
                <p14:nvContentPartPr>
                  <p14:cNvPr id="124" name="Ink 123">
                    <a:extLst>
                      <a:ext uri="{FF2B5EF4-FFF2-40B4-BE49-F238E27FC236}">
                        <a16:creationId xmlns:a16="http://schemas.microsoft.com/office/drawing/2014/main" id="{D8C9FF55-FFDA-334B-A949-B9D880BE05E7}"/>
                      </a:ext>
                    </a:extLst>
                  </p14:cNvPr>
                  <p14:cNvContentPartPr/>
                  <p14:nvPr/>
                </p14:nvContentPartPr>
                <p14:xfrm>
                  <a:off x="6339494" y="2776353"/>
                  <a:ext cx="41040" cy="212760"/>
                </p14:xfrm>
              </p:contentPart>
            </mc:Choice>
            <mc:Fallback xmlns="">
              <p:pic>
                <p:nvPicPr>
                  <p:cNvPr id="124" name="Ink 123">
                    <a:extLst>
                      <a:ext uri="{FF2B5EF4-FFF2-40B4-BE49-F238E27FC236}">
                        <a16:creationId xmlns:a16="http://schemas.microsoft.com/office/drawing/2014/main" id="{D8C9FF55-FFDA-334B-A949-B9D880BE05E7}"/>
                      </a:ext>
                    </a:extLst>
                  </p:cNvPr>
                  <p:cNvPicPr/>
                  <p:nvPr/>
                </p:nvPicPr>
                <p:blipFill>
                  <a:blip r:embed="rId99"/>
                  <a:stretch>
                    <a:fillRect/>
                  </a:stretch>
                </p:blipFill>
                <p:spPr>
                  <a:xfrm>
                    <a:off x="6324014" y="2760873"/>
                    <a:ext cx="71640" cy="243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0">
                <p14:nvContentPartPr>
                  <p14:cNvPr id="125" name="Ink 124">
                    <a:extLst>
                      <a:ext uri="{FF2B5EF4-FFF2-40B4-BE49-F238E27FC236}">
                        <a16:creationId xmlns:a16="http://schemas.microsoft.com/office/drawing/2014/main" id="{6A2C29BD-8FA6-354D-BA7E-26455B0E7282}"/>
                      </a:ext>
                    </a:extLst>
                  </p14:cNvPr>
                  <p14:cNvContentPartPr/>
                  <p14:nvPr/>
                </p14:nvContentPartPr>
                <p14:xfrm>
                  <a:off x="6343814" y="3020433"/>
                  <a:ext cx="271800" cy="466200"/>
                </p14:xfrm>
              </p:contentPart>
            </mc:Choice>
            <mc:Fallback xmlns="">
              <p:pic>
                <p:nvPicPr>
                  <p:cNvPr id="125" name="Ink 124">
                    <a:extLst>
                      <a:ext uri="{FF2B5EF4-FFF2-40B4-BE49-F238E27FC236}">
                        <a16:creationId xmlns:a16="http://schemas.microsoft.com/office/drawing/2014/main" id="{6A2C29BD-8FA6-354D-BA7E-26455B0E7282}"/>
                      </a:ext>
                    </a:extLst>
                  </p:cNvPr>
                  <p:cNvPicPr/>
                  <p:nvPr/>
                </p:nvPicPr>
                <p:blipFill>
                  <a:blip r:embed="rId101"/>
                  <a:stretch>
                    <a:fillRect/>
                  </a:stretch>
                </p:blipFill>
                <p:spPr>
                  <a:xfrm>
                    <a:off x="6328334" y="3004953"/>
                    <a:ext cx="302400" cy="496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2">
                <p14:nvContentPartPr>
                  <p14:cNvPr id="127" name="Ink 126">
                    <a:extLst>
                      <a:ext uri="{FF2B5EF4-FFF2-40B4-BE49-F238E27FC236}">
                        <a16:creationId xmlns:a16="http://schemas.microsoft.com/office/drawing/2014/main" id="{F2743C46-D852-E74B-A8CD-443F2D843E14}"/>
                      </a:ext>
                    </a:extLst>
                  </p14:cNvPr>
                  <p14:cNvContentPartPr/>
                  <p14:nvPr/>
                </p14:nvContentPartPr>
                <p14:xfrm>
                  <a:off x="6479534" y="3725673"/>
                  <a:ext cx="32040" cy="9360"/>
                </p14:xfrm>
              </p:contentPart>
            </mc:Choice>
            <mc:Fallback xmlns="">
              <p:pic>
                <p:nvPicPr>
                  <p:cNvPr id="127" name="Ink 126">
                    <a:extLst>
                      <a:ext uri="{FF2B5EF4-FFF2-40B4-BE49-F238E27FC236}">
                        <a16:creationId xmlns:a16="http://schemas.microsoft.com/office/drawing/2014/main" id="{F2743C46-D852-E74B-A8CD-443F2D843E14}"/>
                      </a:ext>
                    </a:extLst>
                  </p:cNvPr>
                  <p:cNvPicPr/>
                  <p:nvPr/>
                </p:nvPicPr>
                <p:blipFill>
                  <a:blip r:embed="rId103"/>
                  <a:stretch>
                    <a:fillRect/>
                  </a:stretch>
                </p:blipFill>
                <p:spPr>
                  <a:xfrm>
                    <a:off x="6464054" y="3710193"/>
                    <a:ext cx="62640" cy="39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4">
                <p14:nvContentPartPr>
                  <p14:cNvPr id="105" name="Ink 104">
                    <a:extLst>
                      <a:ext uri="{FF2B5EF4-FFF2-40B4-BE49-F238E27FC236}">
                        <a16:creationId xmlns:a16="http://schemas.microsoft.com/office/drawing/2014/main" id="{C55A44EE-7092-2F4E-B81D-C49B6B56FD00}"/>
                      </a:ext>
                    </a:extLst>
                  </p14:cNvPr>
                  <p14:cNvContentPartPr/>
                  <p14:nvPr/>
                </p14:nvContentPartPr>
                <p14:xfrm>
                  <a:off x="5778614" y="4268553"/>
                  <a:ext cx="194760" cy="461520"/>
                </p14:xfrm>
              </p:contentPart>
            </mc:Choice>
            <mc:Fallback xmlns="">
              <p:pic>
                <p:nvPicPr>
                  <p:cNvPr id="105" name="Ink 104">
                    <a:extLst>
                      <a:ext uri="{FF2B5EF4-FFF2-40B4-BE49-F238E27FC236}">
                        <a16:creationId xmlns:a16="http://schemas.microsoft.com/office/drawing/2014/main" id="{C55A44EE-7092-2F4E-B81D-C49B6B56FD00}"/>
                      </a:ext>
                    </a:extLst>
                  </p:cNvPr>
                  <p:cNvPicPr/>
                  <p:nvPr/>
                </p:nvPicPr>
                <p:blipFill>
                  <a:blip r:embed="rId105"/>
                  <a:stretch>
                    <a:fillRect/>
                  </a:stretch>
                </p:blipFill>
                <p:spPr>
                  <a:xfrm>
                    <a:off x="5763134" y="4253073"/>
                    <a:ext cx="225360" cy="492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6">
                <p14:nvContentPartPr>
                  <p14:cNvPr id="106" name="Ink 105">
                    <a:extLst>
                      <a:ext uri="{FF2B5EF4-FFF2-40B4-BE49-F238E27FC236}">
                        <a16:creationId xmlns:a16="http://schemas.microsoft.com/office/drawing/2014/main" id="{E542553F-6EA8-E544-9DEF-AB526A9BC2E6}"/>
                      </a:ext>
                    </a:extLst>
                  </p14:cNvPr>
                  <p14:cNvContentPartPr/>
                  <p14:nvPr/>
                </p14:nvContentPartPr>
                <p14:xfrm>
                  <a:off x="5561534" y="4076673"/>
                  <a:ext cx="271800" cy="617400"/>
                </p14:xfrm>
              </p:contentPart>
            </mc:Choice>
            <mc:Fallback xmlns="">
              <p:pic>
                <p:nvPicPr>
                  <p:cNvPr id="106" name="Ink 105">
                    <a:extLst>
                      <a:ext uri="{FF2B5EF4-FFF2-40B4-BE49-F238E27FC236}">
                        <a16:creationId xmlns:a16="http://schemas.microsoft.com/office/drawing/2014/main" id="{E542553F-6EA8-E544-9DEF-AB526A9BC2E6}"/>
                      </a:ext>
                    </a:extLst>
                  </p:cNvPr>
                  <p:cNvPicPr/>
                  <p:nvPr/>
                </p:nvPicPr>
                <p:blipFill>
                  <a:blip r:embed="rId107"/>
                  <a:stretch>
                    <a:fillRect/>
                  </a:stretch>
                </p:blipFill>
                <p:spPr>
                  <a:xfrm>
                    <a:off x="5546054" y="4061193"/>
                    <a:ext cx="302400" cy="64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8">
                <p14:nvContentPartPr>
                  <p14:cNvPr id="128" name="Ink 127">
                    <a:extLst>
                      <a:ext uri="{FF2B5EF4-FFF2-40B4-BE49-F238E27FC236}">
                        <a16:creationId xmlns:a16="http://schemas.microsoft.com/office/drawing/2014/main" id="{615C595F-E53B-2246-9918-00569DB4D716}"/>
                      </a:ext>
                    </a:extLst>
                  </p14:cNvPr>
                  <p14:cNvContentPartPr/>
                  <p14:nvPr/>
                </p14:nvContentPartPr>
                <p14:xfrm>
                  <a:off x="5760614" y="4006113"/>
                  <a:ext cx="156600" cy="122040"/>
                </p14:xfrm>
              </p:contentPart>
            </mc:Choice>
            <mc:Fallback xmlns="">
              <p:pic>
                <p:nvPicPr>
                  <p:cNvPr id="128" name="Ink 127">
                    <a:extLst>
                      <a:ext uri="{FF2B5EF4-FFF2-40B4-BE49-F238E27FC236}">
                        <a16:creationId xmlns:a16="http://schemas.microsoft.com/office/drawing/2014/main" id="{615C595F-E53B-2246-9918-00569DB4D716}"/>
                      </a:ext>
                    </a:extLst>
                  </p:cNvPr>
                  <p:cNvPicPr/>
                  <p:nvPr/>
                </p:nvPicPr>
                <p:blipFill>
                  <a:blip r:embed="rId109"/>
                  <a:stretch>
                    <a:fillRect/>
                  </a:stretch>
                </p:blipFill>
                <p:spPr>
                  <a:xfrm>
                    <a:off x="5745134" y="3990587"/>
                    <a:ext cx="187200" cy="152731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0">
                <p14:nvContentPartPr>
                  <p14:cNvPr id="130" name="Ink 129">
                    <a:extLst>
                      <a:ext uri="{FF2B5EF4-FFF2-40B4-BE49-F238E27FC236}">
                        <a16:creationId xmlns:a16="http://schemas.microsoft.com/office/drawing/2014/main" id="{4A47D580-05A5-EF40-8ECF-626AD11AD250}"/>
                      </a:ext>
                    </a:extLst>
                  </p14:cNvPr>
                  <p14:cNvContentPartPr/>
                  <p14:nvPr/>
                </p14:nvContentPartPr>
                <p14:xfrm>
                  <a:off x="5783294" y="4334073"/>
                  <a:ext cx="167760" cy="362160"/>
                </p14:xfrm>
              </p:contentPart>
            </mc:Choice>
            <mc:Fallback xmlns="">
              <p:pic>
                <p:nvPicPr>
                  <p:cNvPr id="130" name="Ink 129">
                    <a:extLst>
                      <a:ext uri="{FF2B5EF4-FFF2-40B4-BE49-F238E27FC236}">
                        <a16:creationId xmlns:a16="http://schemas.microsoft.com/office/drawing/2014/main" id="{4A47D580-05A5-EF40-8ECF-626AD11AD250}"/>
                      </a:ext>
                    </a:extLst>
                  </p:cNvPr>
                  <p:cNvPicPr/>
                  <p:nvPr/>
                </p:nvPicPr>
                <p:blipFill>
                  <a:blip r:embed="rId111"/>
                  <a:stretch>
                    <a:fillRect/>
                  </a:stretch>
                </p:blipFill>
                <p:spPr>
                  <a:xfrm>
                    <a:off x="5767814" y="4318593"/>
                    <a:ext cx="198360" cy="392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2">
                <p14:nvContentPartPr>
                  <p14:cNvPr id="132" name="Ink 131">
                    <a:extLst>
                      <a:ext uri="{FF2B5EF4-FFF2-40B4-BE49-F238E27FC236}">
                        <a16:creationId xmlns:a16="http://schemas.microsoft.com/office/drawing/2014/main" id="{C34421B3-9119-BE49-A6BF-BFB79D499BB3}"/>
                      </a:ext>
                    </a:extLst>
                  </p14:cNvPr>
                  <p14:cNvContentPartPr/>
                  <p14:nvPr/>
                </p14:nvContentPartPr>
                <p14:xfrm>
                  <a:off x="3391094" y="3630993"/>
                  <a:ext cx="203760" cy="289080"/>
                </p14:xfrm>
              </p:contentPart>
            </mc:Choice>
            <mc:Fallback xmlns="">
              <p:pic>
                <p:nvPicPr>
                  <p:cNvPr id="132" name="Ink 131">
                    <a:extLst>
                      <a:ext uri="{FF2B5EF4-FFF2-40B4-BE49-F238E27FC236}">
                        <a16:creationId xmlns:a16="http://schemas.microsoft.com/office/drawing/2014/main" id="{C34421B3-9119-BE49-A6BF-BFB79D499BB3}"/>
                      </a:ext>
                    </a:extLst>
                  </p:cNvPr>
                  <p:cNvPicPr/>
                  <p:nvPr/>
                </p:nvPicPr>
                <p:blipFill>
                  <a:blip r:embed="rId113"/>
                  <a:stretch>
                    <a:fillRect/>
                  </a:stretch>
                </p:blipFill>
                <p:spPr>
                  <a:xfrm>
                    <a:off x="3375614" y="3615532"/>
                    <a:ext cx="234360" cy="31964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4">
                <p14:nvContentPartPr>
                  <p14:cNvPr id="133" name="Ink 132">
                    <a:extLst>
                      <a:ext uri="{FF2B5EF4-FFF2-40B4-BE49-F238E27FC236}">
                        <a16:creationId xmlns:a16="http://schemas.microsoft.com/office/drawing/2014/main" id="{6FA50C2A-F1A9-B648-BBBA-1582CFF4CCD8}"/>
                      </a:ext>
                    </a:extLst>
                  </p14:cNvPr>
                  <p14:cNvContentPartPr/>
                  <p14:nvPr/>
                </p14:nvContentPartPr>
                <p14:xfrm>
                  <a:off x="3558494" y="3648993"/>
                  <a:ext cx="167760" cy="14040"/>
                </p14:xfrm>
              </p:contentPart>
            </mc:Choice>
            <mc:Fallback xmlns="">
              <p:pic>
                <p:nvPicPr>
                  <p:cNvPr id="133" name="Ink 132">
                    <a:extLst>
                      <a:ext uri="{FF2B5EF4-FFF2-40B4-BE49-F238E27FC236}">
                        <a16:creationId xmlns:a16="http://schemas.microsoft.com/office/drawing/2014/main" id="{6FA50C2A-F1A9-B648-BBBA-1582CFF4CCD8}"/>
                      </a:ext>
                    </a:extLst>
                  </p:cNvPr>
                  <p:cNvPicPr/>
                  <p:nvPr/>
                </p:nvPicPr>
                <p:blipFill>
                  <a:blip r:embed="rId115"/>
                  <a:stretch>
                    <a:fillRect/>
                  </a:stretch>
                </p:blipFill>
                <p:spPr>
                  <a:xfrm>
                    <a:off x="3542981" y="3633513"/>
                    <a:ext cx="198426" cy="446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2175BBBA-70AD-8C40-9271-614D319CED5F}"/>
                </a:ext>
              </a:extLst>
            </p:cNvPr>
            <p:cNvGrpSpPr/>
            <p:nvPr/>
          </p:nvGrpSpPr>
          <p:grpSpPr>
            <a:xfrm>
              <a:off x="3653534" y="1677273"/>
              <a:ext cx="2385000" cy="848880"/>
              <a:chOff x="3653534" y="1677273"/>
              <a:chExt cx="2385000" cy="8488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16">
                <p14:nvContentPartPr>
                  <p14:cNvPr id="50" name="Ink 49">
                    <a:extLst>
                      <a:ext uri="{FF2B5EF4-FFF2-40B4-BE49-F238E27FC236}">
                        <a16:creationId xmlns:a16="http://schemas.microsoft.com/office/drawing/2014/main" id="{81F4442B-528D-E448-9786-A44FB4B185D3}"/>
                      </a:ext>
                    </a:extLst>
                  </p14:cNvPr>
                  <p14:cNvContentPartPr/>
                  <p14:nvPr/>
                </p14:nvContentPartPr>
                <p14:xfrm>
                  <a:off x="3920294" y="2188473"/>
                  <a:ext cx="22320" cy="113400"/>
                </p14:xfrm>
              </p:contentPart>
            </mc:Choice>
            <mc:Fallback xmlns="">
              <p:pic>
                <p:nvPicPr>
                  <p:cNvPr id="50" name="Ink 49">
                    <a:extLst>
                      <a:ext uri="{FF2B5EF4-FFF2-40B4-BE49-F238E27FC236}">
                        <a16:creationId xmlns:a16="http://schemas.microsoft.com/office/drawing/2014/main" id="{81F4442B-528D-E448-9786-A44FB4B185D3}"/>
                      </a:ext>
                    </a:extLst>
                  </p:cNvPr>
                  <p:cNvPicPr/>
                  <p:nvPr/>
                </p:nvPicPr>
                <p:blipFill>
                  <a:blip r:embed="rId117"/>
                  <a:stretch>
                    <a:fillRect/>
                  </a:stretch>
                </p:blipFill>
                <p:spPr>
                  <a:xfrm>
                    <a:off x="3905060" y="2172993"/>
                    <a:ext cx="52434" cy="144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8">
                <p14:nvContentPartPr>
                  <p14:cNvPr id="51" name="Ink 50">
                    <a:extLst>
                      <a:ext uri="{FF2B5EF4-FFF2-40B4-BE49-F238E27FC236}">
                        <a16:creationId xmlns:a16="http://schemas.microsoft.com/office/drawing/2014/main" id="{23172C43-8AD3-C249-A075-2E80125DE39C}"/>
                      </a:ext>
                    </a:extLst>
                  </p14:cNvPr>
                  <p14:cNvContentPartPr/>
                  <p14:nvPr/>
                </p14:nvContentPartPr>
                <p14:xfrm>
                  <a:off x="3925334" y="2188473"/>
                  <a:ext cx="1415160" cy="131400"/>
                </p14:xfrm>
              </p:contentPart>
            </mc:Choice>
            <mc:Fallback xmlns="">
              <p:pic>
                <p:nvPicPr>
                  <p:cNvPr id="51" name="Ink 50">
                    <a:extLst>
                      <a:ext uri="{FF2B5EF4-FFF2-40B4-BE49-F238E27FC236}">
                        <a16:creationId xmlns:a16="http://schemas.microsoft.com/office/drawing/2014/main" id="{23172C43-8AD3-C249-A075-2E80125DE39C}"/>
                      </a:ext>
                    </a:extLst>
                  </p:cNvPr>
                  <p:cNvPicPr/>
                  <p:nvPr/>
                </p:nvPicPr>
                <p:blipFill>
                  <a:blip r:embed="rId119"/>
                  <a:stretch>
                    <a:fillRect/>
                  </a:stretch>
                </p:blipFill>
                <p:spPr>
                  <a:xfrm>
                    <a:off x="3909854" y="2173035"/>
                    <a:ext cx="1445760" cy="16191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0">
                <p14:nvContentPartPr>
                  <p14:cNvPr id="53" name="Ink 52">
                    <a:extLst>
                      <a:ext uri="{FF2B5EF4-FFF2-40B4-BE49-F238E27FC236}">
                        <a16:creationId xmlns:a16="http://schemas.microsoft.com/office/drawing/2014/main" id="{99AC610E-A760-8B49-8AC4-F78AA8E20577}"/>
                      </a:ext>
                    </a:extLst>
                  </p14:cNvPr>
                  <p14:cNvContentPartPr/>
                  <p14:nvPr/>
                </p14:nvContentPartPr>
                <p14:xfrm>
                  <a:off x="3915614" y="2292513"/>
                  <a:ext cx="1399680" cy="113400"/>
                </p14:xfrm>
              </p:contentPart>
            </mc:Choice>
            <mc:Fallback xmlns="">
              <p:pic>
                <p:nvPicPr>
                  <p:cNvPr id="53" name="Ink 52">
                    <a:extLst>
                      <a:ext uri="{FF2B5EF4-FFF2-40B4-BE49-F238E27FC236}">
                        <a16:creationId xmlns:a16="http://schemas.microsoft.com/office/drawing/2014/main" id="{99AC610E-A760-8B49-8AC4-F78AA8E20577}"/>
                      </a:ext>
                    </a:extLst>
                  </p:cNvPr>
                  <p:cNvPicPr/>
                  <p:nvPr/>
                </p:nvPicPr>
                <p:blipFill>
                  <a:blip r:embed="rId121"/>
                  <a:stretch>
                    <a:fillRect/>
                  </a:stretch>
                </p:blipFill>
                <p:spPr>
                  <a:xfrm>
                    <a:off x="3900134" y="2277033"/>
                    <a:ext cx="1430280" cy="144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2">
                <p14:nvContentPartPr>
                  <p14:cNvPr id="55" name="Ink 54">
                    <a:extLst>
                      <a:ext uri="{FF2B5EF4-FFF2-40B4-BE49-F238E27FC236}">
                        <a16:creationId xmlns:a16="http://schemas.microsoft.com/office/drawing/2014/main" id="{FF4A7DB1-3DAC-FA40-BF4A-B28C113FC59E}"/>
                      </a:ext>
                    </a:extLst>
                  </p14:cNvPr>
                  <p14:cNvContentPartPr/>
                  <p14:nvPr/>
                </p14:nvContentPartPr>
                <p14:xfrm>
                  <a:off x="5322134" y="2326713"/>
                  <a:ext cx="23040" cy="81720"/>
                </p14:xfrm>
              </p:contentPart>
            </mc:Choice>
            <mc:Fallback xmlns="">
              <p:pic>
                <p:nvPicPr>
                  <p:cNvPr id="55" name="Ink 54">
                    <a:extLst>
                      <a:ext uri="{FF2B5EF4-FFF2-40B4-BE49-F238E27FC236}">
                        <a16:creationId xmlns:a16="http://schemas.microsoft.com/office/drawing/2014/main" id="{FF4A7DB1-3DAC-FA40-BF4A-B28C113FC59E}"/>
                      </a:ext>
                    </a:extLst>
                  </p:cNvPr>
                  <p:cNvPicPr/>
                  <p:nvPr/>
                </p:nvPicPr>
                <p:blipFill>
                  <a:blip r:embed="rId123"/>
                  <a:stretch>
                    <a:fillRect/>
                  </a:stretch>
                </p:blipFill>
                <p:spPr>
                  <a:xfrm>
                    <a:off x="5306654" y="2311233"/>
                    <a:ext cx="53640" cy="112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4">
                <p14:nvContentPartPr>
                  <p14:cNvPr id="57" name="Ink 56">
                    <a:extLst>
                      <a:ext uri="{FF2B5EF4-FFF2-40B4-BE49-F238E27FC236}">
                        <a16:creationId xmlns:a16="http://schemas.microsoft.com/office/drawing/2014/main" id="{F5E3F683-E467-9040-93A9-033A30ED4B20}"/>
                      </a:ext>
                    </a:extLst>
                  </p14:cNvPr>
                  <p14:cNvContentPartPr/>
                  <p14:nvPr/>
                </p14:nvContentPartPr>
                <p14:xfrm>
                  <a:off x="5331134" y="2378193"/>
                  <a:ext cx="605880" cy="147960"/>
                </p14:xfrm>
              </p:contentPart>
            </mc:Choice>
            <mc:Fallback xmlns="">
              <p:pic>
                <p:nvPicPr>
                  <p:cNvPr id="57" name="Ink 56">
                    <a:extLst>
                      <a:ext uri="{FF2B5EF4-FFF2-40B4-BE49-F238E27FC236}">
                        <a16:creationId xmlns:a16="http://schemas.microsoft.com/office/drawing/2014/main" id="{F5E3F683-E467-9040-93A9-033A30ED4B20}"/>
                      </a:ext>
                    </a:extLst>
                  </p:cNvPr>
                  <p:cNvPicPr/>
                  <p:nvPr/>
                </p:nvPicPr>
                <p:blipFill>
                  <a:blip r:embed="rId125"/>
                  <a:stretch>
                    <a:fillRect/>
                  </a:stretch>
                </p:blipFill>
                <p:spPr>
                  <a:xfrm>
                    <a:off x="5315654" y="2362713"/>
                    <a:ext cx="636480" cy="178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6">
                <p14:nvContentPartPr>
                  <p14:cNvPr id="58" name="Ink 57">
                    <a:extLst>
                      <a:ext uri="{FF2B5EF4-FFF2-40B4-BE49-F238E27FC236}">
                        <a16:creationId xmlns:a16="http://schemas.microsoft.com/office/drawing/2014/main" id="{6BADE47E-DAC1-F24F-9BEE-6D938DA02CCB}"/>
                      </a:ext>
                    </a:extLst>
                  </p14:cNvPr>
                  <p14:cNvContentPartPr/>
                  <p14:nvPr/>
                </p14:nvContentPartPr>
                <p14:xfrm>
                  <a:off x="5294774" y="2247153"/>
                  <a:ext cx="696600" cy="208440"/>
                </p14:xfrm>
              </p:contentPart>
            </mc:Choice>
            <mc:Fallback xmlns="">
              <p:pic>
                <p:nvPicPr>
                  <p:cNvPr id="58" name="Ink 57">
                    <a:extLst>
                      <a:ext uri="{FF2B5EF4-FFF2-40B4-BE49-F238E27FC236}">
                        <a16:creationId xmlns:a16="http://schemas.microsoft.com/office/drawing/2014/main" id="{6BADE47E-DAC1-F24F-9BEE-6D938DA02CCB}"/>
                      </a:ext>
                    </a:extLst>
                  </p:cNvPr>
                  <p:cNvPicPr/>
                  <p:nvPr/>
                </p:nvPicPr>
                <p:blipFill>
                  <a:blip r:embed="rId127"/>
                  <a:stretch>
                    <a:fillRect/>
                  </a:stretch>
                </p:blipFill>
                <p:spPr>
                  <a:xfrm>
                    <a:off x="5279294" y="2231646"/>
                    <a:ext cx="727200" cy="23909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8">
                <p14:nvContentPartPr>
                  <p14:cNvPr id="60" name="Ink 59">
                    <a:extLst>
                      <a:ext uri="{FF2B5EF4-FFF2-40B4-BE49-F238E27FC236}">
                        <a16:creationId xmlns:a16="http://schemas.microsoft.com/office/drawing/2014/main" id="{C357870B-A826-2C4A-984E-06B7B6941B29}"/>
                      </a:ext>
                    </a:extLst>
                  </p14:cNvPr>
                  <p14:cNvContentPartPr/>
                  <p14:nvPr/>
                </p14:nvContentPartPr>
                <p14:xfrm>
                  <a:off x="3712214" y="2071473"/>
                  <a:ext cx="1617120" cy="212400"/>
                </p14:xfrm>
              </p:contentPart>
            </mc:Choice>
            <mc:Fallback xmlns="">
              <p:pic>
                <p:nvPicPr>
                  <p:cNvPr id="60" name="Ink 59">
                    <a:extLst>
                      <a:ext uri="{FF2B5EF4-FFF2-40B4-BE49-F238E27FC236}">
                        <a16:creationId xmlns:a16="http://schemas.microsoft.com/office/drawing/2014/main" id="{C357870B-A826-2C4A-984E-06B7B6941B29}"/>
                      </a:ext>
                    </a:extLst>
                  </p:cNvPr>
                  <p:cNvPicPr/>
                  <p:nvPr/>
                </p:nvPicPr>
                <p:blipFill>
                  <a:blip r:embed="rId129"/>
                  <a:stretch>
                    <a:fillRect/>
                  </a:stretch>
                </p:blipFill>
                <p:spPr>
                  <a:xfrm>
                    <a:off x="3696734" y="2055993"/>
                    <a:ext cx="1647720" cy="243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0">
                <p14:nvContentPartPr>
                  <p14:cNvPr id="62" name="Ink 61">
                    <a:extLst>
                      <a:ext uri="{FF2B5EF4-FFF2-40B4-BE49-F238E27FC236}">
                        <a16:creationId xmlns:a16="http://schemas.microsoft.com/office/drawing/2014/main" id="{8C03C03F-120C-E740-9422-76D4A412AD45}"/>
                      </a:ext>
                    </a:extLst>
                  </p14:cNvPr>
                  <p14:cNvContentPartPr/>
                  <p14:nvPr/>
                </p14:nvContentPartPr>
                <p14:xfrm>
                  <a:off x="3716894" y="2066433"/>
                  <a:ext cx="1600920" cy="122400"/>
                </p14:xfrm>
              </p:contentPart>
            </mc:Choice>
            <mc:Fallback xmlns="">
              <p:pic>
                <p:nvPicPr>
                  <p:cNvPr id="62" name="Ink 61">
                    <a:extLst>
                      <a:ext uri="{FF2B5EF4-FFF2-40B4-BE49-F238E27FC236}">
                        <a16:creationId xmlns:a16="http://schemas.microsoft.com/office/drawing/2014/main" id="{8C03C03F-120C-E740-9422-76D4A412AD45}"/>
                      </a:ext>
                    </a:extLst>
                  </p:cNvPr>
                  <p:cNvPicPr/>
                  <p:nvPr/>
                </p:nvPicPr>
                <p:blipFill>
                  <a:blip r:embed="rId131"/>
                  <a:stretch>
                    <a:fillRect/>
                  </a:stretch>
                </p:blipFill>
                <p:spPr>
                  <a:xfrm>
                    <a:off x="3701417" y="2050953"/>
                    <a:ext cx="1631513" cy="153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2">
                <p14:nvContentPartPr>
                  <p14:cNvPr id="63" name="Ink 62">
                    <a:extLst>
                      <a:ext uri="{FF2B5EF4-FFF2-40B4-BE49-F238E27FC236}">
                        <a16:creationId xmlns:a16="http://schemas.microsoft.com/office/drawing/2014/main" id="{4CC0CA9B-17A7-0B4E-B989-E79FBC142610}"/>
                      </a:ext>
                    </a:extLst>
                  </p14:cNvPr>
                  <p14:cNvContentPartPr/>
                  <p14:nvPr/>
                </p14:nvContentPartPr>
                <p14:xfrm>
                  <a:off x="5358134" y="2174793"/>
                  <a:ext cx="14040" cy="95400"/>
                </p14:xfrm>
              </p:contentPart>
            </mc:Choice>
            <mc:Fallback xmlns="">
              <p:pic>
                <p:nvPicPr>
                  <p:cNvPr id="63" name="Ink 62">
                    <a:extLst>
                      <a:ext uri="{FF2B5EF4-FFF2-40B4-BE49-F238E27FC236}">
                        <a16:creationId xmlns:a16="http://schemas.microsoft.com/office/drawing/2014/main" id="{4CC0CA9B-17A7-0B4E-B989-E79FBC142610}"/>
                      </a:ext>
                    </a:extLst>
                  </p:cNvPr>
                  <p:cNvPicPr/>
                  <p:nvPr/>
                </p:nvPicPr>
                <p:blipFill>
                  <a:blip r:embed="rId133"/>
                  <a:stretch>
                    <a:fillRect/>
                  </a:stretch>
                </p:blipFill>
                <p:spPr>
                  <a:xfrm>
                    <a:off x="5342247" y="2159254"/>
                    <a:ext cx="45445" cy="12611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4">
                <p14:nvContentPartPr>
                  <p14:cNvPr id="65" name="Ink 64">
                    <a:extLst>
                      <a:ext uri="{FF2B5EF4-FFF2-40B4-BE49-F238E27FC236}">
                        <a16:creationId xmlns:a16="http://schemas.microsoft.com/office/drawing/2014/main" id="{D383391E-6AA5-3F48-8D0F-9584C5031F8B}"/>
                      </a:ext>
                    </a:extLst>
                  </p14:cNvPr>
                  <p14:cNvContentPartPr/>
                  <p14:nvPr/>
                </p14:nvContentPartPr>
                <p14:xfrm>
                  <a:off x="3856934" y="2048073"/>
                  <a:ext cx="764640" cy="36360"/>
                </p14:xfrm>
              </p:contentPart>
            </mc:Choice>
            <mc:Fallback xmlns="">
              <p:pic>
                <p:nvPicPr>
                  <p:cNvPr id="65" name="Ink 64">
                    <a:extLst>
                      <a:ext uri="{FF2B5EF4-FFF2-40B4-BE49-F238E27FC236}">
                        <a16:creationId xmlns:a16="http://schemas.microsoft.com/office/drawing/2014/main" id="{D383391E-6AA5-3F48-8D0F-9584C5031F8B}"/>
                      </a:ext>
                    </a:extLst>
                  </p:cNvPr>
                  <p:cNvPicPr/>
                  <p:nvPr/>
                </p:nvPicPr>
                <p:blipFill>
                  <a:blip r:embed="rId135"/>
                  <a:stretch>
                    <a:fillRect/>
                  </a:stretch>
                </p:blipFill>
                <p:spPr>
                  <a:xfrm>
                    <a:off x="3841447" y="2032593"/>
                    <a:ext cx="795254" cy="66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6">
                <p14:nvContentPartPr>
                  <p14:cNvPr id="67" name="Ink 66">
                    <a:extLst>
                      <a:ext uri="{FF2B5EF4-FFF2-40B4-BE49-F238E27FC236}">
                        <a16:creationId xmlns:a16="http://schemas.microsoft.com/office/drawing/2014/main" id="{B331D45F-A219-BA43-B6DF-6577BB606D53}"/>
                      </a:ext>
                    </a:extLst>
                  </p14:cNvPr>
                  <p14:cNvContentPartPr/>
                  <p14:nvPr/>
                </p14:nvContentPartPr>
                <p14:xfrm>
                  <a:off x="4535894" y="2052753"/>
                  <a:ext cx="777600" cy="59040"/>
                </p14:xfrm>
              </p:contentPart>
            </mc:Choice>
            <mc:Fallback xmlns="">
              <p:pic>
                <p:nvPicPr>
                  <p:cNvPr id="67" name="Ink 66">
                    <a:extLst>
                      <a:ext uri="{FF2B5EF4-FFF2-40B4-BE49-F238E27FC236}">
                        <a16:creationId xmlns:a16="http://schemas.microsoft.com/office/drawing/2014/main" id="{B331D45F-A219-BA43-B6DF-6577BB606D53}"/>
                      </a:ext>
                    </a:extLst>
                  </p:cNvPr>
                  <p:cNvPicPr/>
                  <p:nvPr/>
                </p:nvPicPr>
                <p:blipFill>
                  <a:blip r:embed="rId137"/>
                  <a:stretch>
                    <a:fillRect/>
                  </a:stretch>
                </p:blipFill>
                <p:spPr>
                  <a:xfrm>
                    <a:off x="4520414" y="2037367"/>
                    <a:ext cx="808200" cy="8945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8">
                <p14:nvContentPartPr>
                  <p14:cNvPr id="69" name="Ink 68">
                    <a:extLst>
                      <a:ext uri="{FF2B5EF4-FFF2-40B4-BE49-F238E27FC236}">
                        <a16:creationId xmlns:a16="http://schemas.microsoft.com/office/drawing/2014/main" id="{3BA7F192-8F07-F249-B312-EE2A821034CE}"/>
                      </a:ext>
                    </a:extLst>
                  </p14:cNvPr>
                  <p14:cNvContentPartPr/>
                  <p14:nvPr/>
                </p14:nvContentPartPr>
                <p14:xfrm>
                  <a:off x="5231414" y="2098113"/>
                  <a:ext cx="807120" cy="316800"/>
                </p14:xfrm>
              </p:contentPart>
            </mc:Choice>
            <mc:Fallback xmlns="">
              <p:pic>
                <p:nvPicPr>
                  <p:cNvPr id="69" name="Ink 68">
                    <a:extLst>
                      <a:ext uri="{FF2B5EF4-FFF2-40B4-BE49-F238E27FC236}">
                        <a16:creationId xmlns:a16="http://schemas.microsoft.com/office/drawing/2014/main" id="{3BA7F192-8F07-F249-B312-EE2A821034CE}"/>
                      </a:ext>
                    </a:extLst>
                  </p:cNvPr>
                  <p:cNvPicPr/>
                  <p:nvPr/>
                </p:nvPicPr>
                <p:blipFill>
                  <a:blip r:embed="rId139"/>
                  <a:stretch>
                    <a:fillRect/>
                  </a:stretch>
                </p:blipFill>
                <p:spPr>
                  <a:xfrm>
                    <a:off x="5215934" y="2082633"/>
                    <a:ext cx="837720" cy="347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40">
                <p14:nvContentPartPr>
                  <p14:cNvPr id="135" name="Ink 134">
                    <a:extLst>
                      <a:ext uri="{FF2B5EF4-FFF2-40B4-BE49-F238E27FC236}">
                        <a16:creationId xmlns:a16="http://schemas.microsoft.com/office/drawing/2014/main" id="{A8094BBA-26B0-B543-A868-5972440294CA}"/>
                      </a:ext>
                    </a:extLst>
                  </p14:cNvPr>
                  <p14:cNvContentPartPr/>
                  <p14:nvPr/>
                </p14:nvContentPartPr>
                <p14:xfrm>
                  <a:off x="3653534" y="1690953"/>
                  <a:ext cx="2120760" cy="226440"/>
                </p14:xfrm>
              </p:contentPart>
            </mc:Choice>
            <mc:Fallback xmlns="">
              <p:pic>
                <p:nvPicPr>
                  <p:cNvPr id="135" name="Ink 134">
                    <a:extLst>
                      <a:ext uri="{FF2B5EF4-FFF2-40B4-BE49-F238E27FC236}">
                        <a16:creationId xmlns:a16="http://schemas.microsoft.com/office/drawing/2014/main" id="{A8094BBA-26B0-B543-A868-5972440294CA}"/>
                      </a:ext>
                    </a:extLst>
                  </p:cNvPr>
                  <p:cNvPicPr/>
                  <p:nvPr/>
                </p:nvPicPr>
                <p:blipFill>
                  <a:blip r:embed="rId141"/>
                  <a:stretch>
                    <a:fillRect/>
                  </a:stretch>
                </p:blipFill>
                <p:spPr>
                  <a:xfrm>
                    <a:off x="3638054" y="1675473"/>
                    <a:ext cx="2151360" cy="257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42">
                <p14:nvContentPartPr>
                  <p14:cNvPr id="137" name="Ink 136">
                    <a:extLst>
                      <a:ext uri="{FF2B5EF4-FFF2-40B4-BE49-F238E27FC236}">
                        <a16:creationId xmlns:a16="http://schemas.microsoft.com/office/drawing/2014/main" id="{8D0D71BF-84A6-294C-9C6B-7A449390B38B}"/>
                      </a:ext>
                    </a:extLst>
                  </p14:cNvPr>
                  <p14:cNvContentPartPr/>
                  <p14:nvPr/>
                </p14:nvContentPartPr>
                <p14:xfrm>
                  <a:off x="3662894" y="1677273"/>
                  <a:ext cx="2224440" cy="23040"/>
                </p14:xfrm>
              </p:contentPart>
            </mc:Choice>
            <mc:Fallback xmlns="">
              <p:pic>
                <p:nvPicPr>
                  <p:cNvPr id="137" name="Ink 136">
                    <a:extLst>
                      <a:ext uri="{FF2B5EF4-FFF2-40B4-BE49-F238E27FC236}">
                        <a16:creationId xmlns:a16="http://schemas.microsoft.com/office/drawing/2014/main" id="{8D0D71BF-84A6-294C-9C6B-7A449390B38B}"/>
                      </a:ext>
                    </a:extLst>
                  </p:cNvPr>
                  <p:cNvPicPr/>
                  <p:nvPr/>
                </p:nvPicPr>
                <p:blipFill>
                  <a:blip r:embed="rId143"/>
                  <a:stretch>
                    <a:fillRect/>
                  </a:stretch>
                </p:blipFill>
                <p:spPr>
                  <a:xfrm>
                    <a:off x="3647414" y="1661793"/>
                    <a:ext cx="2255040" cy="53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44">
                <p14:nvContentPartPr>
                  <p14:cNvPr id="139" name="Ink 138">
                    <a:extLst>
                      <a:ext uri="{FF2B5EF4-FFF2-40B4-BE49-F238E27FC236}">
                        <a16:creationId xmlns:a16="http://schemas.microsoft.com/office/drawing/2014/main" id="{98D3ACA8-DFF9-FC4F-8823-B9885A3D44B3}"/>
                      </a:ext>
                    </a:extLst>
                  </p14:cNvPr>
                  <p14:cNvContentPartPr/>
                  <p14:nvPr/>
                </p14:nvContentPartPr>
                <p14:xfrm>
                  <a:off x="5812814" y="1944033"/>
                  <a:ext cx="27360" cy="14040"/>
                </p14:xfrm>
              </p:contentPart>
            </mc:Choice>
            <mc:Fallback xmlns="">
              <p:pic>
                <p:nvPicPr>
                  <p:cNvPr id="139" name="Ink 138">
                    <a:extLst>
                      <a:ext uri="{FF2B5EF4-FFF2-40B4-BE49-F238E27FC236}">
                        <a16:creationId xmlns:a16="http://schemas.microsoft.com/office/drawing/2014/main" id="{98D3ACA8-DFF9-FC4F-8823-B9885A3D44B3}"/>
                      </a:ext>
                    </a:extLst>
                  </p:cNvPr>
                  <p:cNvPicPr/>
                  <p:nvPr/>
                </p:nvPicPr>
                <p:blipFill>
                  <a:blip r:embed="rId145"/>
                  <a:stretch>
                    <a:fillRect/>
                  </a:stretch>
                </p:blipFill>
                <p:spPr>
                  <a:xfrm>
                    <a:off x="5797334" y="1928553"/>
                    <a:ext cx="57960" cy="44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46">
                <p14:nvContentPartPr>
                  <p14:cNvPr id="141" name="Ink 140">
                    <a:extLst>
                      <a:ext uri="{FF2B5EF4-FFF2-40B4-BE49-F238E27FC236}">
                        <a16:creationId xmlns:a16="http://schemas.microsoft.com/office/drawing/2014/main" id="{4E970A92-C441-4C42-91E2-EFE7BC5023D9}"/>
                      </a:ext>
                    </a:extLst>
                  </p14:cNvPr>
                  <p14:cNvContentPartPr/>
                  <p14:nvPr/>
                </p14:nvContentPartPr>
                <p14:xfrm>
                  <a:off x="4114694" y="1903353"/>
                  <a:ext cx="136080" cy="118080"/>
                </p14:xfrm>
              </p:contentPart>
            </mc:Choice>
            <mc:Fallback xmlns="">
              <p:pic>
                <p:nvPicPr>
                  <p:cNvPr id="141" name="Ink 140">
                    <a:extLst>
                      <a:ext uri="{FF2B5EF4-FFF2-40B4-BE49-F238E27FC236}">
                        <a16:creationId xmlns:a16="http://schemas.microsoft.com/office/drawing/2014/main" id="{4E970A92-C441-4C42-91E2-EFE7BC5023D9}"/>
                      </a:ext>
                    </a:extLst>
                  </p:cNvPr>
                  <p:cNvPicPr/>
                  <p:nvPr/>
                </p:nvPicPr>
                <p:blipFill>
                  <a:blip r:embed="rId147"/>
                  <a:stretch>
                    <a:fillRect/>
                  </a:stretch>
                </p:blipFill>
                <p:spPr>
                  <a:xfrm>
                    <a:off x="4099214" y="1887873"/>
                    <a:ext cx="166680" cy="148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48">
                <p14:nvContentPartPr>
                  <p14:cNvPr id="143" name="Ink 142">
                    <a:extLst>
                      <a:ext uri="{FF2B5EF4-FFF2-40B4-BE49-F238E27FC236}">
                        <a16:creationId xmlns:a16="http://schemas.microsoft.com/office/drawing/2014/main" id="{D5F6BEAB-97C4-4D40-91B2-1255F6A0EC8E}"/>
                      </a:ext>
                    </a:extLst>
                  </p14:cNvPr>
                  <p14:cNvContentPartPr/>
                  <p14:nvPr/>
                </p14:nvContentPartPr>
                <p14:xfrm>
                  <a:off x="4214054" y="2021073"/>
                  <a:ext cx="1132920" cy="81720"/>
                </p14:xfrm>
              </p:contentPart>
            </mc:Choice>
            <mc:Fallback xmlns="">
              <p:pic>
                <p:nvPicPr>
                  <p:cNvPr id="143" name="Ink 142">
                    <a:extLst>
                      <a:ext uri="{FF2B5EF4-FFF2-40B4-BE49-F238E27FC236}">
                        <a16:creationId xmlns:a16="http://schemas.microsoft.com/office/drawing/2014/main" id="{D5F6BEAB-97C4-4D40-91B2-1255F6A0EC8E}"/>
                      </a:ext>
                    </a:extLst>
                  </p:cNvPr>
                  <p:cNvPicPr/>
                  <p:nvPr/>
                </p:nvPicPr>
                <p:blipFill>
                  <a:blip r:embed="rId149"/>
                  <a:stretch>
                    <a:fillRect/>
                  </a:stretch>
                </p:blipFill>
                <p:spPr>
                  <a:xfrm>
                    <a:off x="4198574" y="2005593"/>
                    <a:ext cx="1163520" cy="112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0">
                <p14:nvContentPartPr>
                  <p14:cNvPr id="145" name="Ink 144">
                    <a:extLst>
                      <a:ext uri="{FF2B5EF4-FFF2-40B4-BE49-F238E27FC236}">
                        <a16:creationId xmlns:a16="http://schemas.microsoft.com/office/drawing/2014/main" id="{B0033800-E387-B04D-AE89-9907A12E84B8}"/>
                      </a:ext>
                    </a:extLst>
                  </p14:cNvPr>
                  <p14:cNvContentPartPr/>
                  <p14:nvPr/>
                </p14:nvContentPartPr>
                <p14:xfrm>
                  <a:off x="5313134" y="2098113"/>
                  <a:ext cx="687600" cy="276120"/>
                </p14:xfrm>
              </p:contentPart>
            </mc:Choice>
            <mc:Fallback xmlns="">
              <p:pic>
                <p:nvPicPr>
                  <p:cNvPr id="145" name="Ink 144">
                    <a:extLst>
                      <a:ext uri="{FF2B5EF4-FFF2-40B4-BE49-F238E27FC236}">
                        <a16:creationId xmlns:a16="http://schemas.microsoft.com/office/drawing/2014/main" id="{B0033800-E387-B04D-AE89-9907A12E84B8}"/>
                      </a:ext>
                    </a:extLst>
                  </p:cNvPr>
                  <p:cNvPicPr/>
                  <p:nvPr/>
                </p:nvPicPr>
                <p:blipFill>
                  <a:blip r:embed="rId151"/>
                  <a:stretch>
                    <a:fillRect/>
                  </a:stretch>
                </p:blipFill>
                <p:spPr>
                  <a:xfrm>
                    <a:off x="5297654" y="2082633"/>
                    <a:ext cx="718200" cy="30672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152" name="Ink 151">
                  <a:extLst>
                    <a:ext uri="{FF2B5EF4-FFF2-40B4-BE49-F238E27FC236}">
                      <a16:creationId xmlns:a16="http://schemas.microsoft.com/office/drawing/2014/main" id="{18620865-AC38-C445-B29D-7D793E142FCB}"/>
                    </a:ext>
                  </a:extLst>
                </p14:cNvPr>
                <p14:cNvContentPartPr/>
                <p14:nvPr/>
              </p14:nvContentPartPr>
              <p14:xfrm>
                <a:off x="5236094" y="4698033"/>
                <a:ext cx="710280" cy="357480"/>
              </p14:xfrm>
            </p:contentPart>
          </mc:Choice>
          <mc:Fallback xmlns="">
            <p:pic>
              <p:nvPicPr>
                <p:cNvPr id="152" name="Ink 151">
                  <a:extLst>
                    <a:ext uri="{FF2B5EF4-FFF2-40B4-BE49-F238E27FC236}">
                      <a16:creationId xmlns:a16="http://schemas.microsoft.com/office/drawing/2014/main" id="{18620865-AC38-C445-B29D-7D793E142FCB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5220614" y="4682569"/>
                  <a:ext cx="740880" cy="388049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E7BCB5A0-D0AB-FA45-BB53-ED4D562A188A}"/>
                </a:ext>
              </a:extLst>
            </p:cNvPr>
            <p:cNvGrpSpPr/>
            <p:nvPr/>
          </p:nvGrpSpPr>
          <p:grpSpPr>
            <a:xfrm>
              <a:off x="5200094" y="4196193"/>
              <a:ext cx="4808880" cy="1650960"/>
              <a:chOff x="5200094" y="4196193"/>
              <a:chExt cx="4808880" cy="16509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54">
                <p14:nvContentPartPr>
                  <p14:cNvPr id="153" name="Ink 152">
                    <a:extLst>
                      <a:ext uri="{FF2B5EF4-FFF2-40B4-BE49-F238E27FC236}">
                        <a16:creationId xmlns:a16="http://schemas.microsoft.com/office/drawing/2014/main" id="{6F4CD81F-18B3-3742-8E5C-E7CD5E154AB2}"/>
                      </a:ext>
                    </a:extLst>
                  </p14:cNvPr>
                  <p14:cNvContentPartPr/>
                  <p14:nvPr/>
                </p14:nvContentPartPr>
                <p14:xfrm>
                  <a:off x="5946014" y="4684353"/>
                  <a:ext cx="2835720" cy="646920"/>
                </p14:xfrm>
              </p:contentPart>
            </mc:Choice>
            <mc:Fallback xmlns="">
              <p:pic>
                <p:nvPicPr>
                  <p:cNvPr id="153" name="Ink 152">
                    <a:extLst>
                      <a:ext uri="{FF2B5EF4-FFF2-40B4-BE49-F238E27FC236}">
                        <a16:creationId xmlns:a16="http://schemas.microsoft.com/office/drawing/2014/main" id="{6F4CD81F-18B3-3742-8E5C-E7CD5E154AB2}"/>
                      </a:ext>
                    </a:extLst>
                  </p:cNvPr>
                  <p:cNvPicPr/>
                  <p:nvPr/>
                </p:nvPicPr>
                <p:blipFill>
                  <a:blip r:embed="rId155"/>
                  <a:stretch>
                    <a:fillRect/>
                  </a:stretch>
                </p:blipFill>
                <p:spPr>
                  <a:xfrm>
                    <a:off x="5930532" y="4668873"/>
                    <a:ext cx="2866324" cy="677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6">
                <p14:nvContentPartPr>
                  <p14:cNvPr id="154" name="Ink 153">
                    <a:extLst>
                      <a:ext uri="{FF2B5EF4-FFF2-40B4-BE49-F238E27FC236}">
                        <a16:creationId xmlns:a16="http://schemas.microsoft.com/office/drawing/2014/main" id="{7DD73835-09F5-0846-A481-58AE4D75A890}"/>
                      </a:ext>
                    </a:extLst>
                  </p14:cNvPr>
                  <p14:cNvContentPartPr/>
                  <p14:nvPr/>
                </p14:nvContentPartPr>
                <p14:xfrm>
                  <a:off x="5200094" y="5086833"/>
                  <a:ext cx="470520" cy="50040"/>
                </p14:xfrm>
              </p:contentPart>
            </mc:Choice>
            <mc:Fallback xmlns="">
              <p:pic>
                <p:nvPicPr>
                  <p:cNvPr id="154" name="Ink 153">
                    <a:extLst>
                      <a:ext uri="{FF2B5EF4-FFF2-40B4-BE49-F238E27FC236}">
                        <a16:creationId xmlns:a16="http://schemas.microsoft.com/office/drawing/2014/main" id="{7DD73835-09F5-0846-A481-58AE4D75A890}"/>
                      </a:ext>
                    </a:extLst>
                  </p:cNvPr>
                  <p:cNvPicPr/>
                  <p:nvPr/>
                </p:nvPicPr>
                <p:blipFill>
                  <a:blip r:embed="rId157"/>
                  <a:stretch>
                    <a:fillRect/>
                  </a:stretch>
                </p:blipFill>
                <p:spPr>
                  <a:xfrm>
                    <a:off x="5184614" y="5071353"/>
                    <a:ext cx="501120" cy="80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8">
                <p14:nvContentPartPr>
                  <p14:cNvPr id="155" name="Ink 154">
                    <a:extLst>
                      <a:ext uri="{FF2B5EF4-FFF2-40B4-BE49-F238E27FC236}">
                        <a16:creationId xmlns:a16="http://schemas.microsoft.com/office/drawing/2014/main" id="{566AE5C2-8D30-BF49-B40E-F78BF9B7EF8A}"/>
                      </a:ext>
                    </a:extLst>
                  </p14:cNvPr>
                  <p14:cNvContentPartPr/>
                  <p14:nvPr/>
                </p14:nvContentPartPr>
                <p14:xfrm>
                  <a:off x="5410334" y="5150193"/>
                  <a:ext cx="250920" cy="163080"/>
                </p14:xfrm>
              </p:contentPart>
            </mc:Choice>
            <mc:Fallback xmlns="">
              <p:pic>
                <p:nvPicPr>
                  <p:cNvPr id="155" name="Ink 154">
                    <a:extLst>
                      <a:ext uri="{FF2B5EF4-FFF2-40B4-BE49-F238E27FC236}">
                        <a16:creationId xmlns:a16="http://schemas.microsoft.com/office/drawing/2014/main" id="{566AE5C2-8D30-BF49-B40E-F78BF9B7EF8A}"/>
                      </a:ext>
                    </a:extLst>
                  </p:cNvPr>
                  <p:cNvPicPr/>
                  <p:nvPr/>
                </p:nvPicPr>
                <p:blipFill>
                  <a:blip r:embed="rId159"/>
                  <a:stretch>
                    <a:fillRect/>
                  </a:stretch>
                </p:blipFill>
                <p:spPr>
                  <a:xfrm>
                    <a:off x="5394854" y="5134747"/>
                    <a:ext cx="281520" cy="19361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60">
                <p14:nvContentPartPr>
                  <p14:cNvPr id="156" name="Ink 155">
                    <a:extLst>
                      <a:ext uri="{FF2B5EF4-FFF2-40B4-BE49-F238E27FC236}">
                        <a16:creationId xmlns:a16="http://schemas.microsoft.com/office/drawing/2014/main" id="{7CD5C434-B495-184E-AD6A-9D4FA770BB52}"/>
                      </a:ext>
                    </a:extLst>
                  </p14:cNvPr>
                  <p14:cNvContentPartPr/>
                  <p14:nvPr/>
                </p14:nvContentPartPr>
                <p14:xfrm>
                  <a:off x="5462174" y="5317593"/>
                  <a:ext cx="1863360" cy="475200"/>
                </p14:xfrm>
              </p:contentPart>
            </mc:Choice>
            <mc:Fallback xmlns="">
              <p:pic>
                <p:nvPicPr>
                  <p:cNvPr id="156" name="Ink 155">
                    <a:extLst>
                      <a:ext uri="{FF2B5EF4-FFF2-40B4-BE49-F238E27FC236}">
                        <a16:creationId xmlns:a16="http://schemas.microsoft.com/office/drawing/2014/main" id="{7CD5C434-B495-184E-AD6A-9D4FA770BB52}"/>
                      </a:ext>
                    </a:extLst>
                  </p:cNvPr>
                  <p:cNvPicPr/>
                  <p:nvPr/>
                </p:nvPicPr>
                <p:blipFill>
                  <a:blip r:embed="rId161"/>
                  <a:stretch>
                    <a:fillRect/>
                  </a:stretch>
                </p:blipFill>
                <p:spPr>
                  <a:xfrm>
                    <a:off x="5446694" y="5302113"/>
                    <a:ext cx="1893960" cy="505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62">
                <p14:nvContentPartPr>
                  <p14:cNvPr id="157" name="Ink 156">
                    <a:extLst>
                      <a:ext uri="{FF2B5EF4-FFF2-40B4-BE49-F238E27FC236}">
                        <a16:creationId xmlns:a16="http://schemas.microsoft.com/office/drawing/2014/main" id="{B40F3B4C-EDD4-A448-ABF8-FCE54F1972B5}"/>
                      </a:ext>
                    </a:extLst>
                  </p14:cNvPr>
                  <p14:cNvContentPartPr/>
                  <p14:nvPr/>
                </p14:nvContentPartPr>
                <p14:xfrm>
                  <a:off x="7317974" y="5656713"/>
                  <a:ext cx="233640" cy="153000"/>
                </p14:xfrm>
              </p:contentPart>
            </mc:Choice>
            <mc:Fallback xmlns="">
              <p:pic>
                <p:nvPicPr>
                  <p:cNvPr id="157" name="Ink 156">
                    <a:extLst>
                      <a:ext uri="{FF2B5EF4-FFF2-40B4-BE49-F238E27FC236}">
                        <a16:creationId xmlns:a16="http://schemas.microsoft.com/office/drawing/2014/main" id="{B40F3B4C-EDD4-A448-ABF8-FCE54F1972B5}"/>
                      </a:ext>
                    </a:extLst>
                  </p:cNvPr>
                  <p:cNvPicPr/>
                  <p:nvPr/>
                </p:nvPicPr>
                <p:blipFill>
                  <a:blip r:embed="rId163"/>
                  <a:stretch>
                    <a:fillRect/>
                  </a:stretch>
                </p:blipFill>
                <p:spPr>
                  <a:xfrm>
                    <a:off x="7302494" y="5641269"/>
                    <a:ext cx="264240" cy="18352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64">
                <p14:nvContentPartPr>
                  <p14:cNvPr id="158" name="Ink 157">
                    <a:extLst>
                      <a:ext uri="{FF2B5EF4-FFF2-40B4-BE49-F238E27FC236}">
                        <a16:creationId xmlns:a16="http://schemas.microsoft.com/office/drawing/2014/main" id="{EA9A9BCC-C52C-BC47-BBAF-BFBB07B1FF38}"/>
                      </a:ext>
                    </a:extLst>
                  </p14:cNvPr>
                  <p14:cNvContentPartPr/>
                  <p14:nvPr/>
                </p14:nvContentPartPr>
                <p14:xfrm>
                  <a:off x="7452254" y="5652033"/>
                  <a:ext cx="820800" cy="172080"/>
                </p14:xfrm>
              </p:contentPart>
            </mc:Choice>
            <mc:Fallback xmlns="">
              <p:pic>
                <p:nvPicPr>
                  <p:cNvPr id="158" name="Ink 157">
                    <a:extLst>
                      <a:ext uri="{FF2B5EF4-FFF2-40B4-BE49-F238E27FC236}">
                        <a16:creationId xmlns:a16="http://schemas.microsoft.com/office/drawing/2014/main" id="{EA9A9BCC-C52C-BC47-BBAF-BFBB07B1FF38}"/>
                      </a:ext>
                    </a:extLst>
                  </p:cNvPr>
                  <p:cNvPicPr/>
                  <p:nvPr/>
                </p:nvPicPr>
                <p:blipFill>
                  <a:blip r:embed="rId165"/>
                  <a:stretch>
                    <a:fillRect/>
                  </a:stretch>
                </p:blipFill>
                <p:spPr>
                  <a:xfrm>
                    <a:off x="7436774" y="5636553"/>
                    <a:ext cx="851400" cy="202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66">
                <p14:nvContentPartPr>
                  <p14:cNvPr id="160" name="Ink 159">
                    <a:extLst>
                      <a:ext uri="{FF2B5EF4-FFF2-40B4-BE49-F238E27FC236}">
                        <a16:creationId xmlns:a16="http://schemas.microsoft.com/office/drawing/2014/main" id="{92E3F87C-FAAF-A841-BBA5-2690DC68E3D1}"/>
                      </a:ext>
                    </a:extLst>
                  </p14:cNvPr>
                  <p14:cNvContentPartPr/>
                  <p14:nvPr/>
                </p14:nvContentPartPr>
                <p14:xfrm>
                  <a:off x="8387894" y="5128233"/>
                  <a:ext cx="813960" cy="718920"/>
                </p14:xfrm>
              </p:contentPart>
            </mc:Choice>
            <mc:Fallback xmlns="">
              <p:pic>
                <p:nvPicPr>
                  <p:cNvPr id="160" name="Ink 159">
                    <a:extLst>
                      <a:ext uri="{FF2B5EF4-FFF2-40B4-BE49-F238E27FC236}">
                        <a16:creationId xmlns:a16="http://schemas.microsoft.com/office/drawing/2014/main" id="{92E3F87C-FAAF-A841-BBA5-2690DC68E3D1}"/>
                      </a:ext>
                    </a:extLst>
                  </p:cNvPr>
                  <p:cNvPicPr/>
                  <p:nvPr/>
                </p:nvPicPr>
                <p:blipFill>
                  <a:blip r:embed="rId167"/>
                  <a:stretch>
                    <a:fillRect/>
                  </a:stretch>
                </p:blipFill>
                <p:spPr>
                  <a:xfrm>
                    <a:off x="8372414" y="5112753"/>
                    <a:ext cx="844560" cy="749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68">
                <p14:nvContentPartPr>
                  <p14:cNvPr id="162" name="Ink 161">
                    <a:extLst>
                      <a:ext uri="{FF2B5EF4-FFF2-40B4-BE49-F238E27FC236}">
                        <a16:creationId xmlns:a16="http://schemas.microsoft.com/office/drawing/2014/main" id="{6B15C178-0E52-E241-8927-EEBC11FAFF00}"/>
                      </a:ext>
                    </a:extLst>
                  </p14:cNvPr>
                  <p14:cNvContentPartPr/>
                  <p14:nvPr/>
                </p14:nvContentPartPr>
                <p14:xfrm>
                  <a:off x="8403734" y="4996473"/>
                  <a:ext cx="271080" cy="212400"/>
                </p14:xfrm>
              </p:contentPart>
            </mc:Choice>
            <mc:Fallback xmlns="">
              <p:pic>
                <p:nvPicPr>
                  <p:cNvPr id="162" name="Ink 161">
                    <a:extLst>
                      <a:ext uri="{FF2B5EF4-FFF2-40B4-BE49-F238E27FC236}">
                        <a16:creationId xmlns:a16="http://schemas.microsoft.com/office/drawing/2014/main" id="{6B15C178-0E52-E241-8927-EEBC11FAFF00}"/>
                      </a:ext>
                    </a:extLst>
                  </p:cNvPr>
                  <p:cNvPicPr/>
                  <p:nvPr/>
                </p:nvPicPr>
                <p:blipFill>
                  <a:blip r:embed="rId169"/>
                  <a:stretch>
                    <a:fillRect/>
                  </a:stretch>
                </p:blipFill>
                <p:spPr>
                  <a:xfrm>
                    <a:off x="8388254" y="4980993"/>
                    <a:ext cx="301680" cy="243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0">
                <p14:nvContentPartPr>
                  <p14:cNvPr id="163" name="Ink 162">
                    <a:extLst>
                      <a:ext uri="{FF2B5EF4-FFF2-40B4-BE49-F238E27FC236}">
                        <a16:creationId xmlns:a16="http://schemas.microsoft.com/office/drawing/2014/main" id="{25F0DF1F-7C7B-9D44-9EFF-7187905440A1}"/>
                      </a:ext>
                    </a:extLst>
                  </p14:cNvPr>
                  <p14:cNvContentPartPr/>
                  <p14:nvPr/>
                </p14:nvContentPartPr>
                <p14:xfrm>
                  <a:off x="8718374" y="4996833"/>
                  <a:ext cx="519840" cy="85680"/>
                </p14:xfrm>
              </p:contentPart>
            </mc:Choice>
            <mc:Fallback xmlns="">
              <p:pic>
                <p:nvPicPr>
                  <p:cNvPr id="163" name="Ink 162">
                    <a:extLst>
                      <a:ext uri="{FF2B5EF4-FFF2-40B4-BE49-F238E27FC236}">
                        <a16:creationId xmlns:a16="http://schemas.microsoft.com/office/drawing/2014/main" id="{25F0DF1F-7C7B-9D44-9EFF-7187905440A1}"/>
                      </a:ext>
                    </a:extLst>
                  </p:cNvPr>
                  <p:cNvPicPr/>
                  <p:nvPr/>
                </p:nvPicPr>
                <p:blipFill>
                  <a:blip r:embed="rId171"/>
                  <a:stretch>
                    <a:fillRect/>
                  </a:stretch>
                </p:blipFill>
                <p:spPr>
                  <a:xfrm>
                    <a:off x="8702894" y="4981353"/>
                    <a:ext cx="550440" cy="116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2">
                <p14:nvContentPartPr>
                  <p14:cNvPr id="164" name="Ink 163">
                    <a:extLst>
                      <a:ext uri="{FF2B5EF4-FFF2-40B4-BE49-F238E27FC236}">
                        <a16:creationId xmlns:a16="http://schemas.microsoft.com/office/drawing/2014/main" id="{023F2663-9E36-3948-92A6-F658A672DE7E}"/>
                      </a:ext>
                    </a:extLst>
                  </p14:cNvPr>
                  <p14:cNvContentPartPr/>
                  <p14:nvPr/>
                </p14:nvContentPartPr>
                <p14:xfrm>
                  <a:off x="9170534" y="4707033"/>
                  <a:ext cx="506160" cy="72720"/>
                </p14:xfrm>
              </p:contentPart>
            </mc:Choice>
            <mc:Fallback xmlns="">
              <p:pic>
                <p:nvPicPr>
                  <p:cNvPr id="164" name="Ink 163">
                    <a:extLst>
                      <a:ext uri="{FF2B5EF4-FFF2-40B4-BE49-F238E27FC236}">
                        <a16:creationId xmlns:a16="http://schemas.microsoft.com/office/drawing/2014/main" id="{023F2663-9E36-3948-92A6-F658A672DE7E}"/>
                      </a:ext>
                    </a:extLst>
                  </p:cNvPr>
                  <p:cNvPicPr/>
                  <p:nvPr/>
                </p:nvPicPr>
                <p:blipFill>
                  <a:blip r:embed="rId173"/>
                  <a:stretch>
                    <a:fillRect/>
                  </a:stretch>
                </p:blipFill>
                <p:spPr>
                  <a:xfrm>
                    <a:off x="9155054" y="4691476"/>
                    <a:ext cx="536760" cy="10347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4">
                <p14:nvContentPartPr>
                  <p14:cNvPr id="165" name="Ink 164">
                    <a:extLst>
                      <a:ext uri="{FF2B5EF4-FFF2-40B4-BE49-F238E27FC236}">
                        <a16:creationId xmlns:a16="http://schemas.microsoft.com/office/drawing/2014/main" id="{1CA2BFC1-3437-A74A-B9F3-9FB0EB3D8C23}"/>
                      </a:ext>
                    </a:extLst>
                  </p14:cNvPr>
                  <p14:cNvContentPartPr/>
                  <p14:nvPr/>
                </p14:nvContentPartPr>
                <p14:xfrm>
                  <a:off x="9536294" y="4510113"/>
                  <a:ext cx="452520" cy="333000"/>
                </p14:xfrm>
              </p:contentPart>
            </mc:Choice>
            <mc:Fallback xmlns="">
              <p:pic>
                <p:nvPicPr>
                  <p:cNvPr id="165" name="Ink 164">
                    <a:extLst>
                      <a:ext uri="{FF2B5EF4-FFF2-40B4-BE49-F238E27FC236}">
                        <a16:creationId xmlns:a16="http://schemas.microsoft.com/office/drawing/2014/main" id="{1CA2BFC1-3437-A74A-B9F3-9FB0EB3D8C23}"/>
                      </a:ext>
                    </a:extLst>
                  </p:cNvPr>
                  <p:cNvPicPr/>
                  <p:nvPr/>
                </p:nvPicPr>
                <p:blipFill>
                  <a:blip r:embed="rId175"/>
                  <a:stretch>
                    <a:fillRect/>
                  </a:stretch>
                </p:blipFill>
                <p:spPr>
                  <a:xfrm>
                    <a:off x="9520814" y="4494633"/>
                    <a:ext cx="483120" cy="363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6">
                <p14:nvContentPartPr>
                  <p14:cNvPr id="166" name="Ink 165">
                    <a:extLst>
                      <a:ext uri="{FF2B5EF4-FFF2-40B4-BE49-F238E27FC236}">
                        <a16:creationId xmlns:a16="http://schemas.microsoft.com/office/drawing/2014/main" id="{69C1C5F8-1F86-EB46-9F66-6F14FC685BC9}"/>
                      </a:ext>
                    </a:extLst>
                  </p14:cNvPr>
                  <p14:cNvContentPartPr/>
                  <p14:nvPr/>
                </p14:nvContentPartPr>
                <p14:xfrm>
                  <a:off x="9561494" y="4196193"/>
                  <a:ext cx="447480" cy="104400"/>
                </p14:xfrm>
              </p:contentPart>
            </mc:Choice>
            <mc:Fallback xmlns="">
              <p:pic>
                <p:nvPicPr>
                  <p:cNvPr id="166" name="Ink 165">
                    <a:extLst>
                      <a:ext uri="{FF2B5EF4-FFF2-40B4-BE49-F238E27FC236}">
                        <a16:creationId xmlns:a16="http://schemas.microsoft.com/office/drawing/2014/main" id="{69C1C5F8-1F86-EB46-9F66-6F14FC685BC9}"/>
                      </a:ext>
                    </a:extLst>
                  </p:cNvPr>
                  <p:cNvPicPr/>
                  <p:nvPr/>
                </p:nvPicPr>
                <p:blipFill>
                  <a:blip r:embed="rId177"/>
                  <a:stretch>
                    <a:fillRect/>
                  </a:stretch>
                </p:blipFill>
                <p:spPr>
                  <a:xfrm>
                    <a:off x="9546026" y="4180713"/>
                    <a:ext cx="478055" cy="13500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12C4CAAF-8E2E-0340-8B12-1E8D31F918E5}"/>
                </a:ext>
              </a:extLst>
            </p:cNvPr>
            <p:cNvGrpSpPr/>
            <p:nvPr/>
          </p:nvGrpSpPr>
          <p:grpSpPr>
            <a:xfrm>
              <a:off x="7686974" y="2700033"/>
              <a:ext cx="902880" cy="976320"/>
              <a:chOff x="7686974" y="2700033"/>
              <a:chExt cx="902880" cy="9763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78">
                <p14:nvContentPartPr>
                  <p14:cNvPr id="218" name="Ink 217">
                    <a:extLst>
                      <a:ext uri="{FF2B5EF4-FFF2-40B4-BE49-F238E27FC236}">
                        <a16:creationId xmlns:a16="http://schemas.microsoft.com/office/drawing/2014/main" id="{6744F1A7-1385-5545-BCA3-711F69E7C44E}"/>
                      </a:ext>
                    </a:extLst>
                  </p14:cNvPr>
                  <p14:cNvContentPartPr/>
                  <p14:nvPr/>
                </p14:nvContentPartPr>
                <p14:xfrm>
                  <a:off x="7695974" y="2979753"/>
                  <a:ext cx="18360" cy="696600"/>
                </p14:xfrm>
              </p:contentPart>
            </mc:Choice>
            <mc:Fallback xmlns="">
              <p:pic>
                <p:nvPicPr>
                  <p:cNvPr id="218" name="Ink 217">
                    <a:extLst>
                      <a:ext uri="{FF2B5EF4-FFF2-40B4-BE49-F238E27FC236}">
                        <a16:creationId xmlns:a16="http://schemas.microsoft.com/office/drawing/2014/main" id="{6744F1A7-1385-5545-BCA3-711F69E7C44E}"/>
                      </a:ext>
                    </a:extLst>
                  </p:cNvPr>
                  <p:cNvPicPr/>
                  <p:nvPr/>
                </p:nvPicPr>
                <p:blipFill>
                  <a:blip r:embed="rId179"/>
                  <a:stretch>
                    <a:fillRect/>
                  </a:stretch>
                </p:blipFill>
                <p:spPr>
                  <a:xfrm>
                    <a:off x="7680792" y="2964281"/>
                    <a:ext cx="48372" cy="72718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0">
                <p14:nvContentPartPr>
                  <p14:cNvPr id="219" name="Ink 218">
                    <a:extLst>
                      <a:ext uri="{FF2B5EF4-FFF2-40B4-BE49-F238E27FC236}">
                        <a16:creationId xmlns:a16="http://schemas.microsoft.com/office/drawing/2014/main" id="{83F4091D-8645-D740-A39E-91CC0E98305B}"/>
                      </a:ext>
                    </a:extLst>
                  </p14:cNvPr>
                  <p14:cNvContentPartPr/>
                  <p14:nvPr/>
                </p14:nvContentPartPr>
                <p14:xfrm>
                  <a:off x="7686974" y="2735673"/>
                  <a:ext cx="538560" cy="208440"/>
                </p14:xfrm>
              </p:contentPart>
            </mc:Choice>
            <mc:Fallback xmlns="">
              <p:pic>
                <p:nvPicPr>
                  <p:cNvPr id="219" name="Ink 218">
                    <a:extLst>
                      <a:ext uri="{FF2B5EF4-FFF2-40B4-BE49-F238E27FC236}">
                        <a16:creationId xmlns:a16="http://schemas.microsoft.com/office/drawing/2014/main" id="{83F4091D-8645-D740-A39E-91CC0E98305B}"/>
                      </a:ext>
                    </a:extLst>
                  </p:cNvPr>
                  <p:cNvPicPr/>
                  <p:nvPr/>
                </p:nvPicPr>
                <p:blipFill>
                  <a:blip r:embed="rId181"/>
                  <a:stretch>
                    <a:fillRect/>
                  </a:stretch>
                </p:blipFill>
                <p:spPr>
                  <a:xfrm>
                    <a:off x="7671494" y="2720193"/>
                    <a:ext cx="569160" cy="239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2">
                <p14:nvContentPartPr>
                  <p14:cNvPr id="221" name="Ink 220">
                    <a:extLst>
                      <a:ext uri="{FF2B5EF4-FFF2-40B4-BE49-F238E27FC236}">
                        <a16:creationId xmlns:a16="http://schemas.microsoft.com/office/drawing/2014/main" id="{FBDF40A9-02BA-C342-BEA9-295AA7AC2C5D}"/>
                      </a:ext>
                    </a:extLst>
                  </p14:cNvPr>
                  <p14:cNvContentPartPr/>
                  <p14:nvPr/>
                </p14:nvContentPartPr>
                <p14:xfrm>
                  <a:off x="8084774" y="2700033"/>
                  <a:ext cx="492840" cy="189720"/>
                </p14:xfrm>
              </p:contentPart>
            </mc:Choice>
            <mc:Fallback xmlns="">
              <p:pic>
                <p:nvPicPr>
                  <p:cNvPr id="221" name="Ink 220">
                    <a:extLst>
                      <a:ext uri="{FF2B5EF4-FFF2-40B4-BE49-F238E27FC236}">
                        <a16:creationId xmlns:a16="http://schemas.microsoft.com/office/drawing/2014/main" id="{FBDF40A9-02BA-C342-BEA9-295AA7AC2C5D}"/>
                      </a:ext>
                    </a:extLst>
                  </p:cNvPr>
                  <p:cNvPicPr/>
                  <p:nvPr/>
                </p:nvPicPr>
                <p:blipFill>
                  <a:blip r:embed="rId183"/>
                  <a:stretch>
                    <a:fillRect/>
                  </a:stretch>
                </p:blipFill>
                <p:spPr>
                  <a:xfrm>
                    <a:off x="8069283" y="2684553"/>
                    <a:ext cx="523462" cy="220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4">
                <p14:nvContentPartPr>
                  <p14:cNvPr id="222" name="Ink 221">
                    <a:extLst>
                      <a:ext uri="{FF2B5EF4-FFF2-40B4-BE49-F238E27FC236}">
                        <a16:creationId xmlns:a16="http://schemas.microsoft.com/office/drawing/2014/main" id="{7F433A54-82D0-4A41-B57D-53712DBA9803}"/>
                      </a:ext>
                    </a:extLst>
                  </p14:cNvPr>
                  <p14:cNvContentPartPr/>
                  <p14:nvPr/>
                </p14:nvContentPartPr>
                <p14:xfrm>
                  <a:off x="8523614" y="2712993"/>
                  <a:ext cx="66240" cy="99720"/>
                </p14:xfrm>
              </p:contentPart>
            </mc:Choice>
            <mc:Fallback xmlns="">
              <p:pic>
                <p:nvPicPr>
                  <p:cNvPr id="222" name="Ink 221">
                    <a:extLst>
                      <a:ext uri="{FF2B5EF4-FFF2-40B4-BE49-F238E27FC236}">
                        <a16:creationId xmlns:a16="http://schemas.microsoft.com/office/drawing/2014/main" id="{7F433A54-82D0-4A41-B57D-53712DBA9803}"/>
                      </a:ext>
                    </a:extLst>
                  </p:cNvPr>
                  <p:cNvPicPr/>
                  <p:nvPr/>
                </p:nvPicPr>
                <p:blipFill>
                  <a:blip r:embed="rId185"/>
                  <a:stretch>
                    <a:fillRect/>
                  </a:stretch>
                </p:blipFill>
                <p:spPr>
                  <a:xfrm>
                    <a:off x="8508134" y="2697569"/>
                    <a:ext cx="96840" cy="13021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6">
                <p14:nvContentPartPr>
                  <p14:cNvPr id="223" name="Ink 222">
                    <a:extLst>
                      <a:ext uri="{FF2B5EF4-FFF2-40B4-BE49-F238E27FC236}">
                        <a16:creationId xmlns:a16="http://schemas.microsoft.com/office/drawing/2014/main" id="{21EF8C36-F1EC-CA4C-A132-92268F3D1D7D}"/>
                      </a:ext>
                    </a:extLst>
                  </p14:cNvPr>
                  <p14:cNvContentPartPr/>
                  <p14:nvPr/>
                </p14:nvContentPartPr>
                <p14:xfrm>
                  <a:off x="8030414" y="2926113"/>
                  <a:ext cx="45720" cy="632880"/>
                </p14:xfrm>
              </p:contentPart>
            </mc:Choice>
            <mc:Fallback xmlns="">
              <p:pic>
                <p:nvPicPr>
                  <p:cNvPr id="223" name="Ink 222">
                    <a:extLst>
                      <a:ext uri="{FF2B5EF4-FFF2-40B4-BE49-F238E27FC236}">
                        <a16:creationId xmlns:a16="http://schemas.microsoft.com/office/drawing/2014/main" id="{21EF8C36-F1EC-CA4C-A132-92268F3D1D7D}"/>
                      </a:ext>
                    </a:extLst>
                  </p:cNvPr>
                  <p:cNvPicPr/>
                  <p:nvPr/>
                </p:nvPicPr>
                <p:blipFill>
                  <a:blip r:embed="rId187"/>
                  <a:stretch>
                    <a:fillRect/>
                  </a:stretch>
                </p:blipFill>
                <p:spPr>
                  <a:xfrm>
                    <a:off x="8014934" y="2910633"/>
                    <a:ext cx="76320" cy="663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8">
                <p14:nvContentPartPr>
                  <p14:cNvPr id="224" name="Ink 223">
                    <a:extLst>
                      <a:ext uri="{FF2B5EF4-FFF2-40B4-BE49-F238E27FC236}">
                        <a16:creationId xmlns:a16="http://schemas.microsoft.com/office/drawing/2014/main" id="{EA608A9A-3A15-D543-AA98-79A3BE477B65}"/>
                      </a:ext>
                    </a:extLst>
                  </p14:cNvPr>
                  <p14:cNvContentPartPr/>
                  <p14:nvPr/>
                </p14:nvContentPartPr>
                <p14:xfrm>
                  <a:off x="7985414" y="3070113"/>
                  <a:ext cx="23040" cy="556560"/>
                </p14:xfrm>
              </p:contentPart>
            </mc:Choice>
            <mc:Fallback xmlns="">
              <p:pic>
                <p:nvPicPr>
                  <p:cNvPr id="224" name="Ink 223">
                    <a:extLst>
                      <a:ext uri="{FF2B5EF4-FFF2-40B4-BE49-F238E27FC236}">
                        <a16:creationId xmlns:a16="http://schemas.microsoft.com/office/drawing/2014/main" id="{EA608A9A-3A15-D543-AA98-79A3BE477B65}"/>
                      </a:ext>
                    </a:extLst>
                  </p:cNvPr>
                  <p:cNvPicPr/>
                  <p:nvPr/>
                </p:nvPicPr>
                <p:blipFill>
                  <a:blip r:embed="rId189"/>
                  <a:stretch>
                    <a:fillRect/>
                  </a:stretch>
                </p:blipFill>
                <p:spPr>
                  <a:xfrm>
                    <a:off x="7969934" y="3054633"/>
                    <a:ext cx="53640" cy="587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0">
                <p14:nvContentPartPr>
                  <p14:cNvPr id="225" name="Ink 224">
                    <a:extLst>
                      <a:ext uri="{FF2B5EF4-FFF2-40B4-BE49-F238E27FC236}">
                        <a16:creationId xmlns:a16="http://schemas.microsoft.com/office/drawing/2014/main" id="{2893F98F-8011-0F44-96ED-C8996DD8B9F9}"/>
                      </a:ext>
                    </a:extLst>
                  </p14:cNvPr>
                  <p14:cNvContentPartPr/>
                  <p14:nvPr/>
                </p14:nvContentPartPr>
                <p14:xfrm>
                  <a:off x="8116454" y="3133473"/>
                  <a:ext cx="49680" cy="504360"/>
                </p14:xfrm>
              </p:contentPart>
            </mc:Choice>
            <mc:Fallback xmlns="">
              <p:pic>
                <p:nvPicPr>
                  <p:cNvPr id="225" name="Ink 224">
                    <a:extLst>
                      <a:ext uri="{FF2B5EF4-FFF2-40B4-BE49-F238E27FC236}">
                        <a16:creationId xmlns:a16="http://schemas.microsoft.com/office/drawing/2014/main" id="{2893F98F-8011-0F44-96ED-C8996DD8B9F9}"/>
                      </a:ext>
                    </a:extLst>
                  </p:cNvPr>
                  <p:cNvPicPr/>
                  <p:nvPr/>
                </p:nvPicPr>
                <p:blipFill>
                  <a:blip r:embed="rId191"/>
                  <a:stretch>
                    <a:fillRect/>
                  </a:stretch>
                </p:blipFill>
                <p:spPr>
                  <a:xfrm>
                    <a:off x="8100861" y="3117993"/>
                    <a:ext cx="80503" cy="5349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id="{A46F133B-F5A2-4C43-880A-049E98DA6C29}"/>
                </a:ext>
              </a:extLst>
            </p:cNvPr>
            <p:cNvGrpSpPr/>
            <p:nvPr/>
          </p:nvGrpSpPr>
          <p:grpSpPr>
            <a:xfrm>
              <a:off x="7217174" y="3834393"/>
              <a:ext cx="904320" cy="1017360"/>
              <a:chOff x="7217174" y="3834393"/>
              <a:chExt cx="904320" cy="10173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92">
                <p14:nvContentPartPr>
                  <p14:cNvPr id="227" name="Ink 226">
                    <a:extLst>
                      <a:ext uri="{FF2B5EF4-FFF2-40B4-BE49-F238E27FC236}">
                        <a16:creationId xmlns:a16="http://schemas.microsoft.com/office/drawing/2014/main" id="{58DF920F-3C4D-EC44-A735-796805D9EB85}"/>
                      </a:ext>
                    </a:extLst>
                  </p14:cNvPr>
                  <p14:cNvContentPartPr/>
                  <p14:nvPr/>
                </p14:nvContentPartPr>
                <p14:xfrm>
                  <a:off x="7221854" y="3834393"/>
                  <a:ext cx="413280" cy="167760"/>
                </p14:xfrm>
              </p:contentPart>
            </mc:Choice>
            <mc:Fallback xmlns="">
              <p:pic>
                <p:nvPicPr>
                  <p:cNvPr id="227" name="Ink 226">
                    <a:extLst>
                      <a:ext uri="{FF2B5EF4-FFF2-40B4-BE49-F238E27FC236}">
                        <a16:creationId xmlns:a16="http://schemas.microsoft.com/office/drawing/2014/main" id="{58DF920F-3C4D-EC44-A735-796805D9EB85}"/>
                      </a:ext>
                    </a:extLst>
                  </p:cNvPr>
                  <p:cNvPicPr/>
                  <p:nvPr/>
                </p:nvPicPr>
                <p:blipFill>
                  <a:blip r:embed="rId193"/>
                  <a:stretch>
                    <a:fillRect/>
                  </a:stretch>
                </p:blipFill>
                <p:spPr>
                  <a:xfrm>
                    <a:off x="7206374" y="3818913"/>
                    <a:ext cx="443880" cy="198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4">
                <p14:nvContentPartPr>
                  <p14:cNvPr id="228" name="Ink 227">
                    <a:extLst>
                      <a:ext uri="{FF2B5EF4-FFF2-40B4-BE49-F238E27FC236}">
                        <a16:creationId xmlns:a16="http://schemas.microsoft.com/office/drawing/2014/main" id="{47A047AD-E0DF-4049-90E1-F4E041DA5A3B}"/>
                      </a:ext>
                    </a:extLst>
                  </p14:cNvPr>
                  <p14:cNvContentPartPr/>
                  <p14:nvPr/>
                </p14:nvContentPartPr>
                <p14:xfrm>
                  <a:off x="7302494" y="3861393"/>
                  <a:ext cx="393840" cy="163080"/>
                </p14:xfrm>
              </p:contentPart>
            </mc:Choice>
            <mc:Fallback xmlns="">
              <p:pic>
                <p:nvPicPr>
                  <p:cNvPr id="228" name="Ink 227">
                    <a:extLst>
                      <a:ext uri="{FF2B5EF4-FFF2-40B4-BE49-F238E27FC236}">
                        <a16:creationId xmlns:a16="http://schemas.microsoft.com/office/drawing/2014/main" id="{47A047AD-E0DF-4049-90E1-F4E041DA5A3B}"/>
                      </a:ext>
                    </a:extLst>
                  </p:cNvPr>
                  <p:cNvPicPr/>
                  <p:nvPr/>
                </p:nvPicPr>
                <p:blipFill>
                  <a:blip r:embed="rId195"/>
                  <a:stretch>
                    <a:fillRect/>
                  </a:stretch>
                </p:blipFill>
                <p:spPr>
                  <a:xfrm>
                    <a:off x="7287000" y="3845913"/>
                    <a:ext cx="424468" cy="193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6">
                <p14:nvContentPartPr>
                  <p14:cNvPr id="230" name="Ink 229">
                    <a:extLst>
                      <a:ext uri="{FF2B5EF4-FFF2-40B4-BE49-F238E27FC236}">
                        <a16:creationId xmlns:a16="http://schemas.microsoft.com/office/drawing/2014/main" id="{AFA49E53-2F6C-654F-ADEE-C3CE10657C93}"/>
                      </a:ext>
                    </a:extLst>
                  </p14:cNvPr>
                  <p14:cNvContentPartPr/>
                  <p14:nvPr/>
                </p14:nvContentPartPr>
                <p14:xfrm>
                  <a:off x="7217174" y="3997113"/>
                  <a:ext cx="27000" cy="789120"/>
                </p14:xfrm>
              </p:contentPart>
            </mc:Choice>
            <mc:Fallback xmlns="">
              <p:pic>
                <p:nvPicPr>
                  <p:cNvPr id="230" name="Ink 229">
                    <a:extLst>
                      <a:ext uri="{FF2B5EF4-FFF2-40B4-BE49-F238E27FC236}">
                        <a16:creationId xmlns:a16="http://schemas.microsoft.com/office/drawing/2014/main" id="{AFA49E53-2F6C-654F-ADEE-C3CE10657C93}"/>
                      </a:ext>
                    </a:extLst>
                  </p:cNvPr>
                  <p:cNvPicPr/>
                  <p:nvPr/>
                </p:nvPicPr>
                <p:blipFill>
                  <a:blip r:embed="rId197"/>
                  <a:stretch>
                    <a:fillRect/>
                  </a:stretch>
                </p:blipFill>
                <p:spPr>
                  <a:xfrm>
                    <a:off x="7201694" y="3981633"/>
                    <a:ext cx="57600" cy="819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8">
                <p14:nvContentPartPr>
                  <p14:cNvPr id="231" name="Ink 230">
                    <a:extLst>
                      <a:ext uri="{FF2B5EF4-FFF2-40B4-BE49-F238E27FC236}">
                        <a16:creationId xmlns:a16="http://schemas.microsoft.com/office/drawing/2014/main" id="{F8ADC477-509E-5544-B625-457C3C66D430}"/>
                      </a:ext>
                    </a:extLst>
                  </p14:cNvPr>
                  <p14:cNvContentPartPr/>
                  <p14:nvPr/>
                </p14:nvContentPartPr>
                <p14:xfrm>
                  <a:off x="7329854" y="4046793"/>
                  <a:ext cx="32040" cy="728280"/>
                </p14:xfrm>
              </p:contentPart>
            </mc:Choice>
            <mc:Fallback xmlns="">
              <p:pic>
                <p:nvPicPr>
                  <p:cNvPr id="231" name="Ink 230">
                    <a:extLst>
                      <a:ext uri="{FF2B5EF4-FFF2-40B4-BE49-F238E27FC236}">
                        <a16:creationId xmlns:a16="http://schemas.microsoft.com/office/drawing/2014/main" id="{F8ADC477-509E-5544-B625-457C3C66D430}"/>
                      </a:ext>
                    </a:extLst>
                  </p:cNvPr>
                  <p:cNvPicPr/>
                  <p:nvPr/>
                </p:nvPicPr>
                <p:blipFill>
                  <a:blip r:embed="rId199"/>
                  <a:stretch>
                    <a:fillRect/>
                  </a:stretch>
                </p:blipFill>
                <p:spPr>
                  <a:xfrm>
                    <a:off x="7314374" y="4031313"/>
                    <a:ext cx="62640" cy="758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0">
                <p14:nvContentPartPr>
                  <p14:cNvPr id="232" name="Ink 231">
                    <a:extLst>
                      <a:ext uri="{FF2B5EF4-FFF2-40B4-BE49-F238E27FC236}">
                        <a16:creationId xmlns:a16="http://schemas.microsoft.com/office/drawing/2014/main" id="{E4AFA08D-0179-1843-9617-2B4B5A235D45}"/>
                      </a:ext>
                    </a:extLst>
                  </p14:cNvPr>
                  <p14:cNvContentPartPr/>
                  <p14:nvPr/>
                </p14:nvContentPartPr>
                <p14:xfrm>
                  <a:off x="7320494" y="4639353"/>
                  <a:ext cx="191880" cy="108720"/>
                </p14:xfrm>
              </p:contentPart>
            </mc:Choice>
            <mc:Fallback xmlns="">
              <p:pic>
                <p:nvPicPr>
                  <p:cNvPr id="232" name="Ink 231">
                    <a:extLst>
                      <a:ext uri="{FF2B5EF4-FFF2-40B4-BE49-F238E27FC236}">
                        <a16:creationId xmlns:a16="http://schemas.microsoft.com/office/drawing/2014/main" id="{E4AFA08D-0179-1843-9617-2B4B5A235D45}"/>
                      </a:ext>
                    </a:extLst>
                  </p:cNvPr>
                  <p:cNvPicPr/>
                  <p:nvPr/>
                </p:nvPicPr>
                <p:blipFill>
                  <a:blip r:embed="rId201"/>
                  <a:stretch>
                    <a:fillRect/>
                  </a:stretch>
                </p:blipFill>
                <p:spPr>
                  <a:xfrm>
                    <a:off x="7305014" y="4623924"/>
                    <a:ext cx="222480" cy="13921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2">
                <p14:nvContentPartPr>
                  <p14:cNvPr id="233" name="Ink 232">
                    <a:extLst>
                      <a:ext uri="{FF2B5EF4-FFF2-40B4-BE49-F238E27FC236}">
                        <a16:creationId xmlns:a16="http://schemas.microsoft.com/office/drawing/2014/main" id="{B876B2AE-9520-B343-AAAC-413AEE8C3FEB}"/>
                      </a:ext>
                    </a:extLst>
                  </p14:cNvPr>
                  <p14:cNvContentPartPr/>
                  <p14:nvPr/>
                </p14:nvContentPartPr>
                <p14:xfrm>
                  <a:off x="7560254" y="4123833"/>
                  <a:ext cx="36360" cy="723960"/>
                </p14:xfrm>
              </p:contentPart>
            </mc:Choice>
            <mc:Fallback xmlns="">
              <p:pic>
                <p:nvPicPr>
                  <p:cNvPr id="233" name="Ink 232">
                    <a:extLst>
                      <a:ext uri="{FF2B5EF4-FFF2-40B4-BE49-F238E27FC236}">
                        <a16:creationId xmlns:a16="http://schemas.microsoft.com/office/drawing/2014/main" id="{B876B2AE-9520-B343-AAAC-413AEE8C3FEB}"/>
                      </a:ext>
                    </a:extLst>
                  </p:cNvPr>
                  <p:cNvPicPr/>
                  <p:nvPr/>
                </p:nvPicPr>
                <p:blipFill>
                  <a:blip r:embed="rId203"/>
                  <a:stretch>
                    <a:fillRect/>
                  </a:stretch>
                </p:blipFill>
                <p:spPr>
                  <a:xfrm>
                    <a:off x="7544774" y="4108353"/>
                    <a:ext cx="66960" cy="754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4">
                <p14:nvContentPartPr>
                  <p14:cNvPr id="234" name="Ink 233">
                    <a:extLst>
                      <a:ext uri="{FF2B5EF4-FFF2-40B4-BE49-F238E27FC236}">
                        <a16:creationId xmlns:a16="http://schemas.microsoft.com/office/drawing/2014/main" id="{1D848E8B-D964-E340-8E6C-65ADFB02C660}"/>
                      </a:ext>
                    </a:extLst>
                  </p14:cNvPr>
                  <p14:cNvContentPartPr/>
                  <p14:nvPr/>
                </p14:nvContentPartPr>
                <p14:xfrm>
                  <a:off x="7623614" y="4196193"/>
                  <a:ext cx="32040" cy="655560"/>
                </p14:xfrm>
              </p:contentPart>
            </mc:Choice>
            <mc:Fallback xmlns="">
              <p:pic>
                <p:nvPicPr>
                  <p:cNvPr id="234" name="Ink 233">
                    <a:extLst>
                      <a:ext uri="{FF2B5EF4-FFF2-40B4-BE49-F238E27FC236}">
                        <a16:creationId xmlns:a16="http://schemas.microsoft.com/office/drawing/2014/main" id="{1D848E8B-D964-E340-8E6C-65ADFB02C660}"/>
                      </a:ext>
                    </a:extLst>
                  </p:cNvPr>
                  <p:cNvPicPr/>
                  <p:nvPr/>
                </p:nvPicPr>
                <p:blipFill>
                  <a:blip r:embed="rId205"/>
                  <a:stretch>
                    <a:fillRect/>
                  </a:stretch>
                </p:blipFill>
                <p:spPr>
                  <a:xfrm>
                    <a:off x="7607958" y="4180713"/>
                    <a:ext cx="62988" cy="686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6">
                <p14:nvContentPartPr>
                  <p14:cNvPr id="235" name="Ink 234">
                    <a:extLst>
                      <a:ext uri="{FF2B5EF4-FFF2-40B4-BE49-F238E27FC236}">
                        <a16:creationId xmlns:a16="http://schemas.microsoft.com/office/drawing/2014/main" id="{067E1BFD-4506-0545-B2B7-EC5813D1D9EF}"/>
                      </a:ext>
                    </a:extLst>
                  </p14:cNvPr>
                  <p14:cNvContentPartPr/>
                  <p14:nvPr/>
                </p14:nvContentPartPr>
                <p14:xfrm>
                  <a:off x="7682294" y="4137153"/>
                  <a:ext cx="36360" cy="569160"/>
                </p14:xfrm>
              </p:contentPart>
            </mc:Choice>
            <mc:Fallback xmlns="">
              <p:pic>
                <p:nvPicPr>
                  <p:cNvPr id="235" name="Ink 234">
                    <a:extLst>
                      <a:ext uri="{FF2B5EF4-FFF2-40B4-BE49-F238E27FC236}">
                        <a16:creationId xmlns:a16="http://schemas.microsoft.com/office/drawing/2014/main" id="{067E1BFD-4506-0545-B2B7-EC5813D1D9EF}"/>
                      </a:ext>
                    </a:extLst>
                  </p:cNvPr>
                  <p:cNvPicPr/>
                  <p:nvPr/>
                </p:nvPicPr>
                <p:blipFill>
                  <a:blip r:embed="rId207"/>
                  <a:stretch>
                    <a:fillRect/>
                  </a:stretch>
                </p:blipFill>
                <p:spPr>
                  <a:xfrm>
                    <a:off x="7666814" y="4121673"/>
                    <a:ext cx="66960" cy="599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8">
                <p14:nvContentPartPr>
                  <p14:cNvPr id="236" name="Ink 235">
                    <a:extLst>
                      <a:ext uri="{FF2B5EF4-FFF2-40B4-BE49-F238E27FC236}">
                        <a16:creationId xmlns:a16="http://schemas.microsoft.com/office/drawing/2014/main" id="{A3D4F094-AEFB-4C47-920A-D8C15C840630}"/>
                      </a:ext>
                    </a:extLst>
                  </p14:cNvPr>
                  <p14:cNvContentPartPr/>
                  <p14:nvPr/>
                </p14:nvContentPartPr>
                <p14:xfrm>
                  <a:off x="7614974" y="3902073"/>
                  <a:ext cx="381600" cy="199440"/>
                </p14:xfrm>
              </p:contentPart>
            </mc:Choice>
            <mc:Fallback xmlns="">
              <p:pic>
                <p:nvPicPr>
                  <p:cNvPr id="236" name="Ink 235">
                    <a:extLst>
                      <a:ext uri="{FF2B5EF4-FFF2-40B4-BE49-F238E27FC236}">
                        <a16:creationId xmlns:a16="http://schemas.microsoft.com/office/drawing/2014/main" id="{A3D4F094-AEFB-4C47-920A-D8C15C840630}"/>
                      </a:ext>
                    </a:extLst>
                  </p:cNvPr>
                  <p:cNvPicPr/>
                  <p:nvPr/>
                </p:nvPicPr>
                <p:blipFill>
                  <a:blip r:embed="rId209"/>
                  <a:stretch>
                    <a:fillRect/>
                  </a:stretch>
                </p:blipFill>
                <p:spPr>
                  <a:xfrm>
                    <a:off x="7599494" y="3886565"/>
                    <a:ext cx="412200" cy="23009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0">
                <p14:nvContentPartPr>
                  <p14:cNvPr id="238" name="Ink 237">
                    <a:extLst>
                      <a:ext uri="{FF2B5EF4-FFF2-40B4-BE49-F238E27FC236}">
                        <a16:creationId xmlns:a16="http://schemas.microsoft.com/office/drawing/2014/main" id="{850CFB75-3617-E64E-BED1-D17E2FDE7C33}"/>
                      </a:ext>
                    </a:extLst>
                  </p14:cNvPr>
                  <p14:cNvContentPartPr/>
                  <p14:nvPr/>
                </p14:nvContentPartPr>
                <p14:xfrm>
                  <a:off x="7505894" y="3879393"/>
                  <a:ext cx="423000" cy="181080"/>
                </p14:xfrm>
              </p:contentPart>
            </mc:Choice>
            <mc:Fallback xmlns="">
              <p:pic>
                <p:nvPicPr>
                  <p:cNvPr id="238" name="Ink 237">
                    <a:extLst>
                      <a:ext uri="{FF2B5EF4-FFF2-40B4-BE49-F238E27FC236}">
                        <a16:creationId xmlns:a16="http://schemas.microsoft.com/office/drawing/2014/main" id="{850CFB75-3617-E64E-BED1-D17E2FDE7C33}"/>
                      </a:ext>
                    </a:extLst>
                  </p:cNvPr>
                  <p:cNvPicPr/>
                  <p:nvPr/>
                </p:nvPicPr>
                <p:blipFill>
                  <a:blip r:embed="rId211"/>
                  <a:stretch>
                    <a:fillRect/>
                  </a:stretch>
                </p:blipFill>
                <p:spPr>
                  <a:xfrm>
                    <a:off x="7490414" y="3863913"/>
                    <a:ext cx="453600" cy="211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2">
                <p14:nvContentPartPr>
                  <p14:cNvPr id="239" name="Ink 238">
                    <a:extLst>
                      <a:ext uri="{FF2B5EF4-FFF2-40B4-BE49-F238E27FC236}">
                        <a16:creationId xmlns:a16="http://schemas.microsoft.com/office/drawing/2014/main" id="{FCDE6F7D-1AB9-5A4A-BAB2-AF1DF6823C67}"/>
                      </a:ext>
                    </a:extLst>
                  </p14:cNvPr>
                  <p14:cNvContentPartPr/>
                  <p14:nvPr/>
                </p14:nvContentPartPr>
                <p14:xfrm>
                  <a:off x="7668974" y="3875073"/>
                  <a:ext cx="452520" cy="248400"/>
                </p14:xfrm>
              </p:contentPart>
            </mc:Choice>
            <mc:Fallback xmlns="">
              <p:pic>
                <p:nvPicPr>
                  <p:cNvPr id="239" name="Ink 238">
                    <a:extLst>
                      <a:ext uri="{FF2B5EF4-FFF2-40B4-BE49-F238E27FC236}">
                        <a16:creationId xmlns:a16="http://schemas.microsoft.com/office/drawing/2014/main" id="{FCDE6F7D-1AB9-5A4A-BAB2-AF1DF6823C67}"/>
                      </a:ext>
                    </a:extLst>
                  </p:cNvPr>
                  <p:cNvPicPr/>
                  <p:nvPr/>
                </p:nvPicPr>
                <p:blipFill>
                  <a:blip r:embed="rId213"/>
                  <a:stretch>
                    <a:fillRect/>
                  </a:stretch>
                </p:blipFill>
                <p:spPr>
                  <a:xfrm>
                    <a:off x="7653494" y="3859615"/>
                    <a:ext cx="483120" cy="278956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214">
              <p14:nvContentPartPr>
                <p14:cNvPr id="181" name="Ink 180">
                  <a:extLst>
                    <a:ext uri="{FF2B5EF4-FFF2-40B4-BE49-F238E27FC236}">
                      <a16:creationId xmlns:a16="http://schemas.microsoft.com/office/drawing/2014/main" id="{660A838F-6AEB-AA43-9809-29F1A735C674}"/>
                    </a:ext>
                  </a:extLst>
                </p14:cNvPr>
                <p14:cNvContentPartPr/>
                <p14:nvPr/>
              </p14:nvContentPartPr>
              <p14:xfrm>
                <a:off x="6461534" y="3056433"/>
                <a:ext cx="190440" cy="558000"/>
              </p14:xfrm>
            </p:contentPart>
          </mc:Choice>
          <mc:Fallback xmlns="">
            <p:pic>
              <p:nvPicPr>
                <p:cNvPr id="181" name="Ink 180">
                  <a:extLst>
                    <a:ext uri="{FF2B5EF4-FFF2-40B4-BE49-F238E27FC236}">
                      <a16:creationId xmlns:a16="http://schemas.microsoft.com/office/drawing/2014/main" id="{660A838F-6AEB-AA43-9809-29F1A735C674}"/>
                    </a:ext>
                  </a:extLst>
                </p:cNvPr>
                <p:cNvPicPr/>
                <p:nvPr/>
              </p:nvPicPr>
              <p:blipFill>
                <a:blip r:embed="rId215"/>
                <a:stretch>
                  <a:fillRect/>
                </a:stretch>
              </p:blipFill>
              <p:spPr>
                <a:xfrm>
                  <a:off x="6446054" y="3040953"/>
                  <a:ext cx="221040" cy="58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6">
              <p14:nvContentPartPr>
                <p14:cNvPr id="183" name="Ink 182">
                  <a:extLst>
                    <a:ext uri="{FF2B5EF4-FFF2-40B4-BE49-F238E27FC236}">
                      <a16:creationId xmlns:a16="http://schemas.microsoft.com/office/drawing/2014/main" id="{7DB92F7A-95BF-A24E-8DB2-43414EDE0EB7}"/>
                    </a:ext>
                  </a:extLst>
                </p14:cNvPr>
                <p14:cNvContentPartPr/>
                <p14:nvPr/>
              </p14:nvContentPartPr>
              <p14:xfrm>
                <a:off x="6461534" y="2839353"/>
                <a:ext cx="54720" cy="221400"/>
              </p14:xfrm>
            </p:contentPart>
          </mc:Choice>
          <mc:Fallback xmlns="">
            <p:pic>
              <p:nvPicPr>
                <p:cNvPr id="183" name="Ink 182">
                  <a:extLst>
                    <a:ext uri="{FF2B5EF4-FFF2-40B4-BE49-F238E27FC236}">
                      <a16:creationId xmlns:a16="http://schemas.microsoft.com/office/drawing/2014/main" id="{7DB92F7A-95BF-A24E-8DB2-43414EDE0EB7}"/>
                    </a:ext>
                  </a:extLst>
                </p:cNvPr>
                <p:cNvPicPr/>
                <p:nvPr/>
              </p:nvPicPr>
              <p:blipFill>
                <a:blip r:embed="rId217"/>
                <a:stretch>
                  <a:fillRect/>
                </a:stretch>
              </p:blipFill>
              <p:spPr>
                <a:xfrm>
                  <a:off x="6446054" y="2823873"/>
                  <a:ext cx="85320" cy="25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8">
              <p14:nvContentPartPr>
                <p14:cNvPr id="185" name="Ink 184">
                  <a:extLst>
                    <a:ext uri="{FF2B5EF4-FFF2-40B4-BE49-F238E27FC236}">
                      <a16:creationId xmlns:a16="http://schemas.microsoft.com/office/drawing/2014/main" id="{09D84ACE-86CF-E84C-A5B7-32D77591ADE8}"/>
                    </a:ext>
                  </a:extLst>
                </p14:cNvPr>
                <p14:cNvContentPartPr/>
                <p14:nvPr/>
              </p14:nvContentPartPr>
              <p14:xfrm>
                <a:off x="6506894" y="2979753"/>
                <a:ext cx="1132920" cy="194760"/>
              </p14:xfrm>
            </p:contentPart>
          </mc:Choice>
          <mc:Fallback xmlns="">
            <p:pic>
              <p:nvPicPr>
                <p:cNvPr id="185" name="Ink 184">
                  <a:extLst>
                    <a:ext uri="{FF2B5EF4-FFF2-40B4-BE49-F238E27FC236}">
                      <a16:creationId xmlns:a16="http://schemas.microsoft.com/office/drawing/2014/main" id="{09D84ACE-86CF-E84C-A5B7-32D77591ADE8}"/>
                    </a:ext>
                  </a:extLst>
                </p:cNvPr>
                <p:cNvPicPr/>
                <p:nvPr/>
              </p:nvPicPr>
              <p:blipFill>
                <a:blip r:embed="rId219"/>
                <a:stretch>
                  <a:fillRect/>
                </a:stretch>
              </p:blipFill>
              <p:spPr>
                <a:xfrm>
                  <a:off x="6491414" y="2964273"/>
                  <a:ext cx="1163520" cy="22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0">
              <p14:nvContentPartPr>
                <p14:cNvPr id="187" name="Ink 186">
                  <a:extLst>
                    <a:ext uri="{FF2B5EF4-FFF2-40B4-BE49-F238E27FC236}">
                      <a16:creationId xmlns:a16="http://schemas.microsoft.com/office/drawing/2014/main" id="{FE38F8C1-A36F-AA49-B3CC-107C5DA4B5E7}"/>
                    </a:ext>
                  </a:extLst>
                </p14:cNvPr>
                <p14:cNvContentPartPr/>
                <p14:nvPr/>
              </p14:nvContentPartPr>
              <p14:xfrm>
                <a:off x="6542894" y="2803353"/>
                <a:ext cx="1144440" cy="212760"/>
              </p14:xfrm>
            </p:contentPart>
          </mc:Choice>
          <mc:Fallback xmlns="">
            <p:pic>
              <p:nvPicPr>
                <p:cNvPr id="187" name="Ink 186">
                  <a:extLst>
                    <a:ext uri="{FF2B5EF4-FFF2-40B4-BE49-F238E27FC236}">
                      <a16:creationId xmlns:a16="http://schemas.microsoft.com/office/drawing/2014/main" id="{FE38F8C1-A36F-AA49-B3CC-107C5DA4B5E7}"/>
                    </a:ext>
                  </a:extLst>
                </p:cNvPr>
                <p:cNvPicPr/>
                <p:nvPr/>
              </p:nvPicPr>
              <p:blipFill>
                <a:blip r:embed="rId221"/>
                <a:stretch>
                  <a:fillRect/>
                </a:stretch>
              </p:blipFill>
              <p:spPr>
                <a:xfrm>
                  <a:off x="6527409" y="2787873"/>
                  <a:ext cx="1175050" cy="24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2">
              <p14:nvContentPartPr>
                <p14:cNvPr id="189" name="Ink 188">
                  <a:extLst>
                    <a:ext uri="{FF2B5EF4-FFF2-40B4-BE49-F238E27FC236}">
                      <a16:creationId xmlns:a16="http://schemas.microsoft.com/office/drawing/2014/main" id="{8CAD13F6-FC69-9E4E-A5B5-3A08FC3A9900}"/>
                    </a:ext>
                  </a:extLst>
                </p14:cNvPr>
                <p14:cNvContentPartPr/>
                <p14:nvPr/>
              </p14:nvContentPartPr>
              <p14:xfrm>
                <a:off x="6520214" y="2432553"/>
                <a:ext cx="72720" cy="393120"/>
              </p14:xfrm>
            </p:contentPart>
          </mc:Choice>
          <mc:Fallback xmlns="">
            <p:pic>
              <p:nvPicPr>
                <p:cNvPr id="189" name="Ink 188">
                  <a:extLst>
                    <a:ext uri="{FF2B5EF4-FFF2-40B4-BE49-F238E27FC236}">
                      <a16:creationId xmlns:a16="http://schemas.microsoft.com/office/drawing/2014/main" id="{8CAD13F6-FC69-9E4E-A5B5-3A08FC3A9900}"/>
                    </a:ext>
                  </a:extLst>
                </p:cNvPr>
                <p:cNvPicPr/>
                <p:nvPr/>
              </p:nvPicPr>
              <p:blipFill>
                <a:blip r:embed="rId223"/>
                <a:stretch>
                  <a:fillRect/>
                </a:stretch>
              </p:blipFill>
              <p:spPr>
                <a:xfrm>
                  <a:off x="6504734" y="2417073"/>
                  <a:ext cx="103320" cy="42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4">
              <p14:nvContentPartPr>
                <p14:cNvPr id="191" name="Ink 190">
                  <a:extLst>
                    <a:ext uri="{FF2B5EF4-FFF2-40B4-BE49-F238E27FC236}">
                      <a16:creationId xmlns:a16="http://schemas.microsoft.com/office/drawing/2014/main" id="{2A485056-1CFD-554F-9D82-8AC761D4E404}"/>
                    </a:ext>
                  </a:extLst>
                </p14:cNvPr>
                <p14:cNvContentPartPr/>
                <p14:nvPr/>
              </p14:nvContentPartPr>
              <p14:xfrm>
                <a:off x="6511214" y="2283513"/>
                <a:ext cx="384120" cy="131400"/>
              </p14:xfrm>
            </p:contentPart>
          </mc:Choice>
          <mc:Fallback xmlns="">
            <p:pic>
              <p:nvPicPr>
                <p:cNvPr id="191" name="Ink 190">
                  <a:extLst>
                    <a:ext uri="{FF2B5EF4-FFF2-40B4-BE49-F238E27FC236}">
                      <a16:creationId xmlns:a16="http://schemas.microsoft.com/office/drawing/2014/main" id="{2A485056-1CFD-554F-9D82-8AC761D4E404}"/>
                    </a:ext>
                  </a:extLst>
                </p:cNvPr>
                <p:cNvPicPr/>
                <p:nvPr/>
              </p:nvPicPr>
              <p:blipFill>
                <a:blip r:embed="rId225"/>
                <a:stretch>
                  <a:fillRect/>
                </a:stretch>
              </p:blipFill>
              <p:spPr>
                <a:xfrm>
                  <a:off x="6495734" y="2268033"/>
                  <a:ext cx="414720" cy="16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6">
              <p14:nvContentPartPr>
                <p14:cNvPr id="193" name="Ink 192">
                  <a:extLst>
                    <a:ext uri="{FF2B5EF4-FFF2-40B4-BE49-F238E27FC236}">
                      <a16:creationId xmlns:a16="http://schemas.microsoft.com/office/drawing/2014/main" id="{4B9BF824-2E23-6743-AF84-3E7A8369F93B}"/>
                    </a:ext>
                  </a:extLst>
                </p14:cNvPr>
                <p14:cNvContentPartPr/>
                <p14:nvPr/>
              </p14:nvContentPartPr>
              <p14:xfrm>
                <a:off x="6832694" y="2292513"/>
                <a:ext cx="863640" cy="86400"/>
              </p14:xfrm>
            </p:contentPart>
          </mc:Choice>
          <mc:Fallback xmlns="">
            <p:pic>
              <p:nvPicPr>
                <p:cNvPr id="193" name="Ink 192">
                  <a:extLst>
                    <a:ext uri="{FF2B5EF4-FFF2-40B4-BE49-F238E27FC236}">
                      <a16:creationId xmlns:a16="http://schemas.microsoft.com/office/drawing/2014/main" id="{4B9BF824-2E23-6743-AF84-3E7A8369F93B}"/>
                    </a:ext>
                  </a:extLst>
                </p:cNvPr>
                <p:cNvPicPr/>
                <p:nvPr/>
              </p:nvPicPr>
              <p:blipFill>
                <a:blip r:embed="rId227"/>
                <a:stretch>
                  <a:fillRect/>
                </a:stretch>
              </p:blipFill>
              <p:spPr>
                <a:xfrm>
                  <a:off x="6817208" y="2277033"/>
                  <a:ext cx="894253" cy="11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8">
              <p14:nvContentPartPr>
                <p14:cNvPr id="195" name="Ink 194">
                  <a:extLst>
                    <a:ext uri="{FF2B5EF4-FFF2-40B4-BE49-F238E27FC236}">
                      <a16:creationId xmlns:a16="http://schemas.microsoft.com/office/drawing/2014/main" id="{DA879B52-A2BF-FC45-9E0C-75E34FF85EB7}"/>
                    </a:ext>
                  </a:extLst>
                </p14:cNvPr>
                <p14:cNvContentPartPr/>
                <p14:nvPr/>
              </p14:nvContentPartPr>
              <p14:xfrm>
                <a:off x="7343174" y="2373873"/>
                <a:ext cx="309960" cy="113400"/>
              </p14:xfrm>
            </p:contentPart>
          </mc:Choice>
          <mc:Fallback xmlns="">
            <p:pic>
              <p:nvPicPr>
                <p:cNvPr id="195" name="Ink 194">
                  <a:extLst>
                    <a:ext uri="{FF2B5EF4-FFF2-40B4-BE49-F238E27FC236}">
                      <a16:creationId xmlns:a16="http://schemas.microsoft.com/office/drawing/2014/main" id="{DA879B52-A2BF-FC45-9E0C-75E34FF85EB7}"/>
                    </a:ext>
                  </a:extLst>
                </p:cNvPr>
                <p:cNvPicPr/>
                <p:nvPr/>
              </p:nvPicPr>
              <p:blipFill>
                <a:blip r:embed="rId229"/>
                <a:stretch>
                  <a:fillRect/>
                </a:stretch>
              </p:blipFill>
              <p:spPr>
                <a:xfrm>
                  <a:off x="7327676" y="2358393"/>
                  <a:ext cx="340596" cy="14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0">
              <p14:nvContentPartPr>
                <p14:cNvPr id="196" name="Ink 195">
                  <a:extLst>
                    <a:ext uri="{FF2B5EF4-FFF2-40B4-BE49-F238E27FC236}">
                      <a16:creationId xmlns:a16="http://schemas.microsoft.com/office/drawing/2014/main" id="{9B9FDD56-7EDE-9146-9601-EB956E319DE5}"/>
                    </a:ext>
                  </a:extLst>
                </p14:cNvPr>
                <p14:cNvContentPartPr/>
                <p14:nvPr/>
              </p14:nvContentPartPr>
              <p14:xfrm>
                <a:off x="7284494" y="2497713"/>
                <a:ext cx="41040" cy="377640"/>
              </p14:xfrm>
            </p:contentPart>
          </mc:Choice>
          <mc:Fallback xmlns="">
            <p:pic>
              <p:nvPicPr>
                <p:cNvPr id="196" name="Ink 195">
                  <a:extLst>
                    <a:ext uri="{FF2B5EF4-FFF2-40B4-BE49-F238E27FC236}">
                      <a16:creationId xmlns:a16="http://schemas.microsoft.com/office/drawing/2014/main" id="{9B9FDD56-7EDE-9146-9601-EB956E319DE5}"/>
                    </a:ext>
                  </a:extLst>
                </p:cNvPr>
                <p:cNvPicPr/>
                <p:nvPr/>
              </p:nvPicPr>
              <p:blipFill>
                <a:blip r:embed="rId231"/>
                <a:stretch>
                  <a:fillRect/>
                </a:stretch>
              </p:blipFill>
              <p:spPr>
                <a:xfrm>
                  <a:off x="7269149" y="2482233"/>
                  <a:ext cx="71374" cy="40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2">
              <p14:nvContentPartPr>
                <p14:cNvPr id="198" name="Ink 197">
                  <a:extLst>
                    <a:ext uri="{FF2B5EF4-FFF2-40B4-BE49-F238E27FC236}">
                      <a16:creationId xmlns:a16="http://schemas.microsoft.com/office/drawing/2014/main" id="{3B4388B2-9C0E-C348-880B-86B648696300}"/>
                    </a:ext>
                  </a:extLst>
                </p14:cNvPr>
                <p14:cNvContentPartPr/>
                <p14:nvPr/>
              </p14:nvContentPartPr>
              <p14:xfrm>
                <a:off x="6502574" y="2437233"/>
                <a:ext cx="791280" cy="45720"/>
              </p14:xfrm>
            </p:contentPart>
          </mc:Choice>
          <mc:Fallback xmlns="">
            <p:pic>
              <p:nvPicPr>
                <p:cNvPr id="198" name="Ink 197">
                  <a:extLst>
                    <a:ext uri="{FF2B5EF4-FFF2-40B4-BE49-F238E27FC236}">
                      <a16:creationId xmlns:a16="http://schemas.microsoft.com/office/drawing/2014/main" id="{3B4388B2-9C0E-C348-880B-86B648696300}"/>
                    </a:ext>
                  </a:extLst>
                </p:cNvPr>
                <p:cNvPicPr/>
                <p:nvPr/>
              </p:nvPicPr>
              <p:blipFill>
                <a:blip r:embed="rId233"/>
                <a:stretch>
                  <a:fillRect/>
                </a:stretch>
              </p:blipFill>
              <p:spPr>
                <a:xfrm>
                  <a:off x="6487094" y="2421753"/>
                  <a:ext cx="821880" cy="76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4">
              <p14:nvContentPartPr>
                <p14:cNvPr id="200" name="Ink 199">
                  <a:extLst>
                    <a:ext uri="{FF2B5EF4-FFF2-40B4-BE49-F238E27FC236}">
                      <a16:creationId xmlns:a16="http://schemas.microsoft.com/office/drawing/2014/main" id="{5C7E4D34-3AB4-954F-B3D2-0A42C01A9A54}"/>
                    </a:ext>
                  </a:extLst>
                </p14:cNvPr>
                <p14:cNvContentPartPr/>
                <p14:nvPr/>
              </p14:nvContentPartPr>
              <p14:xfrm>
                <a:off x="7664294" y="2410593"/>
                <a:ext cx="86400" cy="81360"/>
              </p14:xfrm>
            </p:contentPart>
          </mc:Choice>
          <mc:Fallback xmlns="">
            <p:pic>
              <p:nvPicPr>
                <p:cNvPr id="200" name="Ink 199">
                  <a:extLst>
                    <a:ext uri="{FF2B5EF4-FFF2-40B4-BE49-F238E27FC236}">
                      <a16:creationId xmlns:a16="http://schemas.microsoft.com/office/drawing/2014/main" id="{5C7E4D34-3AB4-954F-B3D2-0A42C01A9A54}"/>
                    </a:ext>
                  </a:extLst>
                </p:cNvPr>
                <p:cNvPicPr/>
                <p:nvPr/>
              </p:nvPicPr>
              <p:blipFill>
                <a:blip r:embed="rId235"/>
                <a:stretch>
                  <a:fillRect/>
                </a:stretch>
              </p:blipFill>
              <p:spPr>
                <a:xfrm>
                  <a:off x="7648749" y="2395113"/>
                  <a:ext cx="117128" cy="11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6">
              <p14:nvContentPartPr>
                <p14:cNvPr id="201" name="Ink 200">
                  <a:extLst>
                    <a:ext uri="{FF2B5EF4-FFF2-40B4-BE49-F238E27FC236}">
                      <a16:creationId xmlns:a16="http://schemas.microsoft.com/office/drawing/2014/main" id="{E476EFDC-5CD4-274E-85B5-42F20E19B8E4}"/>
                    </a:ext>
                  </a:extLst>
                </p14:cNvPr>
                <p14:cNvContentPartPr/>
                <p14:nvPr/>
              </p14:nvContentPartPr>
              <p14:xfrm>
                <a:off x="7713974" y="2500233"/>
                <a:ext cx="38160" cy="424800"/>
              </p14:xfrm>
            </p:contentPart>
          </mc:Choice>
          <mc:Fallback xmlns="">
            <p:pic>
              <p:nvPicPr>
                <p:cNvPr id="201" name="Ink 200">
                  <a:extLst>
                    <a:ext uri="{FF2B5EF4-FFF2-40B4-BE49-F238E27FC236}">
                      <a16:creationId xmlns:a16="http://schemas.microsoft.com/office/drawing/2014/main" id="{E476EFDC-5CD4-274E-85B5-42F20E19B8E4}"/>
                    </a:ext>
                  </a:extLst>
                </p:cNvPr>
                <p:cNvPicPr/>
                <p:nvPr/>
              </p:nvPicPr>
              <p:blipFill>
                <a:blip r:embed="rId237"/>
                <a:stretch>
                  <a:fillRect/>
                </a:stretch>
              </p:blipFill>
              <p:spPr>
                <a:xfrm>
                  <a:off x="7698347" y="2484753"/>
                  <a:ext cx="69051" cy="455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8">
              <p14:nvContentPartPr>
                <p14:cNvPr id="202" name="Ink 201">
                  <a:extLst>
                    <a:ext uri="{FF2B5EF4-FFF2-40B4-BE49-F238E27FC236}">
                      <a16:creationId xmlns:a16="http://schemas.microsoft.com/office/drawing/2014/main" id="{71BCD70D-4DD5-E94C-870D-19C84A237FA6}"/>
                    </a:ext>
                  </a:extLst>
                </p14:cNvPr>
                <p14:cNvContentPartPr/>
                <p14:nvPr/>
              </p14:nvContentPartPr>
              <p14:xfrm>
                <a:off x="7617134" y="2921073"/>
                <a:ext cx="97200" cy="113760"/>
              </p14:xfrm>
            </p:contentPart>
          </mc:Choice>
          <mc:Fallback xmlns="">
            <p:pic>
              <p:nvPicPr>
                <p:cNvPr id="202" name="Ink 201">
                  <a:extLst>
                    <a:ext uri="{FF2B5EF4-FFF2-40B4-BE49-F238E27FC236}">
                      <a16:creationId xmlns:a16="http://schemas.microsoft.com/office/drawing/2014/main" id="{71BCD70D-4DD5-E94C-870D-19C84A237FA6}"/>
                    </a:ext>
                  </a:extLst>
                </p:cNvPr>
                <p:cNvPicPr/>
                <p:nvPr/>
              </p:nvPicPr>
              <p:blipFill>
                <a:blip r:embed="rId239"/>
                <a:stretch>
                  <a:fillRect/>
                </a:stretch>
              </p:blipFill>
              <p:spPr>
                <a:xfrm>
                  <a:off x="7601711" y="2905593"/>
                  <a:ext cx="127687" cy="14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0">
              <p14:nvContentPartPr>
                <p14:cNvPr id="168" name="Ink 167">
                  <a:extLst>
                    <a:ext uri="{FF2B5EF4-FFF2-40B4-BE49-F238E27FC236}">
                      <a16:creationId xmlns:a16="http://schemas.microsoft.com/office/drawing/2014/main" id="{CF71938C-93EE-6649-AB6C-13FF5F909F47}"/>
                    </a:ext>
                  </a:extLst>
                </p14:cNvPr>
                <p14:cNvContentPartPr/>
                <p14:nvPr/>
              </p14:nvContentPartPr>
              <p14:xfrm>
                <a:off x="6077054" y="3884073"/>
                <a:ext cx="23040" cy="798120"/>
              </p14:xfrm>
            </p:contentPart>
          </mc:Choice>
          <mc:Fallback xmlns="">
            <p:pic>
              <p:nvPicPr>
                <p:cNvPr id="168" name="Ink 167">
                  <a:extLst>
                    <a:ext uri="{FF2B5EF4-FFF2-40B4-BE49-F238E27FC236}">
                      <a16:creationId xmlns:a16="http://schemas.microsoft.com/office/drawing/2014/main" id="{CF71938C-93EE-6649-AB6C-13FF5F909F47}"/>
                    </a:ext>
                  </a:extLst>
                </p:cNvPr>
                <p:cNvPicPr/>
                <p:nvPr/>
              </p:nvPicPr>
              <p:blipFill>
                <a:blip r:embed="rId241"/>
                <a:stretch>
                  <a:fillRect/>
                </a:stretch>
              </p:blipFill>
              <p:spPr>
                <a:xfrm>
                  <a:off x="6061574" y="3868600"/>
                  <a:ext cx="53640" cy="8287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2">
              <p14:nvContentPartPr>
                <p14:cNvPr id="169" name="Ink 168">
                  <a:extLst>
                    <a:ext uri="{FF2B5EF4-FFF2-40B4-BE49-F238E27FC236}">
                      <a16:creationId xmlns:a16="http://schemas.microsoft.com/office/drawing/2014/main" id="{B4554069-5A2D-9E4C-9508-611C9CB88944}"/>
                    </a:ext>
                  </a:extLst>
                </p14:cNvPr>
                <p14:cNvContentPartPr/>
                <p14:nvPr/>
              </p14:nvContentPartPr>
              <p14:xfrm>
                <a:off x="6059414" y="3712353"/>
                <a:ext cx="268560" cy="154080"/>
              </p14:xfrm>
            </p:contentPart>
          </mc:Choice>
          <mc:Fallback xmlns="">
            <p:pic>
              <p:nvPicPr>
                <p:cNvPr id="169" name="Ink 168">
                  <a:extLst>
                    <a:ext uri="{FF2B5EF4-FFF2-40B4-BE49-F238E27FC236}">
                      <a16:creationId xmlns:a16="http://schemas.microsoft.com/office/drawing/2014/main" id="{B4554069-5A2D-9E4C-9508-611C9CB88944}"/>
                    </a:ext>
                  </a:extLst>
                </p:cNvPr>
                <p:cNvPicPr/>
                <p:nvPr/>
              </p:nvPicPr>
              <p:blipFill>
                <a:blip r:embed="rId243"/>
                <a:stretch>
                  <a:fillRect/>
                </a:stretch>
              </p:blipFill>
              <p:spPr>
                <a:xfrm>
                  <a:off x="6043934" y="3696873"/>
                  <a:ext cx="299160" cy="18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4">
              <p14:nvContentPartPr>
                <p14:cNvPr id="171" name="Ink 170">
                  <a:extLst>
                    <a:ext uri="{FF2B5EF4-FFF2-40B4-BE49-F238E27FC236}">
                      <a16:creationId xmlns:a16="http://schemas.microsoft.com/office/drawing/2014/main" id="{FF2B1746-D247-B04A-8EA0-1E52D4CE6B7B}"/>
                    </a:ext>
                  </a:extLst>
                </p14:cNvPr>
                <p14:cNvContentPartPr/>
                <p14:nvPr/>
              </p14:nvContentPartPr>
              <p14:xfrm>
                <a:off x="6249134" y="3753033"/>
                <a:ext cx="701280" cy="140400"/>
              </p14:xfrm>
            </p:contentPart>
          </mc:Choice>
          <mc:Fallback xmlns="">
            <p:pic>
              <p:nvPicPr>
                <p:cNvPr id="171" name="Ink 170">
                  <a:extLst>
                    <a:ext uri="{FF2B5EF4-FFF2-40B4-BE49-F238E27FC236}">
                      <a16:creationId xmlns:a16="http://schemas.microsoft.com/office/drawing/2014/main" id="{FF2B1746-D247-B04A-8EA0-1E52D4CE6B7B}"/>
                    </a:ext>
                  </a:extLst>
                </p:cNvPr>
                <p:cNvPicPr/>
                <p:nvPr/>
              </p:nvPicPr>
              <p:blipFill>
                <a:blip r:embed="rId245"/>
                <a:stretch>
                  <a:fillRect/>
                </a:stretch>
              </p:blipFill>
              <p:spPr>
                <a:xfrm>
                  <a:off x="6233654" y="3737593"/>
                  <a:ext cx="731880" cy="17092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6">
              <p14:nvContentPartPr>
                <p14:cNvPr id="172" name="Ink 171">
                  <a:extLst>
                    <a:ext uri="{FF2B5EF4-FFF2-40B4-BE49-F238E27FC236}">
                      <a16:creationId xmlns:a16="http://schemas.microsoft.com/office/drawing/2014/main" id="{54294A6F-FF2D-0F4B-8EDC-4ECD82C6343E}"/>
                    </a:ext>
                  </a:extLst>
                </p14:cNvPr>
                <p14:cNvContentPartPr/>
                <p14:nvPr/>
              </p14:nvContentPartPr>
              <p14:xfrm>
                <a:off x="6122414" y="3884073"/>
                <a:ext cx="664920" cy="81720"/>
              </p14:xfrm>
            </p:contentPart>
          </mc:Choice>
          <mc:Fallback xmlns="">
            <p:pic>
              <p:nvPicPr>
                <p:cNvPr id="172" name="Ink 171">
                  <a:extLst>
                    <a:ext uri="{FF2B5EF4-FFF2-40B4-BE49-F238E27FC236}">
                      <a16:creationId xmlns:a16="http://schemas.microsoft.com/office/drawing/2014/main" id="{54294A6F-FF2D-0F4B-8EDC-4ECD82C6343E}"/>
                    </a:ext>
                  </a:extLst>
                </p:cNvPr>
                <p:cNvPicPr/>
                <p:nvPr/>
              </p:nvPicPr>
              <p:blipFill>
                <a:blip r:embed="rId247"/>
                <a:stretch>
                  <a:fillRect/>
                </a:stretch>
              </p:blipFill>
              <p:spPr>
                <a:xfrm>
                  <a:off x="6106942" y="3868661"/>
                  <a:ext cx="695503" cy="11218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8">
              <p14:nvContentPartPr>
                <p14:cNvPr id="173" name="Ink 172">
                  <a:extLst>
                    <a:ext uri="{FF2B5EF4-FFF2-40B4-BE49-F238E27FC236}">
                      <a16:creationId xmlns:a16="http://schemas.microsoft.com/office/drawing/2014/main" id="{8A228375-37FD-FF44-9C10-D6276448F199}"/>
                    </a:ext>
                  </a:extLst>
                </p14:cNvPr>
                <p14:cNvContentPartPr/>
                <p14:nvPr/>
              </p14:nvContentPartPr>
              <p14:xfrm>
                <a:off x="6746294" y="3907113"/>
                <a:ext cx="239400" cy="117360"/>
              </p14:xfrm>
            </p:contentPart>
          </mc:Choice>
          <mc:Fallback xmlns="">
            <p:pic>
              <p:nvPicPr>
                <p:cNvPr id="173" name="Ink 172">
                  <a:extLst>
                    <a:ext uri="{FF2B5EF4-FFF2-40B4-BE49-F238E27FC236}">
                      <a16:creationId xmlns:a16="http://schemas.microsoft.com/office/drawing/2014/main" id="{8A228375-37FD-FF44-9C10-D6276448F199}"/>
                    </a:ext>
                  </a:extLst>
                </p:cNvPr>
                <p:cNvPicPr/>
                <p:nvPr/>
              </p:nvPicPr>
              <p:blipFill>
                <a:blip r:embed="rId249"/>
                <a:stretch>
                  <a:fillRect/>
                </a:stretch>
              </p:blipFill>
              <p:spPr>
                <a:xfrm>
                  <a:off x="6730814" y="3891633"/>
                  <a:ext cx="270000" cy="14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0">
              <p14:nvContentPartPr>
                <p14:cNvPr id="175" name="Ink 174">
                  <a:extLst>
                    <a:ext uri="{FF2B5EF4-FFF2-40B4-BE49-F238E27FC236}">
                      <a16:creationId xmlns:a16="http://schemas.microsoft.com/office/drawing/2014/main" id="{751CE0D9-7937-A14A-B202-888CA280A878}"/>
                    </a:ext>
                  </a:extLst>
                </p14:cNvPr>
                <p14:cNvContentPartPr/>
                <p14:nvPr/>
              </p14:nvContentPartPr>
              <p14:xfrm>
                <a:off x="6768974" y="3988113"/>
                <a:ext cx="27360" cy="768960"/>
              </p14:xfrm>
            </p:contentPart>
          </mc:Choice>
          <mc:Fallback xmlns="">
            <p:pic>
              <p:nvPicPr>
                <p:cNvPr id="175" name="Ink 174">
                  <a:extLst>
                    <a:ext uri="{FF2B5EF4-FFF2-40B4-BE49-F238E27FC236}">
                      <a16:creationId xmlns:a16="http://schemas.microsoft.com/office/drawing/2014/main" id="{751CE0D9-7937-A14A-B202-888CA280A878}"/>
                    </a:ext>
                  </a:extLst>
                </p:cNvPr>
                <p:cNvPicPr/>
                <p:nvPr/>
              </p:nvPicPr>
              <p:blipFill>
                <a:blip r:embed="rId251"/>
                <a:stretch>
                  <a:fillRect/>
                </a:stretch>
              </p:blipFill>
              <p:spPr>
                <a:xfrm>
                  <a:off x="6753494" y="3972640"/>
                  <a:ext cx="57960" cy="79954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2">
              <p14:nvContentPartPr>
                <p14:cNvPr id="177" name="Ink 176">
                  <a:extLst>
                    <a:ext uri="{FF2B5EF4-FFF2-40B4-BE49-F238E27FC236}">
                      <a16:creationId xmlns:a16="http://schemas.microsoft.com/office/drawing/2014/main" id="{D49A2F16-F4BE-A64E-AA3A-9D629E1ADAFE}"/>
                    </a:ext>
                  </a:extLst>
                </p14:cNvPr>
                <p14:cNvContentPartPr/>
                <p14:nvPr/>
              </p14:nvContentPartPr>
              <p14:xfrm>
                <a:off x="6072734" y="4693353"/>
                <a:ext cx="714960" cy="154080"/>
              </p14:xfrm>
            </p:contentPart>
          </mc:Choice>
          <mc:Fallback xmlns="">
            <p:pic>
              <p:nvPicPr>
                <p:cNvPr id="177" name="Ink 176">
                  <a:extLst>
                    <a:ext uri="{FF2B5EF4-FFF2-40B4-BE49-F238E27FC236}">
                      <a16:creationId xmlns:a16="http://schemas.microsoft.com/office/drawing/2014/main" id="{D49A2F16-F4BE-A64E-AA3A-9D629E1ADAFE}"/>
                    </a:ext>
                  </a:extLst>
                </p:cNvPr>
                <p:cNvPicPr/>
                <p:nvPr/>
              </p:nvPicPr>
              <p:blipFill>
                <a:blip r:embed="rId253"/>
                <a:stretch>
                  <a:fillRect/>
                </a:stretch>
              </p:blipFill>
              <p:spPr>
                <a:xfrm>
                  <a:off x="6057254" y="4677873"/>
                  <a:ext cx="745560" cy="18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4">
              <p14:nvContentPartPr>
                <p14:cNvPr id="179" name="Ink 178">
                  <a:extLst>
                    <a:ext uri="{FF2B5EF4-FFF2-40B4-BE49-F238E27FC236}">
                      <a16:creationId xmlns:a16="http://schemas.microsoft.com/office/drawing/2014/main" id="{7C21135A-C361-D842-B10A-3F1F65E8D5AD}"/>
                    </a:ext>
                  </a:extLst>
                </p14:cNvPr>
                <p14:cNvContentPartPr/>
                <p14:nvPr/>
              </p14:nvContentPartPr>
              <p14:xfrm>
                <a:off x="6959054" y="4711713"/>
                <a:ext cx="334800" cy="172080"/>
              </p14:xfrm>
            </p:contentPart>
          </mc:Choice>
          <mc:Fallback xmlns="">
            <p:pic>
              <p:nvPicPr>
                <p:cNvPr id="179" name="Ink 178">
                  <a:extLst>
                    <a:ext uri="{FF2B5EF4-FFF2-40B4-BE49-F238E27FC236}">
                      <a16:creationId xmlns:a16="http://schemas.microsoft.com/office/drawing/2014/main" id="{7C21135A-C361-D842-B10A-3F1F65E8D5AD}"/>
                    </a:ext>
                  </a:extLst>
                </p:cNvPr>
                <p:cNvPicPr/>
                <p:nvPr/>
              </p:nvPicPr>
              <p:blipFill>
                <a:blip r:embed="rId255"/>
                <a:stretch>
                  <a:fillRect/>
                </a:stretch>
              </p:blipFill>
              <p:spPr>
                <a:xfrm>
                  <a:off x="6943591" y="4696233"/>
                  <a:ext cx="365367" cy="20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6">
              <p14:nvContentPartPr>
                <p14:cNvPr id="204" name="Ink 203">
                  <a:extLst>
                    <a:ext uri="{FF2B5EF4-FFF2-40B4-BE49-F238E27FC236}">
                      <a16:creationId xmlns:a16="http://schemas.microsoft.com/office/drawing/2014/main" id="{49C67FBE-4C37-2244-A3C5-9B74D802D5B1}"/>
                    </a:ext>
                  </a:extLst>
                </p14:cNvPr>
                <p14:cNvContentPartPr/>
                <p14:nvPr/>
              </p14:nvContentPartPr>
              <p14:xfrm>
                <a:off x="6973094" y="3902073"/>
                <a:ext cx="184320" cy="27360"/>
              </p14:xfrm>
            </p:contentPart>
          </mc:Choice>
          <mc:Fallback xmlns="">
            <p:pic>
              <p:nvPicPr>
                <p:cNvPr id="204" name="Ink 203">
                  <a:extLst>
                    <a:ext uri="{FF2B5EF4-FFF2-40B4-BE49-F238E27FC236}">
                      <a16:creationId xmlns:a16="http://schemas.microsoft.com/office/drawing/2014/main" id="{49C67FBE-4C37-2244-A3C5-9B74D802D5B1}"/>
                    </a:ext>
                  </a:extLst>
                </p:cNvPr>
                <p:cNvPicPr/>
                <p:nvPr/>
              </p:nvPicPr>
              <p:blipFill>
                <a:blip r:embed="rId257"/>
                <a:stretch>
                  <a:fillRect/>
                </a:stretch>
              </p:blipFill>
              <p:spPr>
                <a:xfrm>
                  <a:off x="6957614" y="3886593"/>
                  <a:ext cx="214920" cy="5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8">
              <p14:nvContentPartPr>
                <p14:cNvPr id="205" name="Ink 204">
                  <a:extLst>
                    <a:ext uri="{FF2B5EF4-FFF2-40B4-BE49-F238E27FC236}">
                      <a16:creationId xmlns:a16="http://schemas.microsoft.com/office/drawing/2014/main" id="{55FE83F3-2B69-6D43-8855-354E19807054}"/>
                    </a:ext>
                  </a:extLst>
                </p14:cNvPr>
                <p14:cNvContentPartPr/>
                <p14:nvPr/>
              </p14:nvContentPartPr>
              <p14:xfrm>
                <a:off x="6904694" y="3942753"/>
                <a:ext cx="36000" cy="262800"/>
              </p14:xfrm>
            </p:contentPart>
          </mc:Choice>
          <mc:Fallback xmlns="">
            <p:pic>
              <p:nvPicPr>
                <p:cNvPr id="205" name="Ink 204">
                  <a:extLst>
                    <a:ext uri="{FF2B5EF4-FFF2-40B4-BE49-F238E27FC236}">
                      <a16:creationId xmlns:a16="http://schemas.microsoft.com/office/drawing/2014/main" id="{55FE83F3-2B69-6D43-8855-354E19807054}"/>
                    </a:ext>
                  </a:extLst>
                </p:cNvPr>
                <p:cNvPicPr/>
                <p:nvPr/>
              </p:nvPicPr>
              <p:blipFill>
                <a:blip r:embed="rId259"/>
                <a:stretch>
                  <a:fillRect/>
                </a:stretch>
              </p:blipFill>
              <p:spPr>
                <a:xfrm>
                  <a:off x="6889214" y="3927252"/>
                  <a:ext cx="66600" cy="2934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0">
              <p14:nvContentPartPr>
                <p14:cNvPr id="207" name="Ink 206">
                  <a:extLst>
                    <a:ext uri="{FF2B5EF4-FFF2-40B4-BE49-F238E27FC236}">
                      <a16:creationId xmlns:a16="http://schemas.microsoft.com/office/drawing/2014/main" id="{4C010C59-FA94-0B44-A09D-3C6527295F58}"/>
                    </a:ext>
                  </a:extLst>
                </p14:cNvPr>
                <p14:cNvContentPartPr/>
                <p14:nvPr/>
              </p14:nvContentPartPr>
              <p14:xfrm>
                <a:off x="6792014" y="4263873"/>
                <a:ext cx="318960" cy="95400"/>
              </p14:xfrm>
            </p:contentPart>
          </mc:Choice>
          <mc:Fallback xmlns="">
            <p:pic>
              <p:nvPicPr>
                <p:cNvPr id="207" name="Ink 206">
                  <a:extLst>
                    <a:ext uri="{FF2B5EF4-FFF2-40B4-BE49-F238E27FC236}">
                      <a16:creationId xmlns:a16="http://schemas.microsoft.com/office/drawing/2014/main" id="{4C010C59-FA94-0B44-A09D-3C6527295F58}"/>
                    </a:ext>
                  </a:extLst>
                </p:cNvPr>
                <p:cNvPicPr/>
                <p:nvPr/>
              </p:nvPicPr>
              <p:blipFill>
                <a:blip r:embed="rId261"/>
                <a:stretch>
                  <a:fillRect/>
                </a:stretch>
              </p:blipFill>
              <p:spPr>
                <a:xfrm>
                  <a:off x="6776534" y="4248334"/>
                  <a:ext cx="349560" cy="12611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2">
              <p14:nvContentPartPr>
                <p14:cNvPr id="208" name="Ink 207">
                  <a:extLst>
                    <a:ext uri="{FF2B5EF4-FFF2-40B4-BE49-F238E27FC236}">
                      <a16:creationId xmlns:a16="http://schemas.microsoft.com/office/drawing/2014/main" id="{17398272-A204-2A4E-AC56-58DF32F72FC8}"/>
                    </a:ext>
                  </a:extLst>
                </p14:cNvPr>
                <p14:cNvContentPartPr/>
                <p14:nvPr/>
              </p14:nvContentPartPr>
              <p14:xfrm>
                <a:off x="6805694" y="4403913"/>
                <a:ext cx="194400" cy="294120"/>
              </p14:xfrm>
            </p:contentPart>
          </mc:Choice>
          <mc:Fallback xmlns="">
            <p:pic>
              <p:nvPicPr>
                <p:cNvPr id="208" name="Ink 207">
                  <a:extLst>
                    <a:ext uri="{FF2B5EF4-FFF2-40B4-BE49-F238E27FC236}">
                      <a16:creationId xmlns:a16="http://schemas.microsoft.com/office/drawing/2014/main" id="{17398272-A204-2A4E-AC56-58DF32F72FC8}"/>
                    </a:ext>
                  </a:extLst>
                </p:cNvPr>
                <p:cNvPicPr/>
                <p:nvPr/>
              </p:nvPicPr>
              <p:blipFill>
                <a:blip r:embed="rId263"/>
                <a:stretch>
                  <a:fillRect/>
                </a:stretch>
              </p:blipFill>
              <p:spPr>
                <a:xfrm>
                  <a:off x="6790214" y="4388433"/>
                  <a:ext cx="225000" cy="32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4">
              <p14:nvContentPartPr>
                <p14:cNvPr id="209" name="Ink 208">
                  <a:extLst>
                    <a:ext uri="{FF2B5EF4-FFF2-40B4-BE49-F238E27FC236}">
                      <a16:creationId xmlns:a16="http://schemas.microsoft.com/office/drawing/2014/main" id="{95C98577-F8AD-2B4F-8744-CEB45E0FF468}"/>
                    </a:ext>
                  </a:extLst>
                </p14:cNvPr>
                <p14:cNvContentPartPr/>
                <p14:nvPr/>
              </p14:nvContentPartPr>
              <p14:xfrm>
                <a:off x="7117094" y="4302753"/>
                <a:ext cx="145080" cy="160560"/>
              </p14:xfrm>
            </p:contentPart>
          </mc:Choice>
          <mc:Fallback xmlns="">
            <p:pic>
              <p:nvPicPr>
                <p:cNvPr id="209" name="Ink 208">
                  <a:extLst>
                    <a:ext uri="{FF2B5EF4-FFF2-40B4-BE49-F238E27FC236}">
                      <a16:creationId xmlns:a16="http://schemas.microsoft.com/office/drawing/2014/main" id="{95C98577-F8AD-2B4F-8744-CEB45E0FF468}"/>
                    </a:ext>
                  </a:extLst>
                </p:cNvPr>
                <p:cNvPicPr/>
                <p:nvPr/>
              </p:nvPicPr>
              <p:blipFill>
                <a:blip r:embed="rId265"/>
                <a:stretch>
                  <a:fillRect/>
                </a:stretch>
              </p:blipFill>
              <p:spPr>
                <a:xfrm>
                  <a:off x="7101614" y="4287273"/>
                  <a:ext cx="175680" cy="19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6">
              <p14:nvContentPartPr>
                <p14:cNvPr id="210" name="Ink 209">
                  <a:extLst>
                    <a:ext uri="{FF2B5EF4-FFF2-40B4-BE49-F238E27FC236}">
                      <a16:creationId xmlns:a16="http://schemas.microsoft.com/office/drawing/2014/main" id="{550CE824-EA79-274D-80A9-24F6103580DE}"/>
                    </a:ext>
                  </a:extLst>
                </p14:cNvPr>
                <p14:cNvContentPartPr/>
                <p14:nvPr/>
              </p14:nvContentPartPr>
              <p14:xfrm>
                <a:off x="7117094" y="3956433"/>
                <a:ext cx="18360" cy="113400"/>
              </p14:xfrm>
            </p:contentPart>
          </mc:Choice>
          <mc:Fallback xmlns="">
            <p:pic>
              <p:nvPicPr>
                <p:cNvPr id="210" name="Ink 209">
                  <a:extLst>
                    <a:ext uri="{FF2B5EF4-FFF2-40B4-BE49-F238E27FC236}">
                      <a16:creationId xmlns:a16="http://schemas.microsoft.com/office/drawing/2014/main" id="{550CE824-EA79-274D-80A9-24F6103580DE}"/>
                    </a:ext>
                  </a:extLst>
                </p:cNvPr>
                <p:cNvPicPr/>
                <p:nvPr/>
              </p:nvPicPr>
              <p:blipFill>
                <a:blip r:embed="rId267"/>
                <a:stretch>
                  <a:fillRect/>
                </a:stretch>
              </p:blipFill>
              <p:spPr>
                <a:xfrm>
                  <a:off x="7101614" y="3940953"/>
                  <a:ext cx="48960" cy="14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8">
              <p14:nvContentPartPr>
                <p14:cNvPr id="212" name="Ink 211">
                  <a:extLst>
                    <a:ext uri="{FF2B5EF4-FFF2-40B4-BE49-F238E27FC236}">
                      <a16:creationId xmlns:a16="http://schemas.microsoft.com/office/drawing/2014/main" id="{498B04FE-CAA6-E446-8553-CE408DEC7E84}"/>
                    </a:ext>
                  </a:extLst>
                </p14:cNvPr>
                <p14:cNvContentPartPr/>
                <p14:nvPr/>
              </p14:nvContentPartPr>
              <p14:xfrm>
                <a:off x="7194134" y="3192153"/>
                <a:ext cx="58680" cy="407160"/>
              </p14:xfrm>
            </p:contentPart>
          </mc:Choice>
          <mc:Fallback xmlns="">
            <p:pic>
              <p:nvPicPr>
                <p:cNvPr id="212" name="Ink 211">
                  <a:extLst>
                    <a:ext uri="{FF2B5EF4-FFF2-40B4-BE49-F238E27FC236}">
                      <a16:creationId xmlns:a16="http://schemas.microsoft.com/office/drawing/2014/main" id="{498B04FE-CAA6-E446-8553-CE408DEC7E84}"/>
                    </a:ext>
                  </a:extLst>
                </p:cNvPr>
                <p:cNvPicPr/>
                <p:nvPr/>
              </p:nvPicPr>
              <p:blipFill>
                <a:blip r:embed="rId269"/>
                <a:stretch>
                  <a:fillRect/>
                </a:stretch>
              </p:blipFill>
              <p:spPr>
                <a:xfrm>
                  <a:off x="7178654" y="3176673"/>
                  <a:ext cx="89280" cy="43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0">
              <p14:nvContentPartPr>
                <p14:cNvPr id="213" name="Ink 212">
                  <a:extLst>
                    <a:ext uri="{FF2B5EF4-FFF2-40B4-BE49-F238E27FC236}">
                      <a16:creationId xmlns:a16="http://schemas.microsoft.com/office/drawing/2014/main" id="{699E2090-AD5E-B341-8721-26291681C0BE}"/>
                    </a:ext>
                  </a:extLst>
                </p14:cNvPr>
                <p14:cNvContentPartPr/>
                <p14:nvPr/>
              </p14:nvContentPartPr>
              <p14:xfrm>
                <a:off x="6846014" y="3124473"/>
                <a:ext cx="280080" cy="80280"/>
              </p14:xfrm>
            </p:contentPart>
          </mc:Choice>
          <mc:Fallback xmlns="">
            <p:pic>
              <p:nvPicPr>
                <p:cNvPr id="213" name="Ink 212">
                  <a:extLst>
                    <a:ext uri="{FF2B5EF4-FFF2-40B4-BE49-F238E27FC236}">
                      <a16:creationId xmlns:a16="http://schemas.microsoft.com/office/drawing/2014/main" id="{699E2090-AD5E-B341-8721-26291681C0BE}"/>
                    </a:ext>
                  </a:extLst>
                </p:cNvPr>
                <p:cNvPicPr/>
                <p:nvPr/>
              </p:nvPicPr>
              <p:blipFill>
                <a:blip r:embed="rId271"/>
                <a:stretch>
                  <a:fillRect/>
                </a:stretch>
              </p:blipFill>
              <p:spPr>
                <a:xfrm>
                  <a:off x="6830534" y="3108993"/>
                  <a:ext cx="310680" cy="11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2">
              <p14:nvContentPartPr>
                <p14:cNvPr id="214" name="Ink 213">
                  <a:extLst>
                    <a:ext uri="{FF2B5EF4-FFF2-40B4-BE49-F238E27FC236}">
                      <a16:creationId xmlns:a16="http://schemas.microsoft.com/office/drawing/2014/main" id="{2D277741-1CD2-7E4D-A1EA-C39C79166F4A}"/>
                    </a:ext>
                  </a:extLst>
                </p14:cNvPr>
                <p14:cNvContentPartPr/>
                <p14:nvPr/>
              </p14:nvContentPartPr>
              <p14:xfrm>
                <a:off x="6841334" y="3188193"/>
                <a:ext cx="36360" cy="340920"/>
              </p14:xfrm>
            </p:contentPart>
          </mc:Choice>
          <mc:Fallback xmlns="">
            <p:pic>
              <p:nvPicPr>
                <p:cNvPr id="214" name="Ink 213">
                  <a:extLst>
                    <a:ext uri="{FF2B5EF4-FFF2-40B4-BE49-F238E27FC236}">
                      <a16:creationId xmlns:a16="http://schemas.microsoft.com/office/drawing/2014/main" id="{2D277741-1CD2-7E4D-A1EA-C39C79166F4A}"/>
                    </a:ext>
                  </a:extLst>
                </p:cNvPr>
                <p:cNvPicPr/>
                <p:nvPr/>
              </p:nvPicPr>
              <p:blipFill>
                <a:blip r:embed="rId273"/>
                <a:stretch>
                  <a:fillRect/>
                </a:stretch>
              </p:blipFill>
              <p:spPr>
                <a:xfrm>
                  <a:off x="6825854" y="3172713"/>
                  <a:ext cx="66960" cy="37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4">
              <p14:nvContentPartPr>
                <p14:cNvPr id="216" name="Ink 215">
                  <a:extLst>
                    <a:ext uri="{FF2B5EF4-FFF2-40B4-BE49-F238E27FC236}">
                      <a16:creationId xmlns:a16="http://schemas.microsoft.com/office/drawing/2014/main" id="{7C10049D-4BFC-A54C-A603-A7C30507B379}"/>
                    </a:ext>
                  </a:extLst>
                </p14:cNvPr>
                <p14:cNvContentPartPr/>
                <p14:nvPr/>
              </p14:nvContentPartPr>
              <p14:xfrm>
                <a:off x="6572414" y="3755553"/>
                <a:ext cx="149040" cy="47520"/>
              </p14:xfrm>
            </p:contentPart>
          </mc:Choice>
          <mc:Fallback xmlns="">
            <p:pic>
              <p:nvPicPr>
                <p:cNvPr id="216" name="Ink 215">
                  <a:extLst>
                    <a:ext uri="{FF2B5EF4-FFF2-40B4-BE49-F238E27FC236}">
                      <a16:creationId xmlns:a16="http://schemas.microsoft.com/office/drawing/2014/main" id="{7C10049D-4BFC-A54C-A603-A7C30507B379}"/>
                    </a:ext>
                  </a:extLst>
                </p:cNvPr>
                <p:cNvPicPr/>
                <p:nvPr/>
              </p:nvPicPr>
              <p:blipFill>
                <a:blip r:embed="rId275"/>
                <a:stretch>
                  <a:fillRect/>
                </a:stretch>
              </p:blipFill>
              <p:spPr>
                <a:xfrm>
                  <a:off x="6556934" y="3740073"/>
                  <a:ext cx="179640" cy="7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6">
              <p14:nvContentPartPr>
                <p14:cNvPr id="241" name="Ink 240">
                  <a:extLst>
                    <a:ext uri="{FF2B5EF4-FFF2-40B4-BE49-F238E27FC236}">
                      <a16:creationId xmlns:a16="http://schemas.microsoft.com/office/drawing/2014/main" id="{C0DF335E-548D-CB49-A81E-5EA0D9B6F715}"/>
                    </a:ext>
                  </a:extLst>
                </p14:cNvPr>
                <p14:cNvContentPartPr/>
                <p14:nvPr/>
              </p14:nvContentPartPr>
              <p14:xfrm>
                <a:off x="8522894" y="2844033"/>
                <a:ext cx="468720" cy="163080"/>
              </p14:xfrm>
            </p:contentPart>
          </mc:Choice>
          <mc:Fallback xmlns="">
            <p:pic>
              <p:nvPicPr>
                <p:cNvPr id="241" name="Ink 240">
                  <a:extLst>
                    <a:ext uri="{FF2B5EF4-FFF2-40B4-BE49-F238E27FC236}">
                      <a16:creationId xmlns:a16="http://schemas.microsoft.com/office/drawing/2014/main" id="{C0DF335E-548D-CB49-A81E-5EA0D9B6F715}"/>
                    </a:ext>
                  </a:extLst>
                </p:cNvPr>
                <p:cNvPicPr/>
                <p:nvPr/>
              </p:nvPicPr>
              <p:blipFill>
                <a:blip r:embed="rId277"/>
                <a:stretch>
                  <a:fillRect/>
                </a:stretch>
              </p:blipFill>
              <p:spPr>
                <a:xfrm>
                  <a:off x="8507402" y="2828553"/>
                  <a:ext cx="499344" cy="19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8">
              <p14:nvContentPartPr>
                <p14:cNvPr id="242" name="Ink 241">
                  <a:extLst>
                    <a:ext uri="{FF2B5EF4-FFF2-40B4-BE49-F238E27FC236}">
                      <a16:creationId xmlns:a16="http://schemas.microsoft.com/office/drawing/2014/main" id="{D53A5648-5CC4-C543-8F7B-42D70BE304D2}"/>
                    </a:ext>
                  </a:extLst>
                </p14:cNvPr>
                <p14:cNvContentPartPr/>
                <p14:nvPr/>
              </p14:nvContentPartPr>
              <p14:xfrm>
                <a:off x="8650694" y="2572593"/>
                <a:ext cx="477000" cy="158760"/>
              </p14:xfrm>
            </p:contentPart>
          </mc:Choice>
          <mc:Fallback xmlns="">
            <p:pic>
              <p:nvPicPr>
                <p:cNvPr id="242" name="Ink 241">
                  <a:extLst>
                    <a:ext uri="{FF2B5EF4-FFF2-40B4-BE49-F238E27FC236}">
                      <a16:creationId xmlns:a16="http://schemas.microsoft.com/office/drawing/2014/main" id="{D53A5648-5CC4-C543-8F7B-42D70BE304D2}"/>
                    </a:ext>
                  </a:extLst>
                </p:cNvPr>
                <p:cNvPicPr/>
                <p:nvPr/>
              </p:nvPicPr>
              <p:blipFill>
                <a:blip r:embed="rId279"/>
                <a:stretch>
                  <a:fillRect/>
                </a:stretch>
              </p:blipFill>
              <p:spPr>
                <a:xfrm>
                  <a:off x="8635226" y="2557113"/>
                  <a:ext cx="507577" cy="18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0">
              <p14:nvContentPartPr>
                <p14:cNvPr id="243" name="Ink 242">
                  <a:extLst>
                    <a:ext uri="{FF2B5EF4-FFF2-40B4-BE49-F238E27FC236}">
                      <a16:creationId xmlns:a16="http://schemas.microsoft.com/office/drawing/2014/main" id="{FE2CC27A-6474-D748-A147-0FECE953B0DF}"/>
                    </a:ext>
                  </a:extLst>
                </p14:cNvPr>
                <p14:cNvContentPartPr/>
                <p14:nvPr/>
              </p14:nvContentPartPr>
              <p14:xfrm>
                <a:off x="9020774" y="2595273"/>
                <a:ext cx="409680" cy="176760"/>
              </p14:xfrm>
            </p:contentPart>
          </mc:Choice>
          <mc:Fallback xmlns="">
            <p:pic>
              <p:nvPicPr>
                <p:cNvPr id="243" name="Ink 242">
                  <a:extLst>
                    <a:ext uri="{FF2B5EF4-FFF2-40B4-BE49-F238E27FC236}">
                      <a16:creationId xmlns:a16="http://schemas.microsoft.com/office/drawing/2014/main" id="{FE2CC27A-6474-D748-A147-0FECE953B0DF}"/>
                    </a:ext>
                  </a:extLst>
                </p:cNvPr>
                <p:cNvPicPr/>
                <p:nvPr/>
              </p:nvPicPr>
              <p:blipFill>
                <a:blip r:embed="rId281"/>
                <a:stretch>
                  <a:fillRect/>
                </a:stretch>
              </p:blipFill>
              <p:spPr>
                <a:xfrm>
                  <a:off x="9005294" y="2579793"/>
                  <a:ext cx="440280" cy="20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2">
              <p14:nvContentPartPr>
                <p14:cNvPr id="244" name="Ink 243">
                  <a:extLst>
                    <a:ext uri="{FF2B5EF4-FFF2-40B4-BE49-F238E27FC236}">
                      <a16:creationId xmlns:a16="http://schemas.microsoft.com/office/drawing/2014/main" id="{C10544C0-500E-2443-8AF1-E06C458CA5B6}"/>
                    </a:ext>
                  </a:extLst>
                </p14:cNvPr>
                <p14:cNvContentPartPr/>
                <p14:nvPr/>
              </p14:nvContentPartPr>
              <p14:xfrm>
                <a:off x="8862734" y="2762673"/>
                <a:ext cx="514440" cy="217440"/>
              </p14:xfrm>
            </p:contentPart>
          </mc:Choice>
          <mc:Fallback xmlns="">
            <p:pic>
              <p:nvPicPr>
                <p:cNvPr id="244" name="Ink 243">
                  <a:extLst>
                    <a:ext uri="{FF2B5EF4-FFF2-40B4-BE49-F238E27FC236}">
                      <a16:creationId xmlns:a16="http://schemas.microsoft.com/office/drawing/2014/main" id="{C10544C0-500E-2443-8AF1-E06C458CA5B6}"/>
                    </a:ext>
                  </a:extLst>
                </p:cNvPr>
                <p:cNvPicPr/>
                <p:nvPr/>
              </p:nvPicPr>
              <p:blipFill>
                <a:blip r:embed="rId283"/>
                <a:stretch>
                  <a:fillRect/>
                </a:stretch>
              </p:blipFill>
              <p:spPr>
                <a:xfrm>
                  <a:off x="8847254" y="2747193"/>
                  <a:ext cx="545040" cy="24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4">
              <p14:nvContentPartPr>
                <p14:cNvPr id="245" name="Ink 244">
                  <a:extLst>
                    <a:ext uri="{FF2B5EF4-FFF2-40B4-BE49-F238E27FC236}">
                      <a16:creationId xmlns:a16="http://schemas.microsoft.com/office/drawing/2014/main" id="{39662508-0C13-E642-8C8E-1E25C9BDBAC3}"/>
                    </a:ext>
                  </a:extLst>
                </p14:cNvPr>
                <p14:cNvContentPartPr/>
                <p14:nvPr/>
              </p14:nvContentPartPr>
              <p14:xfrm>
                <a:off x="9373574" y="2631633"/>
                <a:ext cx="54720" cy="646560"/>
              </p14:xfrm>
            </p:contentPart>
          </mc:Choice>
          <mc:Fallback xmlns="">
            <p:pic>
              <p:nvPicPr>
                <p:cNvPr id="245" name="Ink 244">
                  <a:extLst>
                    <a:ext uri="{FF2B5EF4-FFF2-40B4-BE49-F238E27FC236}">
                      <a16:creationId xmlns:a16="http://schemas.microsoft.com/office/drawing/2014/main" id="{39662508-0C13-E642-8C8E-1E25C9BDBAC3}"/>
                    </a:ext>
                  </a:extLst>
                </p:cNvPr>
                <p:cNvPicPr/>
                <p:nvPr/>
              </p:nvPicPr>
              <p:blipFill>
                <a:blip r:embed="rId285"/>
                <a:stretch>
                  <a:fillRect/>
                </a:stretch>
              </p:blipFill>
              <p:spPr>
                <a:xfrm>
                  <a:off x="9358094" y="2616153"/>
                  <a:ext cx="85320" cy="67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6">
              <p14:nvContentPartPr>
                <p14:cNvPr id="247" name="Ink 246">
                  <a:extLst>
                    <a:ext uri="{FF2B5EF4-FFF2-40B4-BE49-F238E27FC236}">
                      <a16:creationId xmlns:a16="http://schemas.microsoft.com/office/drawing/2014/main" id="{1B83DDBB-27C9-E64A-AA30-70861A7D0539}"/>
                    </a:ext>
                  </a:extLst>
                </p14:cNvPr>
                <p14:cNvContentPartPr/>
                <p14:nvPr/>
              </p14:nvContentPartPr>
              <p14:xfrm>
                <a:off x="8582294" y="3061113"/>
                <a:ext cx="32040" cy="698760"/>
              </p14:xfrm>
            </p:contentPart>
          </mc:Choice>
          <mc:Fallback xmlns="">
            <p:pic>
              <p:nvPicPr>
                <p:cNvPr id="247" name="Ink 246">
                  <a:extLst>
                    <a:ext uri="{FF2B5EF4-FFF2-40B4-BE49-F238E27FC236}">
                      <a16:creationId xmlns:a16="http://schemas.microsoft.com/office/drawing/2014/main" id="{1B83DDBB-27C9-E64A-AA30-70861A7D0539}"/>
                    </a:ext>
                  </a:extLst>
                </p:cNvPr>
                <p:cNvPicPr/>
                <p:nvPr/>
              </p:nvPicPr>
              <p:blipFill>
                <a:blip r:embed="rId287"/>
                <a:stretch>
                  <a:fillRect/>
                </a:stretch>
              </p:blipFill>
              <p:spPr>
                <a:xfrm>
                  <a:off x="8566814" y="3045633"/>
                  <a:ext cx="62640" cy="72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8">
              <p14:nvContentPartPr>
                <p14:cNvPr id="248" name="Ink 247">
                  <a:extLst>
                    <a:ext uri="{FF2B5EF4-FFF2-40B4-BE49-F238E27FC236}">
                      <a16:creationId xmlns:a16="http://schemas.microsoft.com/office/drawing/2014/main" id="{EC664714-D96F-1445-8AB6-7CFF58404964}"/>
                    </a:ext>
                  </a:extLst>
                </p14:cNvPr>
                <p14:cNvContentPartPr/>
                <p14:nvPr/>
              </p14:nvContentPartPr>
              <p14:xfrm>
                <a:off x="8898734" y="3024753"/>
                <a:ext cx="32040" cy="353160"/>
              </p14:xfrm>
            </p:contentPart>
          </mc:Choice>
          <mc:Fallback xmlns="">
            <p:pic>
              <p:nvPicPr>
                <p:cNvPr id="248" name="Ink 247">
                  <a:extLst>
                    <a:ext uri="{FF2B5EF4-FFF2-40B4-BE49-F238E27FC236}">
                      <a16:creationId xmlns:a16="http://schemas.microsoft.com/office/drawing/2014/main" id="{EC664714-D96F-1445-8AB6-7CFF58404964}"/>
                    </a:ext>
                  </a:extLst>
                </p:cNvPr>
                <p:cNvPicPr/>
                <p:nvPr/>
              </p:nvPicPr>
              <p:blipFill>
                <a:blip r:embed="rId289"/>
                <a:stretch>
                  <a:fillRect/>
                </a:stretch>
              </p:blipFill>
              <p:spPr>
                <a:xfrm>
                  <a:off x="8883254" y="3009273"/>
                  <a:ext cx="62640" cy="38376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0DD21E75-28C3-FF46-81E4-4AA00C71DB63}"/>
                </a:ext>
              </a:extLst>
            </p:cNvPr>
            <p:cNvGrpSpPr/>
            <p:nvPr/>
          </p:nvGrpSpPr>
          <p:grpSpPr>
            <a:xfrm>
              <a:off x="8066774" y="3951753"/>
              <a:ext cx="712080" cy="1207800"/>
              <a:chOff x="8066774" y="3951753"/>
              <a:chExt cx="712080" cy="12078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90">
                <p14:nvContentPartPr>
                  <p14:cNvPr id="250" name="Ink 249">
                    <a:extLst>
                      <a:ext uri="{FF2B5EF4-FFF2-40B4-BE49-F238E27FC236}">
                        <a16:creationId xmlns:a16="http://schemas.microsoft.com/office/drawing/2014/main" id="{EE1C723E-9866-F546-B87F-2D1F6E728FE0}"/>
                      </a:ext>
                    </a:extLst>
                  </p14:cNvPr>
                  <p14:cNvContentPartPr/>
                  <p14:nvPr/>
                </p14:nvContentPartPr>
                <p14:xfrm>
                  <a:off x="8159294" y="3956433"/>
                  <a:ext cx="366480" cy="185760"/>
                </p14:xfrm>
              </p:contentPart>
            </mc:Choice>
            <mc:Fallback xmlns="">
              <p:pic>
                <p:nvPicPr>
                  <p:cNvPr id="250" name="Ink 249">
                    <a:extLst>
                      <a:ext uri="{FF2B5EF4-FFF2-40B4-BE49-F238E27FC236}">
                        <a16:creationId xmlns:a16="http://schemas.microsoft.com/office/drawing/2014/main" id="{EE1C723E-9866-F546-B87F-2D1F6E728FE0}"/>
                      </a:ext>
                    </a:extLst>
                  </p:cNvPr>
                  <p:cNvPicPr/>
                  <p:nvPr/>
                </p:nvPicPr>
                <p:blipFill>
                  <a:blip r:embed="rId291"/>
                  <a:stretch>
                    <a:fillRect/>
                  </a:stretch>
                </p:blipFill>
                <p:spPr>
                  <a:xfrm>
                    <a:off x="8143829" y="3940953"/>
                    <a:ext cx="397050" cy="21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2">
                <p14:nvContentPartPr>
                  <p14:cNvPr id="251" name="Ink 250">
                    <a:extLst>
                      <a:ext uri="{FF2B5EF4-FFF2-40B4-BE49-F238E27FC236}">
                        <a16:creationId xmlns:a16="http://schemas.microsoft.com/office/drawing/2014/main" id="{23B3D76A-00AB-D94D-ACB0-A950A9B8047E}"/>
                      </a:ext>
                    </a:extLst>
                  </p14:cNvPr>
                  <p14:cNvContentPartPr/>
                  <p14:nvPr/>
                </p14:nvContentPartPr>
                <p14:xfrm>
                  <a:off x="8122934" y="3951753"/>
                  <a:ext cx="461520" cy="249120"/>
                </p14:xfrm>
              </p:contentPart>
            </mc:Choice>
            <mc:Fallback xmlns="">
              <p:pic>
                <p:nvPicPr>
                  <p:cNvPr id="251" name="Ink 250">
                    <a:extLst>
                      <a:ext uri="{FF2B5EF4-FFF2-40B4-BE49-F238E27FC236}">
                        <a16:creationId xmlns:a16="http://schemas.microsoft.com/office/drawing/2014/main" id="{23B3D76A-00AB-D94D-ACB0-A950A9B8047E}"/>
                      </a:ext>
                    </a:extLst>
                  </p:cNvPr>
                  <p:cNvPicPr/>
                  <p:nvPr/>
                </p:nvPicPr>
                <p:blipFill>
                  <a:blip r:embed="rId293"/>
                  <a:stretch>
                    <a:fillRect/>
                  </a:stretch>
                </p:blipFill>
                <p:spPr>
                  <a:xfrm>
                    <a:off x="8107454" y="3936273"/>
                    <a:ext cx="492120" cy="279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4">
                <p14:nvContentPartPr>
                  <p14:cNvPr id="252" name="Ink 251">
                    <a:extLst>
                      <a:ext uri="{FF2B5EF4-FFF2-40B4-BE49-F238E27FC236}">
                        <a16:creationId xmlns:a16="http://schemas.microsoft.com/office/drawing/2014/main" id="{360459D6-7844-C344-B5BB-35123D00A4A0}"/>
                      </a:ext>
                    </a:extLst>
                  </p14:cNvPr>
                  <p14:cNvContentPartPr/>
                  <p14:nvPr/>
                </p14:nvContentPartPr>
                <p14:xfrm>
                  <a:off x="8342534" y="3997473"/>
                  <a:ext cx="407160" cy="221400"/>
                </p14:xfrm>
              </p:contentPart>
            </mc:Choice>
            <mc:Fallback xmlns="">
              <p:pic>
                <p:nvPicPr>
                  <p:cNvPr id="252" name="Ink 251">
                    <a:extLst>
                      <a:ext uri="{FF2B5EF4-FFF2-40B4-BE49-F238E27FC236}">
                        <a16:creationId xmlns:a16="http://schemas.microsoft.com/office/drawing/2014/main" id="{360459D6-7844-C344-B5BB-35123D00A4A0}"/>
                      </a:ext>
                    </a:extLst>
                  </p:cNvPr>
                  <p:cNvPicPr/>
                  <p:nvPr/>
                </p:nvPicPr>
                <p:blipFill>
                  <a:blip r:embed="rId295"/>
                  <a:stretch>
                    <a:fillRect/>
                  </a:stretch>
                </p:blipFill>
                <p:spPr>
                  <a:xfrm>
                    <a:off x="8327054" y="3981993"/>
                    <a:ext cx="437760" cy="25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6">
                <p14:nvContentPartPr>
                  <p14:cNvPr id="253" name="Ink 252">
                    <a:extLst>
                      <a:ext uri="{FF2B5EF4-FFF2-40B4-BE49-F238E27FC236}">
                        <a16:creationId xmlns:a16="http://schemas.microsoft.com/office/drawing/2014/main" id="{B17F0D65-F0BC-7741-B13A-890F90153DDD}"/>
                      </a:ext>
                    </a:extLst>
                  </p14:cNvPr>
                  <p14:cNvContentPartPr/>
                  <p14:nvPr/>
                </p14:nvContentPartPr>
                <p14:xfrm>
                  <a:off x="8358014" y="4070553"/>
                  <a:ext cx="420840" cy="184680"/>
                </p14:xfrm>
              </p:contentPart>
            </mc:Choice>
            <mc:Fallback xmlns="">
              <p:pic>
                <p:nvPicPr>
                  <p:cNvPr id="253" name="Ink 252">
                    <a:extLst>
                      <a:ext uri="{FF2B5EF4-FFF2-40B4-BE49-F238E27FC236}">
                        <a16:creationId xmlns:a16="http://schemas.microsoft.com/office/drawing/2014/main" id="{B17F0D65-F0BC-7741-B13A-890F90153DDD}"/>
                      </a:ext>
                    </a:extLst>
                  </p:cNvPr>
                  <p:cNvPicPr/>
                  <p:nvPr/>
                </p:nvPicPr>
                <p:blipFill>
                  <a:blip r:embed="rId297"/>
                  <a:stretch>
                    <a:fillRect/>
                  </a:stretch>
                </p:blipFill>
                <p:spPr>
                  <a:xfrm>
                    <a:off x="8342534" y="4055073"/>
                    <a:ext cx="451440" cy="215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8">
                <p14:nvContentPartPr>
                  <p14:cNvPr id="254" name="Ink 253">
                    <a:extLst>
                      <a:ext uri="{FF2B5EF4-FFF2-40B4-BE49-F238E27FC236}">
                        <a16:creationId xmlns:a16="http://schemas.microsoft.com/office/drawing/2014/main" id="{21970718-5872-4342-989C-E6936BF0776E}"/>
                      </a:ext>
                    </a:extLst>
                  </p14:cNvPr>
                  <p14:cNvContentPartPr/>
                  <p14:nvPr/>
                </p14:nvContentPartPr>
                <p14:xfrm>
                  <a:off x="8066774" y="4210233"/>
                  <a:ext cx="63720" cy="800280"/>
                </p14:xfrm>
              </p:contentPart>
            </mc:Choice>
            <mc:Fallback xmlns="">
              <p:pic>
                <p:nvPicPr>
                  <p:cNvPr id="254" name="Ink 253">
                    <a:extLst>
                      <a:ext uri="{FF2B5EF4-FFF2-40B4-BE49-F238E27FC236}">
                        <a16:creationId xmlns:a16="http://schemas.microsoft.com/office/drawing/2014/main" id="{21970718-5872-4342-989C-E6936BF0776E}"/>
                      </a:ext>
                    </a:extLst>
                  </p:cNvPr>
                  <p:cNvPicPr/>
                  <p:nvPr/>
                </p:nvPicPr>
                <p:blipFill>
                  <a:blip r:embed="rId299"/>
                  <a:stretch>
                    <a:fillRect/>
                  </a:stretch>
                </p:blipFill>
                <p:spPr>
                  <a:xfrm>
                    <a:off x="8051294" y="4194753"/>
                    <a:ext cx="94320" cy="830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0">
                <p14:nvContentPartPr>
                  <p14:cNvPr id="255" name="Ink 254">
                    <a:extLst>
                      <a:ext uri="{FF2B5EF4-FFF2-40B4-BE49-F238E27FC236}">
                        <a16:creationId xmlns:a16="http://schemas.microsoft.com/office/drawing/2014/main" id="{109B34BF-665A-DC42-8558-9D516C6107CC}"/>
                      </a:ext>
                    </a:extLst>
                  </p14:cNvPr>
                  <p14:cNvContentPartPr/>
                  <p14:nvPr/>
                </p14:nvContentPartPr>
                <p14:xfrm>
                  <a:off x="8157134" y="4241193"/>
                  <a:ext cx="27360" cy="840960"/>
                </p14:xfrm>
              </p:contentPart>
            </mc:Choice>
            <mc:Fallback xmlns="">
              <p:pic>
                <p:nvPicPr>
                  <p:cNvPr id="255" name="Ink 254">
                    <a:extLst>
                      <a:ext uri="{FF2B5EF4-FFF2-40B4-BE49-F238E27FC236}">
                        <a16:creationId xmlns:a16="http://schemas.microsoft.com/office/drawing/2014/main" id="{109B34BF-665A-DC42-8558-9D516C6107CC}"/>
                      </a:ext>
                    </a:extLst>
                  </p:cNvPr>
                  <p:cNvPicPr/>
                  <p:nvPr/>
                </p:nvPicPr>
                <p:blipFill>
                  <a:blip r:embed="rId301"/>
                  <a:stretch>
                    <a:fillRect/>
                  </a:stretch>
                </p:blipFill>
                <p:spPr>
                  <a:xfrm>
                    <a:off x="8141654" y="4225713"/>
                    <a:ext cx="57960" cy="871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2">
                <p14:nvContentPartPr>
                  <p14:cNvPr id="256" name="Ink 255">
                    <a:extLst>
                      <a:ext uri="{FF2B5EF4-FFF2-40B4-BE49-F238E27FC236}">
                        <a16:creationId xmlns:a16="http://schemas.microsoft.com/office/drawing/2014/main" id="{7AFEFD90-A65B-8243-817C-72558DD8C614}"/>
                      </a:ext>
                    </a:extLst>
                  </p14:cNvPr>
                  <p14:cNvContentPartPr/>
                  <p14:nvPr/>
                </p14:nvContentPartPr>
                <p14:xfrm>
                  <a:off x="8351534" y="4268553"/>
                  <a:ext cx="32040" cy="818640"/>
                </p14:xfrm>
              </p:contentPart>
            </mc:Choice>
            <mc:Fallback xmlns="">
              <p:pic>
                <p:nvPicPr>
                  <p:cNvPr id="256" name="Ink 255">
                    <a:extLst>
                      <a:ext uri="{FF2B5EF4-FFF2-40B4-BE49-F238E27FC236}">
                        <a16:creationId xmlns:a16="http://schemas.microsoft.com/office/drawing/2014/main" id="{7AFEFD90-A65B-8243-817C-72558DD8C614}"/>
                      </a:ext>
                    </a:extLst>
                  </p:cNvPr>
                  <p:cNvPicPr/>
                  <p:nvPr/>
                </p:nvPicPr>
                <p:blipFill>
                  <a:blip r:embed="rId303"/>
                  <a:stretch>
                    <a:fillRect/>
                  </a:stretch>
                </p:blipFill>
                <p:spPr>
                  <a:xfrm>
                    <a:off x="8336054" y="4253080"/>
                    <a:ext cx="62640" cy="84922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4">
                <p14:nvContentPartPr>
                  <p14:cNvPr id="257" name="Ink 256">
                    <a:extLst>
                      <a:ext uri="{FF2B5EF4-FFF2-40B4-BE49-F238E27FC236}">
                        <a16:creationId xmlns:a16="http://schemas.microsoft.com/office/drawing/2014/main" id="{972D4E56-2F1B-374A-9543-72AE733C64FF}"/>
                      </a:ext>
                    </a:extLst>
                  </p14:cNvPr>
                  <p14:cNvContentPartPr/>
                  <p14:nvPr/>
                </p14:nvContentPartPr>
                <p14:xfrm>
                  <a:off x="8414894" y="4281873"/>
                  <a:ext cx="41040" cy="832320"/>
                </p14:xfrm>
              </p:contentPart>
            </mc:Choice>
            <mc:Fallback xmlns="">
              <p:pic>
                <p:nvPicPr>
                  <p:cNvPr id="257" name="Ink 256">
                    <a:extLst>
                      <a:ext uri="{FF2B5EF4-FFF2-40B4-BE49-F238E27FC236}">
                        <a16:creationId xmlns:a16="http://schemas.microsoft.com/office/drawing/2014/main" id="{972D4E56-2F1B-374A-9543-72AE733C64FF}"/>
                      </a:ext>
                    </a:extLst>
                  </p:cNvPr>
                  <p:cNvPicPr/>
                  <p:nvPr/>
                </p:nvPicPr>
                <p:blipFill>
                  <a:blip r:embed="rId305"/>
                  <a:stretch>
                    <a:fillRect/>
                  </a:stretch>
                </p:blipFill>
                <p:spPr>
                  <a:xfrm>
                    <a:off x="8399414" y="4266393"/>
                    <a:ext cx="71640" cy="862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6">
                <p14:nvContentPartPr>
                  <p14:cNvPr id="259" name="Ink 258">
                    <a:extLst>
                      <a:ext uri="{FF2B5EF4-FFF2-40B4-BE49-F238E27FC236}">
                        <a16:creationId xmlns:a16="http://schemas.microsoft.com/office/drawing/2014/main" id="{2E737D59-81E7-3542-A8F9-34BFF1F736A3}"/>
                      </a:ext>
                    </a:extLst>
                  </p14:cNvPr>
                  <p14:cNvContentPartPr/>
                  <p14:nvPr/>
                </p14:nvContentPartPr>
                <p14:xfrm>
                  <a:off x="8392214" y="5028153"/>
                  <a:ext cx="230400" cy="131400"/>
                </p14:xfrm>
              </p:contentPart>
            </mc:Choice>
            <mc:Fallback xmlns="">
              <p:pic>
                <p:nvPicPr>
                  <p:cNvPr id="259" name="Ink 258">
                    <a:extLst>
                      <a:ext uri="{FF2B5EF4-FFF2-40B4-BE49-F238E27FC236}">
                        <a16:creationId xmlns:a16="http://schemas.microsoft.com/office/drawing/2014/main" id="{2E737D59-81E7-3542-A8F9-34BFF1F736A3}"/>
                      </a:ext>
                    </a:extLst>
                  </p:cNvPr>
                  <p:cNvPicPr/>
                  <p:nvPr/>
                </p:nvPicPr>
                <p:blipFill>
                  <a:blip r:embed="rId307"/>
                  <a:stretch>
                    <a:fillRect/>
                  </a:stretch>
                </p:blipFill>
                <p:spPr>
                  <a:xfrm>
                    <a:off x="8376734" y="5012715"/>
                    <a:ext cx="261000" cy="16191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8">
                <p14:nvContentPartPr>
                  <p14:cNvPr id="260" name="Ink 259">
                    <a:extLst>
                      <a:ext uri="{FF2B5EF4-FFF2-40B4-BE49-F238E27FC236}">
                        <a16:creationId xmlns:a16="http://schemas.microsoft.com/office/drawing/2014/main" id="{8D74DD60-53DC-E149-8B99-B90D1E9D467B}"/>
                      </a:ext>
                    </a:extLst>
                  </p14:cNvPr>
                  <p14:cNvContentPartPr/>
                  <p14:nvPr/>
                </p14:nvContentPartPr>
                <p14:xfrm>
                  <a:off x="8107454" y="4902153"/>
                  <a:ext cx="300960" cy="180720"/>
                </p14:xfrm>
              </p:contentPart>
            </mc:Choice>
            <mc:Fallback xmlns="">
              <p:pic>
                <p:nvPicPr>
                  <p:cNvPr id="260" name="Ink 259">
                    <a:extLst>
                      <a:ext uri="{FF2B5EF4-FFF2-40B4-BE49-F238E27FC236}">
                        <a16:creationId xmlns:a16="http://schemas.microsoft.com/office/drawing/2014/main" id="{8D74DD60-53DC-E149-8B99-B90D1E9D467B}"/>
                      </a:ext>
                    </a:extLst>
                  </p:cNvPr>
                  <p:cNvPicPr/>
                  <p:nvPr/>
                </p:nvPicPr>
                <p:blipFill>
                  <a:blip r:embed="rId309"/>
                  <a:stretch>
                    <a:fillRect/>
                  </a:stretch>
                </p:blipFill>
                <p:spPr>
                  <a:xfrm>
                    <a:off x="8091955" y="4886673"/>
                    <a:ext cx="331597" cy="2113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8544BAEB-DD19-E148-9C9B-DD03B355F80B}"/>
                </a:ext>
              </a:extLst>
            </p:cNvPr>
            <p:cNvGrpSpPr/>
            <p:nvPr/>
          </p:nvGrpSpPr>
          <p:grpSpPr>
            <a:xfrm>
              <a:off x="8772014" y="3197193"/>
              <a:ext cx="803160" cy="1447200"/>
              <a:chOff x="8772014" y="3197193"/>
              <a:chExt cx="803160" cy="14472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10">
                <p14:nvContentPartPr>
                  <p14:cNvPr id="262" name="Ink 261">
                    <a:extLst>
                      <a:ext uri="{FF2B5EF4-FFF2-40B4-BE49-F238E27FC236}">
                        <a16:creationId xmlns:a16="http://schemas.microsoft.com/office/drawing/2014/main" id="{8E6CDCD2-D0F8-C94E-A45C-E97A7D01C30E}"/>
                      </a:ext>
                    </a:extLst>
                  </p14:cNvPr>
                  <p14:cNvContentPartPr/>
                  <p14:nvPr/>
                </p14:nvContentPartPr>
                <p14:xfrm>
                  <a:off x="8781374" y="3621633"/>
                  <a:ext cx="36360" cy="1020240"/>
                </p14:xfrm>
              </p:contentPart>
            </mc:Choice>
            <mc:Fallback xmlns="">
              <p:pic>
                <p:nvPicPr>
                  <p:cNvPr id="262" name="Ink 261">
                    <a:extLst>
                      <a:ext uri="{FF2B5EF4-FFF2-40B4-BE49-F238E27FC236}">
                        <a16:creationId xmlns:a16="http://schemas.microsoft.com/office/drawing/2014/main" id="{8E6CDCD2-D0F8-C94E-A45C-E97A7D01C30E}"/>
                      </a:ext>
                    </a:extLst>
                  </p:cNvPr>
                  <p:cNvPicPr/>
                  <p:nvPr/>
                </p:nvPicPr>
                <p:blipFill>
                  <a:blip r:embed="rId311"/>
                  <a:stretch>
                    <a:fillRect/>
                  </a:stretch>
                </p:blipFill>
                <p:spPr>
                  <a:xfrm>
                    <a:off x="8766046" y="3606153"/>
                    <a:ext cx="66660" cy="1050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2">
                <p14:nvContentPartPr>
                  <p14:cNvPr id="263" name="Ink 262">
                    <a:extLst>
                      <a:ext uri="{FF2B5EF4-FFF2-40B4-BE49-F238E27FC236}">
                        <a16:creationId xmlns:a16="http://schemas.microsoft.com/office/drawing/2014/main" id="{7964FAE0-516C-624C-87A0-E43318F54F68}"/>
                      </a:ext>
                    </a:extLst>
                  </p14:cNvPr>
                  <p14:cNvContentPartPr/>
                  <p14:nvPr/>
                </p14:nvContentPartPr>
                <p14:xfrm>
                  <a:off x="8772014" y="3526953"/>
                  <a:ext cx="122040" cy="72720"/>
                </p14:xfrm>
              </p:contentPart>
            </mc:Choice>
            <mc:Fallback xmlns="">
              <p:pic>
                <p:nvPicPr>
                  <p:cNvPr id="263" name="Ink 262">
                    <a:extLst>
                      <a:ext uri="{FF2B5EF4-FFF2-40B4-BE49-F238E27FC236}">
                        <a16:creationId xmlns:a16="http://schemas.microsoft.com/office/drawing/2014/main" id="{7964FAE0-516C-624C-87A0-E43318F54F68}"/>
                      </a:ext>
                    </a:extLst>
                  </p:cNvPr>
                  <p:cNvPicPr/>
                  <p:nvPr/>
                </p:nvPicPr>
                <p:blipFill>
                  <a:blip r:embed="rId313"/>
                  <a:stretch>
                    <a:fillRect/>
                  </a:stretch>
                </p:blipFill>
                <p:spPr>
                  <a:xfrm>
                    <a:off x="8756534" y="3511473"/>
                    <a:ext cx="152640" cy="103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4">
                <p14:nvContentPartPr>
                  <p14:cNvPr id="264" name="Ink 263">
                    <a:extLst>
                      <a:ext uri="{FF2B5EF4-FFF2-40B4-BE49-F238E27FC236}">
                        <a16:creationId xmlns:a16="http://schemas.microsoft.com/office/drawing/2014/main" id="{B7ADAC6C-1F1E-4E40-AE69-36DA66E41144}"/>
                      </a:ext>
                    </a:extLst>
                  </p14:cNvPr>
                  <p14:cNvContentPartPr/>
                  <p14:nvPr/>
                </p14:nvContentPartPr>
                <p14:xfrm>
                  <a:off x="8894414" y="3391233"/>
                  <a:ext cx="32040" cy="138600"/>
                </p14:xfrm>
              </p:contentPart>
            </mc:Choice>
            <mc:Fallback xmlns="">
              <p:pic>
                <p:nvPicPr>
                  <p:cNvPr id="264" name="Ink 263">
                    <a:extLst>
                      <a:ext uri="{FF2B5EF4-FFF2-40B4-BE49-F238E27FC236}">
                        <a16:creationId xmlns:a16="http://schemas.microsoft.com/office/drawing/2014/main" id="{B7ADAC6C-1F1E-4E40-AE69-36DA66E41144}"/>
                      </a:ext>
                    </a:extLst>
                  </p:cNvPr>
                  <p:cNvPicPr/>
                  <p:nvPr/>
                </p:nvPicPr>
                <p:blipFill>
                  <a:blip r:embed="rId315"/>
                  <a:stretch>
                    <a:fillRect/>
                  </a:stretch>
                </p:blipFill>
                <p:spPr>
                  <a:xfrm>
                    <a:off x="8878934" y="3375753"/>
                    <a:ext cx="62640" cy="169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6">
                <p14:nvContentPartPr>
                  <p14:cNvPr id="265" name="Ink 264">
                    <a:extLst>
                      <a:ext uri="{FF2B5EF4-FFF2-40B4-BE49-F238E27FC236}">
                        <a16:creationId xmlns:a16="http://schemas.microsoft.com/office/drawing/2014/main" id="{81C27043-192B-CD4F-B6EC-21A0F20ADACE}"/>
                      </a:ext>
                    </a:extLst>
                  </p14:cNvPr>
                  <p14:cNvContentPartPr/>
                  <p14:nvPr/>
                </p14:nvContentPartPr>
                <p14:xfrm>
                  <a:off x="8889734" y="3219513"/>
                  <a:ext cx="384840" cy="212760"/>
                </p14:xfrm>
              </p:contentPart>
            </mc:Choice>
            <mc:Fallback xmlns="">
              <p:pic>
                <p:nvPicPr>
                  <p:cNvPr id="265" name="Ink 264">
                    <a:extLst>
                      <a:ext uri="{FF2B5EF4-FFF2-40B4-BE49-F238E27FC236}">
                        <a16:creationId xmlns:a16="http://schemas.microsoft.com/office/drawing/2014/main" id="{81C27043-192B-CD4F-B6EC-21A0F20ADACE}"/>
                      </a:ext>
                    </a:extLst>
                  </p:cNvPr>
                  <p:cNvPicPr/>
                  <p:nvPr/>
                </p:nvPicPr>
                <p:blipFill>
                  <a:blip r:embed="rId317"/>
                  <a:stretch>
                    <a:fillRect/>
                  </a:stretch>
                </p:blipFill>
                <p:spPr>
                  <a:xfrm>
                    <a:off x="8874240" y="3204033"/>
                    <a:ext cx="415469" cy="243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8">
                <p14:nvContentPartPr>
                  <p14:cNvPr id="266" name="Ink 265">
                    <a:extLst>
                      <a:ext uri="{FF2B5EF4-FFF2-40B4-BE49-F238E27FC236}">
                        <a16:creationId xmlns:a16="http://schemas.microsoft.com/office/drawing/2014/main" id="{BB5D2176-FA0E-1948-A689-AE3A62411175}"/>
                      </a:ext>
                    </a:extLst>
                  </p14:cNvPr>
                  <p14:cNvContentPartPr/>
                  <p14:nvPr/>
                </p14:nvContentPartPr>
                <p14:xfrm>
                  <a:off x="9206174" y="3214833"/>
                  <a:ext cx="253080" cy="27360"/>
                </p14:xfrm>
              </p:contentPart>
            </mc:Choice>
            <mc:Fallback xmlns="">
              <p:pic>
                <p:nvPicPr>
                  <p:cNvPr id="266" name="Ink 265">
                    <a:extLst>
                      <a:ext uri="{FF2B5EF4-FFF2-40B4-BE49-F238E27FC236}">
                        <a16:creationId xmlns:a16="http://schemas.microsoft.com/office/drawing/2014/main" id="{BB5D2176-FA0E-1948-A689-AE3A62411175}"/>
                      </a:ext>
                    </a:extLst>
                  </p:cNvPr>
                  <p:cNvPicPr/>
                  <p:nvPr/>
                </p:nvPicPr>
                <p:blipFill>
                  <a:blip r:embed="rId319"/>
                  <a:stretch>
                    <a:fillRect/>
                  </a:stretch>
                </p:blipFill>
                <p:spPr>
                  <a:xfrm>
                    <a:off x="9190694" y="3199353"/>
                    <a:ext cx="283680" cy="57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0">
                <p14:nvContentPartPr>
                  <p14:cNvPr id="267" name="Ink 266">
                    <a:extLst>
                      <a:ext uri="{FF2B5EF4-FFF2-40B4-BE49-F238E27FC236}">
                        <a16:creationId xmlns:a16="http://schemas.microsoft.com/office/drawing/2014/main" id="{264093B2-FFA0-8B49-BE7F-3C19F7D4ED0D}"/>
                      </a:ext>
                    </a:extLst>
                  </p14:cNvPr>
                  <p14:cNvContentPartPr/>
                  <p14:nvPr/>
                </p14:nvContentPartPr>
                <p14:xfrm>
                  <a:off x="9142814" y="3264513"/>
                  <a:ext cx="345960" cy="163080"/>
                </p14:xfrm>
              </p:contentPart>
            </mc:Choice>
            <mc:Fallback xmlns="">
              <p:pic>
                <p:nvPicPr>
                  <p:cNvPr id="267" name="Ink 266">
                    <a:extLst>
                      <a:ext uri="{FF2B5EF4-FFF2-40B4-BE49-F238E27FC236}">
                        <a16:creationId xmlns:a16="http://schemas.microsoft.com/office/drawing/2014/main" id="{264093B2-FFA0-8B49-BE7F-3C19F7D4ED0D}"/>
                      </a:ext>
                    </a:extLst>
                  </p:cNvPr>
                  <p:cNvPicPr/>
                  <p:nvPr/>
                </p:nvPicPr>
                <p:blipFill>
                  <a:blip r:embed="rId321"/>
                  <a:stretch>
                    <a:fillRect/>
                  </a:stretch>
                </p:blipFill>
                <p:spPr>
                  <a:xfrm>
                    <a:off x="9127334" y="3249033"/>
                    <a:ext cx="376560" cy="193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2">
                <p14:nvContentPartPr>
                  <p14:cNvPr id="268" name="Ink 267">
                    <a:extLst>
                      <a:ext uri="{FF2B5EF4-FFF2-40B4-BE49-F238E27FC236}">
                        <a16:creationId xmlns:a16="http://schemas.microsoft.com/office/drawing/2014/main" id="{C0EF8A6A-8B09-0847-BA32-9E0964518AF7}"/>
                      </a:ext>
                    </a:extLst>
                  </p14:cNvPr>
                  <p14:cNvContentPartPr/>
                  <p14:nvPr/>
                </p14:nvContentPartPr>
                <p14:xfrm>
                  <a:off x="9142814" y="3399873"/>
                  <a:ext cx="41040" cy="123120"/>
                </p14:xfrm>
              </p:contentPart>
            </mc:Choice>
            <mc:Fallback xmlns="">
              <p:pic>
                <p:nvPicPr>
                  <p:cNvPr id="268" name="Ink 267">
                    <a:extLst>
                      <a:ext uri="{FF2B5EF4-FFF2-40B4-BE49-F238E27FC236}">
                        <a16:creationId xmlns:a16="http://schemas.microsoft.com/office/drawing/2014/main" id="{C0EF8A6A-8B09-0847-BA32-9E0964518AF7}"/>
                      </a:ext>
                    </a:extLst>
                  </p:cNvPr>
                  <p:cNvPicPr/>
                  <p:nvPr/>
                </p:nvPicPr>
                <p:blipFill>
                  <a:blip r:embed="rId323"/>
                  <a:stretch>
                    <a:fillRect/>
                  </a:stretch>
                </p:blipFill>
                <p:spPr>
                  <a:xfrm>
                    <a:off x="9127334" y="3384393"/>
                    <a:ext cx="71640" cy="153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4">
                <p14:nvContentPartPr>
                  <p14:cNvPr id="269" name="Ink 268">
                    <a:extLst>
                      <a:ext uri="{FF2B5EF4-FFF2-40B4-BE49-F238E27FC236}">
                        <a16:creationId xmlns:a16="http://schemas.microsoft.com/office/drawing/2014/main" id="{38FFE56A-C967-D146-8271-E105D4465DCD}"/>
                      </a:ext>
                    </a:extLst>
                  </p14:cNvPr>
                  <p14:cNvContentPartPr/>
                  <p14:nvPr/>
                </p14:nvContentPartPr>
                <p14:xfrm>
                  <a:off x="9043454" y="3535953"/>
                  <a:ext cx="144720" cy="86400"/>
                </p14:xfrm>
              </p:contentPart>
            </mc:Choice>
            <mc:Fallback xmlns="">
              <p:pic>
                <p:nvPicPr>
                  <p:cNvPr id="269" name="Ink 268">
                    <a:extLst>
                      <a:ext uri="{FF2B5EF4-FFF2-40B4-BE49-F238E27FC236}">
                        <a16:creationId xmlns:a16="http://schemas.microsoft.com/office/drawing/2014/main" id="{38FFE56A-C967-D146-8271-E105D4465DCD}"/>
                      </a:ext>
                    </a:extLst>
                  </p:cNvPr>
                  <p:cNvPicPr/>
                  <p:nvPr/>
                </p:nvPicPr>
                <p:blipFill>
                  <a:blip r:embed="rId325"/>
                  <a:stretch>
                    <a:fillRect/>
                  </a:stretch>
                </p:blipFill>
                <p:spPr>
                  <a:xfrm>
                    <a:off x="9027935" y="3520473"/>
                    <a:ext cx="175396" cy="117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6">
                <p14:nvContentPartPr>
                  <p14:cNvPr id="270" name="Ink 269">
                    <a:extLst>
                      <a:ext uri="{FF2B5EF4-FFF2-40B4-BE49-F238E27FC236}">
                        <a16:creationId xmlns:a16="http://schemas.microsoft.com/office/drawing/2014/main" id="{6AF152A7-A7C3-B449-8B6D-2C83DEBD38F5}"/>
                      </a:ext>
                    </a:extLst>
                  </p14:cNvPr>
                  <p14:cNvContentPartPr/>
                  <p14:nvPr/>
                </p14:nvContentPartPr>
                <p14:xfrm>
                  <a:off x="8921414" y="3499593"/>
                  <a:ext cx="219240" cy="27360"/>
                </p14:xfrm>
              </p:contentPart>
            </mc:Choice>
            <mc:Fallback xmlns="">
              <p:pic>
                <p:nvPicPr>
                  <p:cNvPr id="270" name="Ink 269">
                    <a:extLst>
                      <a:ext uri="{FF2B5EF4-FFF2-40B4-BE49-F238E27FC236}">
                        <a16:creationId xmlns:a16="http://schemas.microsoft.com/office/drawing/2014/main" id="{6AF152A7-A7C3-B449-8B6D-2C83DEBD38F5}"/>
                      </a:ext>
                    </a:extLst>
                  </p:cNvPr>
                  <p:cNvPicPr/>
                  <p:nvPr/>
                </p:nvPicPr>
                <p:blipFill>
                  <a:blip r:embed="rId327"/>
                  <a:stretch>
                    <a:fillRect/>
                  </a:stretch>
                </p:blipFill>
                <p:spPr>
                  <a:xfrm>
                    <a:off x="8905959" y="3484113"/>
                    <a:ext cx="249790" cy="57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8">
                <p14:nvContentPartPr>
                  <p14:cNvPr id="272" name="Ink 271">
                    <a:extLst>
                      <a:ext uri="{FF2B5EF4-FFF2-40B4-BE49-F238E27FC236}">
                        <a16:creationId xmlns:a16="http://schemas.microsoft.com/office/drawing/2014/main" id="{4501DF3A-45C7-B74D-9863-53B1794981F7}"/>
                      </a:ext>
                    </a:extLst>
                  </p14:cNvPr>
                  <p14:cNvContentPartPr/>
                  <p14:nvPr/>
                </p14:nvContentPartPr>
                <p14:xfrm>
                  <a:off x="8790374" y="3621633"/>
                  <a:ext cx="280800" cy="32040"/>
                </p14:xfrm>
              </p:contentPart>
            </mc:Choice>
            <mc:Fallback xmlns="">
              <p:pic>
                <p:nvPicPr>
                  <p:cNvPr id="272" name="Ink 271">
                    <a:extLst>
                      <a:ext uri="{FF2B5EF4-FFF2-40B4-BE49-F238E27FC236}">
                        <a16:creationId xmlns:a16="http://schemas.microsoft.com/office/drawing/2014/main" id="{4501DF3A-45C7-B74D-9863-53B1794981F7}"/>
                      </a:ext>
                    </a:extLst>
                  </p:cNvPr>
                  <p:cNvPicPr/>
                  <p:nvPr/>
                </p:nvPicPr>
                <p:blipFill>
                  <a:blip r:embed="rId329"/>
                  <a:stretch>
                    <a:fillRect/>
                  </a:stretch>
                </p:blipFill>
                <p:spPr>
                  <a:xfrm>
                    <a:off x="8774894" y="3606153"/>
                    <a:ext cx="311400" cy="62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0">
                <p14:nvContentPartPr>
                  <p14:cNvPr id="273" name="Ink 272">
                    <a:extLst>
                      <a:ext uri="{FF2B5EF4-FFF2-40B4-BE49-F238E27FC236}">
                        <a16:creationId xmlns:a16="http://schemas.microsoft.com/office/drawing/2014/main" id="{05EC07DB-6C5A-0F45-AA5B-CBE8E572D006}"/>
                      </a:ext>
                    </a:extLst>
                  </p14:cNvPr>
                  <p14:cNvContentPartPr/>
                  <p14:nvPr/>
                </p14:nvContentPartPr>
                <p14:xfrm>
                  <a:off x="9025454" y="3669153"/>
                  <a:ext cx="50040" cy="947880"/>
                </p14:xfrm>
              </p:contentPart>
            </mc:Choice>
            <mc:Fallback xmlns="">
              <p:pic>
                <p:nvPicPr>
                  <p:cNvPr id="273" name="Ink 272">
                    <a:extLst>
                      <a:ext uri="{FF2B5EF4-FFF2-40B4-BE49-F238E27FC236}">
                        <a16:creationId xmlns:a16="http://schemas.microsoft.com/office/drawing/2014/main" id="{05EC07DB-6C5A-0F45-AA5B-CBE8E572D006}"/>
                      </a:ext>
                    </a:extLst>
                  </p:cNvPr>
                  <p:cNvPicPr/>
                  <p:nvPr/>
                </p:nvPicPr>
                <p:blipFill>
                  <a:blip r:embed="rId331"/>
                  <a:stretch>
                    <a:fillRect/>
                  </a:stretch>
                </p:blipFill>
                <p:spPr>
                  <a:xfrm>
                    <a:off x="9009974" y="3653673"/>
                    <a:ext cx="80640" cy="978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2">
                <p14:nvContentPartPr>
                  <p14:cNvPr id="274" name="Ink 273">
                    <a:extLst>
                      <a:ext uri="{FF2B5EF4-FFF2-40B4-BE49-F238E27FC236}">
                        <a16:creationId xmlns:a16="http://schemas.microsoft.com/office/drawing/2014/main" id="{C996EA25-6E33-3441-B32B-5224090E427E}"/>
                      </a:ext>
                    </a:extLst>
                  </p14:cNvPr>
                  <p14:cNvContentPartPr/>
                  <p14:nvPr/>
                </p14:nvContentPartPr>
                <p14:xfrm>
                  <a:off x="9000254" y="4372593"/>
                  <a:ext cx="486720" cy="271800"/>
                </p14:xfrm>
              </p:contentPart>
            </mc:Choice>
            <mc:Fallback xmlns="">
              <p:pic>
                <p:nvPicPr>
                  <p:cNvPr id="274" name="Ink 273">
                    <a:extLst>
                      <a:ext uri="{FF2B5EF4-FFF2-40B4-BE49-F238E27FC236}">
                        <a16:creationId xmlns:a16="http://schemas.microsoft.com/office/drawing/2014/main" id="{C996EA25-6E33-3441-B32B-5224090E427E}"/>
                      </a:ext>
                    </a:extLst>
                  </p:cNvPr>
                  <p:cNvPicPr/>
                  <p:nvPr/>
                </p:nvPicPr>
                <p:blipFill>
                  <a:blip r:embed="rId333"/>
                  <a:stretch>
                    <a:fillRect/>
                  </a:stretch>
                </p:blipFill>
                <p:spPr>
                  <a:xfrm>
                    <a:off x="8984774" y="4357113"/>
                    <a:ext cx="517320" cy="302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4">
                <p14:nvContentPartPr>
                  <p14:cNvPr id="275" name="Ink 274">
                    <a:extLst>
                      <a:ext uri="{FF2B5EF4-FFF2-40B4-BE49-F238E27FC236}">
                        <a16:creationId xmlns:a16="http://schemas.microsoft.com/office/drawing/2014/main" id="{51EC5281-0744-AA43-8C8E-25958FF7DEE0}"/>
                      </a:ext>
                    </a:extLst>
                  </p14:cNvPr>
                  <p14:cNvContentPartPr/>
                  <p14:nvPr/>
                </p14:nvContentPartPr>
                <p14:xfrm>
                  <a:off x="9500294" y="3364233"/>
                  <a:ext cx="40680" cy="999360"/>
                </p14:xfrm>
              </p:contentPart>
            </mc:Choice>
            <mc:Fallback xmlns="">
              <p:pic>
                <p:nvPicPr>
                  <p:cNvPr id="275" name="Ink 274">
                    <a:extLst>
                      <a:ext uri="{FF2B5EF4-FFF2-40B4-BE49-F238E27FC236}">
                        <a16:creationId xmlns:a16="http://schemas.microsoft.com/office/drawing/2014/main" id="{51EC5281-0744-AA43-8C8E-25958FF7DEE0}"/>
                      </a:ext>
                    </a:extLst>
                  </p:cNvPr>
                  <p:cNvPicPr/>
                  <p:nvPr/>
                </p:nvPicPr>
                <p:blipFill>
                  <a:blip r:embed="rId335"/>
                  <a:stretch>
                    <a:fillRect/>
                  </a:stretch>
                </p:blipFill>
                <p:spPr>
                  <a:xfrm>
                    <a:off x="9484814" y="3348753"/>
                    <a:ext cx="71280" cy="1029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6">
                <p14:nvContentPartPr>
                  <p14:cNvPr id="276" name="Ink 275">
                    <a:extLst>
                      <a:ext uri="{FF2B5EF4-FFF2-40B4-BE49-F238E27FC236}">
                        <a16:creationId xmlns:a16="http://schemas.microsoft.com/office/drawing/2014/main" id="{FD763DA4-8A3E-B941-83DE-95B9A51C21EB}"/>
                      </a:ext>
                    </a:extLst>
                  </p14:cNvPr>
                  <p14:cNvContentPartPr/>
                  <p14:nvPr/>
                </p14:nvContentPartPr>
                <p14:xfrm>
                  <a:off x="9457094" y="3323193"/>
                  <a:ext cx="118080" cy="77400"/>
                </p14:xfrm>
              </p:contentPart>
            </mc:Choice>
            <mc:Fallback xmlns="">
              <p:pic>
                <p:nvPicPr>
                  <p:cNvPr id="276" name="Ink 275">
                    <a:extLst>
                      <a:ext uri="{FF2B5EF4-FFF2-40B4-BE49-F238E27FC236}">
                        <a16:creationId xmlns:a16="http://schemas.microsoft.com/office/drawing/2014/main" id="{FD763DA4-8A3E-B941-83DE-95B9A51C21EB}"/>
                      </a:ext>
                    </a:extLst>
                  </p:cNvPr>
                  <p:cNvPicPr/>
                  <p:nvPr/>
                </p:nvPicPr>
                <p:blipFill>
                  <a:blip r:embed="rId337"/>
                  <a:stretch>
                    <a:fillRect/>
                  </a:stretch>
                </p:blipFill>
                <p:spPr>
                  <a:xfrm>
                    <a:off x="9441614" y="3307713"/>
                    <a:ext cx="148680" cy="10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8">
                <p14:nvContentPartPr>
                  <p14:cNvPr id="277" name="Ink 276">
                    <a:extLst>
                      <a:ext uri="{FF2B5EF4-FFF2-40B4-BE49-F238E27FC236}">
                        <a16:creationId xmlns:a16="http://schemas.microsoft.com/office/drawing/2014/main" id="{B7C288F5-9E13-6D49-BF95-7902BA7B9EC1}"/>
                      </a:ext>
                    </a:extLst>
                  </p14:cNvPr>
                  <p14:cNvContentPartPr/>
                  <p14:nvPr/>
                </p14:nvContentPartPr>
                <p14:xfrm>
                  <a:off x="9450614" y="3197193"/>
                  <a:ext cx="36360" cy="203400"/>
                </p14:xfrm>
              </p:contentPart>
            </mc:Choice>
            <mc:Fallback xmlns="">
              <p:pic>
                <p:nvPicPr>
                  <p:cNvPr id="277" name="Ink 276">
                    <a:extLst>
                      <a:ext uri="{FF2B5EF4-FFF2-40B4-BE49-F238E27FC236}">
                        <a16:creationId xmlns:a16="http://schemas.microsoft.com/office/drawing/2014/main" id="{B7C288F5-9E13-6D49-BF95-7902BA7B9EC1}"/>
                      </a:ext>
                    </a:extLst>
                  </p:cNvPr>
                  <p:cNvPicPr/>
                  <p:nvPr/>
                </p:nvPicPr>
                <p:blipFill>
                  <a:blip r:embed="rId339"/>
                  <a:stretch>
                    <a:fillRect/>
                  </a:stretch>
                </p:blipFill>
                <p:spPr>
                  <a:xfrm>
                    <a:off x="9435286" y="3181713"/>
                    <a:ext cx="66660" cy="23400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88" name="Group 287">
              <a:extLst>
                <a:ext uri="{FF2B5EF4-FFF2-40B4-BE49-F238E27FC236}">
                  <a16:creationId xmlns:a16="http://schemas.microsoft.com/office/drawing/2014/main" id="{8557DB94-BF11-0140-9738-802BED8A8F9F}"/>
                </a:ext>
              </a:extLst>
            </p:cNvPr>
            <p:cNvGrpSpPr/>
            <p:nvPr/>
          </p:nvGrpSpPr>
          <p:grpSpPr>
            <a:xfrm>
              <a:off x="3002294" y="4155513"/>
              <a:ext cx="5934960" cy="1605600"/>
              <a:chOff x="3002294" y="4155513"/>
              <a:chExt cx="5934960" cy="16056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40">
                <p14:nvContentPartPr>
                  <p14:cNvPr id="71" name="Ink 70">
                    <a:extLst>
                      <a:ext uri="{FF2B5EF4-FFF2-40B4-BE49-F238E27FC236}">
                        <a16:creationId xmlns:a16="http://schemas.microsoft.com/office/drawing/2014/main" id="{39011329-1F75-B64B-846F-497E2F023C62}"/>
                      </a:ext>
                    </a:extLst>
                  </p14:cNvPr>
                  <p14:cNvContentPartPr/>
                  <p14:nvPr/>
                </p14:nvContentPartPr>
                <p14:xfrm>
                  <a:off x="3526814" y="4155513"/>
                  <a:ext cx="68040" cy="163080"/>
                </p14:xfrm>
              </p:contentPart>
            </mc:Choice>
            <mc:Fallback xmlns="">
              <p:pic>
                <p:nvPicPr>
                  <p:cNvPr id="71" name="Ink 70">
                    <a:extLst>
                      <a:ext uri="{FF2B5EF4-FFF2-40B4-BE49-F238E27FC236}">
                        <a16:creationId xmlns:a16="http://schemas.microsoft.com/office/drawing/2014/main" id="{39011329-1F75-B64B-846F-497E2F023C62}"/>
                      </a:ext>
                    </a:extLst>
                  </p:cNvPr>
                  <p:cNvPicPr/>
                  <p:nvPr/>
                </p:nvPicPr>
                <p:blipFill>
                  <a:blip r:embed="rId341"/>
                  <a:stretch>
                    <a:fillRect/>
                  </a:stretch>
                </p:blipFill>
                <p:spPr>
                  <a:xfrm>
                    <a:off x="3511334" y="4140033"/>
                    <a:ext cx="98640" cy="193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2">
                <p14:nvContentPartPr>
                  <p14:cNvPr id="72" name="Ink 71">
                    <a:extLst>
                      <a:ext uri="{FF2B5EF4-FFF2-40B4-BE49-F238E27FC236}">
                        <a16:creationId xmlns:a16="http://schemas.microsoft.com/office/drawing/2014/main" id="{F6AC1555-C45B-B740-851D-982FE36ACCA8}"/>
                      </a:ext>
                    </a:extLst>
                  </p14:cNvPr>
                  <p14:cNvContentPartPr/>
                  <p14:nvPr/>
                </p14:nvContentPartPr>
                <p14:xfrm>
                  <a:off x="3522494" y="4295553"/>
                  <a:ext cx="393120" cy="76680"/>
                </p14:xfrm>
              </p:contentPart>
            </mc:Choice>
            <mc:Fallback xmlns="">
              <p:pic>
                <p:nvPicPr>
                  <p:cNvPr id="72" name="Ink 71">
                    <a:extLst>
                      <a:ext uri="{FF2B5EF4-FFF2-40B4-BE49-F238E27FC236}">
                        <a16:creationId xmlns:a16="http://schemas.microsoft.com/office/drawing/2014/main" id="{F6AC1555-C45B-B740-851D-982FE36ACCA8}"/>
                      </a:ext>
                    </a:extLst>
                  </p:cNvPr>
                  <p:cNvPicPr/>
                  <p:nvPr/>
                </p:nvPicPr>
                <p:blipFill>
                  <a:blip r:embed="rId343"/>
                  <a:stretch>
                    <a:fillRect/>
                  </a:stretch>
                </p:blipFill>
                <p:spPr>
                  <a:xfrm>
                    <a:off x="3507014" y="4280073"/>
                    <a:ext cx="423720" cy="107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4">
                <p14:nvContentPartPr>
                  <p14:cNvPr id="73" name="Ink 72">
                    <a:extLst>
                      <a:ext uri="{FF2B5EF4-FFF2-40B4-BE49-F238E27FC236}">
                        <a16:creationId xmlns:a16="http://schemas.microsoft.com/office/drawing/2014/main" id="{15C51A55-80AF-F84E-B133-CF051E18C6D0}"/>
                      </a:ext>
                    </a:extLst>
                  </p14:cNvPr>
                  <p14:cNvContentPartPr/>
                  <p14:nvPr/>
                </p14:nvContentPartPr>
                <p14:xfrm>
                  <a:off x="3590174" y="4159833"/>
                  <a:ext cx="1347840" cy="271800"/>
                </p14:xfrm>
              </p:contentPart>
            </mc:Choice>
            <mc:Fallback xmlns="">
              <p:pic>
                <p:nvPicPr>
                  <p:cNvPr id="73" name="Ink 72">
                    <a:extLst>
                      <a:ext uri="{FF2B5EF4-FFF2-40B4-BE49-F238E27FC236}">
                        <a16:creationId xmlns:a16="http://schemas.microsoft.com/office/drawing/2014/main" id="{15C51A55-80AF-F84E-B133-CF051E18C6D0}"/>
                      </a:ext>
                    </a:extLst>
                  </p:cNvPr>
                  <p:cNvPicPr/>
                  <p:nvPr/>
                </p:nvPicPr>
                <p:blipFill>
                  <a:blip r:embed="rId345"/>
                  <a:stretch>
                    <a:fillRect/>
                  </a:stretch>
                </p:blipFill>
                <p:spPr>
                  <a:xfrm>
                    <a:off x="3574698" y="4144332"/>
                    <a:ext cx="1378432" cy="302441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6">
                <p14:nvContentPartPr>
                  <p14:cNvPr id="75" name="Ink 74">
                    <a:extLst>
                      <a:ext uri="{FF2B5EF4-FFF2-40B4-BE49-F238E27FC236}">
                        <a16:creationId xmlns:a16="http://schemas.microsoft.com/office/drawing/2014/main" id="{784AAF60-9710-604D-AAB5-DB8D5943E66B}"/>
                      </a:ext>
                    </a:extLst>
                  </p14:cNvPr>
                  <p14:cNvContentPartPr/>
                  <p14:nvPr/>
                </p14:nvContentPartPr>
                <p14:xfrm>
                  <a:off x="4978334" y="4431273"/>
                  <a:ext cx="443160" cy="145080"/>
                </p14:xfrm>
              </p:contentPart>
            </mc:Choice>
            <mc:Fallback xmlns="">
              <p:pic>
                <p:nvPicPr>
                  <p:cNvPr id="75" name="Ink 74">
                    <a:extLst>
                      <a:ext uri="{FF2B5EF4-FFF2-40B4-BE49-F238E27FC236}">
                        <a16:creationId xmlns:a16="http://schemas.microsoft.com/office/drawing/2014/main" id="{784AAF60-9710-604D-AAB5-DB8D5943E66B}"/>
                      </a:ext>
                    </a:extLst>
                  </p:cNvPr>
                  <p:cNvPicPr/>
                  <p:nvPr/>
                </p:nvPicPr>
                <p:blipFill>
                  <a:blip r:embed="rId347"/>
                  <a:stretch>
                    <a:fillRect/>
                  </a:stretch>
                </p:blipFill>
                <p:spPr>
                  <a:xfrm>
                    <a:off x="4962841" y="4415793"/>
                    <a:ext cx="473785" cy="175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8">
                <p14:nvContentPartPr>
                  <p14:cNvPr id="77" name="Ink 76">
                    <a:extLst>
                      <a:ext uri="{FF2B5EF4-FFF2-40B4-BE49-F238E27FC236}">
                        <a16:creationId xmlns:a16="http://schemas.microsoft.com/office/drawing/2014/main" id="{D50E9E7E-4444-2F47-A6D5-8EB86A6FCF4B}"/>
                      </a:ext>
                    </a:extLst>
                  </p14:cNvPr>
                  <p14:cNvContentPartPr/>
                  <p14:nvPr/>
                </p14:nvContentPartPr>
                <p14:xfrm>
                  <a:off x="3983654" y="4394913"/>
                  <a:ext cx="832320" cy="172080"/>
                </p14:xfrm>
              </p:contentPart>
            </mc:Choice>
            <mc:Fallback xmlns="">
              <p:pic>
                <p:nvPicPr>
                  <p:cNvPr id="77" name="Ink 76">
                    <a:extLst>
                      <a:ext uri="{FF2B5EF4-FFF2-40B4-BE49-F238E27FC236}">
                        <a16:creationId xmlns:a16="http://schemas.microsoft.com/office/drawing/2014/main" id="{D50E9E7E-4444-2F47-A6D5-8EB86A6FCF4B}"/>
                      </a:ext>
                    </a:extLst>
                  </p:cNvPr>
                  <p:cNvPicPr/>
                  <p:nvPr/>
                </p:nvPicPr>
                <p:blipFill>
                  <a:blip r:embed="rId349"/>
                  <a:stretch>
                    <a:fillRect/>
                  </a:stretch>
                </p:blipFill>
                <p:spPr>
                  <a:xfrm>
                    <a:off x="3968174" y="4379433"/>
                    <a:ext cx="862920" cy="202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0">
                <p14:nvContentPartPr>
                  <p14:cNvPr id="79" name="Ink 78">
                    <a:extLst>
                      <a:ext uri="{FF2B5EF4-FFF2-40B4-BE49-F238E27FC236}">
                        <a16:creationId xmlns:a16="http://schemas.microsoft.com/office/drawing/2014/main" id="{2E1C073E-7EC5-4344-8D02-666FE697757A}"/>
                      </a:ext>
                    </a:extLst>
                  </p14:cNvPr>
                  <p14:cNvContentPartPr/>
                  <p14:nvPr/>
                </p14:nvContentPartPr>
                <p14:xfrm>
                  <a:off x="4892294" y="4445673"/>
                  <a:ext cx="68040" cy="126000"/>
                </p14:xfrm>
              </p:contentPart>
            </mc:Choice>
            <mc:Fallback xmlns="">
              <p:pic>
                <p:nvPicPr>
                  <p:cNvPr id="79" name="Ink 78">
                    <a:extLst>
                      <a:ext uri="{FF2B5EF4-FFF2-40B4-BE49-F238E27FC236}">
                        <a16:creationId xmlns:a16="http://schemas.microsoft.com/office/drawing/2014/main" id="{2E1C073E-7EC5-4344-8D02-666FE697757A}"/>
                      </a:ext>
                    </a:extLst>
                  </p:cNvPr>
                  <p:cNvPicPr/>
                  <p:nvPr/>
                </p:nvPicPr>
                <p:blipFill>
                  <a:blip r:embed="rId351"/>
                  <a:stretch>
                    <a:fillRect/>
                  </a:stretch>
                </p:blipFill>
                <p:spPr>
                  <a:xfrm>
                    <a:off x="4876814" y="4430193"/>
                    <a:ext cx="98640" cy="156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2">
                <p14:nvContentPartPr>
                  <p14:cNvPr id="80" name="Ink 79">
                    <a:extLst>
                      <a:ext uri="{FF2B5EF4-FFF2-40B4-BE49-F238E27FC236}">
                        <a16:creationId xmlns:a16="http://schemas.microsoft.com/office/drawing/2014/main" id="{3117631B-C676-1F4E-A2BF-66D6E4641A12}"/>
                      </a:ext>
                    </a:extLst>
                  </p14:cNvPr>
                  <p14:cNvContentPartPr/>
                  <p14:nvPr/>
                </p14:nvContentPartPr>
                <p14:xfrm>
                  <a:off x="4923974" y="4562673"/>
                  <a:ext cx="588240" cy="203400"/>
                </p14:xfrm>
              </p:contentPart>
            </mc:Choice>
            <mc:Fallback xmlns="">
              <p:pic>
                <p:nvPicPr>
                  <p:cNvPr id="80" name="Ink 79">
                    <a:extLst>
                      <a:ext uri="{FF2B5EF4-FFF2-40B4-BE49-F238E27FC236}">
                        <a16:creationId xmlns:a16="http://schemas.microsoft.com/office/drawing/2014/main" id="{3117631B-C676-1F4E-A2BF-66D6E4641A12}"/>
                      </a:ext>
                    </a:extLst>
                  </p:cNvPr>
                  <p:cNvPicPr/>
                  <p:nvPr/>
                </p:nvPicPr>
                <p:blipFill>
                  <a:blip r:embed="rId353"/>
                  <a:stretch>
                    <a:fillRect/>
                  </a:stretch>
                </p:blipFill>
                <p:spPr>
                  <a:xfrm>
                    <a:off x="4908494" y="4547193"/>
                    <a:ext cx="618840" cy="234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4">
                <p14:nvContentPartPr>
                  <p14:cNvPr id="82" name="Ink 81">
                    <a:extLst>
                      <a:ext uri="{FF2B5EF4-FFF2-40B4-BE49-F238E27FC236}">
                        <a16:creationId xmlns:a16="http://schemas.microsoft.com/office/drawing/2014/main" id="{EA1F13EA-F9AF-644A-AD35-AEEA532AAF25}"/>
                      </a:ext>
                    </a:extLst>
                  </p14:cNvPr>
                  <p14:cNvContentPartPr/>
                  <p14:nvPr/>
                </p14:nvContentPartPr>
                <p14:xfrm>
                  <a:off x="3585494" y="4327233"/>
                  <a:ext cx="90360" cy="127080"/>
                </p14:xfrm>
              </p:contentPart>
            </mc:Choice>
            <mc:Fallback xmlns="">
              <p:pic>
                <p:nvPicPr>
                  <p:cNvPr id="82" name="Ink 81">
                    <a:extLst>
                      <a:ext uri="{FF2B5EF4-FFF2-40B4-BE49-F238E27FC236}">
                        <a16:creationId xmlns:a16="http://schemas.microsoft.com/office/drawing/2014/main" id="{EA1F13EA-F9AF-644A-AD35-AEEA532AAF25}"/>
                      </a:ext>
                    </a:extLst>
                  </p:cNvPr>
                  <p:cNvPicPr/>
                  <p:nvPr/>
                </p:nvPicPr>
                <p:blipFill>
                  <a:blip r:embed="rId355"/>
                  <a:stretch>
                    <a:fillRect/>
                  </a:stretch>
                </p:blipFill>
                <p:spPr>
                  <a:xfrm>
                    <a:off x="3570014" y="4311753"/>
                    <a:ext cx="120960" cy="157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6">
                <p14:nvContentPartPr>
                  <p14:cNvPr id="84" name="Ink 83">
                    <a:extLst>
                      <a:ext uri="{FF2B5EF4-FFF2-40B4-BE49-F238E27FC236}">
                        <a16:creationId xmlns:a16="http://schemas.microsoft.com/office/drawing/2014/main" id="{85FEC045-6124-FC4A-B488-096CDD7EDB77}"/>
                      </a:ext>
                    </a:extLst>
                  </p14:cNvPr>
                  <p14:cNvContentPartPr/>
                  <p14:nvPr/>
                </p14:nvContentPartPr>
                <p14:xfrm>
                  <a:off x="3526814" y="4440273"/>
                  <a:ext cx="1144440" cy="334800"/>
                </p14:xfrm>
              </p:contentPart>
            </mc:Choice>
            <mc:Fallback xmlns="">
              <p:pic>
                <p:nvPicPr>
                  <p:cNvPr id="84" name="Ink 83">
                    <a:extLst>
                      <a:ext uri="{FF2B5EF4-FFF2-40B4-BE49-F238E27FC236}">
                        <a16:creationId xmlns:a16="http://schemas.microsoft.com/office/drawing/2014/main" id="{85FEC045-6124-FC4A-B488-096CDD7EDB77}"/>
                      </a:ext>
                    </a:extLst>
                  </p:cNvPr>
                  <p:cNvPicPr/>
                  <p:nvPr/>
                </p:nvPicPr>
                <p:blipFill>
                  <a:blip r:embed="rId357"/>
                  <a:stretch>
                    <a:fillRect/>
                  </a:stretch>
                </p:blipFill>
                <p:spPr>
                  <a:xfrm>
                    <a:off x="3511329" y="4424810"/>
                    <a:ext cx="1175050" cy="36536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8">
                <p14:nvContentPartPr>
                  <p14:cNvPr id="86" name="Ink 85">
                    <a:extLst>
                      <a:ext uri="{FF2B5EF4-FFF2-40B4-BE49-F238E27FC236}">
                        <a16:creationId xmlns:a16="http://schemas.microsoft.com/office/drawing/2014/main" id="{6FFBB923-16FA-A244-B656-7AC579758121}"/>
                      </a:ext>
                    </a:extLst>
                  </p14:cNvPr>
                  <p14:cNvContentPartPr/>
                  <p14:nvPr/>
                </p14:nvContentPartPr>
                <p14:xfrm>
                  <a:off x="4607534" y="4747713"/>
                  <a:ext cx="825480" cy="95400"/>
                </p14:xfrm>
              </p:contentPart>
            </mc:Choice>
            <mc:Fallback xmlns="">
              <p:pic>
                <p:nvPicPr>
                  <p:cNvPr id="86" name="Ink 85">
                    <a:extLst>
                      <a:ext uri="{FF2B5EF4-FFF2-40B4-BE49-F238E27FC236}">
                        <a16:creationId xmlns:a16="http://schemas.microsoft.com/office/drawing/2014/main" id="{6FFBB923-16FA-A244-B656-7AC579758121}"/>
                      </a:ext>
                    </a:extLst>
                  </p:cNvPr>
                  <p:cNvPicPr/>
                  <p:nvPr/>
                </p:nvPicPr>
                <p:blipFill>
                  <a:blip r:embed="rId359"/>
                  <a:stretch>
                    <a:fillRect/>
                  </a:stretch>
                </p:blipFill>
                <p:spPr>
                  <a:xfrm>
                    <a:off x="4592047" y="4732174"/>
                    <a:ext cx="856093" cy="12611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0">
                <p14:nvContentPartPr>
                  <p14:cNvPr id="88" name="Ink 87">
                    <a:extLst>
                      <a:ext uri="{FF2B5EF4-FFF2-40B4-BE49-F238E27FC236}">
                        <a16:creationId xmlns:a16="http://schemas.microsoft.com/office/drawing/2014/main" id="{5E4FEE5C-4D22-7A40-8147-3F1F88F5E30C}"/>
                      </a:ext>
                    </a:extLst>
                  </p14:cNvPr>
                  <p14:cNvContentPartPr/>
                  <p14:nvPr/>
                </p14:nvContentPartPr>
                <p14:xfrm>
                  <a:off x="3685214" y="4431273"/>
                  <a:ext cx="570240" cy="122400"/>
                </p14:xfrm>
              </p:contentPart>
            </mc:Choice>
            <mc:Fallback xmlns="">
              <p:pic>
                <p:nvPicPr>
                  <p:cNvPr id="88" name="Ink 87">
                    <a:extLst>
                      <a:ext uri="{FF2B5EF4-FFF2-40B4-BE49-F238E27FC236}">
                        <a16:creationId xmlns:a16="http://schemas.microsoft.com/office/drawing/2014/main" id="{5E4FEE5C-4D22-7A40-8147-3F1F88F5E30C}"/>
                      </a:ext>
                    </a:extLst>
                  </p:cNvPr>
                  <p:cNvPicPr/>
                  <p:nvPr/>
                </p:nvPicPr>
                <p:blipFill>
                  <a:blip r:embed="rId361"/>
                  <a:stretch>
                    <a:fillRect/>
                  </a:stretch>
                </p:blipFill>
                <p:spPr>
                  <a:xfrm>
                    <a:off x="3669734" y="4415793"/>
                    <a:ext cx="600840" cy="153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2">
                <p14:nvContentPartPr>
                  <p14:cNvPr id="147" name="Ink 146">
                    <a:extLst>
                      <a:ext uri="{FF2B5EF4-FFF2-40B4-BE49-F238E27FC236}">
                        <a16:creationId xmlns:a16="http://schemas.microsoft.com/office/drawing/2014/main" id="{550F9FBA-B04F-CC40-A71D-3BBBA2131279}"/>
                      </a:ext>
                    </a:extLst>
                  </p14:cNvPr>
                  <p14:cNvContentPartPr/>
                  <p14:nvPr/>
                </p14:nvContentPartPr>
                <p14:xfrm>
                  <a:off x="3002294" y="4485633"/>
                  <a:ext cx="118080" cy="203760"/>
                </p14:xfrm>
              </p:contentPart>
            </mc:Choice>
            <mc:Fallback xmlns="">
              <p:pic>
                <p:nvPicPr>
                  <p:cNvPr id="147" name="Ink 146">
                    <a:extLst>
                      <a:ext uri="{FF2B5EF4-FFF2-40B4-BE49-F238E27FC236}">
                        <a16:creationId xmlns:a16="http://schemas.microsoft.com/office/drawing/2014/main" id="{550F9FBA-B04F-CC40-A71D-3BBBA2131279}"/>
                      </a:ext>
                    </a:extLst>
                  </p:cNvPr>
                  <p:cNvPicPr/>
                  <p:nvPr/>
                </p:nvPicPr>
                <p:blipFill>
                  <a:blip r:embed="rId363"/>
                  <a:stretch>
                    <a:fillRect/>
                  </a:stretch>
                </p:blipFill>
                <p:spPr>
                  <a:xfrm>
                    <a:off x="2986767" y="4470153"/>
                    <a:ext cx="148774" cy="234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4">
                <p14:nvContentPartPr>
                  <p14:cNvPr id="148" name="Ink 147">
                    <a:extLst>
                      <a:ext uri="{FF2B5EF4-FFF2-40B4-BE49-F238E27FC236}">
                        <a16:creationId xmlns:a16="http://schemas.microsoft.com/office/drawing/2014/main" id="{44B22817-23C4-4E42-BC27-A5C552468F69}"/>
                      </a:ext>
                    </a:extLst>
                  </p14:cNvPr>
                  <p14:cNvContentPartPr/>
                  <p14:nvPr/>
                </p14:nvContentPartPr>
                <p14:xfrm>
                  <a:off x="3120014" y="4471953"/>
                  <a:ext cx="2084400" cy="492840"/>
                </p14:xfrm>
              </p:contentPart>
            </mc:Choice>
            <mc:Fallback xmlns="">
              <p:pic>
                <p:nvPicPr>
                  <p:cNvPr id="148" name="Ink 147">
                    <a:extLst>
                      <a:ext uri="{FF2B5EF4-FFF2-40B4-BE49-F238E27FC236}">
                        <a16:creationId xmlns:a16="http://schemas.microsoft.com/office/drawing/2014/main" id="{44B22817-23C4-4E42-BC27-A5C552468F69}"/>
                      </a:ext>
                    </a:extLst>
                  </p:cNvPr>
                  <p:cNvPicPr/>
                  <p:nvPr/>
                </p:nvPicPr>
                <p:blipFill>
                  <a:blip r:embed="rId365"/>
                  <a:stretch>
                    <a:fillRect/>
                  </a:stretch>
                </p:blipFill>
                <p:spPr>
                  <a:xfrm>
                    <a:off x="3104534" y="4456473"/>
                    <a:ext cx="2115000" cy="523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6">
                <p14:nvContentPartPr>
                  <p14:cNvPr id="149" name="Ink 148">
                    <a:extLst>
                      <a:ext uri="{FF2B5EF4-FFF2-40B4-BE49-F238E27FC236}">
                        <a16:creationId xmlns:a16="http://schemas.microsoft.com/office/drawing/2014/main" id="{43F47461-3591-CF4F-BCBD-BB154025DB21}"/>
                      </a:ext>
                    </a:extLst>
                  </p14:cNvPr>
                  <p14:cNvContentPartPr/>
                  <p14:nvPr/>
                </p14:nvContentPartPr>
                <p14:xfrm>
                  <a:off x="3015974" y="4693353"/>
                  <a:ext cx="2130120" cy="488880"/>
                </p14:xfrm>
              </p:contentPart>
            </mc:Choice>
            <mc:Fallback xmlns="">
              <p:pic>
                <p:nvPicPr>
                  <p:cNvPr id="149" name="Ink 148">
                    <a:extLst>
                      <a:ext uri="{FF2B5EF4-FFF2-40B4-BE49-F238E27FC236}">
                        <a16:creationId xmlns:a16="http://schemas.microsoft.com/office/drawing/2014/main" id="{43F47461-3591-CF4F-BCBD-BB154025DB21}"/>
                      </a:ext>
                    </a:extLst>
                  </p:cNvPr>
                  <p:cNvPicPr/>
                  <p:nvPr/>
                </p:nvPicPr>
                <p:blipFill>
                  <a:blip r:embed="rId367"/>
                  <a:stretch>
                    <a:fillRect/>
                  </a:stretch>
                </p:blipFill>
                <p:spPr>
                  <a:xfrm>
                    <a:off x="3000494" y="4677862"/>
                    <a:ext cx="2160720" cy="51950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8">
                <p14:nvContentPartPr>
                  <p14:cNvPr id="150" name="Ink 149">
                    <a:extLst>
                      <a:ext uri="{FF2B5EF4-FFF2-40B4-BE49-F238E27FC236}">
                        <a16:creationId xmlns:a16="http://schemas.microsoft.com/office/drawing/2014/main" id="{99A378E6-F57D-994C-8DC0-B188BB5A4074}"/>
                      </a:ext>
                    </a:extLst>
                  </p14:cNvPr>
                  <p14:cNvContentPartPr/>
                  <p14:nvPr/>
                </p14:nvContentPartPr>
                <p14:xfrm>
                  <a:off x="5172734" y="5005833"/>
                  <a:ext cx="32040" cy="117360"/>
                </p14:xfrm>
              </p:contentPart>
            </mc:Choice>
            <mc:Fallback xmlns="">
              <p:pic>
                <p:nvPicPr>
                  <p:cNvPr id="150" name="Ink 149">
                    <a:extLst>
                      <a:ext uri="{FF2B5EF4-FFF2-40B4-BE49-F238E27FC236}">
                        <a16:creationId xmlns:a16="http://schemas.microsoft.com/office/drawing/2014/main" id="{99A378E6-F57D-994C-8DC0-B188BB5A4074}"/>
                      </a:ext>
                    </a:extLst>
                  </p:cNvPr>
                  <p:cNvPicPr/>
                  <p:nvPr/>
                </p:nvPicPr>
                <p:blipFill>
                  <a:blip r:embed="rId369"/>
                  <a:stretch>
                    <a:fillRect/>
                  </a:stretch>
                </p:blipFill>
                <p:spPr>
                  <a:xfrm>
                    <a:off x="5157254" y="4990353"/>
                    <a:ext cx="62640" cy="147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0">
                <p14:nvContentPartPr>
                  <p14:cNvPr id="279" name="Ink 278">
                    <a:extLst>
                      <a:ext uri="{FF2B5EF4-FFF2-40B4-BE49-F238E27FC236}">
                        <a16:creationId xmlns:a16="http://schemas.microsoft.com/office/drawing/2014/main" id="{3A8A3063-C40A-394B-8A2C-4862ABC69ACE}"/>
                      </a:ext>
                    </a:extLst>
                  </p14:cNvPr>
                  <p14:cNvContentPartPr/>
                  <p14:nvPr/>
                </p14:nvContentPartPr>
                <p14:xfrm>
                  <a:off x="5746934" y="4833753"/>
                  <a:ext cx="599760" cy="348480"/>
                </p14:xfrm>
              </p:contentPart>
            </mc:Choice>
            <mc:Fallback xmlns="">
              <p:pic>
                <p:nvPicPr>
                  <p:cNvPr id="279" name="Ink 278">
                    <a:extLst>
                      <a:ext uri="{FF2B5EF4-FFF2-40B4-BE49-F238E27FC236}">
                        <a16:creationId xmlns:a16="http://schemas.microsoft.com/office/drawing/2014/main" id="{3A8A3063-C40A-394B-8A2C-4862ABC69ACE}"/>
                      </a:ext>
                    </a:extLst>
                  </p:cNvPr>
                  <p:cNvPicPr/>
                  <p:nvPr/>
                </p:nvPicPr>
                <p:blipFill>
                  <a:blip r:embed="rId371"/>
                  <a:stretch>
                    <a:fillRect/>
                  </a:stretch>
                </p:blipFill>
                <p:spPr>
                  <a:xfrm>
                    <a:off x="5731454" y="4818273"/>
                    <a:ext cx="630360" cy="379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2">
                <p14:nvContentPartPr>
                  <p14:cNvPr id="281" name="Ink 280">
                    <a:extLst>
                      <a:ext uri="{FF2B5EF4-FFF2-40B4-BE49-F238E27FC236}">
                        <a16:creationId xmlns:a16="http://schemas.microsoft.com/office/drawing/2014/main" id="{D863407E-BFCC-9A4F-AF20-569FA14A45F1}"/>
                      </a:ext>
                    </a:extLst>
                  </p14:cNvPr>
                  <p14:cNvContentPartPr/>
                  <p14:nvPr/>
                </p14:nvContentPartPr>
                <p14:xfrm>
                  <a:off x="6339494" y="4887753"/>
                  <a:ext cx="694080" cy="411840"/>
                </p14:xfrm>
              </p:contentPart>
            </mc:Choice>
            <mc:Fallback xmlns="">
              <p:pic>
                <p:nvPicPr>
                  <p:cNvPr id="281" name="Ink 280">
                    <a:extLst>
                      <a:ext uri="{FF2B5EF4-FFF2-40B4-BE49-F238E27FC236}">
                        <a16:creationId xmlns:a16="http://schemas.microsoft.com/office/drawing/2014/main" id="{D863407E-BFCC-9A4F-AF20-569FA14A45F1}"/>
                      </a:ext>
                    </a:extLst>
                  </p:cNvPr>
                  <p:cNvPicPr/>
                  <p:nvPr/>
                </p:nvPicPr>
                <p:blipFill>
                  <a:blip r:embed="rId373"/>
                  <a:stretch>
                    <a:fillRect/>
                  </a:stretch>
                </p:blipFill>
                <p:spPr>
                  <a:xfrm>
                    <a:off x="6324022" y="4872273"/>
                    <a:ext cx="724664" cy="442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4">
                <p14:nvContentPartPr>
                  <p14:cNvPr id="282" name="Ink 281">
                    <a:extLst>
                      <a:ext uri="{FF2B5EF4-FFF2-40B4-BE49-F238E27FC236}">
                        <a16:creationId xmlns:a16="http://schemas.microsoft.com/office/drawing/2014/main" id="{E870C48E-1BF1-E549-BE22-469A8A944283}"/>
                      </a:ext>
                    </a:extLst>
                  </p14:cNvPr>
                  <p14:cNvContentPartPr/>
                  <p14:nvPr/>
                </p14:nvContentPartPr>
                <p14:xfrm>
                  <a:off x="6945374" y="5056593"/>
                  <a:ext cx="777960" cy="416880"/>
                </p14:xfrm>
              </p:contentPart>
            </mc:Choice>
            <mc:Fallback xmlns="">
              <p:pic>
                <p:nvPicPr>
                  <p:cNvPr id="282" name="Ink 281">
                    <a:extLst>
                      <a:ext uri="{FF2B5EF4-FFF2-40B4-BE49-F238E27FC236}">
                        <a16:creationId xmlns:a16="http://schemas.microsoft.com/office/drawing/2014/main" id="{E870C48E-1BF1-E549-BE22-469A8A944283}"/>
                      </a:ext>
                    </a:extLst>
                  </p:cNvPr>
                  <p:cNvPicPr/>
                  <p:nvPr/>
                </p:nvPicPr>
                <p:blipFill>
                  <a:blip r:embed="rId375"/>
                  <a:stretch>
                    <a:fillRect/>
                  </a:stretch>
                </p:blipFill>
                <p:spPr>
                  <a:xfrm>
                    <a:off x="6929901" y="5041113"/>
                    <a:ext cx="808546" cy="447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6">
                <p14:nvContentPartPr>
                  <p14:cNvPr id="283" name="Ink 282">
                    <a:extLst>
                      <a:ext uri="{FF2B5EF4-FFF2-40B4-BE49-F238E27FC236}">
                        <a16:creationId xmlns:a16="http://schemas.microsoft.com/office/drawing/2014/main" id="{747E3EA9-2F01-2E41-8756-1FE91CC6543E}"/>
                      </a:ext>
                    </a:extLst>
                  </p14:cNvPr>
                  <p14:cNvContentPartPr/>
                  <p14:nvPr/>
                </p14:nvContentPartPr>
                <p14:xfrm>
                  <a:off x="7526774" y="5172873"/>
                  <a:ext cx="829800" cy="475200"/>
                </p14:xfrm>
              </p:contentPart>
            </mc:Choice>
            <mc:Fallback xmlns="">
              <p:pic>
                <p:nvPicPr>
                  <p:cNvPr id="283" name="Ink 282">
                    <a:extLst>
                      <a:ext uri="{FF2B5EF4-FFF2-40B4-BE49-F238E27FC236}">
                        <a16:creationId xmlns:a16="http://schemas.microsoft.com/office/drawing/2014/main" id="{747E3EA9-2F01-2E41-8756-1FE91CC6543E}"/>
                      </a:ext>
                    </a:extLst>
                  </p:cNvPr>
                  <p:cNvPicPr/>
                  <p:nvPr/>
                </p:nvPicPr>
                <p:blipFill>
                  <a:blip r:embed="rId377"/>
                  <a:stretch>
                    <a:fillRect/>
                  </a:stretch>
                </p:blipFill>
                <p:spPr>
                  <a:xfrm>
                    <a:off x="7511294" y="5157393"/>
                    <a:ext cx="860400" cy="505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8">
                <p14:nvContentPartPr>
                  <p14:cNvPr id="285" name="Ink 284">
                    <a:extLst>
                      <a:ext uri="{FF2B5EF4-FFF2-40B4-BE49-F238E27FC236}">
                        <a16:creationId xmlns:a16="http://schemas.microsoft.com/office/drawing/2014/main" id="{987143FF-01AF-9E42-B694-134D8BC2EF87}"/>
                      </a:ext>
                    </a:extLst>
                  </p14:cNvPr>
                  <p14:cNvContentPartPr/>
                  <p14:nvPr/>
                </p14:nvContentPartPr>
                <p14:xfrm>
                  <a:off x="8315534" y="5308593"/>
                  <a:ext cx="621720" cy="452520"/>
                </p14:xfrm>
              </p:contentPart>
            </mc:Choice>
            <mc:Fallback xmlns="">
              <p:pic>
                <p:nvPicPr>
                  <p:cNvPr id="285" name="Ink 284">
                    <a:extLst>
                      <a:ext uri="{FF2B5EF4-FFF2-40B4-BE49-F238E27FC236}">
                        <a16:creationId xmlns:a16="http://schemas.microsoft.com/office/drawing/2014/main" id="{987143FF-01AF-9E42-B694-134D8BC2EF87}"/>
                      </a:ext>
                    </a:extLst>
                  </p:cNvPr>
                  <p:cNvPicPr/>
                  <p:nvPr/>
                </p:nvPicPr>
                <p:blipFill>
                  <a:blip r:embed="rId379"/>
                  <a:stretch>
                    <a:fillRect/>
                  </a:stretch>
                </p:blipFill>
                <p:spPr>
                  <a:xfrm>
                    <a:off x="8300063" y="5293113"/>
                    <a:ext cx="652302" cy="483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80">
                <p14:nvContentPartPr>
                  <p14:cNvPr id="287" name="Ink 286">
                    <a:extLst>
                      <a:ext uri="{FF2B5EF4-FFF2-40B4-BE49-F238E27FC236}">
                        <a16:creationId xmlns:a16="http://schemas.microsoft.com/office/drawing/2014/main" id="{1F234847-2C0F-A343-8CE8-B9B0A4940F03}"/>
                      </a:ext>
                    </a:extLst>
                  </p14:cNvPr>
                  <p14:cNvContentPartPr/>
                  <p14:nvPr/>
                </p14:nvContentPartPr>
                <p14:xfrm>
                  <a:off x="5652614" y="5208873"/>
                  <a:ext cx="1867320" cy="420840"/>
                </p14:xfrm>
              </p:contentPart>
            </mc:Choice>
            <mc:Fallback xmlns="">
              <p:pic>
                <p:nvPicPr>
                  <p:cNvPr id="287" name="Ink 286">
                    <a:extLst>
                      <a:ext uri="{FF2B5EF4-FFF2-40B4-BE49-F238E27FC236}">
                        <a16:creationId xmlns:a16="http://schemas.microsoft.com/office/drawing/2014/main" id="{1F234847-2C0F-A343-8CE8-B9B0A4940F03}"/>
                      </a:ext>
                    </a:extLst>
                  </p:cNvPr>
                  <p:cNvPicPr/>
                  <p:nvPr/>
                </p:nvPicPr>
                <p:blipFill>
                  <a:blip r:embed="rId381"/>
                  <a:stretch>
                    <a:fillRect/>
                  </a:stretch>
                </p:blipFill>
                <p:spPr>
                  <a:xfrm>
                    <a:off x="5637137" y="5193393"/>
                    <a:ext cx="1897914" cy="45144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sp>
        <p:nvSpPr>
          <p:cNvPr id="37" name="Title 36">
            <a:extLst>
              <a:ext uri="{FF2B5EF4-FFF2-40B4-BE49-F238E27FC236}">
                <a16:creationId xmlns:a16="http://schemas.microsoft.com/office/drawing/2014/main" id="{35C57A22-8511-BDD2-EFC5-53C3A8D18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+mj-lt"/>
              </a:rPr>
              <a:t>ALICE: A Large Ion Collider Experiment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44285022-ABA8-B5D8-462F-373E7E104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t>2</a:t>
            </a:fld>
            <a:endParaRPr lang="pt-BR"/>
          </a:p>
        </p:txBody>
      </p:sp>
      <p:pic>
        <p:nvPicPr>
          <p:cNvPr id="32" name="Picture 31" descr="A red and black logo&#10;&#10;Description automatically generated">
            <a:extLst>
              <a:ext uri="{FF2B5EF4-FFF2-40B4-BE49-F238E27FC236}">
                <a16:creationId xmlns:a16="http://schemas.microsoft.com/office/drawing/2014/main" id="{E7FEBC7A-DDE8-0CCF-A682-75F24AD25B6C}"/>
              </a:ext>
            </a:extLst>
          </p:cNvPr>
          <p:cNvPicPr>
            <a:picLocks noChangeAspect="1"/>
          </p:cNvPicPr>
          <p:nvPr/>
        </p:nvPicPr>
        <p:blipFill>
          <a:blip r:embed="rId382"/>
          <a:stretch>
            <a:fillRect/>
          </a:stretch>
        </p:blipFill>
        <p:spPr>
          <a:xfrm>
            <a:off x="0" y="0"/>
            <a:ext cx="751340" cy="884489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BAADA20-3E3C-881E-BCA5-D9454EFF272D}"/>
              </a:ext>
            </a:extLst>
          </p:cNvPr>
          <p:cNvPicPr>
            <a:picLocks noChangeAspect="1"/>
          </p:cNvPicPr>
          <p:nvPr/>
        </p:nvPicPr>
        <p:blipFill>
          <a:blip r:embed="rId383"/>
          <a:stretch>
            <a:fillRect/>
          </a:stretch>
        </p:blipFill>
        <p:spPr>
          <a:xfrm>
            <a:off x="11471516" y="63138"/>
            <a:ext cx="720484" cy="821351"/>
          </a:xfrm>
          <a:prstGeom prst="rect">
            <a:avLst/>
          </a:prstGeom>
        </p:spPr>
      </p:pic>
      <p:sp>
        <p:nvSpPr>
          <p:cNvPr id="38" name="Footer Placeholder 1">
            <a:extLst>
              <a:ext uri="{FF2B5EF4-FFF2-40B4-BE49-F238E27FC236}">
                <a16:creationId xmlns:a16="http://schemas.microsoft.com/office/drawing/2014/main" id="{A090DC2B-D55B-DB9A-766A-98D0C7248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7320" y="6358199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</p:spTree>
    <p:extLst>
      <p:ext uri="{BB962C8B-B14F-4D97-AF65-F5344CB8AC3E}">
        <p14:creationId xmlns:p14="http://schemas.microsoft.com/office/powerpoint/2010/main" val="233874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BCE82-D4F9-E025-55DE-C1B6FB49B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enhanced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83304D-C7E1-CD2F-4257-FBCE23A0A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20</a:t>
            </a:fld>
            <a:endParaRPr lang="pt-BR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97E544-4AE8-4BF6-60A8-A793307E3C1F}"/>
              </a:ext>
            </a:extLst>
          </p:cNvPr>
          <p:cNvGrpSpPr/>
          <p:nvPr/>
        </p:nvGrpSpPr>
        <p:grpSpPr>
          <a:xfrm>
            <a:off x="6160864" y="140449"/>
            <a:ext cx="5324613" cy="6673629"/>
            <a:chOff x="6160864" y="140449"/>
            <a:chExt cx="5324613" cy="667362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2C9C1D8-B122-51A0-2646-E84C6D98CF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75" t="711" r="1482" b="168"/>
            <a:stretch/>
          </p:blipFill>
          <p:spPr>
            <a:xfrm>
              <a:off x="6160864" y="140449"/>
              <a:ext cx="4134734" cy="6673629"/>
            </a:xfrm>
            <a:prstGeom prst="rect">
              <a:avLst/>
            </a:prstGeom>
            <a:ln>
              <a:noFill/>
            </a:ln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4D3BC80-BA2B-CEBF-E598-6E74DF087932}"/>
                </a:ext>
              </a:extLst>
            </p:cNvPr>
            <p:cNvSpPr/>
            <p:nvPr/>
          </p:nvSpPr>
          <p:spPr>
            <a:xfrm>
              <a:off x="7526196" y="5842072"/>
              <a:ext cx="266110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  <a:latin typeface="Century Gothic"/>
                  <a:cs typeface="Century Gothic"/>
                </a:rPr>
                <a:t>ALICE, PLB 728 (2014) 216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523AEA7-A0D1-52D8-E144-3B14326766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6700" t="8105" r="7576" b="86351"/>
            <a:stretch/>
          </p:blipFill>
          <p:spPr>
            <a:xfrm>
              <a:off x="10818973" y="482814"/>
              <a:ext cx="666504" cy="3732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4A87FAF-E425-17FF-82A8-B6186DCF3F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579" t="19894" r="6612" b="74002"/>
            <a:stretch/>
          </p:blipFill>
          <p:spPr>
            <a:xfrm>
              <a:off x="10569165" y="1177964"/>
              <a:ext cx="839675" cy="410952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AC1170D-C6FB-A01D-0E07-0612B51CC6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2655" t="34262" r="7536" b="59634"/>
            <a:stretch/>
          </p:blipFill>
          <p:spPr>
            <a:xfrm>
              <a:off x="10569164" y="2120112"/>
              <a:ext cx="839675" cy="410952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6574301-BABD-15EA-9DAA-81F222DF84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0817" t="49453" r="5923" b="45435"/>
            <a:stretch/>
          </p:blipFill>
          <p:spPr>
            <a:xfrm>
              <a:off x="10461111" y="3559073"/>
              <a:ext cx="985971" cy="34416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66FAEEFF-7DC5-FD82-D3FB-8E9374811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95" y="6392924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54A51FD-A9E8-E82A-0B10-E4F8FBC66D9A}"/>
              </a:ext>
            </a:extLst>
          </p:cNvPr>
          <p:cNvSpPr txBox="1"/>
          <p:nvPr/>
        </p:nvSpPr>
        <p:spPr>
          <a:xfrm>
            <a:off x="432956" y="1183293"/>
            <a:ext cx="5521999" cy="1938992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latin typeface="+mj-lt"/>
              </a:rPr>
              <a:t>Strangeness enhancement.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gluon fusion will enhance strangeness production in QGP.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Higher enhancement for Omegas than Lambdas.</a:t>
            </a:r>
          </a:p>
        </p:txBody>
      </p:sp>
    </p:spTree>
    <p:extLst>
      <p:ext uri="{BB962C8B-B14F-4D97-AF65-F5344CB8AC3E}">
        <p14:creationId xmlns:p14="http://schemas.microsoft.com/office/powerpoint/2010/main" val="37260339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DC689D-ADD6-BA75-8A1A-A4B130732C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0B197-4446-0968-C2CA-2F7C77BD8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puzzling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7604E-DDEF-B179-C195-451B599A1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21</a:t>
            </a:fld>
            <a:endParaRPr lang="pt-BR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4655AB4-BC5C-4DD0-C5F1-3CCDBB2A6C77}"/>
              </a:ext>
            </a:extLst>
          </p:cNvPr>
          <p:cNvGrpSpPr/>
          <p:nvPr/>
        </p:nvGrpSpPr>
        <p:grpSpPr>
          <a:xfrm>
            <a:off x="7526196" y="482814"/>
            <a:ext cx="3959281" cy="5697812"/>
            <a:chOff x="7526196" y="482814"/>
            <a:chExt cx="3959281" cy="569781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A1D23C0-E9AA-C521-682E-1A18FDFA9144}"/>
                </a:ext>
              </a:extLst>
            </p:cNvPr>
            <p:cNvSpPr/>
            <p:nvPr/>
          </p:nvSpPr>
          <p:spPr>
            <a:xfrm>
              <a:off x="7526196" y="5842072"/>
              <a:ext cx="266110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3366FF"/>
                  </a:solidFill>
                  <a:latin typeface="Century Gothic"/>
                  <a:cs typeface="Century Gothic"/>
                </a:rPr>
                <a:t>ALICE, PLB 728 (2014) 216</a:t>
              </a:r>
              <a:endParaRPr lang="en-US" sz="1600" dirty="0">
                <a:solidFill>
                  <a:srgbClr val="3366FF"/>
                </a:solidFill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F05E487-E66C-E96B-29A6-8ADBA79326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6700" t="8105" r="7576" b="86351"/>
            <a:stretch/>
          </p:blipFill>
          <p:spPr>
            <a:xfrm>
              <a:off x="10818973" y="482814"/>
              <a:ext cx="666504" cy="3732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2D76B77-CF6A-2971-51AB-A7ED826127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579" t="19894" r="6612" b="74002"/>
            <a:stretch/>
          </p:blipFill>
          <p:spPr>
            <a:xfrm>
              <a:off x="10569165" y="1177964"/>
              <a:ext cx="839675" cy="410952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6D5331A-5F2F-487F-D97C-01213E4C97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2655" t="34262" r="7536" b="59634"/>
            <a:stretch/>
          </p:blipFill>
          <p:spPr>
            <a:xfrm>
              <a:off x="10569164" y="2120112"/>
              <a:ext cx="839675" cy="410952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A334A80-E7BF-3C3C-8548-B34BF3CBC6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0817" t="49453" r="5923" b="45435"/>
            <a:stretch/>
          </p:blipFill>
          <p:spPr>
            <a:xfrm>
              <a:off x="10461111" y="3559073"/>
              <a:ext cx="985971" cy="34416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1DE10CB3-3F2C-638A-3E5E-37DC240DB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95" y="6392924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DADD40-35F7-F61F-FD9C-8B73F2BCDA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7437" y="90449"/>
            <a:ext cx="4238849" cy="6732826"/>
          </a:xfrm>
          <a:prstGeom prst="rect">
            <a:avLst/>
          </a:prstGeom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F204A5B-F8D2-C999-1B35-4872D0F85F6A}"/>
              </a:ext>
            </a:extLst>
          </p:cNvPr>
          <p:cNvSpPr txBox="1"/>
          <p:nvPr/>
        </p:nvSpPr>
        <p:spPr>
          <a:xfrm>
            <a:off x="470613" y="3289156"/>
            <a:ext cx="5521999" cy="830997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+mj-lt"/>
              </a:rPr>
              <a:t>Enhancement also in pp and p-Pb where originally QGP was not expected.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D8DE586-881B-8D85-A3C5-149E9414F4D8}"/>
              </a:ext>
            </a:extLst>
          </p:cNvPr>
          <p:cNvSpPr txBox="1"/>
          <p:nvPr/>
        </p:nvSpPr>
        <p:spPr>
          <a:xfrm>
            <a:off x="2426686" y="4301570"/>
            <a:ext cx="40745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FF0000"/>
                </a:solidFill>
                <a:latin typeface="Century Gothic"/>
                <a:cs typeface="Century Gothic"/>
              </a:rPr>
              <a:t>ALICE, </a:t>
            </a:r>
            <a:r>
              <a:rPr lang="pt-BR" sz="1600" dirty="0" err="1">
                <a:solidFill>
                  <a:srgbClr val="FF0000"/>
                </a:solidFill>
                <a:latin typeface="Century Gothic"/>
                <a:cs typeface="Century Gothic"/>
              </a:rPr>
              <a:t>Nature</a:t>
            </a:r>
            <a:r>
              <a:rPr lang="pt-BR" sz="1600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lang="pt-BR" sz="1600" dirty="0" err="1">
                <a:solidFill>
                  <a:srgbClr val="FF0000"/>
                </a:solidFill>
                <a:latin typeface="Century Gothic"/>
                <a:cs typeface="Century Gothic"/>
              </a:rPr>
              <a:t>Phys</a:t>
            </a:r>
            <a:r>
              <a:rPr lang="pt-BR" sz="1600" dirty="0">
                <a:solidFill>
                  <a:srgbClr val="FF0000"/>
                </a:solidFill>
                <a:latin typeface="Century Gothic"/>
                <a:cs typeface="Century Gothic"/>
              </a:rPr>
              <a:t>. 13, (2017) 535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DF03D2-E7DF-7B4C-86A3-CEBFF14E6B9B}"/>
              </a:ext>
            </a:extLst>
          </p:cNvPr>
          <p:cNvSpPr txBox="1"/>
          <p:nvPr/>
        </p:nvSpPr>
        <p:spPr>
          <a:xfrm>
            <a:off x="432956" y="1183293"/>
            <a:ext cx="5521999" cy="1938992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latin typeface="+mj-lt"/>
              </a:rPr>
              <a:t>Strangeness enhancement.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gluon fusion will enhance strangeness production in QGP.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Higher enhancement for Omegas than Lambdas.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C6EC72-9DEA-ACB6-E151-C2A97E601D59}"/>
              </a:ext>
            </a:extLst>
          </p:cNvPr>
          <p:cNvSpPr txBox="1"/>
          <p:nvPr/>
        </p:nvSpPr>
        <p:spPr>
          <a:xfrm>
            <a:off x="470613" y="4857991"/>
            <a:ext cx="5527566" cy="1200329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2400" dirty="0" err="1">
                <a:latin typeface="+mj-lt"/>
              </a:rPr>
              <a:t>Hadrochemistry</a:t>
            </a:r>
            <a:r>
              <a:rPr lang="en-US" sz="2400" dirty="0">
                <a:latin typeface="+mj-lt"/>
              </a:rPr>
              <a:t> depends on final state </a:t>
            </a:r>
            <a:r>
              <a:rPr lang="en-US" sz="2400" i="1" dirty="0" err="1">
                <a:latin typeface="+mj-lt"/>
              </a:rPr>
              <a:t>N</a:t>
            </a:r>
            <a:r>
              <a:rPr lang="en-US" sz="2400" i="1" baseline="-25000" dirty="0" err="1">
                <a:latin typeface="+mj-lt"/>
              </a:rPr>
              <a:t>ch</a:t>
            </a:r>
            <a:r>
              <a:rPr lang="en-US" sz="2400" dirty="0">
                <a:latin typeface="+mj-lt"/>
              </a:rPr>
              <a:t>, independent of colliding system and energy. </a:t>
            </a:r>
          </a:p>
        </p:txBody>
      </p:sp>
    </p:spTree>
    <p:extLst>
      <p:ext uri="{BB962C8B-B14F-4D97-AF65-F5344CB8AC3E}">
        <p14:creationId xmlns:p14="http://schemas.microsoft.com/office/powerpoint/2010/main" val="300172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D1E053-D29F-CCA9-CC3E-3DD454E5C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4C33B-33C4-A36F-0A7D-C2045214D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 hydrodynamic !!!!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F04714-8FD2-1899-E78F-8826EDE24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9101" y="1831428"/>
            <a:ext cx="2116574" cy="1727175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5A235E21-7C07-5B50-3E51-7BA28146A159}"/>
              </a:ext>
            </a:extLst>
          </p:cNvPr>
          <p:cNvGrpSpPr/>
          <p:nvPr/>
        </p:nvGrpSpPr>
        <p:grpSpPr>
          <a:xfrm>
            <a:off x="1727222" y="2095555"/>
            <a:ext cx="2106652" cy="1203948"/>
            <a:chOff x="1443675" y="3405720"/>
            <a:chExt cx="2106652" cy="1203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81A4E118-2239-3D76-28C2-B53714BA6BFF}"/>
                </a:ext>
              </a:extLst>
            </p:cNvPr>
            <p:cNvSpPr/>
            <p:nvPr/>
          </p:nvSpPr>
          <p:spPr>
            <a:xfrm>
              <a:off x="1999043" y="3405720"/>
              <a:ext cx="969742" cy="1203948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alpha val="97000"/>
                  </a:srgbClr>
                </a:gs>
                <a:gs pos="58000">
                  <a:schemeClr val="accent4">
                    <a:lumMod val="60000"/>
                    <a:lumOff val="40000"/>
                  </a:schemeClr>
                </a:gs>
                <a:gs pos="100000">
                  <a:srgbClr val="FFFF00">
                    <a:alpha val="62249"/>
                  </a:srgbClr>
                </a:gs>
                <a:gs pos="24000">
                  <a:srgbClr val="F46B1B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0794" tIns="50397" rIns="100794" bIns="50397" rtlCol="0" anchor="ctr"/>
            <a:lstStyle/>
            <a:p>
              <a:pPr algn="ctr"/>
              <a:endParaRPr lang="en-US"/>
            </a:p>
          </p:txBody>
        </p:sp>
        <p:sp>
          <p:nvSpPr>
            <p:cNvPr id="7" name="Right Arrow 6">
              <a:extLst>
                <a:ext uri="{FF2B5EF4-FFF2-40B4-BE49-F238E27FC236}">
                  <a16:creationId xmlns:a16="http://schemas.microsoft.com/office/drawing/2014/main" id="{06F56E5C-36EA-B142-F7DF-3D8CC7A52CBE}"/>
                </a:ext>
              </a:extLst>
            </p:cNvPr>
            <p:cNvSpPr/>
            <p:nvPr/>
          </p:nvSpPr>
          <p:spPr>
            <a:xfrm>
              <a:off x="2887620" y="3690371"/>
              <a:ext cx="662707" cy="531977"/>
            </a:xfrm>
            <a:prstGeom prst="right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0794" tIns="50397" rIns="100794" bIns="50397" rtlCol="0" anchor="ctr"/>
            <a:lstStyle/>
            <a:p>
              <a:pPr algn="ctr"/>
              <a:endParaRPr lang="en-US"/>
            </a:p>
          </p:txBody>
        </p:sp>
        <p:sp>
          <p:nvSpPr>
            <p:cNvPr id="8" name="Right Arrow 7">
              <a:extLst>
                <a:ext uri="{FF2B5EF4-FFF2-40B4-BE49-F238E27FC236}">
                  <a16:creationId xmlns:a16="http://schemas.microsoft.com/office/drawing/2014/main" id="{8197D011-D062-66EC-FDB8-50C29C1C023B}"/>
                </a:ext>
              </a:extLst>
            </p:cNvPr>
            <p:cNvSpPr/>
            <p:nvPr/>
          </p:nvSpPr>
          <p:spPr>
            <a:xfrm flipH="1">
              <a:off x="1443675" y="3690371"/>
              <a:ext cx="662707" cy="531977"/>
            </a:xfrm>
            <a:prstGeom prst="right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0794" tIns="50397" rIns="100794" bIns="50397"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3F69963-733B-6292-0B0A-C9B26A4C90E1}"/>
              </a:ext>
            </a:extLst>
          </p:cNvPr>
          <p:cNvGrpSpPr/>
          <p:nvPr/>
        </p:nvGrpSpPr>
        <p:grpSpPr>
          <a:xfrm>
            <a:off x="1174188" y="1848926"/>
            <a:ext cx="3212720" cy="1709677"/>
            <a:chOff x="3361195" y="1945243"/>
            <a:chExt cx="3212720" cy="1709677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53FE758-CA47-7BFD-CDF4-A72C14105FAD}"/>
                </a:ext>
              </a:extLst>
            </p:cNvPr>
            <p:cNvSpPr/>
            <p:nvPr/>
          </p:nvSpPr>
          <p:spPr>
            <a:xfrm>
              <a:off x="3965073" y="1945243"/>
              <a:ext cx="2004965" cy="1709677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alpha val="97000"/>
                  </a:srgbClr>
                </a:gs>
                <a:gs pos="58000">
                  <a:schemeClr val="accent4">
                    <a:lumMod val="40000"/>
                    <a:lumOff val="60000"/>
                  </a:schemeClr>
                </a:gs>
                <a:gs pos="100000">
                  <a:srgbClr val="FFFF00">
                    <a:alpha val="77001"/>
                  </a:srgbClr>
                </a:gs>
                <a:gs pos="29000">
                  <a:srgbClr val="F46B1B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0794" tIns="50397" rIns="100794" bIns="50397" rtlCol="0" anchor="ctr"/>
            <a:lstStyle/>
            <a:p>
              <a:pPr algn="ctr"/>
              <a:endParaRPr lang="en-US"/>
            </a:p>
          </p:txBody>
        </p:sp>
        <p:sp>
          <p:nvSpPr>
            <p:cNvPr id="11" name="Right Arrow 10">
              <a:extLst>
                <a:ext uri="{FF2B5EF4-FFF2-40B4-BE49-F238E27FC236}">
                  <a16:creationId xmlns:a16="http://schemas.microsoft.com/office/drawing/2014/main" id="{935ED556-7648-4615-ECE6-F8CFFB565AEC}"/>
                </a:ext>
              </a:extLst>
            </p:cNvPr>
            <p:cNvSpPr/>
            <p:nvPr/>
          </p:nvSpPr>
          <p:spPr>
            <a:xfrm>
              <a:off x="5911208" y="2440558"/>
              <a:ext cx="662707" cy="531977"/>
            </a:xfrm>
            <a:prstGeom prst="right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0794" tIns="50397" rIns="100794" bIns="50397"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B54C5FAD-BAE8-AAAE-AE06-BB785684FD5C}"/>
                </a:ext>
              </a:extLst>
            </p:cNvPr>
            <p:cNvSpPr/>
            <p:nvPr/>
          </p:nvSpPr>
          <p:spPr>
            <a:xfrm flipH="1">
              <a:off x="3361195" y="2440558"/>
              <a:ext cx="662707" cy="531977"/>
            </a:xfrm>
            <a:prstGeom prst="right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0794" tIns="50397" rIns="100794" bIns="50397"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DB828E1-AF87-684A-D7BE-33C7305E55DD}"/>
              </a:ext>
            </a:extLst>
          </p:cNvPr>
          <p:cNvGrpSpPr/>
          <p:nvPr/>
        </p:nvGrpSpPr>
        <p:grpSpPr>
          <a:xfrm>
            <a:off x="1018824" y="1392403"/>
            <a:ext cx="3657127" cy="2347964"/>
            <a:chOff x="2577146" y="1665929"/>
            <a:chExt cx="4768918" cy="206334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2ACED50-CAC6-BD63-39CF-17302B4C7AC5}"/>
                </a:ext>
              </a:extLst>
            </p:cNvPr>
            <p:cNvSpPr/>
            <p:nvPr/>
          </p:nvSpPr>
          <p:spPr>
            <a:xfrm>
              <a:off x="3141847" y="1665929"/>
              <a:ext cx="3602778" cy="2063344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alpha val="83000"/>
                  </a:srgbClr>
                </a:gs>
                <a:gs pos="64000">
                  <a:schemeClr val="accent4">
                    <a:lumMod val="40000"/>
                    <a:lumOff val="60000"/>
                  </a:schemeClr>
                </a:gs>
                <a:gs pos="100000">
                  <a:srgbClr val="FFFF00">
                    <a:alpha val="73848"/>
                  </a:srgbClr>
                </a:gs>
                <a:gs pos="30000">
                  <a:srgbClr val="FF9300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0794" tIns="50397" rIns="100794" bIns="50397" rtlCol="0" anchor="ctr"/>
            <a:lstStyle/>
            <a:p>
              <a:pPr algn="ctr"/>
              <a:endParaRPr lang="en-US"/>
            </a:p>
          </p:txBody>
        </p:sp>
        <p:sp>
          <p:nvSpPr>
            <p:cNvPr id="15" name="Right Arrow 14">
              <a:extLst>
                <a:ext uri="{FF2B5EF4-FFF2-40B4-BE49-F238E27FC236}">
                  <a16:creationId xmlns:a16="http://schemas.microsoft.com/office/drawing/2014/main" id="{5B6588B7-AD39-FD47-BE19-6499495C9370}"/>
                </a:ext>
              </a:extLst>
            </p:cNvPr>
            <p:cNvSpPr/>
            <p:nvPr/>
          </p:nvSpPr>
          <p:spPr>
            <a:xfrm>
              <a:off x="6683357" y="2440558"/>
              <a:ext cx="662707" cy="531977"/>
            </a:xfrm>
            <a:prstGeom prst="right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0794" tIns="50397" rIns="100794" bIns="50397" rtlCol="0" anchor="ctr"/>
            <a:lstStyle/>
            <a:p>
              <a:pPr algn="ctr"/>
              <a:endParaRPr lang="en-US"/>
            </a:p>
          </p:txBody>
        </p:sp>
        <p:sp>
          <p:nvSpPr>
            <p:cNvPr id="16" name="Right Arrow 15">
              <a:extLst>
                <a:ext uri="{FF2B5EF4-FFF2-40B4-BE49-F238E27FC236}">
                  <a16:creationId xmlns:a16="http://schemas.microsoft.com/office/drawing/2014/main" id="{D6C5106B-10E1-A144-F3F3-4618ED069779}"/>
                </a:ext>
              </a:extLst>
            </p:cNvPr>
            <p:cNvSpPr/>
            <p:nvPr/>
          </p:nvSpPr>
          <p:spPr>
            <a:xfrm flipH="1">
              <a:off x="2577146" y="2440558"/>
              <a:ext cx="662707" cy="531977"/>
            </a:xfrm>
            <a:prstGeom prst="right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0794" tIns="50397" rIns="100794" bIns="50397"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E0466B-EA00-459E-E494-7662AD159C07}"/>
              </a:ext>
            </a:extLst>
          </p:cNvPr>
          <p:cNvGrpSpPr/>
          <p:nvPr/>
        </p:nvGrpSpPr>
        <p:grpSpPr>
          <a:xfrm>
            <a:off x="5824476" y="664176"/>
            <a:ext cx="5917368" cy="4872860"/>
            <a:chOff x="4725913" y="1219582"/>
            <a:chExt cx="4117384" cy="3318065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16AECA2-9B88-04E4-D484-C914220AAB88}"/>
                </a:ext>
              </a:extLst>
            </p:cNvPr>
            <p:cNvSpPr/>
            <p:nvPr/>
          </p:nvSpPr>
          <p:spPr>
            <a:xfrm>
              <a:off x="5891848" y="1219582"/>
              <a:ext cx="2053658" cy="2305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007838"/>
              <a:r>
                <a:rPr lang="en-US" sz="1600" dirty="0">
                  <a:solidFill>
                    <a:srgbClr val="FF0000"/>
                  </a:solidFill>
                  <a:latin typeface="Century Gothic"/>
                  <a:cs typeface="Century Gothic"/>
                </a:rPr>
                <a:t>ALICE, PRL 107(2011) 252301</a:t>
              </a:r>
              <a:endParaRPr lang="en-US" sz="1600" dirty="0">
                <a:solidFill>
                  <a:srgbClr val="FF0000"/>
                </a:solidFill>
                <a:latin typeface="Calibri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D2AB4BF-1239-6038-831E-8611AACB5CEA}"/>
                </a:ext>
              </a:extLst>
            </p:cNvPr>
            <p:cNvGrpSpPr/>
            <p:nvPr/>
          </p:nvGrpSpPr>
          <p:grpSpPr>
            <a:xfrm>
              <a:off x="4725913" y="1407063"/>
              <a:ext cx="4117384" cy="3130584"/>
              <a:chOff x="734805" y="715546"/>
              <a:chExt cx="4903406" cy="3860696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540CCBCE-10A4-C37C-5BED-285FF72EF1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34805" y="715546"/>
                <a:ext cx="4861072" cy="3187588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9B388B2-843A-B002-5AA4-61CCB8F45F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7137" y="3839112"/>
                <a:ext cx="4861074" cy="737130"/>
              </a:xfrm>
              <a:prstGeom prst="rect">
                <a:avLst/>
              </a:prstGeom>
            </p:spPr>
          </p:pic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F73EC5D-A7BD-2388-3859-0CDC1F134F17}"/>
              </a:ext>
            </a:extLst>
          </p:cNvPr>
          <p:cNvGrpSpPr/>
          <p:nvPr/>
        </p:nvGrpSpPr>
        <p:grpSpPr>
          <a:xfrm>
            <a:off x="951986" y="4701921"/>
            <a:ext cx="4013138" cy="617507"/>
            <a:chOff x="4312306" y="5955074"/>
            <a:chExt cx="4402076" cy="759288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934D609-A7D4-33A7-6A43-F0E6EB1EE743}"/>
                </a:ext>
              </a:extLst>
            </p:cNvPr>
            <p:cNvSpPr/>
            <p:nvPr/>
          </p:nvSpPr>
          <p:spPr>
            <a:xfrm>
              <a:off x="4312306" y="5955074"/>
              <a:ext cx="4294187" cy="759288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4" name="Object 23">
              <a:extLst>
                <a:ext uri="{FF2B5EF4-FFF2-40B4-BE49-F238E27FC236}">
                  <a16:creationId xmlns:a16="http://schemas.microsoft.com/office/drawing/2014/main" id="{ECB9334B-4728-49FB-7828-506204FFE3F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420195" y="5955074"/>
            <a:ext cx="4294187" cy="6969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1803400" imgH="292100" progId="Equation.3">
                    <p:embed/>
                  </p:oleObj>
                </mc:Choice>
                <mc:Fallback>
                  <p:oleObj name="Equation" r:id="rId5" imgW="1803400" imgH="292100" progId="Equation.3">
                    <p:embed/>
                    <p:pic>
                      <p:nvPicPr>
                        <p:cNvPr id="24" name="Object 23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420195" y="5955074"/>
                          <a:ext cx="4294187" cy="6969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5" name="Picture 24" descr="Screen Shot 2012-09-20 at 11.44.11 AM.png">
            <a:extLst>
              <a:ext uri="{FF2B5EF4-FFF2-40B4-BE49-F238E27FC236}">
                <a16:creationId xmlns:a16="http://schemas.microsoft.com/office/drawing/2014/main" id="{BAF641CF-6078-A21D-E62C-E6B852CB009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19" y="3765817"/>
            <a:ext cx="4216328" cy="7065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2B87E1D-D856-2DDB-0A85-7EDCB90A06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50652" y="1319769"/>
            <a:ext cx="3257942" cy="231957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96FD78C-99C8-AC2C-9F0C-2418EE239534}"/>
              </a:ext>
            </a:extLst>
          </p:cNvPr>
          <p:cNvSpPr txBox="1"/>
          <p:nvPr/>
        </p:nvSpPr>
        <p:spPr>
          <a:xfrm>
            <a:off x="659704" y="5443183"/>
            <a:ext cx="10872592" cy="954107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+mj-lt"/>
                <a:cs typeface="Century Gothic"/>
              </a:rPr>
              <a:t>Elliptic flow measurements show success of low viscosity relativistic hydrodynamics to describe the QGP evolution. 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79252F5A-0202-840D-F1CC-7704EB171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883A-E429-DE4E-AE8D-89029B6A35B8}" type="slidenum">
              <a:rPr lang="pt-BR" smtClean="0"/>
              <a:pPr/>
              <a:t>22</a:t>
            </a:fld>
            <a:endParaRPr lang="pt-BR" dirty="0"/>
          </a:p>
        </p:txBody>
      </p:sp>
      <p:sp>
        <p:nvSpPr>
          <p:cNvPr id="28" name="Footer Placeholder 1">
            <a:extLst>
              <a:ext uri="{FF2B5EF4-FFF2-40B4-BE49-F238E27FC236}">
                <a16:creationId xmlns:a16="http://schemas.microsoft.com/office/drawing/2014/main" id="{5FDE1E92-02C2-57AE-5268-A551C5A69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95" y="6392924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</p:spTree>
    <p:extLst>
      <p:ext uri="{BB962C8B-B14F-4D97-AF65-F5344CB8AC3E}">
        <p14:creationId xmlns:p14="http://schemas.microsoft.com/office/powerpoint/2010/main" val="741933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B7DD8-AE6A-C8E4-5299-3CB4570D6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Charming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4E265B-B31A-F85D-7E48-7E65AB5DB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23</a:t>
            </a:fld>
            <a:endParaRPr lang="pt-BR" dirty="0"/>
          </a:p>
        </p:txBody>
      </p:sp>
      <p:pic>
        <p:nvPicPr>
          <p:cNvPr id="6" name="Picture 5" descr="A graph of numbers and symbols&#10;&#10;Description automatically generated">
            <a:extLst>
              <a:ext uri="{FF2B5EF4-FFF2-40B4-BE49-F238E27FC236}">
                <a16:creationId xmlns:a16="http://schemas.microsoft.com/office/drawing/2014/main" id="{710173FE-3F25-518A-7301-992655C6CB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8676" y="998462"/>
            <a:ext cx="5559844" cy="49739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713913-EDBE-89C0-9EA2-C4781089FC1C}"/>
              </a:ext>
            </a:extLst>
          </p:cNvPr>
          <p:cNvSpPr txBox="1"/>
          <p:nvPr/>
        </p:nvSpPr>
        <p:spPr>
          <a:xfrm>
            <a:off x="577657" y="1433342"/>
            <a:ext cx="5371018" cy="1815882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Charm hadrons show anisotropic flow, suggesting that charm quarks are at least partly thermalized in the QGP.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601882-5E74-FA17-7C9B-DC80BB7B7FF5}"/>
              </a:ext>
            </a:extLst>
          </p:cNvPr>
          <p:cNvSpPr txBox="1"/>
          <p:nvPr/>
        </p:nvSpPr>
        <p:spPr>
          <a:xfrm>
            <a:off x="577656" y="3432415"/>
            <a:ext cx="5371018" cy="1815882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Charm quarks partially thermalized means colored </a:t>
            </a:r>
            <a:r>
              <a:rPr lang="en-US" sz="2800" dirty="0" err="1">
                <a:latin typeface="+mj-lt"/>
              </a:rPr>
              <a:t>partons</a:t>
            </a:r>
            <a:r>
              <a:rPr lang="en-US" sz="2800" dirty="0">
                <a:latin typeface="+mj-lt"/>
              </a:rPr>
              <a:t> can move freely over larger distances than hadron scale.</a:t>
            </a:r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D6984850-658D-4519-D604-97483F6CB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95" y="6392924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22E98A-E5ED-3D70-88D2-3AB4E50FF941}"/>
              </a:ext>
            </a:extLst>
          </p:cNvPr>
          <p:cNvSpPr txBox="1"/>
          <p:nvPr/>
        </p:nvSpPr>
        <p:spPr>
          <a:xfrm>
            <a:off x="8398029" y="5934936"/>
            <a:ext cx="379397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99"/>
              </a:lnSpc>
              <a:spcAft>
                <a:spcPts val="900"/>
              </a:spcAft>
            </a:pPr>
            <a:r>
              <a:rPr lang="en-US" i="0" dirty="0">
                <a:solidFill>
                  <a:srgbClr val="FF0000"/>
                </a:solidFill>
                <a:effectLst/>
                <a:latin typeface="+mj-lt"/>
              </a:rPr>
              <a:t>ALICE, Eur. Phys. J. C 84 (2024) 813</a:t>
            </a:r>
            <a:endParaRPr lang="pt-BR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33210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C26D0-7CB5-1A33-CF8D-37C065775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Collectivity in small 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E997F2-9E76-028A-A1C8-B0AFEAC4C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24</a:t>
            </a:fld>
            <a:endParaRPr lang="pt-BR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44ECC5-772E-450F-6071-E477E3BD7591}"/>
              </a:ext>
            </a:extLst>
          </p:cNvPr>
          <p:cNvSpPr txBox="1"/>
          <p:nvPr/>
        </p:nvSpPr>
        <p:spPr>
          <a:xfrm>
            <a:off x="465125" y="1598097"/>
            <a:ext cx="5630875" cy="1384995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92075" algn="l"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latin typeface="+mj-lt"/>
              </a:rPr>
              <a:t>Small systems also showed collectivity signatures,  similar to observed in Pb-Pb.</a:t>
            </a:r>
          </a:p>
        </p:txBody>
      </p:sp>
      <p:pic>
        <p:nvPicPr>
          <p:cNvPr id="5" name="Picture 4" descr="A graph of 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3442CD28-46F0-D0F5-DC45-CC3BE72D6A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2457" y="1249437"/>
            <a:ext cx="5440198" cy="529241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5A07507-D34F-B45F-8AFB-31429F3A0511}"/>
              </a:ext>
            </a:extLst>
          </p:cNvPr>
          <p:cNvSpPr txBox="1"/>
          <p:nvPr/>
        </p:nvSpPr>
        <p:spPr>
          <a:xfrm>
            <a:off x="465124" y="3297368"/>
            <a:ext cx="5630876" cy="2677656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While hydrodynamic-like description</a:t>
            </a:r>
          </a:p>
          <a:p>
            <a:pPr algn="l"/>
            <a:r>
              <a:rPr lang="en-US" sz="2800" dirty="0">
                <a:latin typeface="+mj-lt"/>
              </a:rPr>
              <a:t>seems to be favored by data especially at high multiplicities, the effects of initial state effects from initial gluon momentum correlations may play an important role at low-</a:t>
            </a:r>
            <a:r>
              <a:rPr lang="en-US" sz="2800" i="1" dirty="0" err="1">
                <a:latin typeface="+mj-lt"/>
              </a:rPr>
              <a:t>N</a:t>
            </a:r>
            <a:r>
              <a:rPr lang="en-US" sz="2800" i="1" baseline="-25000" dirty="0" err="1">
                <a:latin typeface="+mj-lt"/>
              </a:rPr>
              <a:t>ch</a:t>
            </a:r>
            <a:r>
              <a:rPr lang="en-US" sz="2800" dirty="0">
                <a:latin typeface="+mj-lt"/>
              </a:rPr>
              <a:t>.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39CB9A30-9DB1-8422-0214-7A4D93CC7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95" y="6392924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</p:spTree>
    <p:extLst>
      <p:ext uri="{BB962C8B-B14F-4D97-AF65-F5344CB8AC3E}">
        <p14:creationId xmlns:p14="http://schemas.microsoft.com/office/powerpoint/2010/main" val="2631086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5E71E-D9EF-03B0-2D16-C5EDCF507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vs. large 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62DA45-55DA-83F3-9786-58B3B6DB4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25</a:t>
            </a:fld>
            <a:endParaRPr lang="pt-BR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CF512E4-43F7-7C5F-A28A-3E640D0CEE1E}"/>
              </a:ext>
            </a:extLst>
          </p:cNvPr>
          <p:cNvGrpSpPr/>
          <p:nvPr/>
        </p:nvGrpSpPr>
        <p:grpSpPr>
          <a:xfrm>
            <a:off x="86526" y="1888327"/>
            <a:ext cx="5541217" cy="3949181"/>
            <a:chOff x="1689274" y="1726547"/>
            <a:chExt cx="6558326" cy="4338768"/>
          </a:xfrm>
        </p:grpSpPr>
        <p:pic>
          <p:nvPicPr>
            <p:cNvPr id="6" name="Picture 5" descr="A graph of different colored dots and numbers&#10;&#10;Description automatically generated">
              <a:extLst>
                <a:ext uri="{FF2B5EF4-FFF2-40B4-BE49-F238E27FC236}">
                  <a16:creationId xmlns:a16="http://schemas.microsoft.com/office/drawing/2014/main" id="{78D8AFC9-1BAD-71EC-CF69-F89CD492E6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89274" y="1726547"/>
              <a:ext cx="6555040" cy="412123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5A93547-6711-FA4F-21D3-567FCDBECA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33600" y="5699276"/>
              <a:ext cx="5814000" cy="366039"/>
            </a:xfrm>
            <a:prstGeom prst="rect">
              <a:avLst/>
            </a:prstGeom>
          </p:spPr>
        </p:pic>
      </p:grpSp>
      <p:pic>
        <p:nvPicPr>
          <p:cNvPr id="12" name="Picture 11" descr="A black text with a white background&#10;&#10;Description automatically generated">
            <a:extLst>
              <a:ext uri="{FF2B5EF4-FFF2-40B4-BE49-F238E27FC236}">
                <a16:creationId xmlns:a16="http://schemas.microsoft.com/office/drawing/2014/main" id="{19E5C9E4-CD61-C2F5-55B1-58D1969987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720" y="5922180"/>
            <a:ext cx="1641820" cy="52096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46CB09-7DEE-4D9B-E17A-764F09FC4776}"/>
              </a:ext>
            </a:extLst>
          </p:cNvPr>
          <p:cNvSpPr txBox="1"/>
          <p:nvPr/>
        </p:nvSpPr>
        <p:spPr>
          <a:xfrm>
            <a:off x="6269099" y="1428452"/>
            <a:ext cx="5595083" cy="2000548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en-US" sz="2800" i="1" dirty="0">
                <a:solidFill>
                  <a:srgbClr val="0432FF"/>
                </a:solidFill>
                <a:latin typeface="+mj-lt"/>
              </a:rPr>
              <a:t>v</a:t>
            </a:r>
            <a:r>
              <a:rPr lang="en-US" sz="2800" i="1" baseline="-25000" dirty="0">
                <a:solidFill>
                  <a:srgbClr val="0432FF"/>
                </a:solidFill>
                <a:latin typeface="+mj-lt"/>
              </a:rPr>
              <a:t>2</a:t>
            </a:r>
            <a:r>
              <a:rPr lang="en-US" sz="2800" dirty="0">
                <a:solidFill>
                  <a:srgbClr val="0432FF"/>
                </a:solidFill>
                <a:latin typeface="+mj-lt"/>
              </a:rPr>
              <a:t>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Pb-Pb:        increase with </a:t>
            </a:r>
            <a:r>
              <a:rPr lang="en-US" sz="2400" i="1" dirty="0" err="1">
                <a:latin typeface="+mj-lt"/>
              </a:rPr>
              <a:t>N</a:t>
            </a:r>
            <a:r>
              <a:rPr lang="en-US" sz="2400" i="1" baseline="-25000" dirty="0" err="1">
                <a:latin typeface="+mj-lt"/>
              </a:rPr>
              <a:t>ch</a:t>
            </a:r>
            <a:r>
              <a:rPr lang="en-US" sz="2400" dirty="0">
                <a:latin typeface="+mj-lt"/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pp &amp; p-Pb: weak variation with </a:t>
            </a:r>
            <a:r>
              <a:rPr lang="en-US" sz="2400" i="1" dirty="0" err="1">
                <a:latin typeface="+mj-lt"/>
              </a:rPr>
              <a:t>N</a:t>
            </a:r>
            <a:r>
              <a:rPr lang="en-US" sz="2400" i="1" baseline="-25000" dirty="0" err="1">
                <a:latin typeface="+mj-lt"/>
              </a:rPr>
              <a:t>ch</a:t>
            </a:r>
            <a:r>
              <a:rPr lang="en-US" sz="2400" dirty="0">
                <a:latin typeface="+mj-lt"/>
              </a:rPr>
              <a:t>.</a:t>
            </a:r>
          </a:p>
          <a:p>
            <a:r>
              <a:rPr lang="en-US" sz="2400" dirty="0">
                <a:latin typeface="+mj-lt"/>
              </a:rPr>
              <a:t>Consistent with </a:t>
            </a:r>
            <a:r>
              <a:rPr lang="en-US" sz="2400" i="1" dirty="0">
                <a:latin typeface="+mj-lt"/>
              </a:rPr>
              <a:t>v</a:t>
            </a:r>
            <a:r>
              <a:rPr lang="en-US" sz="2400" i="1" baseline="-25000" dirty="0">
                <a:latin typeface="+mj-lt"/>
              </a:rPr>
              <a:t>2</a:t>
            </a:r>
            <a:r>
              <a:rPr lang="en-US" sz="2400" dirty="0">
                <a:latin typeface="+mj-lt"/>
              </a:rPr>
              <a:t> reflecting the system’s collective response to the initial geometry</a:t>
            </a:r>
          </a:p>
        </p:txBody>
      </p:sp>
      <p:pic>
        <p:nvPicPr>
          <p:cNvPr id="8" name="Picture 7" descr="A group of squares with numbers and symbols&#10;&#10;Description automatically generated">
            <a:extLst>
              <a:ext uri="{FF2B5EF4-FFF2-40B4-BE49-F238E27FC236}">
                <a16:creationId xmlns:a16="http://schemas.microsoft.com/office/drawing/2014/main" id="{CAD2DE32-4606-293D-5C36-08F065079CE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50458"/>
          <a:stretch/>
        </p:blipFill>
        <p:spPr>
          <a:xfrm>
            <a:off x="3842899" y="1171488"/>
            <a:ext cx="2080003" cy="753414"/>
          </a:xfrm>
          <a:prstGeom prst="rect">
            <a:avLst/>
          </a:prstGeom>
        </p:spPr>
      </p:pic>
      <p:sp>
        <p:nvSpPr>
          <p:cNvPr id="18" name="Footer Placeholder 1">
            <a:extLst>
              <a:ext uri="{FF2B5EF4-FFF2-40B4-BE49-F238E27FC236}">
                <a16:creationId xmlns:a16="http://schemas.microsoft.com/office/drawing/2014/main" id="{0E590808-DA90-FC92-64DF-6DBB3E140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95" y="6392924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6E78FC6-012B-F809-6220-467C9B444053}"/>
              </a:ext>
            </a:extLst>
          </p:cNvPr>
          <p:cNvSpPr/>
          <p:nvPr/>
        </p:nvSpPr>
        <p:spPr>
          <a:xfrm>
            <a:off x="1076446" y="4583575"/>
            <a:ext cx="4340506" cy="9207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21F078B-4F27-C167-357B-99C277F76CAA}"/>
              </a:ext>
            </a:extLst>
          </p:cNvPr>
          <p:cNvSpPr txBox="1"/>
          <p:nvPr/>
        </p:nvSpPr>
        <p:spPr>
          <a:xfrm>
            <a:off x="211171" y="1526690"/>
            <a:ext cx="3631728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99"/>
              </a:lnSpc>
              <a:spcAft>
                <a:spcPts val="900"/>
              </a:spcAft>
            </a:pPr>
            <a:r>
              <a:rPr lang="en-US" i="0" dirty="0">
                <a:solidFill>
                  <a:srgbClr val="FF0000"/>
                </a:solidFill>
                <a:effectLst/>
                <a:latin typeface="+mj-lt"/>
              </a:rPr>
              <a:t>ALICE, Eur. Phys. J. C 84 (2024) 813</a:t>
            </a:r>
            <a:endParaRPr lang="pt-BR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30604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BDCBDD-400F-6D8B-1490-8786928846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93BF2-43DB-7141-F1AE-381407BBE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vs. Large 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B3D853-6F42-9ADD-7200-428D812B5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26</a:t>
            </a:fld>
            <a:endParaRPr lang="pt-BR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C4EA9D8-A85C-35CA-C171-CFE7A2F2316C}"/>
              </a:ext>
            </a:extLst>
          </p:cNvPr>
          <p:cNvGrpSpPr/>
          <p:nvPr/>
        </p:nvGrpSpPr>
        <p:grpSpPr>
          <a:xfrm>
            <a:off x="86526" y="1888327"/>
            <a:ext cx="5541217" cy="3949181"/>
            <a:chOff x="1689274" y="1726547"/>
            <a:chExt cx="6558326" cy="4338768"/>
          </a:xfrm>
        </p:grpSpPr>
        <p:pic>
          <p:nvPicPr>
            <p:cNvPr id="6" name="Picture 5" descr="A graph of different colored dots and numbers&#10;&#10;Description automatically generated">
              <a:extLst>
                <a:ext uri="{FF2B5EF4-FFF2-40B4-BE49-F238E27FC236}">
                  <a16:creationId xmlns:a16="http://schemas.microsoft.com/office/drawing/2014/main" id="{69A3B4F2-916D-F9A6-EA8B-0A07AEE9ED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89274" y="1726547"/>
              <a:ext cx="6555040" cy="412123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9D0DD95-41FC-24F3-C65F-1D90FE103B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33600" y="5699276"/>
              <a:ext cx="5814000" cy="366039"/>
            </a:xfrm>
            <a:prstGeom prst="rect">
              <a:avLst/>
            </a:prstGeom>
          </p:spPr>
        </p:pic>
      </p:grpSp>
      <p:pic>
        <p:nvPicPr>
          <p:cNvPr id="12" name="Picture 11" descr="A black text with a white background&#10;&#10;Description automatically generated">
            <a:extLst>
              <a:ext uri="{FF2B5EF4-FFF2-40B4-BE49-F238E27FC236}">
                <a16:creationId xmlns:a16="http://schemas.microsoft.com/office/drawing/2014/main" id="{B43FE77B-1E2E-2E81-DFC1-1EA3C97B9B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720" y="5922180"/>
            <a:ext cx="1641820" cy="52096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EEA3108-CB95-5625-000F-237A73C85315}"/>
              </a:ext>
            </a:extLst>
          </p:cNvPr>
          <p:cNvSpPr txBox="1"/>
          <p:nvPr/>
        </p:nvSpPr>
        <p:spPr>
          <a:xfrm>
            <a:off x="6269099" y="3833260"/>
            <a:ext cx="5595083" cy="2000548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en-US" sz="2800" i="1" dirty="0">
                <a:solidFill>
                  <a:srgbClr val="0432FF"/>
                </a:solidFill>
                <a:latin typeface="+mj-lt"/>
              </a:rPr>
              <a:t>v</a:t>
            </a:r>
            <a:r>
              <a:rPr lang="en-US" sz="2800" i="1" baseline="-25000" dirty="0">
                <a:solidFill>
                  <a:srgbClr val="0432FF"/>
                </a:solidFill>
                <a:latin typeface="+mj-lt"/>
              </a:rPr>
              <a:t>3</a:t>
            </a:r>
            <a:r>
              <a:rPr lang="en-US" sz="2800" dirty="0">
                <a:solidFill>
                  <a:srgbClr val="0432FF"/>
                </a:solidFill>
                <a:latin typeface="+mj-lt"/>
              </a:rPr>
              <a:t> and </a:t>
            </a:r>
            <a:r>
              <a:rPr lang="en-US" sz="2800" i="1" dirty="0">
                <a:solidFill>
                  <a:srgbClr val="0432FF"/>
                </a:solidFill>
                <a:latin typeface="+mj-lt"/>
              </a:rPr>
              <a:t>v</a:t>
            </a:r>
            <a:r>
              <a:rPr lang="en-US" sz="2800" i="1" baseline="-25000" dirty="0">
                <a:solidFill>
                  <a:srgbClr val="0432FF"/>
                </a:solidFill>
                <a:latin typeface="+mj-lt"/>
              </a:rPr>
              <a:t>4</a:t>
            </a:r>
            <a:r>
              <a:rPr lang="en-US" sz="2800" dirty="0">
                <a:solidFill>
                  <a:srgbClr val="0432FF"/>
                </a:solidFill>
                <a:latin typeface="+mj-lt"/>
              </a:rPr>
              <a:t>: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similar and without significant dependence on </a:t>
            </a:r>
            <a:r>
              <a:rPr lang="en-US" sz="2400" i="1" dirty="0" err="1">
                <a:latin typeface="+mj-lt"/>
              </a:rPr>
              <a:t>N</a:t>
            </a:r>
            <a:r>
              <a:rPr lang="en-US" sz="2400" i="1" baseline="-25000" dirty="0" err="1">
                <a:latin typeface="+mj-lt"/>
              </a:rPr>
              <a:t>ch</a:t>
            </a:r>
            <a:r>
              <a:rPr lang="en-US" sz="2400" dirty="0">
                <a:latin typeface="+mj-lt"/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higher harmonics originating from fluctuations.</a:t>
            </a:r>
          </a:p>
        </p:txBody>
      </p:sp>
      <p:pic>
        <p:nvPicPr>
          <p:cNvPr id="8" name="Picture 7" descr="A group of squares with numbers and symbols&#10;&#10;Description automatically generated">
            <a:extLst>
              <a:ext uri="{FF2B5EF4-FFF2-40B4-BE49-F238E27FC236}">
                <a16:creationId xmlns:a16="http://schemas.microsoft.com/office/drawing/2014/main" id="{4BF2A65F-D4E4-F106-CA98-3D1ADFA446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2899" y="1171487"/>
            <a:ext cx="2080003" cy="1520757"/>
          </a:xfrm>
          <a:prstGeom prst="rect">
            <a:avLst/>
          </a:prstGeom>
        </p:spPr>
      </p:pic>
      <p:sp>
        <p:nvSpPr>
          <p:cNvPr id="18" name="Footer Placeholder 1">
            <a:extLst>
              <a:ext uri="{FF2B5EF4-FFF2-40B4-BE49-F238E27FC236}">
                <a16:creationId xmlns:a16="http://schemas.microsoft.com/office/drawing/2014/main" id="{BDDA1BC3-21F9-B2E0-C8AC-F6C4C8476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95" y="6392924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5F8AC6-CAEF-D062-7B87-227C7BC08FD1}"/>
              </a:ext>
            </a:extLst>
          </p:cNvPr>
          <p:cNvSpPr txBox="1"/>
          <p:nvPr/>
        </p:nvSpPr>
        <p:spPr>
          <a:xfrm>
            <a:off x="211171" y="1526690"/>
            <a:ext cx="3631728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99"/>
              </a:lnSpc>
              <a:spcAft>
                <a:spcPts val="900"/>
              </a:spcAft>
            </a:pPr>
            <a:r>
              <a:rPr lang="en-US" i="0" dirty="0">
                <a:solidFill>
                  <a:srgbClr val="FF0000"/>
                </a:solidFill>
                <a:effectLst/>
                <a:latin typeface="+mj-lt"/>
              </a:rPr>
              <a:t>ALICE, Eur. Phys. J. C 84 (2024) 813</a:t>
            </a:r>
            <a:endParaRPr lang="pt-BR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4D69F8-4033-6C9E-A109-C9DFA4A59359}"/>
              </a:ext>
            </a:extLst>
          </p:cNvPr>
          <p:cNvSpPr txBox="1"/>
          <p:nvPr/>
        </p:nvSpPr>
        <p:spPr>
          <a:xfrm>
            <a:off x="6269099" y="1428452"/>
            <a:ext cx="5595083" cy="2000548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en-US" sz="2800" i="1" dirty="0">
                <a:solidFill>
                  <a:srgbClr val="0432FF"/>
                </a:solidFill>
                <a:latin typeface="+mj-lt"/>
              </a:rPr>
              <a:t>v</a:t>
            </a:r>
            <a:r>
              <a:rPr lang="en-US" sz="2800" i="1" baseline="-25000" dirty="0">
                <a:solidFill>
                  <a:srgbClr val="0432FF"/>
                </a:solidFill>
                <a:latin typeface="+mj-lt"/>
              </a:rPr>
              <a:t>2</a:t>
            </a:r>
            <a:r>
              <a:rPr lang="en-US" sz="2800" dirty="0">
                <a:solidFill>
                  <a:srgbClr val="0432FF"/>
                </a:solidFill>
                <a:latin typeface="+mj-lt"/>
              </a:rPr>
              <a:t>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Pb-Pb:        increase with </a:t>
            </a:r>
            <a:r>
              <a:rPr lang="en-US" sz="2400" i="1" dirty="0" err="1">
                <a:latin typeface="+mj-lt"/>
              </a:rPr>
              <a:t>N</a:t>
            </a:r>
            <a:r>
              <a:rPr lang="en-US" sz="2400" i="1" baseline="-25000" dirty="0" err="1">
                <a:latin typeface="+mj-lt"/>
              </a:rPr>
              <a:t>ch</a:t>
            </a:r>
            <a:r>
              <a:rPr lang="en-US" sz="2400" dirty="0">
                <a:latin typeface="+mj-lt"/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pp &amp; p-Pb: weak variation with </a:t>
            </a:r>
            <a:r>
              <a:rPr lang="en-US" sz="2400" i="1" dirty="0" err="1">
                <a:latin typeface="+mj-lt"/>
              </a:rPr>
              <a:t>N</a:t>
            </a:r>
            <a:r>
              <a:rPr lang="en-US" sz="2400" i="1" baseline="-25000" dirty="0" err="1">
                <a:latin typeface="+mj-lt"/>
              </a:rPr>
              <a:t>ch</a:t>
            </a:r>
            <a:r>
              <a:rPr lang="en-US" sz="2400" dirty="0">
                <a:latin typeface="+mj-lt"/>
              </a:rPr>
              <a:t>.</a:t>
            </a:r>
          </a:p>
          <a:p>
            <a:r>
              <a:rPr lang="en-US" sz="2400" dirty="0">
                <a:latin typeface="+mj-lt"/>
              </a:rPr>
              <a:t>Consistent with </a:t>
            </a:r>
            <a:r>
              <a:rPr lang="en-US" sz="2400" i="1" dirty="0">
                <a:latin typeface="+mj-lt"/>
              </a:rPr>
              <a:t>v</a:t>
            </a:r>
            <a:r>
              <a:rPr lang="en-US" sz="2400" i="1" baseline="-25000" dirty="0">
                <a:latin typeface="+mj-lt"/>
              </a:rPr>
              <a:t>2</a:t>
            </a:r>
            <a:r>
              <a:rPr lang="en-US" sz="2400" dirty="0">
                <a:latin typeface="+mj-lt"/>
              </a:rPr>
              <a:t> reflecting the system’s collective response to the initial geometry</a:t>
            </a:r>
          </a:p>
        </p:txBody>
      </p:sp>
    </p:spTree>
    <p:extLst>
      <p:ext uri="{BB962C8B-B14F-4D97-AF65-F5344CB8AC3E}">
        <p14:creationId xmlns:p14="http://schemas.microsoft.com/office/powerpoint/2010/main" val="21285519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25B56700-55A2-4935-0E35-6F13A8E5DC25}"/>
              </a:ext>
            </a:extLst>
          </p:cNvPr>
          <p:cNvGrpSpPr/>
          <p:nvPr/>
        </p:nvGrpSpPr>
        <p:grpSpPr>
          <a:xfrm rot="10800000">
            <a:off x="7541533" y="1340929"/>
            <a:ext cx="662514" cy="1436206"/>
            <a:chOff x="5024963" y="4153720"/>
            <a:chExt cx="662514" cy="1436206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AB10149-48CF-2238-6A34-967F1A8BCC56}"/>
                </a:ext>
              </a:extLst>
            </p:cNvPr>
            <p:cNvSpPr/>
            <p:nvPr/>
          </p:nvSpPr>
          <p:spPr>
            <a:xfrm>
              <a:off x="5024963" y="4153720"/>
              <a:ext cx="517139" cy="1436206"/>
            </a:xfrm>
            <a:prstGeom prst="rect">
              <a:avLst/>
            </a:prstGeom>
            <a:gradFill flip="none" rotWithShape="1">
              <a:gsLst>
                <a:gs pos="0">
                  <a:srgbClr val="A6A6A6"/>
                </a:gs>
                <a:gs pos="100000">
                  <a:srgbClr val="FFFFFF"/>
                </a:gs>
              </a:gsLst>
              <a:lin ang="108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DA51CA1-BB61-DEE5-6F53-9533863DBBF4}"/>
                </a:ext>
              </a:extLst>
            </p:cNvPr>
            <p:cNvSpPr/>
            <p:nvPr/>
          </p:nvSpPr>
          <p:spPr>
            <a:xfrm>
              <a:off x="5516255" y="5342279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3BFE0A"/>
                </a:gs>
                <a:gs pos="100000">
                  <a:srgbClr val="008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84BDA0E2-51DE-4373-A336-805B88E5285E}"/>
                </a:ext>
              </a:extLst>
            </p:cNvPr>
            <p:cNvSpPr/>
            <p:nvPr/>
          </p:nvSpPr>
          <p:spPr>
            <a:xfrm>
              <a:off x="5470107" y="5317580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00009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2BFA6992-378C-1AF6-0B0B-5C63E5D9E419}"/>
                </a:ext>
              </a:extLst>
            </p:cNvPr>
            <p:cNvSpPr/>
            <p:nvPr/>
          </p:nvSpPr>
          <p:spPr>
            <a:xfrm>
              <a:off x="5410765" y="4589221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3BFE0A"/>
                </a:gs>
                <a:gs pos="100000">
                  <a:srgbClr val="008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E0CEF2C3-D9CE-111F-640B-AA9A9F3ED676}"/>
                </a:ext>
              </a:extLst>
            </p:cNvPr>
            <p:cNvSpPr/>
            <p:nvPr/>
          </p:nvSpPr>
          <p:spPr>
            <a:xfrm>
              <a:off x="5616188" y="4888073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3BFE0A"/>
                </a:gs>
                <a:gs pos="100000">
                  <a:srgbClr val="008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42EA022-CECE-F750-DDA9-B3C4AB46BE1F}"/>
                </a:ext>
              </a:extLst>
            </p:cNvPr>
            <p:cNvSpPr/>
            <p:nvPr/>
          </p:nvSpPr>
          <p:spPr>
            <a:xfrm>
              <a:off x="5609672" y="4707789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00009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AA8307E5-6BF9-6476-2E89-12E4EAC75F9D}"/>
                </a:ext>
              </a:extLst>
            </p:cNvPr>
            <p:cNvSpPr/>
            <p:nvPr/>
          </p:nvSpPr>
          <p:spPr>
            <a:xfrm>
              <a:off x="5410819" y="4879607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00009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F73F4B3A-F227-5D50-A084-955D137344F5}"/>
                </a:ext>
              </a:extLst>
            </p:cNvPr>
            <p:cNvSpPr/>
            <p:nvPr/>
          </p:nvSpPr>
          <p:spPr>
            <a:xfrm>
              <a:off x="5469971" y="5178778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3BFE0A"/>
                </a:gs>
                <a:gs pos="100000">
                  <a:srgbClr val="008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E4E03DCD-7D70-FC08-2EA0-C2916F061F53}"/>
                </a:ext>
              </a:extLst>
            </p:cNvPr>
            <p:cNvSpPr/>
            <p:nvPr/>
          </p:nvSpPr>
          <p:spPr>
            <a:xfrm>
              <a:off x="5593360" y="5057358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D4075B8-E927-13D9-34B1-8B6D12F22E47}"/>
                </a:ext>
              </a:extLst>
            </p:cNvPr>
            <p:cNvSpPr/>
            <p:nvPr/>
          </p:nvSpPr>
          <p:spPr>
            <a:xfrm>
              <a:off x="5502741" y="5013339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3BFE0A"/>
                </a:gs>
                <a:gs pos="100000">
                  <a:srgbClr val="008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99E11261-042E-F2BF-14ED-824837F8C712}"/>
                </a:ext>
              </a:extLst>
            </p:cNvPr>
            <p:cNvSpPr/>
            <p:nvPr/>
          </p:nvSpPr>
          <p:spPr>
            <a:xfrm>
              <a:off x="5528168" y="5195230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3D0C43E8-8A8B-39D2-1A68-197924DD3511}"/>
                </a:ext>
              </a:extLst>
            </p:cNvPr>
            <p:cNvSpPr/>
            <p:nvPr/>
          </p:nvSpPr>
          <p:spPr>
            <a:xfrm>
              <a:off x="5441303" y="5145880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00009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FE2BFC8B-ECA5-9361-1FD7-52084DDEBC18}"/>
                </a:ext>
              </a:extLst>
            </p:cNvPr>
            <p:cNvSpPr/>
            <p:nvPr/>
          </p:nvSpPr>
          <p:spPr>
            <a:xfrm>
              <a:off x="5551508" y="5020308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00009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E0B2979-4378-7C41-41A2-431185F2FAB5}"/>
                </a:ext>
              </a:extLst>
            </p:cNvPr>
            <p:cNvSpPr/>
            <p:nvPr/>
          </p:nvSpPr>
          <p:spPr>
            <a:xfrm>
              <a:off x="5441303" y="4798048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00009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803D4DEA-8196-4E27-2F89-737C705E28AC}"/>
                </a:ext>
              </a:extLst>
            </p:cNvPr>
            <p:cNvSpPr/>
            <p:nvPr/>
          </p:nvSpPr>
          <p:spPr>
            <a:xfrm>
              <a:off x="5532376" y="4595304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00009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E5F75550-A67B-7372-5170-4E33B72FD9D9}"/>
                </a:ext>
              </a:extLst>
            </p:cNvPr>
            <p:cNvSpPr/>
            <p:nvPr/>
          </p:nvSpPr>
          <p:spPr>
            <a:xfrm>
              <a:off x="5571474" y="5226810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00009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9942EFEE-0948-42A6-4C2E-8B5E259E66F9}"/>
                </a:ext>
              </a:extLst>
            </p:cNvPr>
            <p:cNvSpPr/>
            <p:nvPr/>
          </p:nvSpPr>
          <p:spPr>
            <a:xfrm>
              <a:off x="5555714" y="4799584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192F9A7F-D17A-39D1-76B3-40F79FB3115A}"/>
                </a:ext>
              </a:extLst>
            </p:cNvPr>
            <p:cNvSpPr/>
            <p:nvPr/>
          </p:nvSpPr>
          <p:spPr>
            <a:xfrm>
              <a:off x="5501778" y="4811994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3BFE0A"/>
                </a:gs>
                <a:gs pos="100000">
                  <a:srgbClr val="008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B8E0E32-A3E5-331A-A218-B66BC18D6587}"/>
                </a:ext>
              </a:extLst>
            </p:cNvPr>
            <p:cNvSpPr/>
            <p:nvPr/>
          </p:nvSpPr>
          <p:spPr>
            <a:xfrm>
              <a:off x="5442535" y="4983424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BEC38C30-AC8C-708F-9BDC-71AD14D7512F}"/>
                </a:ext>
              </a:extLst>
            </p:cNvPr>
            <p:cNvSpPr/>
            <p:nvPr/>
          </p:nvSpPr>
          <p:spPr>
            <a:xfrm>
              <a:off x="5452941" y="4597689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63FEECFA-E8B9-D204-B7B2-903ADE7AFE20}"/>
                </a:ext>
              </a:extLst>
            </p:cNvPr>
            <p:cNvSpPr/>
            <p:nvPr/>
          </p:nvSpPr>
          <p:spPr>
            <a:xfrm>
              <a:off x="5592648" y="4597689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3BFE0A"/>
                </a:gs>
                <a:gs pos="100000">
                  <a:srgbClr val="008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95F38B9-0503-2998-C1D0-F081C455260A}"/>
                </a:ext>
              </a:extLst>
            </p:cNvPr>
            <p:cNvSpPr/>
            <p:nvPr/>
          </p:nvSpPr>
          <p:spPr>
            <a:xfrm>
              <a:off x="5539097" y="4249098"/>
              <a:ext cx="71289" cy="22550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F3BABBE1-7A39-B766-5F2B-609D14E7161D}"/>
                </a:ext>
              </a:extLst>
            </p:cNvPr>
            <p:cNvSpPr/>
            <p:nvPr/>
          </p:nvSpPr>
          <p:spPr>
            <a:xfrm>
              <a:off x="5446663" y="4233673"/>
              <a:ext cx="71289" cy="22550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05D07624-8EA2-B94A-74DF-156E97920205}"/>
                </a:ext>
              </a:extLst>
            </p:cNvPr>
            <p:cNvSpPr/>
            <p:nvPr/>
          </p:nvSpPr>
          <p:spPr>
            <a:xfrm>
              <a:off x="5490862" y="4171108"/>
              <a:ext cx="71289" cy="22550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1DACE44D-51E9-9755-6CA2-3CACBC903741}"/>
                </a:ext>
              </a:extLst>
            </p:cNvPr>
            <p:cNvSpPr/>
            <p:nvPr/>
          </p:nvSpPr>
          <p:spPr>
            <a:xfrm>
              <a:off x="5448696" y="4397031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00009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7F1AA547-C831-9B8A-6F04-D0F258F5AA87}"/>
                </a:ext>
              </a:extLst>
            </p:cNvPr>
            <p:cNvSpPr/>
            <p:nvPr/>
          </p:nvSpPr>
          <p:spPr>
            <a:xfrm>
              <a:off x="5582233" y="4399195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5F70F73F-F2BC-6C29-FBB5-539E6FC56FB7}"/>
                </a:ext>
              </a:extLst>
            </p:cNvPr>
            <p:cNvSpPr/>
            <p:nvPr/>
          </p:nvSpPr>
          <p:spPr>
            <a:xfrm>
              <a:off x="5510239" y="4422506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3BFE0A"/>
                </a:gs>
                <a:gs pos="100000">
                  <a:srgbClr val="008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168571" y="1517819"/>
            <a:ext cx="4882562" cy="4321348"/>
            <a:chOff x="374041" y="1271881"/>
            <a:chExt cx="4424384" cy="3904283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672746" y="1271881"/>
              <a:ext cx="4125679" cy="3528000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1305918" y="3086485"/>
              <a:ext cx="3273779" cy="9698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8638" y="3328405"/>
              <a:ext cx="101600" cy="83820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1305918" y="1455725"/>
              <a:ext cx="1182304" cy="5788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74041" y="4597329"/>
              <a:ext cx="1182304" cy="5788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6951" y="1681995"/>
            <a:ext cx="3222077" cy="1406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It’s strongly interacting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8415" y="3177148"/>
            <a:ext cx="1577591" cy="2156705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2209651" y="3184569"/>
            <a:ext cx="3551200" cy="1274652"/>
            <a:chOff x="1226913" y="2776835"/>
            <a:chExt cx="3217956" cy="1151632"/>
          </a:xfrm>
        </p:grpSpPr>
        <p:sp>
          <p:nvSpPr>
            <p:cNvPr id="29" name="Freeform 28"/>
            <p:cNvSpPr/>
            <p:nvPr/>
          </p:nvSpPr>
          <p:spPr>
            <a:xfrm>
              <a:off x="1226913" y="2782216"/>
              <a:ext cx="3217956" cy="1146251"/>
            </a:xfrm>
            <a:custGeom>
              <a:avLst/>
              <a:gdLst>
                <a:gd name="connsiteX0" fmla="*/ 0 w 3217956"/>
                <a:gd name="connsiteY0" fmla="*/ 1146251 h 1146251"/>
                <a:gd name="connsiteX1" fmla="*/ 43050 w 3217956"/>
                <a:gd name="connsiteY1" fmla="*/ 737260 h 1146251"/>
                <a:gd name="connsiteX2" fmla="*/ 102243 w 3217956"/>
                <a:gd name="connsiteY2" fmla="*/ 274454 h 1146251"/>
                <a:gd name="connsiteX3" fmla="*/ 209867 w 3217956"/>
                <a:gd name="connsiteY3" fmla="*/ 75340 h 1146251"/>
                <a:gd name="connsiteX4" fmla="*/ 441258 w 3217956"/>
                <a:gd name="connsiteY4" fmla="*/ 5381 h 1146251"/>
                <a:gd name="connsiteX5" fmla="*/ 532739 w 3217956"/>
                <a:gd name="connsiteY5" fmla="*/ 5381 h 1146251"/>
                <a:gd name="connsiteX6" fmla="*/ 3217956 w 3217956"/>
                <a:gd name="connsiteY6" fmla="*/ 0 h 1146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17956" h="1146251">
                  <a:moveTo>
                    <a:pt x="0" y="1146251"/>
                  </a:moveTo>
                  <a:cubicBezTo>
                    <a:pt x="13005" y="1014405"/>
                    <a:pt x="26010" y="882559"/>
                    <a:pt x="43050" y="737260"/>
                  </a:cubicBezTo>
                  <a:cubicBezTo>
                    <a:pt x="60090" y="591961"/>
                    <a:pt x="74440" y="384774"/>
                    <a:pt x="102243" y="274454"/>
                  </a:cubicBezTo>
                  <a:cubicBezTo>
                    <a:pt x="130046" y="164134"/>
                    <a:pt x="153365" y="120185"/>
                    <a:pt x="209867" y="75340"/>
                  </a:cubicBezTo>
                  <a:cubicBezTo>
                    <a:pt x="266369" y="30495"/>
                    <a:pt x="387446" y="17041"/>
                    <a:pt x="441258" y="5381"/>
                  </a:cubicBezTo>
                  <a:cubicBezTo>
                    <a:pt x="495070" y="-6279"/>
                    <a:pt x="532739" y="5381"/>
                    <a:pt x="532739" y="5381"/>
                  </a:cubicBezTo>
                  <a:lnTo>
                    <a:pt x="3217956" y="0"/>
                  </a:lnTo>
                </a:path>
              </a:pathLst>
            </a:cu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98023" y="3337286"/>
              <a:ext cx="1236434" cy="3336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err="1">
                  <a:latin typeface="Century Gothic"/>
                  <a:cs typeface="Century Gothic"/>
                </a:rPr>
                <a:t>R</a:t>
              </a:r>
              <a:r>
                <a:rPr lang="pt-BR" dirty="0">
                  <a:latin typeface="Century Gothic"/>
                  <a:cs typeface="Century Gothic"/>
                </a:rPr>
                <a:t>&lt;1  “Soft”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452228" y="2776835"/>
              <a:ext cx="816640" cy="3336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err="1">
                  <a:latin typeface="Century Gothic"/>
                  <a:cs typeface="Century Gothic"/>
                </a:rPr>
                <a:t>pQCD</a:t>
              </a:r>
              <a:endParaRPr lang="pt-BR" dirty="0">
                <a:latin typeface="Century Gothic"/>
                <a:cs typeface="Century Gothic"/>
              </a:endParaRPr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6BB9B3-E3CF-6340-9C6E-8BD76ABAA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883A-E429-DE4E-AE8D-89029B6A35B8}" type="slidenum">
              <a:rPr lang="pt-BR" smtClean="0"/>
              <a:pPr/>
              <a:t>27</a:t>
            </a:fld>
            <a:endParaRPr lang="pt-BR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FB97270-90F3-4BBD-1558-2E460A3EA6D1}"/>
              </a:ext>
            </a:extLst>
          </p:cNvPr>
          <p:cNvGrpSpPr/>
          <p:nvPr/>
        </p:nvGrpSpPr>
        <p:grpSpPr>
          <a:xfrm>
            <a:off x="8740107" y="1098073"/>
            <a:ext cx="662514" cy="1436206"/>
            <a:chOff x="5024963" y="4153720"/>
            <a:chExt cx="662514" cy="1436206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FCDF1F9-7730-7921-0107-272E5BF43D6F}"/>
                </a:ext>
              </a:extLst>
            </p:cNvPr>
            <p:cNvSpPr/>
            <p:nvPr/>
          </p:nvSpPr>
          <p:spPr>
            <a:xfrm>
              <a:off x="5024963" y="4153720"/>
              <a:ext cx="517139" cy="1436206"/>
            </a:xfrm>
            <a:prstGeom prst="rect">
              <a:avLst/>
            </a:prstGeom>
            <a:gradFill flip="none" rotWithShape="1">
              <a:gsLst>
                <a:gs pos="0">
                  <a:srgbClr val="A6A6A6"/>
                </a:gs>
                <a:gs pos="100000">
                  <a:srgbClr val="FFFFFF"/>
                </a:gs>
              </a:gsLst>
              <a:lin ang="108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CB92388-EFCA-7CC1-2AC2-05B011FAEB5B}"/>
                </a:ext>
              </a:extLst>
            </p:cNvPr>
            <p:cNvSpPr/>
            <p:nvPr/>
          </p:nvSpPr>
          <p:spPr>
            <a:xfrm>
              <a:off x="5516255" y="5342279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3BFE0A"/>
                </a:gs>
                <a:gs pos="100000">
                  <a:srgbClr val="008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F50CEF5-1039-D67C-B0C4-AD7B192E318C}"/>
                </a:ext>
              </a:extLst>
            </p:cNvPr>
            <p:cNvSpPr/>
            <p:nvPr/>
          </p:nvSpPr>
          <p:spPr>
            <a:xfrm>
              <a:off x="5470107" y="5317580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00009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4DE1CB7-6514-0962-AADF-25AB0FE0D73E}"/>
                </a:ext>
              </a:extLst>
            </p:cNvPr>
            <p:cNvSpPr/>
            <p:nvPr/>
          </p:nvSpPr>
          <p:spPr>
            <a:xfrm>
              <a:off x="5410765" y="4589221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3BFE0A"/>
                </a:gs>
                <a:gs pos="100000">
                  <a:srgbClr val="008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1B04576-D0E5-CABF-B2F6-80ECAF7C16CE}"/>
                </a:ext>
              </a:extLst>
            </p:cNvPr>
            <p:cNvSpPr/>
            <p:nvPr/>
          </p:nvSpPr>
          <p:spPr>
            <a:xfrm>
              <a:off x="5616188" y="4888073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3BFE0A"/>
                </a:gs>
                <a:gs pos="100000">
                  <a:srgbClr val="008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883045-B077-6B06-CD29-51717710C4EF}"/>
                </a:ext>
              </a:extLst>
            </p:cNvPr>
            <p:cNvSpPr/>
            <p:nvPr/>
          </p:nvSpPr>
          <p:spPr>
            <a:xfrm>
              <a:off x="5609672" y="4707789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00009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6E269F6-3D66-BD0D-AEB4-7A3E7C8BABFA}"/>
                </a:ext>
              </a:extLst>
            </p:cNvPr>
            <p:cNvSpPr/>
            <p:nvPr/>
          </p:nvSpPr>
          <p:spPr>
            <a:xfrm>
              <a:off x="5410819" y="4879607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00009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90B7D07-DA99-32CF-2765-843ADA271400}"/>
                </a:ext>
              </a:extLst>
            </p:cNvPr>
            <p:cNvSpPr/>
            <p:nvPr/>
          </p:nvSpPr>
          <p:spPr>
            <a:xfrm>
              <a:off x="5469971" y="5178778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3BFE0A"/>
                </a:gs>
                <a:gs pos="100000">
                  <a:srgbClr val="008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B6B1F5D-F6D9-E007-E66B-6C7517DDEA7B}"/>
                </a:ext>
              </a:extLst>
            </p:cNvPr>
            <p:cNvSpPr/>
            <p:nvPr/>
          </p:nvSpPr>
          <p:spPr>
            <a:xfrm>
              <a:off x="5593360" y="5057358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65D0EA4-8C39-BAB7-8488-64A95D1880C5}"/>
                </a:ext>
              </a:extLst>
            </p:cNvPr>
            <p:cNvSpPr/>
            <p:nvPr/>
          </p:nvSpPr>
          <p:spPr>
            <a:xfrm>
              <a:off x="5502741" y="5013339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3BFE0A"/>
                </a:gs>
                <a:gs pos="100000">
                  <a:srgbClr val="008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4EA21D2-3F40-2E4E-F5F1-CE4689731184}"/>
                </a:ext>
              </a:extLst>
            </p:cNvPr>
            <p:cNvSpPr/>
            <p:nvPr/>
          </p:nvSpPr>
          <p:spPr>
            <a:xfrm>
              <a:off x="5528168" y="5195230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36F6B55-3C60-3246-30A0-872C915885B7}"/>
                </a:ext>
              </a:extLst>
            </p:cNvPr>
            <p:cNvSpPr/>
            <p:nvPr/>
          </p:nvSpPr>
          <p:spPr>
            <a:xfrm>
              <a:off x="5441303" y="5145880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00009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DF9287E-CFC5-95DB-102C-40FBE3FC6B9D}"/>
                </a:ext>
              </a:extLst>
            </p:cNvPr>
            <p:cNvSpPr/>
            <p:nvPr/>
          </p:nvSpPr>
          <p:spPr>
            <a:xfrm>
              <a:off x="5551508" y="5020308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00009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E5D2475-AFDE-F12F-F050-243DB96F0EDA}"/>
                </a:ext>
              </a:extLst>
            </p:cNvPr>
            <p:cNvSpPr/>
            <p:nvPr/>
          </p:nvSpPr>
          <p:spPr>
            <a:xfrm>
              <a:off x="5441303" y="4798048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00009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FAEA5BC-3823-4182-25CA-F7675C2E9A4B}"/>
                </a:ext>
              </a:extLst>
            </p:cNvPr>
            <p:cNvSpPr/>
            <p:nvPr/>
          </p:nvSpPr>
          <p:spPr>
            <a:xfrm>
              <a:off x="5532376" y="4595304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00009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3EC6C0D-B2A4-6E29-4D24-F255443D85ED}"/>
                </a:ext>
              </a:extLst>
            </p:cNvPr>
            <p:cNvSpPr/>
            <p:nvPr/>
          </p:nvSpPr>
          <p:spPr>
            <a:xfrm>
              <a:off x="5571474" y="5226810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00009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8EEC50A-4E1E-A6E9-12A9-AFF4017A8ACD}"/>
                </a:ext>
              </a:extLst>
            </p:cNvPr>
            <p:cNvSpPr/>
            <p:nvPr/>
          </p:nvSpPr>
          <p:spPr>
            <a:xfrm>
              <a:off x="5555714" y="4799584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2A8EF2DC-163A-8995-F649-7171362395C7}"/>
                </a:ext>
              </a:extLst>
            </p:cNvPr>
            <p:cNvSpPr/>
            <p:nvPr/>
          </p:nvSpPr>
          <p:spPr>
            <a:xfrm>
              <a:off x="5501778" y="4811994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3BFE0A"/>
                </a:gs>
                <a:gs pos="100000">
                  <a:srgbClr val="008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D917476-A3C1-DA57-B373-6694D42ECB66}"/>
                </a:ext>
              </a:extLst>
            </p:cNvPr>
            <p:cNvSpPr/>
            <p:nvPr/>
          </p:nvSpPr>
          <p:spPr>
            <a:xfrm>
              <a:off x="5442535" y="4983424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5BA8CC20-172D-4A4D-31EA-D96D6DA39A39}"/>
                </a:ext>
              </a:extLst>
            </p:cNvPr>
            <p:cNvSpPr/>
            <p:nvPr/>
          </p:nvSpPr>
          <p:spPr>
            <a:xfrm>
              <a:off x="5452941" y="4597689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96A45C76-C510-D4F1-E505-272A58C08433}"/>
                </a:ext>
              </a:extLst>
            </p:cNvPr>
            <p:cNvSpPr/>
            <p:nvPr/>
          </p:nvSpPr>
          <p:spPr>
            <a:xfrm>
              <a:off x="5592648" y="4597689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3BFE0A"/>
                </a:gs>
                <a:gs pos="100000">
                  <a:srgbClr val="008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0B88D398-41A0-7D0C-0937-0933810E3FF3}"/>
                </a:ext>
              </a:extLst>
            </p:cNvPr>
            <p:cNvSpPr/>
            <p:nvPr/>
          </p:nvSpPr>
          <p:spPr>
            <a:xfrm>
              <a:off x="5539097" y="4249098"/>
              <a:ext cx="71289" cy="22550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251525F-A445-D8EE-A4BF-EF35E7A05DAA}"/>
                </a:ext>
              </a:extLst>
            </p:cNvPr>
            <p:cNvSpPr/>
            <p:nvPr/>
          </p:nvSpPr>
          <p:spPr>
            <a:xfrm>
              <a:off x="5446663" y="4233673"/>
              <a:ext cx="71289" cy="22550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B00610CF-8A17-EBF8-A23B-6AAC03B5789A}"/>
                </a:ext>
              </a:extLst>
            </p:cNvPr>
            <p:cNvSpPr/>
            <p:nvPr/>
          </p:nvSpPr>
          <p:spPr>
            <a:xfrm>
              <a:off x="5490862" y="4171108"/>
              <a:ext cx="71289" cy="22550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6C50C02C-F72A-61E4-6812-3E03F4DC920B}"/>
                </a:ext>
              </a:extLst>
            </p:cNvPr>
            <p:cNvSpPr/>
            <p:nvPr/>
          </p:nvSpPr>
          <p:spPr>
            <a:xfrm>
              <a:off x="5448696" y="4397031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00009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08879C8-B3D5-0AE0-9CBC-3068D363C90A}"/>
                </a:ext>
              </a:extLst>
            </p:cNvPr>
            <p:cNvSpPr/>
            <p:nvPr/>
          </p:nvSpPr>
          <p:spPr>
            <a:xfrm>
              <a:off x="5582233" y="4399195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8EAB892C-7703-9A5A-D35B-B577BAF788A7}"/>
                </a:ext>
              </a:extLst>
            </p:cNvPr>
            <p:cNvSpPr/>
            <p:nvPr/>
          </p:nvSpPr>
          <p:spPr>
            <a:xfrm>
              <a:off x="5510239" y="4422506"/>
              <a:ext cx="71289" cy="235072"/>
            </a:xfrm>
            <a:prstGeom prst="ellipse">
              <a:avLst/>
            </a:prstGeom>
            <a:gradFill flip="none" rotWithShape="1">
              <a:gsLst>
                <a:gs pos="0">
                  <a:srgbClr val="3BFE0A"/>
                </a:gs>
                <a:gs pos="100000">
                  <a:srgbClr val="008000"/>
                </a:gs>
              </a:gsLst>
              <a:path path="circle">
                <a:fillToRect l="100000" t="100000"/>
              </a:path>
              <a:tileRect r="-100000" b="-100000"/>
            </a:gradFill>
            <a:effectLst>
              <a:outerShdw blurRad="40000" dist="23000" dir="5400000" rotWithShape="0">
                <a:schemeClr val="bg1">
                  <a:lumMod val="65000"/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1" name="Picture 80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133BAEDB-EBF9-74CF-4D97-4406FCF0DC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17947" y="714424"/>
            <a:ext cx="1716035" cy="243857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78667" y="674495"/>
            <a:ext cx="1994594" cy="2237031"/>
          </a:xfrm>
          <a:prstGeom prst="rect">
            <a:avLst/>
          </a:prstGeom>
        </p:spPr>
      </p:pic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EF08698-AADA-096D-CCD1-87FD78702F29}"/>
              </a:ext>
            </a:extLst>
          </p:cNvPr>
          <p:cNvCxnSpPr>
            <a:cxnSpLocks/>
          </p:cNvCxnSpPr>
          <p:nvPr/>
        </p:nvCxnSpPr>
        <p:spPr>
          <a:xfrm flipH="1">
            <a:off x="5243332" y="1925011"/>
            <a:ext cx="2117822" cy="400294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D941826-B98D-5221-6B16-A8B3CD69D18F}"/>
              </a:ext>
            </a:extLst>
          </p:cNvPr>
          <p:cNvCxnSpPr>
            <a:cxnSpLocks/>
          </p:cNvCxnSpPr>
          <p:nvPr/>
        </p:nvCxnSpPr>
        <p:spPr>
          <a:xfrm flipH="1" flipV="1">
            <a:off x="5407782" y="2685989"/>
            <a:ext cx="2197230" cy="1422917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Group 92">
            <a:extLst>
              <a:ext uri="{FF2B5EF4-FFF2-40B4-BE49-F238E27FC236}">
                <a16:creationId xmlns:a16="http://schemas.microsoft.com/office/drawing/2014/main" id="{7C1D200A-EE7F-6F4D-6008-B86B50CB35BF}"/>
              </a:ext>
            </a:extLst>
          </p:cNvPr>
          <p:cNvGrpSpPr/>
          <p:nvPr/>
        </p:nvGrpSpPr>
        <p:grpSpPr>
          <a:xfrm>
            <a:off x="2224784" y="3412556"/>
            <a:ext cx="4022596" cy="1186225"/>
            <a:chOff x="2224784" y="3412556"/>
            <a:chExt cx="4022596" cy="1186225"/>
          </a:xfrm>
        </p:grpSpPr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DF817CF2-8E2F-5B19-CC2C-205536B36467}"/>
                </a:ext>
              </a:extLst>
            </p:cNvPr>
            <p:cNvSpPr/>
            <p:nvPr/>
          </p:nvSpPr>
          <p:spPr>
            <a:xfrm>
              <a:off x="2224784" y="3412556"/>
              <a:ext cx="3692324" cy="1186225"/>
            </a:xfrm>
            <a:custGeom>
              <a:avLst/>
              <a:gdLst>
                <a:gd name="connsiteX0" fmla="*/ 0 w 3692324"/>
                <a:gd name="connsiteY0" fmla="*/ 1024180 h 1186225"/>
                <a:gd name="connsiteX1" fmla="*/ 34724 w 3692324"/>
                <a:gd name="connsiteY1" fmla="*/ 619066 h 1186225"/>
                <a:gd name="connsiteX2" fmla="*/ 115747 w 3692324"/>
                <a:gd name="connsiteY2" fmla="*/ 98205 h 1186225"/>
                <a:gd name="connsiteX3" fmla="*/ 335666 w 3692324"/>
                <a:gd name="connsiteY3" fmla="*/ 28757 h 1186225"/>
                <a:gd name="connsiteX4" fmla="*/ 775504 w 3692324"/>
                <a:gd name="connsiteY4" fmla="*/ 433871 h 1186225"/>
                <a:gd name="connsiteX5" fmla="*/ 1261641 w 3692324"/>
                <a:gd name="connsiteY5" fmla="*/ 746388 h 1186225"/>
                <a:gd name="connsiteX6" fmla="*/ 2500132 w 3692324"/>
                <a:gd name="connsiteY6" fmla="*/ 1070479 h 1186225"/>
                <a:gd name="connsiteX7" fmla="*/ 3692324 w 3692324"/>
                <a:gd name="connsiteY7" fmla="*/ 1186225 h 118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92324" h="1186225">
                  <a:moveTo>
                    <a:pt x="0" y="1024180"/>
                  </a:moveTo>
                  <a:cubicBezTo>
                    <a:pt x="7716" y="898787"/>
                    <a:pt x="15433" y="773395"/>
                    <a:pt x="34724" y="619066"/>
                  </a:cubicBezTo>
                  <a:cubicBezTo>
                    <a:pt x="54015" y="464737"/>
                    <a:pt x="65590" y="196590"/>
                    <a:pt x="115747" y="98205"/>
                  </a:cubicBezTo>
                  <a:cubicBezTo>
                    <a:pt x="165904" y="-180"/>
                    <a:pt x="225706" y="-27187"/>
                    <a:pt x="335666" y="28757"/>
                  </a:cubicBezTo>
                  <a:cubicBezTo>
                    <a:pt x="445626" y="84701"/>
                    <a:pt x="621175" y="314266"/>
                    <a:pt x="775504" y="433871"/>
                  </a:cubicBezTo>
                  <a:cubicBezTo>
                    <a:pt x="929833" y="553476"/>
                    <a:pt x="974203" y="640287"/>
                    <a:pt x="1261641" y="746388"/>
                  </a:cubicBezTo>
                  <a:cubicBezTo>
                    <a:pt x="1549079" y="852489"/>
                    <a:pt x="2095018" y="997173"/>
                    <a:pt x="2500132" y="1070479"/>
                  </a:cubicBezTo>
                  <a:cubicBezTo>
                    <a:pt x="2905246" y="1143785"/>
                    <a:pt x="3298785" y="1165005"/>
                    <a:pt x="3692324" y="1186225"/>
                  </a:cubicBezTo>
                </a:path>
              </a:pathLst>
            </a:custGeom>
            <a:noFill/>
            <a:ln w="47625">
              <a:solidFill>
                <a:srgbClr val="7030A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FFC24090-AB2F-4415-D2DE-FC3FD5B2C62C}"/>
                </a:ext>
              </a:extLst>
            </p:cNvPr>
            <p:cNvSpPr txBox="1"/>
            <p:nvPr/>
          </p:nvSpPr>
          <p:spPr>
            <a:xfrm>
              <a:off x="4563586" y="3999504"/>
              <a:ext cx="1683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2400" dirty="0">
                  <a:solidFill>
                    <a:srgbClr val="7030A0"/>
                  </a:solidFill>
                  <a:latin typeface="+mj-lt"/>
                </a:rPr>
                <a:t>Suppression</a:t>
              </a:r>
            </a:p>
          </p:txBody>
        </p:sp>
      </p:grpSp>
      <p:pic>
        <p:nvPicPr>
          <p:cNvPr id="96" name="Picture 95">
            <a:extLst>
              <a:ext uri="{FF2B5EF4-FFF2-40B4-BE49-F238E27FC236}">
                <a16:creationId xmlns:a16="http://schemas.microsoft.com/office/drawing/2014/main" id="{82D34387-6EF8-63FA-74C9-6886EB81C89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3215" y="1521312"/>
            <a:ext cx="4566395" cy="390487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76DA3A02-9D44-DB80-534B-B2402FBFE8B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37370" y="1426682"/>
            <a:ext cx="4818844" cy="4068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258979" y="1223669"/>
            <a:ext cx="2851156" cy="348000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Century Gothic"/>
                <a:cs typeface="Century Gothic"/>
              </a:rPr>
              <a:t>ALICE, EPJ C74 (2014) 3054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37BA98-AF78-6CD5-DCAC-DD9907122B1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48538" y="2082197"/>
            <a:ext cx="1732664" cy="24461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F0253FF-C2AB-9BEA-7906-CCA1CDC02A99}"/>
              </a:ext>
            </a:extLst>
          </p:cNvPr>
          <p:cNvSpPr txBox="1"/>
          <p:nvPr/>
        </p:nvSpPr>
        <p:spPr>
          <a:xfrm>
            <a:off x="641210" y="5402413"/>
            <a:ext cx="10404805" cy="1031051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dirty="0">
                <a:latin typeface="+mj-lt"/>
                <a:cs typeface="Century Gothic"/>
              </a:rPr>
              <a:t>Parton energy loss to medium results in depletion of high-</a:t>
            </a:r>
            <a:r>
              <a:rPr lang="en-US" sz="2800" i="1" dirty="0" err="1">
                <a:latin typeface="+mj-lt"/>
                <a:cs typeface="Century Gothic"/>
              </a:rPr>
              <a:t>p</a:t>
            </a:r>
            <a:r>
              <a:rPr lang="en-US" sz="2800" i="1" baseline="-25000" dirty="0" err="1">
                <a:latin typeface="+mj-lt"/>
                <a:cs typeface="Century Gothic"/>
              </a:rPr>
              <a:t>T</a:t>
            </a:r>
            <a:r>
              <a:rPr lang="en-US" sz="2800" dirty="0">
                <a:latin typeface="+mj-lt"/>
                <a:cs typeface="Century Gothic"/>
              </a:rPr>
              <a:t> hadrons.</a:t>
            </a:r>
          </a:p>
          <a:p>
            <a:pPr>
              <a:spcAft>
                <a:spcPts val="600"/>
              </a:spcAft>
            </a:pPr>
            <a:r>
              <a:rPr lang="en-US" sz="2800" dirty="0">
                <a:latin typeface="+mj-lt"/>
                <a:cs typeface="Century Gothic"/>
              </a:rPr>
              <a:t>Medium is highly opaque to colored probes.</a:t>
            </a:r>
          </a:p>
        </p:txBody>
      </p:sp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84D4F012-D024-8130-92ED-CDB94CD65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95" y="6392924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6E7122-C9DE-3F7D-D773-0DC17A5B27B4}"/>
              </a:ext>
            </a:extLst>
          </p:cNvPr>
          <p:cNvSpPr txBox="1"/>
          <p:nvPr/>
        </p:nvSpPr>
        <p:spPr>
          <a:xfrm>
            <a:off x="750875" y="5524040"/>
            <a:ext cx="10404805" cy="523220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dirty="0">
                <a:latin typeface="+mj-lt"/>
                <a:cs typeface="Century Gothic"/>
              </a:rPr>
              <a:t>Nuclear modification factor compares </a:t>
            </a:r>
            <a:r>
              <a:rPr lang="en-US" sz="2800" i="1" dirty="0" err="1">
                <a:latin typeface="+mj-lt"/>
                <a:cs typeface="Century Gothic"/>
              </a:rPr>
              <a:t>p</a:t>
            </a:r>
            <a:r>
              <a:rPr lang="en-US" sz="2800" i="1" baseline="-25000" dirty="0" err="1">
                <a:latin typeface="+mj-lt"/>
                <a:cs typeface="Century Gothic"/>
              </a:rPr>
              <a:t>T</a:t>
            </a:r>
            <a:r>
              <a:rPr lang="en-US" sz="2800" dirty="0">
                <a:latin typeface="+mj-lt"/>
                <a:cs typeface="Century Gothic"/>
              </a:rPr>
              <a:t> spectra of AA with pp.</a:t>
            </a:r>
          </a:p>
        </p:txBody>
      </p:sp>
    </p:spTree>
    <p:extLst>
      <p:ext uri="{BB962C8B-B14F-4D97-AF65-F5344CB8AC3E}">
        <p14:creationId xmlns:p14="http://schemas.microsoft.com/office/powerpoint/2010/main" val="1519323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7ED31-6208-AF0C-619F-5E2C6183E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It’s strongly coupled QGP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A213FB-F687-885B-6B9B-EE78E3CD3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28</a:t>
            </a:fld>
            <a:endParaRPr lang="pt-B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356A47-58E1-E626-30F4-1FB7D29050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051" y="1256013"/>
            <a:ext cx="6886129" cy="50119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5259EBB-42F4-375A-3868-D2749056A343}"/>
              </a:ext>
            </a:extLst>
          </p:cNvPr>
          <p:cNvSpPr txBox="1"/>
          <p:nvPr/>
        </p:nvSpPr>
        <p:spPr>
          <a:xfrm>
            <a:off x="271407" y="2228671"/>
            <a:ext cx="4543661" cy="1815882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Suppression same for a wide range of light flavor hadrons, evidence of jet quenching at partonic level.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F7F38A-DA3E-3C66-88FF-33A4682068D8}"/>
              </a:ext>
            </a:extLst>
          </p:cNvPr>
          <p:cNvSpPr txBox="1"/>
          <p:nvPr/>
        </p:nvSpPr>
        <p:spPr>
          <a:xfrm>
            <a:off x="7772173" y="919488"/>
            <a:ext cx="4066302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99"/>
              </a:lnSpc>
              <a:spcAft>
                <a:spcPts val="900"/>
              </a:spcAft>
            </a:pPr>
            <a:r>
              <a:rPr lang="en-US" i="0" dirty="0">
                <a:solidFill>
                  <a:srgbClr val="FF0000"/>
                </a:solidFill>
                <a:effectLst/>
                <a:latin typeface="+mj-lt"/>
              </a:rPr>
              <a:t>ALICE, Eur. Phys. J. C 84 (2024) 813</a:t>
            </a:r>
            <a:endParaRPr lang="pt-BR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22BC68AD-5A10-6785-5CFC-E79BF17CE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95" y="6392924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</p:spTree>
    <p:extLst>
      <p:ext uri="{BB962C8B-B14F-4D97-AF65-F5344CB8AC3E}">
        <p14:creationId xmlns:p14="http://schemas.microsoft.com/office/powerpoint/2010/main" val="24109940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4E30EA-1C75-3E7A-FA1A-024D5CFE94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6FCEE-F59E-3889-0951-AFE43DA0F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It’s strongly coupled QGP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329B43-8D53-6B5C-7308-B4B7045B0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29</a:t>
            </a:fld>
            <a:endParaRPr lang="pt-B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B8B34E-44B2-6FE4-3A66-F8CC10F853CC}"/>
              </a:ext>
            </a:extLst>
          </p:cNvPr>
          <p:cNvSpPr txBox="1"/>
          <p:nvPr/>
        </p:nvSpPr>
        <p:spPr>
          <a:xfrm>
            <a:off x="424038" y="2254199"/>
            <a:ext cx="4954216" cy="954107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Even hadrons with charm quarks loose energy in the QGP.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893D1F-FB19-ACDC-03EB-BDD0FEDA97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8253" y="1623556"/>
            <a:ext cx="6221927" cy="48811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44EC5F3-4387-14DC-8927-0DD919E4D473}"/>
              </a:ext>
            </a:extLst>
          </p:cNvPr>
          <p:cNvSpPr txBox="1"/>
          <p:nvPr/>
        </p:nvSpPr>
        <p:spPr>
          <a:xfrm>
            <a:off x="7978378" y="1315702"/>
            <a:ext cx="4066302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99"/>
              </a:lnSpc>
              <a:spcAft>
                <a:spcPts val="900"/>
              </a:spcAft>
            </a:pPr>
            <a:r>
              <a:rPr lang="en-US" i="0" dirty="0">
                <a:solidFill>
                  <a:srgbClr val="FF0000"/>
                </a:solidFill>
                <a:effectLst/>
                <a:latin typeface="+mj-lt"/>
              </a:rPr>
              <a:t>ALICE, Eur. Phys. J. C 84 (2024) 813</a:t>
            </a:r>
            <a:endParaRPr lang="pt-BR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7F28B5E0-BA02-565B-76A9-DACCA377D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95" y="6392924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</p:spTree>
    <p:extLst>
      <p:ext uri="{BB962C8B-B14F-4D97-AF65-F5344CB8AC3E}">
        <p14:creationId xmlns:p14="http://schemas.microsoft.com/office/powerpoint/2010/main" val="2286732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Picture 210" descr="A picture containing toy, table&#10;&#10;Description automatically generated">
            <a:extLst>
              <a:ext uri="{FF2B5EF4-FFF2-40B4-BE49-F238E27FC236}">
                <a16:creationId xmlns:a16="http://schemas.microsoft.com/office/drawing/2014/main" id="{E12A491E-5573-8A48-83D3-A2325F7756E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1483902" y="1229111"/>
            <a:ext cx="7546801" cy="5453743"/>
          </a:xfrm>
          <a:prstGeom prst="rect">
            <a:avLst/>
          </a:prstGeom>
        </p:spPr>
      </p:pic>
      <p:pic>
        <p:nvPicPr>
          <p:cNvPr id="13" name="Picture 12" descr="A picture containing fireworks, object, star&#10;&#10;Description automatically generated">
            <a:extLst>
              <a:ext uri="{FF2B5EF4-FFF2-40B4-BE49-F238E27FC236}">
                <a16:creationId xmlns:a16="http://schemas.microsoft.com/office/drawing/2014/main" id="{DC544778-BCBC-234E-A4F8-BC209141B1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269065">
            <a:off x="695472" y="862896"/>
            <a:ext cx="7548404" cy="5434851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2FD6323-D859-2744-9DC1-F9F7FB6B33CA}"/>
              </a:ext>
            </a:extLst>
          </p:cNvPr>
          <p:cNvCxnSpPr>
            <a:cxnSpLocks/>
          </p:cNvCxnSpPr>
          <p:nvPr/>
        </p:nvCxnSpPr>
        <p:spPr>
          <a:xfrm>
            <a:off x="468351" y="3195605"/>
            <a:ext cx="3111190" cy="407020"/>
          </a:xfrm>
          <a:prstGeom prst="straightConnector1">
            <a:avLst/>
          </a:prstGeom>
          <a:ln w="444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>
            <a:extLst>
              <a:ext uri="{FF2B5EF4-FFF2-40B4-BE49-F238E27FC236}">
                <a16:creationId xmlns:a16="http://schemas.microsoft.com/office/drawing/2014/main" id="{73673C1C-66CD-564C-875B-5048306098D1}"/>
              </a:ext>
            </a:extLst>
          </p:cNvPr>
          <p:cNvCxnSpPr>
            <a:cxnSpLocks/>
          </p:cNvCxnSpPr>
          <p:nvPr/>
        </p:nvCxnSpPr>
        <p:spPr>
          <a:xfrm flipH="1" flipV="1">
            <a:off x="3709639" y="3624928"/>
            <a:ext cx="7503948" cy="1064941"/>
          </a:xfrm>
          <a:prstGeom prst="straightConnector1">
            <a:avLst/>
          </a:prstGeom>
          <a:ln w="444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27D200-7AB2-20CF-D2C5-0B4AA969B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8647" y="6369773"/>
            <a:ext cx="2743200" cy="365125"/>
          </a:xfrm>
        </p:spPr>
        <p:txBody>
          <a:bodyPr/>
          <a:lstStyle/>
          <a:p>
            <a:fld id="{9E4CDB20-79A3-7441-99AC-C6C22AC6BDD1}" type="slidenum">
              <a:rPr lang="pt-BR" smtClean="0"/>
              <a:t>3</a:t>
            </a:fld>
            <a:endParaRPr lang="pt-BR" dirty="0"/>
          </a:p>
        </p:txBody>
      </p:sp>
      <p:pic>
        <p:nvPicPr>
          <p:cNvPr id="2" name="Picture 1" descr="A red and black logo&#10;&#10;Description automatically generated">
            <a:extLst>
              <a:ext uri="{FF2B5EF4-FFF2-40B4-BE49-F238E27FC236}">
                <a16:creationId xmlns:a16="http://schemas.microsoft.com/office/drawing/2014/main" id="{A5A2F2F8-C31C-BB24-F32B-587B809661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751340" cy="8844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592855A-C620-1042-D555-F95320FAA2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71516" y="63138"/>
            <a:ext cx="720484" cy="8213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97AA06-604E-8969-A19F-A3F632305264}"/>
              </a:ext>
            </a:extLst>
          </p:cNvPr>
          <p:cNvSpPr txBox="1"/>
          <p:nvPr/>
        </p:nvSpPr>
        <p:spPr>
          <a:xfrm>
            <a:off x="1245888" y="267892"/>
            <a:ext cx="97002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ALICE was specifically designed to study the strongly interacting quark-gluon plasma (</a:t>
            </a:r>
            <a:r>
              <a:rPr lang="en-US" sz="3200" dirty="0" err="1">
                <a:latin typeface="+mj-lt"/>
              </a:rPr>
              <a:t>sQGP</a:t>
            </a:r>
            <a:r>
              <a:rPr lang="en-US" sz="3200" dirty="0">
                <a:latin typeface="+mj-lt"/>
              </a:rPr>
              <a:t>).</a:t>
            </a:r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E9AFCDBC-F9E5-5F9A-2ECA-188CE6A22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7320" y="6358199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6A4AC0-DF2A-F896-E1CC-2E0FD8A0D1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89943" y="3419998"/>
            <a:ext cx="1372780" cy="537175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10BEE2A-53EA-F9D4-B0E9-3410F7FCF9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6878" y="2522618"/>
            <a:ext cx="631207" cy="719575"/>
          </a:xfrm>
          <a:prstGeom prst="rect">
            <a:avLst/>
          </a:prstGeom>
        </p:spPr>
      </p:pic>
      <p:pic>
        <p:nvPicPr>
          <p:cNvPr id="7" name="Picture 6" descr="A picture containing weapon&#10;&#10;Description automatically generated">
            <a:extLst>
              <a:ext uri="{FF2B5EF4-FFF2-40B4-BE49-F238E27FC236}">
                <a16:creationId xmlns:a16="http://schemas.microsoft.com/office/drawing/2014/main" id="{864D3413-337D-EF93-9C04-BEE73E25128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57985" y="4963348"/>
            <a:ext cx="800100" cy="812800"/>
          </a:xfrm>
          <a:prstGeom prst="rect">
            <a:avLst/>
          </a:prstGeom>
        </p:spPr>
      </p:pic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A0F2214F-5CFD-8CEA-7A49-04CF5B01B9D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802731" y="4133690"/>
            <a:ext cx="1079500" cy="62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0658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83772-43A8-F0DB-55A4-EFA0EDDA8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not quenched in pp and p-Pb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F415E5-59D9-A364-2976-BA30BF977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HEPNP, Valparaiso 2025, J. Takahashi for the ALICE collaboration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5F3377-A6D9-FCFC-86ED-E102F53DE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30</a:t>
            </a:fld>
            <a:endParaRPr lang="pt-B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A8CC77B-06CD-62D3-BCBF-47E88008BD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109" y="1685977"/>
            <a:ext cx="7955513" cy="3937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41D1635-0409-4D69-B2E7-435E1CD37B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46" y="1166823"/>
            <a:ext cx="2102870" cy="2494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F9E85FE-0226-0F73-0E08-610A7D12081E}"/>
              </a:ext>
            </a:extLst>
          </p:cNvPr>
          <p:cNvSpPr txBox="1"/>
          <p:nvPr/>
        </p:nvSpPr>
        <p:spPr>
          <a:xfrm>
            <a:off x="474166" y="5719345"/>
            <a:ext cx="10639708" cy="523220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n-US" sz="2800" dirty="0">
                <a:solidFill>
                  <a:srgbClr val="1F1F1F"/>
                </a:solidFill>
                <a:latin typeface="+mj-lt"/>
              </a:rPr>
              <a:t>For now, n</a:t>
            </a:r>
            <a:r>
              <a:rPr lang="en-US" sz="2800" b="0" i="0" dirty="0">
                <a:solidFill>
                  <a:srgbClr val="1F1F1F"/>
                </a:solidFill>
                <a:effectLst/>
                <a:latin typeface="+mj-lt"/>
              </a:rPr>
              <a:t>o jet quenching effects are observed in pp and p–Pb collisions</a:t>
            </a:r>
            <a:r>
              <a:rPr lang="en-US" sz="2800" b="0" i="0" dirty="0">
                <a:solidFill>
                  <a:srgbClr val="1F1F1F"/>
                </a:solidFill>
                <a:effectLst/>
                <a:latin typeface="ElsevierGulliver"/>
              </a:rPr>
              <a:t>.</a:t>
            </a:r>
            <a:endParaRPr lang="en-US" sz="2800" dirty="0"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F5D784-DBFB-8F3F-0004-43B2506BFD87}"/>
              </a:ext>
            </a:extLst>
          </p:cNvPr>
          <p:cNvSpPr txBox="1"/>
          <p:nvPr/>
        </p:nvSpPr>
        <p:spPr>
          <a:xfrm>
            <a:off x="8136905" y="1202860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latin typeface="+mj-lt"/>
              </a:rPr>
              <a:t>ALICE, PLB 843 (2022) 137649 </a:t>
            </a:r>
          </a:p>
        </p:txBody>
      </p:sp>
      <p:pic>
        <p:nvPicPr>
          <p:cNvPr id="8" name="Picture 7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F13CFBB4-C31E-7DD5-9A70-3CF1AF65D9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378" y="4123673"/>
            <a:ext cx="3949700" cy="838200"/>
          </a:xfrm>
          <a:prstGeom prst="rect">
            <a:avLst/>
          </a:prstGeom>
        </p:spPr>
      </p:pic>
      <p:sp>
        <p:nvSpPr>
          <p:cNvPr id="13" name="Pie 12">
            <a:extLst>
              <a:ext uri="{FF2B5EF4-FFF2-40B4-BE49-F238E27FC236}">
                <a16:creationId xmlns:a16="http://schemas.microsoft.com/office/drawing/2014/main" id="{D9081CEF-93CC-653E-FE07-6F45CE2ED4B4}"/>
              </a:ext>
            </a:extLst>
          </p:cNvPr>
          <p:cNvSpPr/>
          <p:nvPr/>
        </p:nvSpPr>
        <p:spPr>
          <a:xfrm>
            <a:off x="753146" y="1483271"/>
            <a:ext cx="2102870" cy="2073114"/>
          </a:xfrm>
          <a:prstGeom prst="pie">
            <a:avLst>
              <a:gd name="adj1" fmla="val 19803767"/>
              <a:gd name="adj2" fmla="val 1864722"/>
            </a:avLst>
          </a:prstGeom>
          <a:solidFill>
            <a:schemeClr val="accent6">
              <a:lumMod val="60000"/>
              <a:lumOff val="40000"/>
              <a:alpha val="43000"/>
            </a:schemeClr>
          </a:solidFill>
          <a:ln w="12700">
            <a:solidFill>
              <a:schemeClr val="accent1"/>
            </a:solidFill>
            <a:head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DF0A502-111E-D9A2-AAFE-2678F9D40CEA}"/>
              </a:ext>
            </a:extLst>
          </p:cNvPr>
          <p:cNvSpPr/>
          <p:nvPr/>
        </p:nvSpPr>
        <p:spPr>
          <a:xfrm>
            <a:off x="2517569" y="3963955"/>
            <a:ext cx="1282535" cy="699804"/>
          </a:xfrm>
          <a:prstGeom prst="ellipse">
            <a:avLst/>
          </a:prstGeom>
          <a:noFill/>
          <a:ln w="50800">
            <a:solidFill>
              <a:srgbClr val="00B050"/>
            </a:solidFill>
            <a:head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e 14">
            <a:extLst>
              <a:ext uri="{FF2B5EF4-FFF2-40B4-BE49-F238E27FC236}">
                <a16:creationId xmlns:a16="http://schemas.microsoft.com/office/drawing/2014/main" id="{FA5A2DF4-5D6E-9A76-8E9C-9EA76F652617}"/>
              </a:ext>
            </a:extLst>
          </p:cNvPr>
          <p:cNvSpPr/>
          <p:nvPr/>
        </p:nvSpPr>
        <p:spPr>
          <a:xfrm flipH="1">
            <a:off x="753146" y="1478769"/>
            <a:ext cx="2144226" cy="2073114"/>
          </a:xfrm>
          <a:prstGeom prst="pie">
            <a:avLst>
              <a:gd name="adj1" fmla="val 19803767"/>
              <a:gd name="adj2" fmla="val 1774385"/>
            </a:avLst>
          </a:prstGeom>
          <a:solidFill>
            <a:schemeClr val="accent6">
              <a:lumMod val="60000"/>
              <a:lumOff val="40000"/>
              <a:alpha val="43000"/>
            </a:schemeClr>
          </a:solidFill>
          <a:ln w="12700">
            <a:solidFill>
              <a:schemeClr val="accent1"/>
            </a:solidFill>
            <a:head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Pie 15">
            <a:extLst>
              <a:ext uri="{FF2B5EF4-FFF2-40B4-BE49-F238E27FC236}">
                <a16:creationId xmlns:a16="http://schemas.microsoft.com/office/drawing/2014/main" id="{860693F4-7AE9-D79E-5E4E-BBCF0155B3A6}"/>
              </a:ext>
            </a:extLst>
          </p:cNvPr>
          <p:cNvSpPr/>
          <p:nvPr/>
        </p:nvSpPr>
        <p:spPr>
          <a:xfrm>
            <a:off x="753146" y="1483270"/>
            <a:ext cx="2102870" cy="2022680"/>
          </a:xfrm>
          <a:prstGeom prst="pie">
            <a:avLst>
              <a:gd name="adj1" fmla="val 12607970"/>
              <a:gd name="adj2" fmla="val 19961544"/>
            </a:avLst>
          </a:prstGeom>
          <a:solidFill>
            <a:srgbClr val="FF0000">
              <a:alpha val="19970"/>
            </a:srgbClr>
          </a:solidFill>
          <a:ln w="12700">
            <a:solidFill>
              <a:srgbClr val="FF0000"/>
            </a:solidFill>
            <a:head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155D934-1DAA-B6DC-92CE-0FE27496A6BC}"/>
              </a:ext>
            </a:extLst>
          </p:cNvPr>
          <p:cNvSpPr/>
          <p:nvPr/>
        </p:nvSpPr>
        <p:spPr>
          <a:xfrm>
            <a:off x="1045029" y="3992737"/>
            <a:ext cx="1282535" cy="699804"/>
          </a:xfrm>
          <a:prstGeom prst="ellipse">
            <a:avLst/>
          </a:prstGeom>
          <a:noFill/>
          <a:ln w="50800">
            <a:solidFill>
              <a:srgbClr val="FF0000"/>
            </a:solidFill>
            <a:head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D775FAA-D337-67E1-7BF2-00AAFF0F4DCF}"/>
              </a:ext>
            </a:extLst>
          </p:cNvPr>
          <p:cNvSpPr/>
          <p:nvPr/>
        </p:nvSpPr>
        <p:spPr>
          <a:xfrm>
            <a:off x="4559917" y="2845409"/>
            <a:ext cx="1946599" cy="809088"/>
          </a:xfrm>
          <a:prstGeom prst="ellipse">
            <a:avLst/>
          </a:prstGeom>
          <a:noFill/>
          <a:ln w="50800">
            <a:solidFill>
              <a:srgbClr val="0070C0"/>
            </a:solidFill>
            <a:head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2E5AEBD-0CA0-DBA7-3F41-A910AB456412}"/>
              </a:ext>
            </a:extLst>
          </p:cNvPr>
          <p:cNvSpPr/>
          <p:nvPr/>
        </p:nvSpPr>
        <p:spPr>
          <a:xfrm>
            <a:off x="7703651" y="2845408"/>
            <a:ext cx="2093492" cy="660541"/>
          </a:xfrm>
          <a:prstGeom prst="ellipse">
            <a:avLst/>
          </a:prstGeom>
          <a:noFill/>
          <a:ln w="50800">
            <a:solidFill>
              <a:srgbClr val="0070C0"/>
            </a:solidFill>
            <a:head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06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6DA9DF9-31F7-4056-B42E-878CC9241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12854D-A39C-4871-33A5-CE4D0C444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13458"/>
            <a:ext cx="5572138" cy="133108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Much more results !!!!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6A2316-2461-88F4-0795-8438381306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72" r="4322"/>
          <a:stretch/>
        </p:blipFill>
        <p:spPr>
          <a:xfrm>
            <a:off x="6096001" y="10"/>
            <a:ext cx="6096000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3982E3E-EA10-9ECB-D3DC-FC875E77EDD7}"/>
              </a:ext>
            </a:extLst>
          </p:cNvPr>
          <p:cNvSpPr txBox="1"/>
          <p:nvPr/>
        </p:nvSpPr>
        <p:spPr>
          <a:xfrm>
            <a:off x="2338271" y="6056766"/>
            <a:ext cx="4450044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99"/>
              </a:lnSpc>
              <a:spcAft>
                <a:spcPts val="900"/>
              </a:spcAft>
            </a:pPr>
            <a:r>
              <a:rPr lang="en-US" sz="2400" i="0" dirty="0">
                <a:solidFill>
                  <a:srgbClr val="FF0000"/>
                </a:solidFill>
                <a:effectLst/>
                <a:latin typeface="+mj-lt"/>
              </a:rPr>
              <a:t>ALICE, Eur. Phys. J. C 84 (2024) 813</a:t>
            </a:r>
            <a:endParaRPr lang="pt-BR" sz="2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7A4333-3725-445C-FEC8-82918D33A2E7}"/>
              </a:ext>
            </a:extLst>
          </p:cNvPr>
          <p:cNvSpPr txBox="1"/>
          <p:nvPr/>
        </p:nvSpPr>
        <p:spPr>
          <a:xfrm>
            <a:off x="1739644" y="2557995"/>
            <a:ext cx="435330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800" dirty="0">
                <a:solidFill>
                  <a:srgbClr val="7030A0"/>
                </a:solidFill>
                <a:latin typeface="+mj-lt"/>
              </a:rPr>
              <a:t>ALICE results on Quarkonium</a:t>
            </a:r>
          </a:p>
          <a:p>
            <a:pPr algn="l"/>
            <a:r>
              <a:rPr lang="en-US" sz="2800" dirty="0">
                <a:solidFill>
                  <a:srgbClr val="7030A0"/>
                </a:solidFill>
                <a:latin typeface="+mj-lt"/>
              </a:rPr>
              <a:t>Martino Gagliardi</a:t>
            </a:r>
          </a:p>
          <a:p>
            <a:pPr algn="l"/>
            <a:r>
              <a:rPr lang="en-US" sz="2800" dirty="0">
                <a:solidFill>
                  <a:srgbClr val="7030A0"/>
                </a:solidFill>
                <a:latin typeface="+mj-lt"/>
              </a:rPr>
              <a:t>Tomorrow morning!!!!</a:t>
            </a:r>
          </a:p>
        </p:txBody>
      </p:sp>
    </p:spTree>
    <p:extLst>
      <p:ext uri="{BB962C8B-B14F-4D97-AF65-F5344CB8AC3E}">
        <p14:creationId xmlns:p14="http://schemas.microsoft.com/office/powerpoint/2010/main" val="1067233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7718681-A12E-49D6-9925-DD7C68176D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BD77573-9EF2-4C35-8285-A1CF6FBB0E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511704" cy="6858000"/>
          </a:xfrm>
          <a:custGeom>
            <a:avLst/>
            <a:gdLst>
              <a:gd name="connsiteX0" fmla="*/ 5511704 w 5511704"/>
              <a:gd name="connsiteY0" fmla="*/ 0 h 6886576"/>
              <a:gd name="connsiteX1" fmla="*/ 1008599 w 5511704"/>
              <a:gd name="connsiteY1" fmla="*/ 0 h 6886576"/>
              <a:gd name="connsiteX2" fmla="*/ 1310975 w 5511704"/>
              <a:gd name="connsiteY2" fmla="*/ 110728 h 6886576"/>
              <a:gd name="connsiteX3" fmla="*/ 1267362 w 5511704"/>
              <a:gd name="connsiteY3" fmla="*/ 135731 h 6886576"/>
              <a:gd name="connsiteX4" fmla="*/ 1005692 w 5511704"/>
              <a:gd name="connsiteY4" fmla="*/ 71437 h 6886576"/>
              <a:gd name="connsiteX5" fmla="*/ 953358 w 5511704"/>
              <a:gd name="connsiteY5" fmla="*/ 89297 h 6886576"/>
              <a:gd name="connsiteX6" fmla="*/ 979525 w 5511704"/>
              <a:gd name="connsiteY6" fmla="*/ 164307 h 6886576"/>
              <a:gd name="connsiteX7" fmla="*/ 1092915 w 5511704"/>
              <a:gd name="connsiteY7" fmla="*/ 192882 h 6886576"/>
              <a:gd name="connsiteX8" fmla="*/ 1270270 w 5511704"/>
              <a:gd name="connsiteY8" fmla="*/ 375047 h 6886576"/>
              <a:gd name="connsiteX9" fmla="*/ 1002784 w 5511704"/>
              <a:gd name="connsiteY9" fmla="*/ 353615 h 6886576"/>
              <a:gd name="connsiteX10" fmla="*/ 956265 w 5511704"/>
              <a:gd name="connsiteY10" fmla="*/ 396479 h 6886576"/>
              <a:gd name="connsiteX11" fmla="*/ 938820 w 5511704"/>
              <a:gd name="connsiteY11" fmla="*/ 453629 h 6886576"/>
              <a:gd name="connsiteX12" fmla="*/ 860319 w 5511704"/>
              <a:gd name="connsiteY12" fmla="*/ 360759 h 6886576"/>
              <a:gd name="connsiteX13" fmla="*/ 793447 w 5511704"/>
              <a:gd name="connsiteY13" fmla="*/ 335757 h 6886576"/>
              <a:gd name="connsiteX14" fmla="*/ 773095 w 5511704"/>
              <a:gd name="connsiteY14" fmla="*/ 417910 h 6886576"/>
              <a:gd name="connsiteX15" fmla="*/ 834151 w 5511704"/>
              <a:gd name="connsiteY15" fmla="*/ 507206 h 6886576"/>
              <a:gd name="connsiteX16" fmla="*/ 996969 w 5511704"/>
              <a:gd name="connsiteY16" fmla="*/ 560785 h 6886576"/>
              <a:gd name="connsiteX17" fmla="*/ 822522 w 5511704"/>
              <a:gd name="connsiteY17" fmla="*/ 560785 h 6886576"/>
              <a:gd name="connsiteX18" fmla="*/ 621908 w 5511704"/>
              <a:gd name="connsiteY18" fmla="*/ 525066 h 6886576"/>
              <a:gd name="connsiteX19" fmla="*/ 409664 w 5511704"/>
              <a:gd name="connsiteY19" fmla="*/ 535781 h 6886576"/>
              <a:gd name="connsiteX20" fmla="*/ 209049 w 5511704"/>
              <a:gd name="connsiteY20" fmla="*/ 464344 h 6886576"/>
              <a:gd name="connsiteX21" fmla="*/ 5527 w 5511704"/>
              <a:gd name="connsiteY21" fmla="*/ 467916 h 6886576"/>
              <a:gd name="connsiteX22" fmla="*/ 906838 w 5511704"/>
              <a:gd name="connsiteY22" fmla="*/ 914400 h 6886576"/>
              <a:gd name="connsiteX23" fmla="*/ 863226 w 5511704"/>
              <a:gd name="connsiteY23" fmla="*/ 925116 h 6886576"/>
              <a:gd name="connsiteX24" fmla="*/ 805077 w 5511704"/>
              <a:gd name="connsiteY24" fmla="*/ 953691 h 6886576"/>
              <a:gd name="connsiteX25" fmla="*/ 848689 w 5511704"/>
              <a:gd name="connsiteY25" fmla="*/ 1010841 h 6886576"/>
              <a:gd name="connsiteX26" fmla="*/ 1084193 w 5511704"/>
              <a:gd name="connsiteY26" fmla="*/ 1117997 h 6886576"/>
              <a:gd name="connsiteX27" fmla="*/ 1142342 w 5511704"/>
              <a:gd name="connsiteY27" fmla="*/ 1225153 h 6886576"/>
              <a:gd name="connsiteX28" fmla="*/ 1069655 w 5511704"/>
              <a:gd name="connsiteY28" fmla="*/ 1214438 h 6886576"/>
              <a:gd name="connsiteX29" fmla="*/ 1005692 w 5511704"/>
              <a:gd name="connsiteY29" fmla="*/ 1235869 h 6886576"/>
              <a:gd name="connsiteX30" fmla="*/ 1031858 w 5511704"/>
              <a:gd name="connsiteY30" fmla="*/ 1371600 h 6886576"/>
              <a:gd name="connsiteX31" fmla="*/ 1366216 w 5511704"/>
              <a:gd name="connsiteY31" fmla="*/ 1546622 h 6886576"/>
              <a:gd name="connsiteX32" fmla="*/ 1395290 w 5511704"/>
              <a:gd name="connsiteY32" fmla="*/ 1603772 h 6886576"/>
              <a:gd name="connsiteX33" fmla="*/ 1354586 w 5511704"/>
              <a:gd name="connsiteY33" fmla="*/ 1643063 h 6886576"/>
              <a:gd name="connsiteX34" fmla="*/ 1247011 w 5511704"/>
              <a:gd name="connsiteY34" fmla="*/ 1664494 h 6886576"/>
              <a:gd name="connsiteX35" fmla="*/ 1398198 w 5511704"/>
              <a:gd name="connsiteY35" fmla="*/ 1857375 h 6886576"/>
              <a:gd name="connsiteX36" fmla="*/ 1453440 w 5511704"/>
              <a:gd name="connsiteY36" fmla="*/ 1910954 h 6886576"/>
              <a:gd name="connsiteX37" fmla="*/ 1549386 w 5511704"/>
              <a:gd name="connsiteY37" fmla="*/ 1993106 h 6886576"/>
              <a:gd name="connsiteX38" fmla="*/ 1549386 w 5511704"/>
              <a:gd name="connsiteY38" fmla="*/ 2021681 h 6886576"/>
              <a:gd name="connsiteX39" fmla="*/ 1421458 w 5511704"/>
              <a:gd name="connsiteY39" fmla="*/ 2110978 h 6886576"/>
              <a:gd name="connsiteX40" fmla="*/ 1188861 w 5511704"/>
              <a:gd name="connsiteY40" fmla="*/ 2085976 h 6886576"/>
              <a:gd name="connsiteX41" fmla="*/ 1531941 w 5511704"/>
              <a:gd name="connsiteY41" fmla="*/ 2218135 h 6886576"/>
              <a:gd name="connsiteX42" fmla="*/ 421293 w 5511704"/>
              <a:gd name="connsiteY42" fmla="*/ 1900238 h 6886576"/>
              <a:gd name="connsiteX43" fmla="*/ 491072 w 5511704"/>
              <a:gd name="connsiteY43" fmla="*/ 1982391 h 6886576"/>
              <a:gd name="connsiteX44" fmla="*/ 880671 w 5511704"/>
              <a:gd name="connsiteY44" fmla="*/ 2200276 h 6886576"/>
              <a:gd name="connsiteX45" fmla="*/ 991154 w 5511704"/>
              <a:gd name="connsiteY45" fmla="*/ 2336007 h 6886576"/>
              <a:gd name="connsiteX46" fmla="*/ 1107453 w 5511704"/>
              <a:gd name="connsiteY46" fmla="*/ 2411016 h 6886576"/>
              <a:gd name="connsiteX47" fmla="*/ 1270270 w 5511704"/>
              <a:gd name="connsiteY47" fmla="*/ 2411016 h 6886576"/>
              <a:gd name="connsiteX48" fmla="*/ 1386568 w 5511704"/>
              <a:gd name="connsiteY48" fmla="*/ 2528889 h 6886576"/>
              <a:gd name="connsiteX49" fmla="*/ 1267362 w 5511704"/>
              <a:gd name="connsiteY49" fmla="*/ 2553891 h 6886576"/>
              <a:gd name="connsiteX50" fmla="*/ 1127805 w 5511704"/>
              <a:gd name="connsiteY50" fmla="*/ 2536032 h 6886576"/>
              <a:gd name="connsiteX51" fmla="*/ 970802 w 5511704"/>
              <a:gd name="connsiteY51" fmla="*/ 2575322 h 6886576"/>
              <a:gd name="connsiteX52" fmla="*/ 825429 w 5511704"/>
              <a:gd name="connsiteY52" fmla="*/ 2543176 h 6886576"/>
              <a:gd name="connsiteX53" fmla="*/ 650982 w 5511704"/>
              <a:gd name="connsiteY53" fmla="*/ 2564607 h 6886576"/>
              <a:gd name="connsiteX54" fmla="*/ 595740 w 5511704"/>
              <a:gd name="connsiteY54" fmla="*/ 2703909 h 6886576"/>
              <a:gd name="connsiteX55" fmla="*/ 578296 w 5511704"/>
              <a:gd name="connsiteY55" fmla="*/ 2714626 h 6886576"/>
              <a:gd name="connsiteX56" fmla="*/ 255568 w 5511704"/>
              <a:gd name="connsiteY56" fmla="*/ 2936081 h 6886576"/>
              <a:gd name="connsiteX57" fmla="*/ 165437 w 5511704"/>
              <a:gd name="connsiteY57" fmla="*/ 2953941 h 6886576"/>
              <a:gd name="connsiteX58" fmla="*/ 697501 w 5511704"/>
              <a:gd name="connsiteY58" fmla="*/ 3343275 h 6886576"/>
              <a:gd name="connsiteX59" fmla="*/ 339884 w 5511704"/>
              <a:gd name="connsiteY59" fmla="*/ 3243263 h 6886576"/>
              <a:gd name="connsiteX60" fmla="*/ 290458 w 5511704"/>
              <a:gd name="connsiteY60" fmla="*/ 3407569 h 6886576"/>
              <a:gd name="connsiteX61" fmla="*/ 459090 w 5511704"/>
              <a:gd name="connsiteY61" fmla="*/ 3554016 h 6886576"/>
              <a:gd name="connsiteX62" fmla="*/ 520147 w 5511704"/>
              <a:gd name="connsiteY62" fmla="*/ 3843338 h 6886576"/>
              <a:gd name="connsiteX63" fmla="*/ 491072 w 5511704"/>
              <a:gd name="connsiteY63" fmla="*/ 4107657 h 6886576"/>
              <a:gd name="connsiteX64" fmla="*/ 418386 w 5511704"/>
              <a:gd name="connsiteY64" fmla="*/ 4189810 h 6886576"/>
              <a:gd name="connsiteX65" fmla="*/ 313718 w 5511704"/>
              <a:gd name="connsiteY65" fmla="*/ 4339829 h 6886576"/>
              <a:gd name="connsiteX66" fmla="*/ 249753 w 5511704"/>
              <a:gd name="connsiteY66" fmla="*/ 4432698 h 6886576"/>
              <a:gd name="connsiteX67" fmla="*/ 25879 w 5511704"/>
              <a:gd name="connsiteY67" fmla="*/ 4396979 h 6886576"/>
              <a:gd name="connsiteX68" fmla="*/ 325347 w 5511704"/>
              <a:gd name="connsiteY68" fmla="*/ 4632722 h 6886576"/>
              <a:gd name="connsiteX69" fmla="*/ 84029 w 5511704"/>
              <a:gd name="connsiteY69" fmla="*/ 4604147 h 6886576"/>
              <a:gd name="connsiteX70" fmla="*/ 5527 w 5511704"/>
              <a:gd name="connsiteY70" fmla="*/ 4622007 h 6886576"/>
              <a:gd name="connsiteX71" fmla="*/ 49139 w 5511704"/>
              <a:gd name="connsiteY71" fmla="*/ 4697016 h 6886576"/>
              <a:gd name="connsiteX72" fmla="*/ 226494 w 5511704"/>
              <a:gd name="connsiteY72" fmla="*/ 4825604 h 6886576"/>
              <a:gd name="connsiteX73" fmla="*/ 592833 w 5511704"/>
              <a:gd name="connsiteY73" fmla="*/ 5175647 h 6886576"/>
              <a:gd name="connsiteX74" fmla="*/ 238123 w 5511704"/>
              <a:gd name="connsiteY74" fmla="*/ 5014913 h 6886576"/>
              <a:gd name="connsiteX75" fmla="*/ 610278 w 5511704"/>
              <a:gd name="connsiteY75" fmla="*/ 5375673 h 6886576"/>
              <a:gd name="connsiteX76" fmla="*/ 691686 w 5511704"/>
              <a:gd name="connsiteY76" fmla="*/ 5497116 h 6886576"/>
              <a:gd name="connsiteX77" fmla="*/ 860319 w 5511704"/>
              <a:gd name="connsiteY77" fmla="*/ 5793582 h 6886576"/>
              <a:gd name="connsiteX78" fmla="*/ 851597 w 5511704"/>
              <a:gd name="connsiteY78" fmla="*/ 5825729 h 6886576"/>
              <a:gd name="connsiteX79" fmla="*/ 659704 w 5511704"/>
              <a:gd name="connsiteY79" fmla="*/ 5779295 h 6886576"/>
              <a:gd name="connsiteX80" fmla="*/ 909746 w 5511704"/>
              <a:gd name="connsiteY80" fmla="*/ 6029326 h 6886576"/>
              <a:gd name="connsiteX81" fmla="*/ 1168509 w 5511704"/>
              <a:gd name="connsiteY81" fmla="*/ 6222207 h 6886576"/>
              <a:gd name="connsiteX82" fmla="*/ 985339 w 5511704"/>
              <a:gd name="connsiteY82" fmla="*/ 6193632 h 6886576"/>
              <a:gd name="connsiteX83" fmla="*/ 732391 w 5511704"/>
              <a:gd name="connsiteY83" fmla="*/ 6082904 h 6886576"/>
              <a:gd name="connsiteX84" fmla="*/ 645167 w 5511704"/>
              <a:gd name="connsiteY84" fmla="*/ 6125766 h 6886576"/>
              <a:gd name="connsiteX85" fmla="*/ 883579 w 5511704"/>
              <a:gd name="connsiteY85" fmla="*/ 6307932 h 6886576"/>
              <a:gd name="connsiteX86" fmla="*/ 1020229 w 5511704"/>
              <a:gd name="connsiteY86" fmla="*/ 6393657 h 6886576"/>
              <a:gd name="connsiteX87" fmla="*/ 1075471 w 5511704"/>
              <a:gd name="connsiteY87" fmla="*/ 6457950 h 6886576"/>
              <a:gd name="connsiteX88" fmla="*/ 1232473 w 5511704"/>
              <a:gd name="connsiteY88" fmla="*/ 6686551 h 6886576"/>
              <a:gd name="connsiteX89" fmla="*/ 1592997 w 5511704"/>
              <a:gd name="connsiteY89" fmla="*/ 6886576 h 6886576"/>
              <a:gd name="connsiteX90" fmla="*/ 5511704 w 5511704"/>
              <a:gd name="connsiteY90" fmla="*/ 6886576 h 688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5511704" h="6886576">
                <a:moveTo>
                  <a:pt x="5511704" y="0"/>
                </a:moveTo>
                <a:lnTo>
                  <a:pt x="1008599" y="0"/>
                </a:lnTo>
                <a:cubicBezTo>
                  <a:pt x="1110360" y="35719"/>
                  <a:pt x="1209214" y="78581"/>
                  <a:pt x="1310975" y="110728"/>
                </a:cubicBezTo>
                <a:cubicBezTo>
                  <a:pt x="1296437" y="146447"/>
                  <a:pt x="1281900" y="139303"/>
                  <a:pt x="1267362" y="135731"/>
                </a:cubicBezTo>
                <a:cubicBezTo>
                  <a:pt x="1180139" y="121445"/>
                  <a:pt x="1090008" y="110728"/>
                  <a:pt x="1005692" y="71437"/>
                </a:cubicBezTo>
                <a:cubicBezTo>
                  <a:pt x="985339" y="64294"/>
                  <a:pt x="962080" y="64294"/>
                  <a:pt x="953358" y="89297"/>
                </a:cubicBezTo>
                <a:cubicBezTo>
                  <a:pt x="938820" y="125016"/>
                  <a:pt x="959172" y="146447"/>
                  <a:pt x="979525" y="164307"/>
                </a:cubicBezTo>
                <a:cubicBezTo>
                  <a:pt x="1014414" y="196453"/>
                  <a:pt x="1055118" y="189310"/>
                  <a:pt x="1092915" y="192882"/>
                </a:cubicBezTo>
                <a:cubicBezTo>
                  <a:pt x="1197583" y="210741"/>
                  <a:pt x="1247011" y="260747"/>
                  <a:pt x="1270270" y="375047"/>
                </a:cubicBezTo>
                <a:cubicBezTo>
                  <a:pt x="1180139" y="328613"/>
                  <a:pt x="1090008" y="385763"/>
                  <a:pt x="1002784" y="353615"/>
                </a:cubicBezTo>
                <a:cubicBezTo>
                  <a:pt x="979525" y="346472"/>
                  <a:pt x="944635" y="357188"/>
                  <a:pt x="956265" y="396479"/>
                </a:cubicBezTo>
                <a:cubicBezTo>
                  <a:pt x="967894" y="432198"/>
                  <a:pt x="1005692" y="460772"/>
                  <a:pt x="938820" y="453629"/>
                </a:cubicBezTo>
                <a:cubicBezTo>
                  <a:pt x="889393" y="450056"/>
                  <a:pt x="874856" y="407194"/>
                  <a:pt x="860319" y="360759"/>
                </a:cubicBezTo>
                <a:cubicBezTo>
                  <a:pt x="848689" y="335757"/>
                  <a:pt x="816707" y="321469"/>
                  <a:pt x="793447" y="335757"/>
                </a:cubicBezTo>
                <a:cubicBezTo>
                  <a:pt x="764373" y="350044"/>
                  <a:pt x="773095" y="389335"/>
                  <a:pt x="773095" y="417910"/>
                </a:cubicBezTo>
                <a:cubicBezTo>
                  <a:pt x="770187" y="471488"/>
                  <a:pt x="793447" y="496491"/>
                  <a:pt x="834151" y="507206"/>
                </a:cubicBezTo>
                <a:cubicBezTo>
                  <a:pt x="883579" y="521494"/>
                  <a:pt x="933005" y="539354"/>
                  <a:pt x="996969" y="560785"/>
                </a:cubicBezTo>
                <a:cubicBezTo>
                  <a:pt x="927190" y="596503"/>
                  <a:pt x="874856" y="589360"/>
                  <a:pt x="822522" y="560785"/>
                </a:cubicBezTo>
                <a:cubicBezTo>
                  <a:pt x="758558" y="528637"/>
                  <a:pt x="674242" y="485775"/>
                  <a:pt x="621908" y="525066"/>
                </a:cubicBezTo>
                <a:cubicBezTo>
                  <a:pt x="543407" y="582216"/>
                  <a:pt x="479443" y="546497"/>
                  <a:pt x="409664" y="535781"/>
                </a:cubicBezTo>
                <a:cubicBezTo>
                  <a:pt x="264290" y="514350"/>
                  <a:pt x="354422" y="482204"/>
                  <a:pt x="209049" y="464344"/>
                </a:cubicBezTo>
                <a:cubicBezTo>
                  <a:pt x="150900" y="457200"/>
                  <a:pt x="89843" y="428625"/>
                  <a:pt x="5527" y="467916"/>
                </a:cubicBezTo>
                <a:cubicBezTo>
                  <a:pt x="386404" y="675085"/>
                  <a:pt x="566666" y="660797"/>
                  <a:pt x="906838" y="914400"/>
                </a:cubicBezTo>
                <a:cubicBezTo>
                  <a:pt x="892301" y="939404"/>
                  <a:pt x="877764" y="928688"/>
                  <a:pt x="863226" y="925116"/>
                </a:cubicBezTo>
                <a:cubicBezTo>
                  <a:pt x="839967" y="921544"/>
                  <a:pt x="810892" y="907256"/>
                  <a:pt x="805077" y="953691"/>
                </a:cubicBezTo>
                <a:cubicBezTo>
                  <a:pt x="802169" y="989410"/>
                  <a:pt x="819615" y="1007269"/>
                  <a:pt x="848689" y="1010841"/>
                </a:cubicBezTo>
                <a:cubicBezTo>
                  <a:pt x="933005" y="1025129"/>
                  <a:pt x="1008599" y="1075135"/>
                  <a:pt x="1084193" y="1117997"/>
                </a:cubicBezTo>
                <a:cubicBezTo>
                  <a:pt x="1119082" y="1135857"/>
                  <a:pt x="1156879" y="1160860"/>
                  <a:pt x="1142342" y="1225153"/>
                </a:cubicBezTo>
                <a:cubicBezTo>
                  <a:pt x="1113268" y="1243013"/>
                  <a:pt x="1092915" y="1218009"/>
                  <a:pt x="1069655" y="1214438"/>
                </a:cubicBezTo>
                <a:cubicBezTo>
                  <a:pt x="1046396" y="1210866"/>
                  <a:pt x="991154" y="1225153"/>
                  <a:pt x="1005692" y="1235869"/>
                </a:cubicBezTo>
                <a:cubicBezTo>
                  <a:pt x="1072563" y="1275159"/>
                  <a:pt x="950450" y="1371600"/>
                  <a:pt x="1031858" y="1371600"/>
                </a:cubicBezTo>
                <a:cubicBezTo>
                  <a:pt x="1165601" y="1371600"/>
                  <a:pt x="1238288" y="1543050"/>
                  <a:pt x="1366216" y="1546622"/>
                </a:cubicBezTo>
                <a:cubicBezTo>
                  <a:pt x="1386568" y="1546622"/>
                  <a:pt x="1395290" y="1578770"/>
                  <a:pt x="1395290" y="1603772"/>
                </a:cubicBezTo>
                <a:cubicBezTo>
                  <a:pt x="1395290" y="1635920"/>
                  <a:pt x="1374939" y="1639491"/>
                  <a:pt x="1354586" y="1643063"/>
                </a:cubicBezTo>
                <a:cubicBezTo>
                  <a:pt x="1322604" y="1646635"/>
                  <a:pt x="1287715" y="1603772"/>
                  <a:pt x="1247011" y="1664494"/>
                </a:cubicBezTo>
                <a:cubicBezTo>
                  <a:pt x="1322604" y="1700213"/>
                  <a:pt x="1401105" y="1735932"/>
                  <a:pt x="1398198" y="1857375"/>
                </a:cubicBezTo>
                <a:cubicBezTo>
                  <a:pt x="1398198" y="1889523"/>
                  <a:pt x="1430180" y="1903810"/>
                  <a:pt x="1453440" y="1910954"/>
                </a:cubicBezTo>
                <a:cubicBezTo>
                  <a:pt x="1494144" y="1925241"/>
                  <a:pt x="1526126" y="1946673"/>
                  <a:pt x="1549386" y="1993106"/>
                </a:cubicBezTo>
                <a:cubicBezTo>
                  <a:pt x="1549386" y="2003822"/>
                  <a:pt x="1549386" y="2010966"/>
                  <a:pt x="1549386" y="2021681"/>
                </a:cubicBezTo>
                <a:cubicBezTo>
                  <a:pt x="1543571" y="2132410"/>
                  <a:pt x="1485422" y="2128838"/>
                  <a:pt x="1421458" y="2110978"/>
                </a:cubicBezTo>
                <a:cubicBezTo>
                  <a:pt x="1345864" y="2089547"/>
                  <a:pt x="1270270" y="2046685"/>
                  <a:pt x="1188861" y="2085976"/>
                </a:cubicBezTo>
                <a:cubicBezTo>
                  <a:pt x="1302252" y="2139554"/>
                  <a:pt x="1427272" y="2143126"/>
                  <a:pt x="1531941" y="2218135"/>
                </a:cubicBezTo>
                <a:cubicBezTo>
                  <a:pt x="1142342" y="2232422"/>
                  <a:pt x="799262" y="1993106"/>
                  <a:pt x="421293" y="1900238"/>
                </a:cubicBezTo>
                <a:cubicBezTo>
                  <a:pt x="432923" y="1960960"/>
                  <a:pt x="464905" y="1975247"/>
                  <a:pt x="491072" y="1982391"/>
                </a:cubicBezTo>
                <a:cubicBezTo>
                  <a:pt x="630630" y="2028825"/>
                  <a:pt x="752743" y="2121695"/>
                  <a:pt x="880671" y="2200276"/>
                </a:cubicBezTo>
                <a:cubicBezTo>
                  <a:pt x="933005" y="2232422"/>
                  <a:pt x="970802" y="2268142"/>
                  <a:pt x="991154" y="2336007"/>
                </a:cubicBezTo>
                <a:cubicBezTo>
                  <a:pt x="1008599" y="2400300"/>
                  <a:pt x="1043489" y="2428875"/>
                  <a:pt x="1107453" y="2411016"/>
                </a:cubicBezTo>
                <a:cubicBezTo>
                  <a:pt x="1159787" y="2396729"/>
                  <a:pt x="1215029" y="2403873"/>
                  <a:pt x="1270270" y="2411016"/>
                </a:cubicBezTo>
                <a:cubicBezTo>
                  <a:pt x="1331326" y="2418160"/>
                  <a:pt x="1401105" y="2489597"/>
                  <a:pt x="1386568" y="2528889"/>
                </a:cubicBezTo>
                <a:cubicBezTo>
                  <a:pt x="1357494" y="2593182"/>
                  <a:pt x="1308067" y="2561035"/>
                  <a:pt x="1267362" y="2553891"/>
                </a:cubicBezTo>
                <a:cubicBezTo>
                  <a:pt x="1217936" y="2546748"/>
                  <a:pt x="1127805" y="2528889"/>
                  <a:pt x="1127805" y="2536032"/>
                </a:cubicBezTo>
                <a:cubicBezTo>
                  <a:pt x="1095822" y="2696766"/>
                  <a:pt x="1023136" y="2575322"/>
                  <a:pt x="970802" y="2575322"/>
                </a:cubicBezTo>
                <a:cubicBezTo>
                  <a:pt x="921375" y="2575322"/>
                  <a:pt x="871949" y="2557463"/>
                  <a:pt x="825429" y="2543176"/>
                </a:cubicBezTo>
                <a:cubicBezTo>
                  <a:pt x="764373" y="2525316"/>
                  <a:pt x="709132" y="2557463"/>
                  <a:pt x="650982" y="2564607"/>
                </a:cubicBezTo>
                <a:cubicBezTo>
                  <a:pt x="598648" y="2571751"/>
                  <a:pt x="627722" y="2664620"/>
                  <a:pt x="595740" y="2703909"/>
                </a:cubicBezTo>
                <a:cubicBezTo>
                  <a:pt x="589926" y="2714626"/>
                  <a:pt x="584111" y="2714626"/>
                  <a:pt x="578296" y="2714626"/>
                </a:cubicBezTo>
                <a:cubicBezTo>
                  <a:pt x="560851" y="2993232"/>
                  <a:pt x="255568" y="2925366"/>
                  <a:pt x="255568" y="2936081"/>
                </a:cubicBezTo>
                <a:cubicBezTo>
                  <a:pt x="229401" y="2953941"/>
                  <a:pt x="197419" y="2911079"/>
                  <a:pt x="165437" y="2953941"/>
                </a:cubicBezTo>
                <a:cubicBezTo>
                  <a:pt x="302087" y="3150394"/>
                  <a:pt x="511425" y="3196828"/>
                  <a:pt x="697501" y="3343275"/>
                </a:cubicBezTo>
                <a:cubicBezTo>
                  <a:pt x="543407" y="3393282"/>
                  <a:pt x="453275" y="3221832"/>
                  <a:pt x="339884" y="3243263"/>
                </a:cubicBezTo>
                <a:cubicBezTo>
                  <a:pt x="284643" y="3296842"/>
                  <a:pt x="450368" y="3382566"/>
                  <a:pt x="290458" y="3407569"/>
                </a:cubicBezTo>
                <a:cubicBezTo>
                  <a:pt x="360236" y="3454004"/>
                  <a:pt x="409664" y="3500439"/>
                  <a:pt x="459090" y="3554016"/>
                </a:cubicBezTo>
                <a:cubicBezTo>
                  <a:pt x="543407" y="3650457"/>
                  <a:pt x="560851" y="3714751"/>
                  <a:pt x="520147" y="3843338"/>
                </a:cubicBezTo>
                <a:cubicBezTo>
                  <a:pt x="493979" y="3929063"/>
                  <a:pt x="456183" y="4007645"/>
                  <a:pt x="491072" y="4107657"/>
                </a:cubicBezTo>
                <a:cubicBezTo>
                  <a:pt x="514332" y="4175522"/>
                  <a:pt x="505609" y="4221957"/>
                  <a:pt x="418386" y="4189810"/>
                </a:cubicBezTo>
                <a:cubicBezTo>
                  <a:pt x="325347" y="4157663"/>
                  <a:pt x="290458" y="4218386"/>
                  <a:pt x="313718" y="4339829"/>
                </a:cubicBezTo>
                <a:cubicBezTo>
                  <a:pt x="328254" y="4418410"/>
                  <a:pt x="313718" y="4443413"/>
                  <a:pt x="249753" y="4432698"/>
                </a:cubicBezTo>
                <a:cubicBezTo>
                  <a:pt x="179975" y="4421982"/>
                  <a:pt x="113103" y="4371976"/>
                  <a:pt x="25879" y="4396979"/>
                </a:cubicBezTo>
                <a:cubicBezTo>
                  <a:pt x="95658" y="4539854"/>
                  <a:pt x="243939" y="4496991"/>
                  <a:pt x="325347" y="4632722"/>
                </a:cubicBezTo>
                <a:cubicBezTo>
                  <a:pt x="229401" y="4632722"/>
                  <a:pt x="153807" y="4632722"/>
                  <a:pt x="84029" y="4604147"/>
                </a:cubicBezTo>
                <a:cubicBezTo>
                  <a:pt x="54954" y="4593433"/>
                  <a:pt x="22972" y="4579145"/>
                  <a:pt x="5527" y="4622007"/>
                </a:cubicBezTo>
                <a:cubicBezTo>
                  <a:pt x="-14826" y="4672014"/>
                  <a:pt x="25879" y="4689872"/>
                  <a:pt x="49139" y="4697016"/>
                </a:cubicBezTo>
                <a:cubicBezTo>
                  <a:pt x="116011" y="4722019"/>
                  <a:pt x="168344" y="4779170"/>
                  <a:pt x="226494" y="4825604"/>
                </a:cubicBezTo>
                <a:cubicBezTo>
                  <a:pt x="351514" y="4925616"/>
                  <a:pt x="488165" y="5011341"/>
                  <a:pt x="592833" y="5175647"/>
                </a:cubicBezTo>
                <a:cubicBezTo>
                  <a:pt x="461997" y="5132785"/>
                  <a:pt x="363144" y="5032772"/>
                  <a:pt x="238123" y="5014913"/>
                </a:cubicBezTo>
                <a:cubicBezTo>
                  <a:pt x="345700" y="5164932"/>
                  <a:pt x="482350" y="5264944"/>
                  <a:pt x="610278" y="5375673"/>
                </a:cubicBezTo>
                <a:cubicBezTo>
                  <a:pt x="648075" y="5407819"/>
                  <a:pt x="685872" y="5429250"/>
                  <a:pt x="691686" y="5497116"/>
                </a:cubicBezTo>
                <a:cubicBezTo>
                  <a:pt x="709132" y="5629276"/>
                  <a:pt x="755650" y="5736432"/>
                  <a:pt x="860319" y="5793582"/>
                </a:cubicBezTo>
                <a:cubicBezTo>
                  <a:pt x="860319" y="5793582"/>
                  <a:pt x="854504" y="5815013"/>
                  <a:pt x="851597" y="5825729"/>
                </a:cubicBezTo>
                <a:cubicBezTo>
                  <a:pt x="787632" y="5829301"/>
                  <a:pt x="738206" y="5750720"/>
                  <a:pt x="659704" y="5779295"/>
                </a:cubicBezTo>
                <a:cubicBezTo>
                  <a:pt x="738206" y="5886451"/>
                  <a:pt x="802169" y="5979319"/>
                  <a:pt x="909746" y="6029326"/>
                </a:cubicBezTo>
                <a:cubicBezTo>
                  <a:pt x="996969" y="6068616"/>
                  <a:pt x="1104545" y="6093620"/>
                  <a:pt x="1168509" y="6222207"/>
                </a:cubicBezTo>
                <a:cubicBezTo>
                  <a:pt x="1095822" y="6247210"/>
                  <a:pt x="1040581" y="6215063"/>
                  <a:pt x="985339" y="6193632"/>
                </a:cubicBezTo>
                <a:cubicBezTo>
                  <a:pt x="901023" y="6157913"/>
                  <a:pt x="816707" y="6118623"/>
                  <a:pt x="732391" y="6082904"/>
                </a:cubicBezTo>
                <a:cubicBezTo>
                  <a:pt x="700408" y="6068616"/>
                  <a:pt x="665519" y="6061472"/>
                  <a:pt x="645167" y="6125766"/>
                </a:cubicBezTo>
                <a:cubicBezTo>
                  <a:pt x="752743" y="6140053"/>
                  <a:pt x="816707" y="6225779"/>
                  <a:pt x="883579" y="6307932"/>
                </a:cubicBezTo>
                <a:cubicBezTo>
                  <a:pt x="921375" y="6354366"/>
                  <a:pt x="953358" y="6415088"/>
                  <a:pt x="1020229" y="6393657"/>
                </a:cubicBezTo>
                <a:cubicBezTo>
                  <a:pt x="1055118" y="6382942"/>
                  <a:pt x="1078378" y="6415088"/>
                  <a:pt x="1075471" y="6457950"/>
                </a:cubicBezTo>
                <a:cubicBezTo>
                  <a:pt x="1060933" y="6607970"/>
                  <a:pt x="1145250" y="6657976"/>
                  <a:pt x="1232473" y="6686551"/>
                </a:cubicBezTo>
                <a:cubicBezTo>
                  <a:pt x="1360401" y="6729413"/>
                  <a:pt x="1473792" y="6815138"/>
                  <a:pt x="1592997" y="6886576"/>
                </a:cubicBezTo>
                <a:lnTo>
                  <a:pt x="5511704" y="6886576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5BE559-1155-E89B-F8F1-F070F06A8A52}"/>
              </a:ext>
            </a:extLst>
          </p:cNvPr>
          <p:cNvSpPr txBox="1"/>
          <p:nvPr/>
        </p:nvSpPr>
        <p:spPr>
          <a:xfrm>
            <a:off x="3258247" y="2931851"/>
            <a:ext cx="5257801" cy="727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4000" dirty="0"/>
              <a:t>The future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126F06-C35C-9F8B-9127-AACD83E7C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Aft>
                <a:spcPts val="600"/>
              </a:spcAft>
            </a:pPr>
            <a:r>
              <a:rPr lang="en-US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IV INCT-FNA Symposium, UFF-Niterói 2024, J. Takahashi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677CB0-0408-E866-6A6B-20B4FC602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9E4CDB20-79A3-7441-99AC-C6C22AC6BDD1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32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1063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C83DE-1E82-CAF4-5EF5-8EEA8E5E4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Upgrading the experiment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9038AF-699C-740B-4A15-FEA412985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33</a:t>
            </a:fld>
            <a:endParaRPr lang="pt-BR" dirty="0"/>
          </a:p>
        </p:txBody>
      </p:sp>
      <p:grpSp>
        <p:nvGrpSpPr>
          <p:cNvPr id="24" name="Group 1">
            <a:extLst>
              <a:ext uri="{FF2B5EF4-FFF2-40B4-BE49-F238E27FC236}">
                <a16:creationId xmlns:a16="http://schemas.microsoft.com/office/drawing/2014/main" id="{05B77CA3-B198-C496-8328-A7DDB275C99B}"/>
              </a:ext>
            </a:extLst>
          </p:cNvPr>
          <p:cNvGrpSpPr/>
          <p:nvPr/>
        </p:nvGrpSpPr>
        <p:grpSpPr>
          <a:xfrm>
            <a:off x="392063" y="1450511"/>
            <a:ext cx="12018029" cy="1047505"/>
            <a:chOff x="96902" y="1143089"/>
            <a:chExt cx="12018029" cy="1047505"/>
          </a:xfrm>
        </p:grpSpPr>
        <p:sp>
          <p:nvSpPr>
            <p:cNvPr id="25" name="Rectangle 10">
              <a:extLst>
                <a:ext uri="{FF2B5EF4-FFF2-40B4-BE49-F238E27FC236}">
                  <a16:creationId xmlns:a16="http://schemas.microsoft.com/office/drawing/2014/main" id="{FF717F4F-B8CF-4720-8CA1-4FEDEDC25460}"/>
                </a:ext>
              </a:extLst>
            </p:cNvPr>
            <p:cNvSpPr/>
            <p:nvPr/>
          </p:nvSpPr>
          <p:spPr>
            <a:xfrm>
              <a:off x="108973" y="1143089"/>
              <a:ext cx="1200595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b="1" dirty="0">
                  <a:latin typeface="Helvetica" pitchFamily="2" charset="0"/>
                </a:rPr>
                <a:t>2010-2012                     2015-2018                   2022-2024                     2028-2030                  2032-2034            </a:t>
              </a:r>
              <a:r>
                <a:rPr lang="en-GB" sz="1600" b="1" dirty="0">
                  <a:solidFill>
                    <a:srgbClr val="FFFFFF"/>
                  </a:solidFill>
                  <a:latin typeface="Helvetica" pitchFamily="2" charset="0"/>
                </a:rPr>
                <a:t>     </a:t>
              </a:r>
              <a:r>
                <a:rPr lang="en-GB" sz="1600" b="1" dirty="0">
                  <a:latin typeface="Helvetica" pitchFamily="2" charset="0"/>
                </a:rPr>
                <a:t>2036-2039</a:t>
              </a:r>
              <a:endParaRPr lang="en-GB" sz="1600" b="1" dirty="0">
                <a:effectLst/>
                <a:latin typeface="Helvetica" pitchFamily="2" charset="0"/>
              </a:endParaRPr>
            </a:p>
          </p:txBody>
        </p:sp>
        <p:grpSp>
          <p:nvGrpSpPr>
            <p:cNvPr id="26" name="Group 27">
              <a:extLst>
                <a:ext uri="{FF2B5EF4-FFF2-40B4-BE49-F238E27FC236}">
                  <a16:creationId xmlns:a16="http://schemas.microsoft.com/office/drawing/2014/main" id="{3DAB2C1F-AC30-EF85-2DCD-AF7EA788182F}"/>
                </a:ext>
              </a:extLst>
            </p:cNvPr>
            <p:cNvGrpSpPr/>
            <p:nvPr/>
          </p:nvGrpSpPr>
          <p:grpSpPr>
            <a:xfrm>
              <a:off x="96902" y="1497296"/>
              <a:ext cx="11540038" cy="339718"/>
              <a:chOff x="96902" y="1497296"/>
              <a:chExt cx="11540038" cy="339718"/>
            </a:xfrm>
          </p:grpSpPr>
          <p:sp>
            <p:nvSpPr>
              <p:cNvPr id="32" name="TextBox 11">
                <a:extLst>
                  <a:ext uri="{FF2B5EF4-FFF2-40B4-BE49-F238E27FC236}">
                    <a16:creationId xmlns:a16="http://schemas.microsoft.com/office/drawing/2014/main" id="{0BC2CEC2-5A15-A96E-8FE2-59AF74A1E6F8}"/>
                  </a:ext>
                </a:extLst>
              </p:cNvPr>
              <p:cNvSpPr txBox="1"/>
              <p:nvPr/>
            </p:nvSpPr>
            <p:spPr>
              <a:xfrm>
                <a:off x="96902" y="1498460"/>
                <a:ext cx="1185797" cy="33855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Run I</a:t>
                </a:r>
              </a:p>
            </p:txBody>
          </p:sp>
          <p:sp>
            <p:nvSpPr>
              <p:cNvPr id="33" name="TextBox 12">
                <a:extLst>
                  <a:ext uri="{FF2B5EF4-FFF2-40B4-BE49-F238E27FC236}">
                    <a16:creationId xmlns:a16="http://schemas.microsoft.com/office/drawing/2014/main" id="{65FDF645-376B-B31B-C051-03F9AA82AD9F}"/>
                  </a:ext>
                </a:extLst>
              </p:cNvPr>
              <p:cNvSpPr txBox="1"/>
              <p:nvPr/>
            </p:nvSpPr>
            <p:spPr>
              <a:xfrm>
                <a:off x="1308100" y="1498358"/>
                <a:ext cx="952500" cy="338554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LS1</a:t>
                </a:r>
              </a:p>
            </p:txBody>
          </p:sp>
          <p:sp>
            <p:nvSpPr>
              <p:cNvPr id="34" name="TextBox 13">
                <a:extLst>
                  <a:ext uri="{FF2B5EF4-FFF2-40B4-BE49-F238E27FC236}">
                    <a16:creationId xmlns:a16="http://schemas.microsoft.com/office/drawing/2014/main" id="{B3D87F2B-E103-BD57-F365-8F6E41A67C7F}"/>
                  </a:ext>
                </a:extLst>
              </p:cNvPr>
              <p:cNvSpPr txBox="1"/>
              <p:nvPr/>
            </p:nvSpPr>
            <p:spPr>
              <a:xfrm>
                <a:off x="2283217" y="1497929"/>
                <a:ext cx="1185797" cy="33855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Run 2</a:t>
                </a:r>
              </a:p>
            </p:txBody>
          </p:sp>
          <p:sp>
            <p:nvSpPr>
              <p:cNvPr id="35" name="TextBox 14">
                <a:extLst>
                  <a:ext uri="{FF2B5EF4-FFF2-40B4-BE49-F238E27FC236}">
                    <a16:creationId xmlns:a16="http://schemas.microsoft.com/office/drawing/2014/main" id="{13096A5A-03C1-D8D9-1D16-5B5A0D01B61A}"/>
                  </a:ext>
                </a:extLst>
              </p:cNvPr>
              <p:cNvSpPr txBox="1"/>
              <p:nvPr/>
            </p:nvSpPr>
            <p:spPr>
              <a:xfrm>
                <a:off x="3491631" y="1497929"/>
                <a:ext cx="831381" cy="338554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LS2</a:t>
                </a:r>
              </a:p>
            </p:txBody>
          </p:sp>
          <p:sp>
            <p:nvSpPr>
              <p:cNvPr id="36" name="TextBox 15">
                <a:extLst>
                  <a:ext uri="{FF2B5EF4-FFF2-40B4-BE49-F238E27FC236}">
                    <a16:creationId xmlns:a16="http://schemas.microsoft.com/office/drawing/2014/main" id="{E99D6559-7B49-F55F-0A01-4AA79A663A89}"/>
                  </a:ext>
                </a:extLst>
              </p:cNvPr>
              <p:cNvSpPr txBox="1"/>
              <p:nvPr/>
            </p:nvSpPr>
            <p:spPr>
              <a:xfrm>
                <a:off x="4345629" y="1497929"/>
                <a:ext cx="1185797" cy="33855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Run 3</a:t>
                </a:r>
              </a:p>
            </p:txBody>
          </p:sp>
          <p:sp>
            <p:nvSpPr>
              <p:cNvPr id="37" name="TextBox 16">
                <a:extLst>
                  <a:ext uri="{FF2B5EF4-FFF2-40B4-BE49-F238E27FC236}">
                    <a16:creationId xmlns:a16="http://schemas.microsoft.com/office/drawing/2014/main" id="{13790569-4D96-EFB9-EA05-14BF27AE3812}"/>
                  </a:ext>
                </a:extLst>
              </p:cNvPr>
              <p:cNvSpPr txBox="1"/>
              <p:nvPr/>
            </p:nvSpPr>
            <p:spPr>
              <a:xfrm>
                <a:off x="5554043" y="1497296"/>
                <a:ext cx="858759" cy="338554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LS3</a:t>
                </a:r>
              </a:p>
            </p:txBody>
          </p:sp>
          <p:sp>
            <p:nvSpPr>
              <p:cNvPr id="38" name="TextBox 17">
                <a:extLst>
                  <a:ext uri="{FF2B5EF4-FFF2-40B4-BE49-F238E27FC236}">
                    <a16:creationId xmlns:a16="http://schemas.microsoft.com/office/drawing/2014/main" id="{732CC7CB-5497-423D-D464-8D6FE40D7163}"/>
                  </a:ext>
                </a:extLst>
              </p:cNvPr>
              <p:cNvSpPr txBox="1"/>
              <p:nvPr/>
            </p:nvSpPr>
            <p:spPr>
              <a:xfrm>
                <a:off x="6448641" y="1497296"/>
                <a:ext cx="1185797" cy="33855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Run 4</a:t>
                </a:r>
              </a:p>
            </p:txBody>
          </p:sp>
          <p:sp>
            <p:nvSpPr>
              <p:cNvPr id="39" name="TextBox 18">
                <a:extLst>
                  <a:ext uri="{FF2B5EF4-FFF2-40B4-BE49-F238E27FC236}">
                    <a16:creationId xmlns:a16="http://schemas.microsoft.com/office/drawing/2014/main" id="{C8D01A11-3598-91FA-940A-057A3C083C77}"/>
                  </a:ext>
                </a:extLst>
              </p:cNvPr>
              <p:cNvSpPr txBox="1"/>
              <p:nvPr/>
            </p:nvSpPr>
            <p:spPr>
              <a:xfrm>
                <a:off x="7670277" y="1497296"/>
                <a:ext cx="724423" cy="338554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LS4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D675AD8B-C261-5E27-5F33-6A743217DB23}"/>
                  </a:ext>
                </a:extLst>
              </p:cNvPr>
              <p:cNvSpPr txBox="1"/>
              <p:nvPr/>
            </p:nvSpPr>
            <p:spPr>
              <a:xfrm>
                <a:off x="8430539" y="1497296"/>
                <a:ext cx="1185797" cy="33855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Run 5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BAD4EB2-594A-0785-0946-FAD347C5AEC5}"/>
                  </a:ext>
                </a:extLst>
              </p:cNvPr>
              <p:cNvSpPr txBox="1"/>
              <p:nvPr/>
            </p:nvSpPr>
            <p:spPr>
              <a:xfrm>
                <a:off x="9653479" y="1497296"/>
                <a:ext cx="760521" cy="338554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LS5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7F92568-8F06-0341-8D1B-90D5CCBA3C20}"/>
                  </a:ext>
                </a:extLst>
              </p:cNvPr>
              <p:cNvSpPr txBox="1"/>
              <p:nvPr/>
            </p:nvSpPr>
            <p:spPr>
              <a:xfrm>
                <a:off x="10451143" y="1497296"/>
                <a:ext cx="1185797" cy="33855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Run 6</a:t>
                </a:r>
              </a:p>
            </p:txBody>
          </p:sp>
        </p:grpSp>
        <p:cxnSp>
          <p:nvCxnSpPr>
            <p:cNvPr id="31" name="Straight Arrow Connector 38">
              <a:extLst>
                <a:ext uri="{FF2B5EF4-FFF2-40B4-BE49-F238E27FC236}">
                  <a16:creationId xmlns:a16="http://schemas.microsoft.com/office/drawing/2014/main" id="{F60B4F78-91D2-8A0F-5DB2-BDBFF9F718A3}"/>
                </a:ext>
              </a:extLst>
            </p:cNvPr>
            <p:cNvCxnSpPr/>
            <p:nvPr/>
          </p:nvCxnSpPr>
          <p:spPr>
            <a:xfrm flipV="1">
              <a:off x="5049069" y="1893052"/>
              <a:ext cx="0" cy="29754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Straight Arrow Connector 48">
            <a:extLst>
              <a:ext uri="{FF2B5EF4-FFF2-40B4-BE49-F238E27FC236}">
                <a16:creationId xmlns:a16="http://schemas.microsoft.com/office/drawing/2014/main" id="{5CFB69BA-0AAE-5370-BB4F-B0688999FFBF}"/>
              </a:ext>
            </a:extLst>
          </p:cNvPr>
          <p:cNvCxnSpPr>
            <a:cxnSpLocks/>
            <a:endCxn id="37" idx="2"/>
          </p:cNvCxnSpPr>
          <p:nvPr/>
        </p:nvCxnSpPr>
        <p:spPr>
          <a:xfrm flipV="1">
            <a:off x="6244134" y="2143272"/>
            <a:ext cx="34450" cy="698695"/>
          </a:xfrm>
          <a:prstGeom prst="straightConnector1">
            <a:avLst/>
          </a:prstGeom>
          <a:ln w="57150">
            <a:solidFill>
              <a:srgbClr val="1D59A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ontent Placeholder 2">
            <a:extLst>
              <a:ext uri="{FF2B5EF4-FFF2-40B4-BE49-F238E27FC236}">
                <a16:creationId xmlns:a16="http://schemas.microsoft.com/office/drawing/2014/main" id="{046EFB69-4CF1-CA09-B9A0-59294CE15EB2}"/>
              </a:ext>
            </a:extLst>
          </p:cNvPr>
          <p:cNvSpPr txBox="1">
            <a:spLocks/>
          </p:cNvSpPr>
          <p:nvPr/>
        </p:nvSpPr>
        <p:spPr>
          <a:xfrm>
            <a:off x="6142181" y="2625948"/>
            <a:ext cx="2052695" cy="381583"/>
          </a:xfrm>
          <a:prstGeom prst="rect">
            <a:avLst/>
          </a:prstGeom>
          <a:solidFill>
            <a:srgbClr val="1D59AE"/>
          </a:solidFill>
          <a:ln>
            <a:solidFill>
              <a:srgbClr val="1D59AE"/>
            </a:solidFill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IT" sz="2400">
                <a:solidFill>
                  <a:schemeClr val="bg1"/>
                </a:solidFill>
              </a:rPr>
              <a:t>ITS3 and FoCal</a:t>
            </a:r>
            <a:endParaRPr lang="en-IT" sz="2400" dirty="0">
              <a:solidFill>
                <a:schemeClr val="bg1"/>
              </a:solidFill>
            </a:endParaRPr>
          </a:p>
        </p:txBody>
      </p:sp>
      <p:sp>
        <p:nvSpPr>
          <p:cNvPr id="1092" name="TextBox 1091">
            <a:extLst>
              <a:ext uri="{FF2B5EF4-FFF2-40B4-BE49-F238E27FC236}">
                <a16:creationId xmlns:a16="http://schemas.microsoft.com/office/drawing/2014/main" id="{F363F750-7056-9698-4309-50D0AAC60422}"/>
              </a:ext>
            </a:extLst>
          </p:cNvPr>
          <p:cNvSpPr txBox="1"/>
          <p:nvPr/>
        </p:nvSpPr>
        <p:spPr>
          <a:xfrm>
            <a:off x="392063" y="3706226"/>
            <a:ext cx="6726367" cy="23750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US" sz="2800" b="1" i="0" u="none" strike="noStrike" dirty="0">
                <a:effectLst/>
                <a:latin typeface="+mj-lt"/>
              </a:rPr>
              <a:t>Forward Calorimeter (</a:t>
            </a:r>
            <a:r>
              <a:rPr lang="en-US" sz="2800" b="1" i="0" u="none" strike="noStrike" dirty="0" err="1">
                <a:effectLst/>
                <a:latin typeface="+mj-lt"/>
              </a:rPr>
              <a:t>FoCal</a:t>
            </a:r>
            <a:r>
              <a:rPr lang="en-US" sz="2800" b="1" i="0" u="none" strike="noStrike" dirty="0">
                <a:effectLst/>
                <a:latin typeface="+mj-lt"/>
              </a:rPr>
              <a:t>):</a:t>
            </a:r>
          </a:p>
          <a:p>
            <a:pPr marL="357188" lvl="1" indent="-265113" rtl="0" fontAlgn="base">
              <a:spcBef>
                <a:spcPts val="48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b="0" i="0" u="none" strike="noStrike" dirty="0">
                <a:effectLst/>
                <a:latin typeface="+mj-lt"/>
              </a:rPr>
              <a:t>Explore the small-x </a:t>
            </a:r>
            <a:r>
              <a:rPr lang="en-US" sz="2800" b="0" i="0" u="none" strike="noStrike" dirty="0" err="1">
                <a:effectLst/>
                <a:latin typeface="+mj-lt"/>
              </a:rPr>
              <a:t>parton</a:t>
            </a:r>
            <a:r>
              <a:rPr lang="en-US" sz="2800" b="0" i="0" u="none" strike="noStrike" dirty="0">
                <a:effectLst/>
                <a:latin typeface="+mj-lt"/>
              </a:rPr>
              <a:t> structure of nucleons and nuclei.</a:t>
            </a:r>
          </a:p>
          <a:p>
            <a:pPr marL="357188" lvl="1" indent="-265113" rtl="0" fontAlgn="base">
              <a:spcBef>
                <a:spcPts val="48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b="0" i="0" u="none" strike="noStrike" dirty="0">
                <a:effectLst/>
                <a:latin typeface="+mj-lt"/>
              </a:rPr>
              <a:t>Electromagnetic and hadronic calorimeters at the very forward region (</a:t>
            </a:r>
            <a:r>
              <a:rPr lang="en-US" sz="2800" b="0" i="1" u="none" strike="noStrike" dirty="0">
                <a:effectLst/>
                <a:latin typeface="+mj-lt"/>
              </a:rPr>
              <a:t>3.4 &lt; </a:t>
            </a:r>
            <a:r>
              <a:rPr lang="el-GR" sz="2800" b="0" i="1" u="none" strike="noStrike" dirty="0">
                <a:effectLst/>
                <a:latin typeface="+mj-lt"/>
              </a:rPr>
              <a:t>η &lt; 5.</a:t>
            </a:r>
            <a:r>
              <a:rPr lang="pt-BR" sz="2800" i="1" dirty="0">
                <a:latin typeface="+mj-lt"/>
              </a:rPr>
              <a:t>8</a:t>
            </a:r>
            <a:r>
              <a:rPr lang="el-GR" sz="2800" b="0" i="0" u="none" strike="noStrike" dirty="0">
                <a:effectLst/>
                <a:latin typeface="+mj-lt"/>
              </a:rPr>
              <a:t>)</a:t>
            </a:r>
            <a:r>
              <a:rPr lang="en-US" sz="2800" b="0" i="0" u="none" strike="noStrike" dirty="0">
                <a:effectLst/>
                <a:latin typeface="+mj-lt"/>
              </a:rPr>
              <a:t>.</a:t>
            </a:r>
            <a:endParaRPr lang="pt-BR" sz="2800" dirty="0">
              <a:latin typeface="+mj-lt"/>
            </a:endParaRPr>
          </a:p>
        </p:txBody>
      </p:sp>
      <p:pic>
        <p:nvPicPr>
          <p:cNvPr id="1093" name="Picture 1092" descr="A diagram of a machine&#10;&#10;Description automatically generated">
            <a:extLst>
              <a:ext uri="{FF2B5EF4-FFF2-40B4-BE49-F238E27FC236}">
                <a16:creationId xmlns:a16="http://schemas.microsoft.com/office/drawing/2014/main" id="{C2F4B5E3-926B-3EE4-691A-76708081E5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3669" y="3350855"/>
            <a:ext cx="4567673" cy="2467842"/>
          </a:xfrm>
          <a:prstGeom prst="rect">
            <a:avLst/>
          </a:prstGeom>
        </p:spPr>
      </p:pic>
      <p:sp>
        <p:nvSpPr>
          <p:cNvPr id="5" name="TextBox 36">
            <a:extLst>
              <a:ext uri="{FF2B5EF4-FFF2-40B4-BE49-F238E27FC236}">
                <a16:creationId xmlns:a16="http://schemas.microsoft.com/office/drawing/2014/main" id="{E50608AD-6ABB-4E34-FF38-2A26F4F9B942}"/>
              </a:ext>
            </a:extLst>
          </p:cNvPr>
          <p:cNvSpPr txBox="1"/>
          <p:nvPr/>
        </p:nvSpPr>
        <p:spPr>
          <a:xfrm>
            <a:off x="4869765" y="2484326"/>
            <a:ext cx="948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  <a:latin typeface="Helvetica" pitchFamily="2" charset="0"/>
              </a:rPr>
              <a:t>W</a:t>
            </a:r>
            <a:r>
              <a:rPr lang="en-IT" sz="1400" b="1" dirty="0">
                <a:solidFill>
                  <a:srgbClr val="FF0000"/>
                </a:solidFill>
                <a:latin typeface="Helvetica" pitchFamily="2" charset="0"/>
              </a:rPr>
              <a:t>e are here</a:t>
            </a:r>
          </a:p>
        </p:txBody>
      </p:sp>
    </p:spTree>
    <p:extLst>
      <p:ext uri="{BB962C8B-B14F-4D97-AF65-F5344CB8AC3E}">
        <p14:creationId xmlns:p14="http://schemas.microsoft.com/office/powerpoint/2010/main" val="3284253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uiExpand="1" build="p" animBg="1"/>
      <p:bldP spid="109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C3073E-180E-CA5C-8BDF-731A09C484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9C966-F000-A1DC-08F8-187F60E3B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Upgrading the experiment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285E88-EA1D-470A-77F0-0B7305432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34</a:t>
            </a:fld>
            <a:endParaRPr lang="pt-BR" dirty="0"/>
          </a:p>
        </p:txBody>
      </p:sp>
      <p:grpSp>
        <p:nvGrpSpPr>
          <p:cNvPr id="24" name="Group 1">
            <a:extLst>
              <a:ext uri="{FF2B5EF4-FFF2-40B4-BE49-F238E27FC236}">
                <a16:creationId xmlns:a16="http://schemas.microsoft.com/office/drawing/2014/main" id="{EC475DFA-FDC3-FA67-20D2-5B2C655EBD53}"/>
              </a:ext>
            </a:extLst>
          </p:cNvPr>
          <p:cNvGrpSpPr/>
          <p:nvPr/>
        </p:nvGrpSpPr>
        <p:grpSpPr>
          <a:xfrm>
            <a:off x="392063" y="1450511"/>
            <a:ext cx="12018029" cy="1047505"/>
            <a:chOff x="96902" y="1143089"/>
            <a:chExt cx="12018029" cy="1047505"/>
          </a:xfrm>
        </p:grpSpPr>
        <p:sp>
          <p:nvSpPr>
            <p:cNvPr id="25" name="Rectangle 10">
              <a:extLst>
                <a:ext uri="{FF2B5EF4-FFF2-40B4-BE49-F238E27FC236}">
                  <a16:creationId xmlns:a16="http://schemas.microsoft.com/office/drawing/2014/main" id="{1631B307-2CC1-FE78-A42B-026800909061}"/>
                </a:ext>
              </a:extLst>
            </p:cNvPr>
            <p:cNvSpPr/>
            <p:nvPr/>
          </p:nvSpPr>
          <p:spPr>
            <a:xfrm>
              <a:off x="108973" y="1143089"/>
              <a:ext cx="1200595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b="1" dirty="0">
                  <a:latin typeface="Helvetica" pitchFamily="2" charset="0"/>
                </a:rPr>
                <a:t>2010-2012                     2015-2018                   2022-2024                     2028-2030                  2032-2034            </a:t>
              </a:r>
              <a:r>
                <a:rPr lang="en-GB" sz="1600" b="1" dirty="0">
                  <a:solidFill>
                    <a:srgbClr val="FFFFFF"/>
                  </a:solidFill>
                  <a:latin typeface="Helvetica" pitchFamily="2" charset="0"/>
                </a:rPr>
                <a:t>     </a:t>
              </a:r>
              <a:r>
                <a:rPr lang="en-GB" sz="1600" b="1" dirty="0">
                  <a:latin typeface="Helvetica" pitchFamily="2" charset="0"/>
                </a:rPr>
                <a:t>2036-2039</a:t>
              </a:r>
              <a:endParaRPr lang="en-GB" sz="1600" b="1" dirty="0">
                <a:effectLst/>
                <a:latin typeface="Helvetica" pitchFamily="2" charset="0"/>
              </a:endParaRPr>
            </a:p>
          </p:txBody>
        </p:sp>
        <p:grpSp>
          <p:nvGrpSpPr>
            <p:cNvPr id="26" name="Group 27">
              <a:extLst>
                <a:ext uri="{FF2B5EF4-FFF2-40B4-BE49-F238E27FC236}">
                  <a16:creationId xmlns:a16="http://schemas.microsoft.com/office/drawing/2014/main" id="{1C6DED5F-B289-8D99-FEF9-F34786AB1729}"/>
                </a:ext>
              </a:extLst>
            </p:cNvPr>
            <p:cNvGrpSpPr/>
            <p:nvPr/>
          </p:nvGrpSpPr>
          <p:grpSpPr>
            <a:xfrm>
              <a:off x="96902" y="1497296"/>
              <a:ext cx="11540038" cy="339718"/>
              <a:chOff x="96902" y="1497296"/>
              <a:chExt cx="11540038" cy="339718"/>
            </a:xfrm>
          </p:grpSpPr>
          <p:sp>
            <p:nvSpPr>
              <p:cNvPr id="32" name="TextBox 11">
                <a:extLst>
                  <a:ext uri="{FF2B5EF4-FFF2-40B4-BE49-F238E27FC236}">
                    <a16:creationId xmlns:a16="http://schemas.microsoft.com/office/drawing/2014/main" id="{3E34309B-3BA4-B46B-A3DB-502258466B93}"/>
                  </a:ext>
                </a:extLst>
              </p:cNvPr>
              <p:cNvSpPr txBox="1"/>
              <p:nvPr/>
            </p:nvSpPr>
            <p:spPr>
              <a:xfrm>
                <a:off x="96902" y="1498460"/>
                <a:ext cx="1185797" cy="33855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Run I</a:t>
                </a:r>
              </a:p>
            </p:txBody>
          </p:sp>
          <p:sp>
            <p:nvSpPr>
              <p:cNvPr id="33" name="TextBox 12">
                <a:extLst>
                  <a:ext uri="{FF2B5EF4-FFF2-40B4-BE49-F238E27FC236}">
                    <a16:creationId xmlns:a16="http://schemas.microsoft.com/office/drawing/2014/main" id="{98999186-8256-7D47-D23E-D7F5AE4B4980}"/>
                  </a:ext>
                </a:extLst>
              </p:cNvPr>
              <p:cNvSpPr txBox="1"/>
              <p:nvPr/>
            </p:nvSpPr>
            <p:spPr>
              <a:xfrm>
                <a:off x="1308100" y="1498358"/>
                <a:ext cx="952500" cy="338554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LS1</a:t>
                </a:r>
              </a:p>
            </p:txBody>
          </p:sp>
          <p:sp>
            <p:nvSpPr>
              <p:cNvPr id="34" name="TextBox 13">
                <a:extLst>
                  <a:ext uri="{FF2B5EF4-FFF2-40B4-BE49-F238E27FC236}">
                    <a16:creationId xmlns:a16="http://schemas.microsoft.com/office/drawing/2014/main" id="{7D679F84-2367-1B80-79C5-9F23442B8B14}"/>
                  </a:ext>
                </a:extLst>
              </p:cNvPr>
              <p:cNvSpPr txBox="1"/>
              <p:nvPr/>
            </p:nvSpPr>
            <p:spPr>
              <a:xfrm>
                <a:off x="2283217" y="1497929"/>
                <a:ext cx="1185797" cy="33855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Run 2</a:t>
                </a:r>
              </a:p>
            </p:txBody>
          </p:sp>
          <p:sp>
            <p:nvSpPr>
              <p:cNvPr id="35" name="TextBox 14">
                <a:extLst>
                  <a:ext uri="{FF2B5EF4-FFF2-40B4-BE49-F238E27FC236}">
                    <a16:creationId xmlns:a16="http://schemas.microsoft.com/office/drawing/2014/main" id="{DD5F4251-0BEF-CA32-9E74-E6E0D4713D65}"/>
                  </a:ext>
                </a:extLst>
              </p:cNvPr>
              <p:cNvSpPr txBox="1"/>
              <p:nvPr/>
            </p:nvSpPr>
            <p:spPr>
              <a:xfrm>
                <a:off x="3491631" y="1497929"/>
                <a:ext cx="831381" cy="338554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LS2</a:t>
                </a:r>
              </a:p>
            </p:txBody>
          </p:sp>
          <p:sp>
            <p:nvSpPr>
              <p:cNvPr id="36" name="TextBox 15">
                <a:extLst>
                  <a:ext uri="{FF2B5EF4-FFF2-40B4-BE49-F238E27FC236}">
                    <a16:creationId xmlns:a16="http://schemas.microsoft.com/office/drawing/2014/main" id="{3D8481C3-BF2A-D7FD-BB34-F0ED3C60DDD3}"/>
                  </a:ext>
                </a:extLst>
              </p:cNvPr>
              <p:cNvSpPr txBox="1"/>
              <p:nvPr/>
            </p:nvSpPr>
            <p:spPr>
              <a:xfrm>
                <a:off x="4345629" y="1497929"/>
                <a:ext cx="1185797" cy="33855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Run 3</a:t>
                </a:r>
              </a:p>
            </p:txBody>
          </p:sp>
          <p:sp>
            <p:nvSpPr>
              <p:cNvPr id="37" name="TextBox 16">
                <a:extLst>
                  <a:ext uri="{FF2B5EF4-FFF2-40B4-BE49-F238E27FC236}">
                    <a16:creationId xmlns:a16="http://schemas.microsoft.com/office/drawing/2014/main" id="{FB982892-F440-D4B7-CDDA-76B2E04D91B6}"/>
                  </a:ext>
                </a:extLst>
              </p:cNvPr>
              <p:cNvSpPr txBox="1"/>
              <p:nvPr/>
            </p:nvSpPr>
            <p:spPr>
              <a:xfrm>
                <a:off x="5554043" y="1497296"/>
                <a:ext cx="858759" cy="338554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LS3</a:t>
                </a:r>
              </a:p>
            </p:txBody>
          </p:sp>
          <p:sp>
            <p:nvSpPr>
              <p:cNvPr id="38" name="TextBox 17">
                <a:extLst>
                  <a:ext uri="{FF2B5EF4-FFF2-40B4-BE49-F238E27FC236}">
                    <a16:creationId xmlns:a16="http://schemas.microsoft.com/office/drawing/2014/main" id="{EDFFC597-4E18-0E8F-5C16-8054B21AE223}"/>
                  </a:ext>
                </a:extLst>
              </p:cNvPr>
              <p:cNvSpPr txBox="1"/>
              <p:nvPr/>
            </p:nvSpPr>
            <p:spPr>
              <a:xfrm>
                <a:off x="6448641" y="1497296"/>
                <a:ext cx="1185797" cy="33855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Run 4</a:t>
                </a:r>
              </a:p>
            </p:txBody>
          </p:sp>
          <p:sp>
            <p:nvSpPr>
              <p:cNvPr id="39" name="TextBox 18">
                <a:extLst>
                  <a:ext uri="{FF2B5EF4-FFF2-40B4-BE49-F238E27FC236}">
                    <a16:creationId xmlns:a16="http://schemas.microsoft.com/office/drawing/2014/main" id="{235DAFE0-726B-E4A9-5E2E-8C141D6C12C1}"/>
                  </a:ext>
                </a:extLst>
              </p:cNvPr>
              <p:cNvSpPr txBox="1"/>
              <p:nvPr/>
            </p:nvSpPr>
            <p:spPr>
              <a:xfrm>
                <a:off x="7670277" y="1497296"/>
                <a:ext cx="724423" cy="338554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LS4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02CA4630-8122-CE89-D025-D55EEE7164EB}"/>
                  </a:ext>
                </a:extLst>
              </p:cNvPr>
              <p:cNvSpPr txBox="1"/>
              <p:nvPr/>
            </p:nvSpPr>
            <p:spPr>
              <a:xfrm>
                <a:off x="8430539" y="1497296"/>
                <a:ext cx="1185797" cy="33855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Run 5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494A5A5-CA8C-1706-D5F5-0D8D3924F5BC}"/>
                  </a:ext>
                </a:extLst>
              </p:cNvPr>
              <p:cNvSpPr txBox="1"/>
              <p:nvPr/>
            </p:nvSpPr>
            <p:spPr>
              <a:xfrm>
                <a:off x="9653479" y="1497296"/>
                <a:ext cx="760521" cy="338554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LS5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8F5985D-B513-409B-8A59-37F462785613}"/>
                  </a:ext>
                </a:extLst>
              </p:cNvPr>
              <p:cNvSpPr txBox="1"/>
              <p:nvPr/>
            </p:nvSpPr>
            <p:spPr>
              <a:xfrm>
                <a:off x="10451143" y="1497296"/>
                <a:ext cx="1185797" cy="33855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Run 6</a:t>
                </a:r>
              </a:p>
            </p:txBody>
          </p:sp>
        </p:grpSp>
        <p:cxnSp>
          <p:nvCxnSpPr>
            <p:cNvPr id="31" name="Straight Arrow Connector 38">
              <a:extLst>
                <a:ext uri="{FF2B5EF4-FFF2-40B4-BE49-F238E27FC236}">
                  <a16:creationId xmlns:a16="http://schemas.microsoft.com/office/drawing/2014/main" id="{3919CEB5-E034-0BF1-3AD4-FBD06AA822B0}"/>
                </a:ext>
              </a:extLst>
            </p:cNvPr>
            <p:cNvCxnSpPr/>
            <p:nvPr/>
          </p:nvCxnSpPr>
          <p:spPr>
            <a:xfrm flipV="1">
              <a:off x="5049069" y="1893052"/>
              <a:ext cx="0" cy="29754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Straight Arrow Connector 48">
            <a:extLst>
              <a:ext uri="{FF2B5EF4-FFF2-40B4-BE49-F238E27FC236}">
                <a16:creationId xmlns:a16="http://schemas.microsoft.com/office/drawing/2014/main" id="{338C3030-C9A3-51CA-B728-D57361A4949B}"/>
              </a:ext>
            </a:extLst>
          </p:cNvPr>
          <p:cNvCxnSpPr>
            <a:cxnSpLocks/>
            <a:endCxn id="37" idx="2"/>
          </p:cNvCxnSpPr>
          <p:nvPr/>
        </p:nvCxnSpPr>
        <p:spPr>
          <a:xfrm flipV="1">
            <a:off x="6244134" y="2143272"/>
            <a:ext cx="34450" cy="698695"/>
          </a:xfrm>
          <a:prstGeom prst="straightConnector1">
            <a:avLst/>
          </a:prstGeom>
          <a:ln w="57150">
            <a:solidFill>
              <a:srgbClr val="1D59A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ontent Placeholder 2">
            <a:extLst>
              <a:ext uri="{FF2B5EF4-FFF2-40B4-BE49-F238E27FC236}">
                <a16:creationId xmlns:a16="http://schemas.microsoft.com/office/drawing/2014/main" id="{9C4A9E81-FEDB-A16B-4A5C-E15475EAD5E5}"/>
              </a:ext>
            </a:extLst>
          </p:cNvPr>
          <p:cNvSpPr txBox="1">
            <a:spLocks/>
          </p:cNvSpPr>
          <p:nvPr/>
        </p:nvSpPr>
        <p:spPr>
          <a:xfrm>
            <a:off x="6142181" y="2625948"/>
            <a:ext cx="2052695" cy="381583"/>
          </a:xfrm>
          <a:prstGeom prst="rect">
            <a:avLst/>
          </a:prstGeom>
          <a:solidFill>
            <a:srgbClr val="1D59AE"/>
          </a:solidFill>
          <a:ln>
            <a:solidFill>
              <a:srgbClr val="1D59AE"/>
            </a:solidFill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IT" sz="2400">
                <a:solidFill>
                  <a:schemeClr val="bg1"/>
                </a:solidFill>
              </a:rPr>
              <a:t>ITS3 and FoCal</a:t>
            </a:r>
            <a:endParaRPr lang="en-IT" sz="2400" dirty="0">
              <a:solidFill>
                <a:schemeClr val="bg1"/>
              </a:solidFill>
            </a:endParaRPr>
          </a:p>
        </p:txBody>
      </p:sp>
      <p:sp>
        <p:nvSpPr>
          <p:cNvPr id="5" name="TextBox 36">
            <a:extLst>
              <a:ext uri="{FF2B5EF4-FFF2-40B4-BE49-F238E27FC236}">
                <a16:creationId xmlns:a16="http://schemas.microsoft.com/office/drawing/2014/main" id="{91B25E9B-E2CC-FCC7-3C11-90B423E86973}"/>
              </a:ext>
            </a:extLst>
          </p:cNvPr>
          <p:cNvSpPr txBox="1"/>
          <p:nvPr/>
        </p:nvSpPr>
        <p:spPr>
          <a:xfrm>
            <a:off x="4869765" y="2484326"/>
            <a:ext cx="948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  <a:latin typeface="Helvetica" pitchFamily="2" charset="0"/>
              </a:rPr>
              <a:t>W</a:t>
            </a:r>
            <a:r>
              <a:rPr lang="en-IT" sz="1400" b="1" dirty="0">
                <a:solidFill>
                  <a:srgbClr val="FF0000"/>
                </a:solidFill>
                <a:latin typeface="Helvetica" pitchFamily="2" charset="0"/>
              </a:rPr>
              <a:t>e are here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3501E78-CA43-DD5F-5024-AA4E4BA00396}"/>
                  </a:ext>
                </a:extLst>
              </p:cNvPr>
              <p:cNvSpPr txBox="1"/>
              <p:nvPr/>
            </p:nvSpPr>
            <p:spPr>
              <a:xfrm>
                <a:off x="356224" y="3429000"/>
                <a:ext cx="7573375" cy="28700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rtl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800" b="1" i="0" u="none" strike="noStrike" dirty="0">
                    <a:effectLst/>
                    <a:latin typeface="+mj-lt"/>
                  </a:rPr>
                  <a:t>ITS3:</a:t>
                </a:r>
              </a:p>
              <a:p>
                <a:pPr marL="357188" lvl="1" indent="-265113" rtl="0" fontAlgn="base">
                  <a:spcBef>
                    <a:spcPts val="48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800" b="0" i="0" u="none" strike="noStrike" dirty="0">
                    <a:solidFill>
                      <a:schemeClr val="tx1"/>
                    </a:solidFill>
                    <a:effectLst/>
                    <a:latin typeface="+mj-lt"/>
                  </a:rPr>
                  <a:t>Replacement of ITS2 Inner barrel with 3 layers of </a:t>
                </a:r>
                <a:r>
                  <a:rPr lang="en-US" sz="2800" i="0" u="none" strike="noStrike" dirty="0">
                    <a:solidFill>
                      <a:schemeClr val="tx1"/>
                    </a:solidFill>
                    <a:effectLst/>
                    <a:latin typeface="+mj-lt"/>
                  </a:rPr>
                  <a:t>curved </a:t>
                </a:r>
                <a14:m>
                  <m:oMath xmlns:m="http://schemas.openxmlformats.org/officeDocument/2006/math">
                    <m:r>
                      <a:rPr lang="en-US" sz="2800" b="0" i="0" u="none" strike="noStrike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50 </m:t>
                    </m:r>
                    <m:r>
                      <a:rPr lang="en-US" sz="2800" b="0" i="1" u="none" strike="noStrike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2800" b="0" i="1" u="none" strike="noStrike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  <a:latin typeface="+mj-lt"/>
                  </a:rPr>
                  <a:t> </a:t>
                </a:r>
                <a:r>
                  <a:rPr lang="en-US" sz="2800" dirty="0">
                    <a:latin typeface="+mj-lt"/>
                  </a:rPr>
                  <a:t>thick wafer-scale MAPS</a:t>
                </a:r>
              </a:p>
              <a:p>
                <a:pPr marL="357188" lvl="1" indent="-265113" rtl="0" fontAlgn="base">
                  <a:spcBef>
                    <a:spcPts val="48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800" dirty="0">
                    <a:latin typeface="+mj-lt"/>
                  </a:rPr>
                  <a:t>Reduced material budget (</a:t>
                </a:r>
                <a:r>
                  <a:rPr lang="en-US" sz="2800" i="1" dirty="0">
                    <a:latin typeface="+mj-lt"/>
                  </a:rPr>
                  <a:t>0.36%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800" i="1" dirty="0">
                    <a:latin typeface="+mj-lt"/>
                  </a:rPr>
                  <a:t> 0.09%</a:t>
                </a:r>
                <a:r>
                  <a:rPr lang="en-US" sz="2800" dirty="0">
                    <a:latin typeface="+mj-lt"/>
                  </a:rPr>
                  <a:t>) X</a:t>
                </a:r>
                <a:r>
                  <a:rPr lang="en-US" sz="2800" baseline="-25000" dirty="0">
                    <a:latin typeface="+mj-lt"/>
                  </a:rPr>
                  <a:t>0</a:t>
                </a:r>
                <a:r>
                  <a:rPr lang="en-US" sz="2800" dirty="0">
                    <a:latin typeface="+mj-lt"/>
                  </a:rPr>
                  <a:t> per layer.</a:t>
                </a:r>
              </a:p>
              <a:p>
                <a:pPr marL="357188" lvl="1" indent="-265113" rtl="0" fontAlgn="base">
                  <a:spcBef>
                    <a:spcPts val="48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800" dirty="0">
                    <a:latin typeface="+mj-lt"/>
                  </a:rPr>
                  <a:t>Closer to IP (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23 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→19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sz="2800" dirty="0">
                    <a:latin typeface="+mj-lt"/>
                  </a:rPr>
                  <a:t>).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3501E78-CA43-DD5F-5024-AA4E4BA003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224" y="3429000"/>
                <a:ext cx="7573375" cy="2870016"/>
              </a:xfrm>
              <a:prstGeom prst="rect">
                <a:avLst/>
              </a:prstGeom>
              <a:blipFill>
                <a:blip r:embed="rId2"/>
                <a:stretch>
                  <a:fillRect l="-1505" t="-2655" r="-1338" b="-48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24F2848A-54D0-E547-9669-DE39FD5462D2}"/>
              </a:ext>
            </a:extLst>
          </p:cNvPr>
          <p:cNvGrpSpPr/>
          <p:nvPr/>
        </p:nvGrpSpPr>
        <p:grpSpPr>
          <a:xfrm>
            <a:off x="7965438" y="2789928"/>
            <a:ext cx="3634742" cy="3748984"/>
            <a:chOff x="7965438" y="2789928"/>
            <a:chExt cx="3634742" cy="3748984"/>
          </a:xfrm>
        </p:grpSpPr>
        <p:pic>
          <p:nvPicPr>
            <p:cNvPr id="7" name="Picture 6" descr="A graph of a function&#10;&#10;Description automatically generated with medium confidence">
              <a:extLst>
                <a:ext uri="{FF2B5EF4-FFF2-40B4-BE49-F238E27FC236}">
                  <a16:creationId xmlns:a16="http://schemas.microsoft.com/office/drawing/2014/main" id="{4F21C562-752D-FF43-A9B9-0857976F8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65438" y="3020761"/>
              <a:ext cx="3634742" cy="351815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5948F69-F2DC-99AF-630A-20ECD37E6154}"/>
                </a:ext>
              </a:extLst>
            </p:cNvPr>
            <p:cNvSpPr txBox="1"/>
            <p:nvPr/>
          </p:nvSpPr>
          <p:spPr>
            <a:xfrm>
              <a:off x="8518362" y="2789928"/>
              <a:ext cx="26427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2000" dirty="0">
                  <a:solidFill>
                    <a:srgbClr val="FF0000"/>
                  </a:solidFill>
                  <a:latin typeface="+mj-lt"/>
                </a:rPr>
                <a:t>ALICE-PUBLIC-2018-013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8725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C83DE-1E82-CAF4-5EF5-8EEA8E5E4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ALICE 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9038AF-699C-740B-4A15-FEA412985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35</a:t>
            </a:fld>
            <a:endParaRPr lang="pt-BR" dirty="0"/>
          </a:p>
        </p:txBody>
      </p:sp>
      <p:sp>
        <p:nvSpPr>
          <p:cNvPr id="25" name="Rectangle 10">
            <a:extLst>
              <a:ext uri="{FF2B5EF4-FFF2-40B4-BE49-F238E27FC236}">
                <a16:creationId xmlns:a16="http://schemas.microsoft.com/office/drawing/2014/main" id="{FF717F4F-B8CF-4720-8CA1-4FEDEDC25460}"/>
              </a:ext>
            </a:extLst>
          </p:cNvPr>
          <p:cNvSpPr/>
          <p:nvPr/>
        </p:nvSpPr>
        <p:spPr>
          <a:xfrm>
            <a:off x="404134" y="1450511"/>
            <a:ext cx="120059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Helvetica" pitchFamily="2" charset="0"/>
              </a:rPr>
              <a:t>2010-2012                     2015-2018                   2022-2024                     2028-2030                  2032-2034            </a:t>
            </a:r>
            <a:r>
              <a:rPr lang="en-GB" sz="1600" b="1" dirty="0">
                <a:solidFill>
                  <a:srgbClr val="FFFFFF"/>
                </a:solidFill>
                <a:latin typeface="Helvetica" pitchFamily="2" charset="0"/>
              </a:rPr>
              <a:t>     </a:t>
            </a:r>
            <a:r>
              <a:rPr lang="en-GB" sz="1600" b="1" dirty="0">
                <a:latin typeface="Helvetica" pitchFamily="2" charset="0"/>
              </a:rPr>
              <a:t>2036-2039</a:t>
            </a:r>
            <a:endParaRPr lang="en-GB" sz="1600" b="1" dirty="0">
              <a:effectLst/>
              <a:latin typeface="Helvetica" pitchFamily="2" charset="0"/>
            </a:endParaRPr>
          </a:p>
        </p:txBody>
      </p:sp>
      <p:grpSp>
        <p:nvGrpSpPr>
          <p:cNvPr id="26" name="Group 27">
            <a:extLst>
              <a:ext uri="{FF2B5EF4-FFF2-40B4-BE49-F238E27FC236}">
                <a16:creationId xmlns:a16="http://schemas.microsoft.com/office/drawing/2014/main" id="{3DAB2C1F-AC30-EF85-2DCD-AF7EA788182F}"/>
              </a:ext>
            </a:extLst>
          </p:cNvPr>
          <p:cNvGrpSpPr/>
          <p:nvPr/>
        </p:nvGrpSpPr>
        <p:grpSpPr>
          <a:xfrm>
            <a:off x="392063" y="1804718"/>
            <a:ext cx="11540038" cy="339718"/>
            <a:chOff x="96902" y="1497296"/>
            <a:chExt cx="11540038" cy="339718"/>
          </a:xfrm>
        </p:grpSpPr>
        <p:sp>
          <p:nvSpPr>
            <p:cNvPr id="32" name="TextBox 11">
              <a:extLst>
                <a:ext uri="{FF2B5EF4-FFF2-40B4-BE49-F238E27FC236}">
                  <a16:creationId xmlns:a16="http://schemas.microsoft.com/office/drawing/2014/main" id="{0BC2CEC2-5A15-A96E-8FE2-59AF74A1E6F8}"/>
                </a:ext>
              </a:extLst>
            </p:cNvPr>
            <p:cNvSpPr txBox="1"/>
            <p:nvPr/>
          </p:nvSpPr>
          <p:spPr>
            <a:xfrm>
              <a:off x="96902" y="1498460"/>
              <a:ext cx="1185797" cy="338554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IT" sz="1600" dirty="0">
                  <a:solidFill>
                    <a:schemeClr val="bg1"/>
                  </a:solidFill>
                  <a:latin typeface="Helvetica" pitchFamily="2" charset="0"/>
                </a:rPr>
                <a:t>Run I</a:t>
              </a:r>
            </a:p>
          </p:txBody>
        </p:sp>
        <p:sp>
          <p:nvSpPr>
            <p:cNvPr id="33" name="TextBox 12">
              <a:extLst>
                <a:ext uri="{FF2B5EF4-FFF2-40B4-BE49-F238E27FC236}">
                  <a16:creationId xmlns:a16="http://schemas.microsoft.com/office/drawing/2014/main" id="{65FDF645-376B-B31B-C051-03F9AA82AD9F}"/>
                </a:ext>
              </a:extLst>
            </p:cNvPr>
            <p:cNvSpPr txBox="1"/>
            <p:nvPr/>
          </p:nvSpPr>
          <p:spPr>
            <a:xfrm>
              <a:off x="1308100" y="1498358"/>
              <a:ext cx="952500" cy="338554"/>
            </a:xfrm>
            <a:prstGeom prst="rect">
              <a:avLst/>
            </a:prstGeom>
            <a:solidFill>
              <a:srgbClr val="002060"/>
            </a:solidFill>
            <a:ln>
              <a:solidFill>
                <a:schemeClr val="accent2">
                  <a:lumMod val="50000"/>
                </a:schemeClr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IT" sz="1600" dirty="0">
                  <a:solidFill>
                    <a:schemeClr val="bg1"/>
                  </a:solidFill>
                  <a:latin typeface="Helvetica" pitchFamily="2" charset="0"/>
                </a:rPr>
                <a:t>LS1</a:t>
              </a:r>
            </a:p>
          </p:txBody>
        </p:sp>
        <p:sp>
          <p:nvSpPr>
            <p:cNvPr id="34" name="TextBox 13">
              <a:extLst>
                <a:ext uri="{FF2B5EF4-FFF2-40B4-BE49-F238E27FC236}">
                  <a16:creationId xmlns:a16="http://schemas.microsoft.com/office/drawing/2014/main" id="{B3D87F2B-E103-BD57-F365-8F6E41A67C7F}"/>
                </a:ext>
              </a:extLst>
            </p:cNvPr>
            <p:cNvSpPr txBox="1"/>
            <p:nvPr/>
          </p:nvSpPr>
          <p:spPr>
            <a:xfrm>
              <a:off x="2283217" y="1497929"/>
              <a:ext cx="1185797" cy="338554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IT" sz="1600" dirty="0">
                  <a:solidFill>
                    <a:schemeClr val="bg1"/>
                  </a:solidFill>
                  <a:latin typeface="Helvetica" pitchFamily="2" charset="0"/>
                </a:rPr>
                <a:t>Run 2</a:t>
              </a:r>
            </a:p>
          </p:txBody>
        </p:sp>
        <p:sp>
          <p:nvSpPr>
            <p:cNvPr id="35" name="TextBox 14">
              <a:extLst>
                <a:ext uri="{FF2B5EF4-FFF2-40B4-BE49-F238E27FC236}">
                  <a16:creationId xmlns:a16="http://schemas.microsoft.com/office/drawing/2014/main" id="{13096A5A-03C1-D8D9-1D16-5B5A0D01B61A}"/>
                </a:ext>
              </a:extLst>
            </p:cNvPr>
            <p:cNvSpPr txBox="1"/>
            <p:nvPr/>
          </p:nvSpPr>
          <p:spPr>
            <a:xfrm>
              <a:off x="3491631" y="1497929"/>
              <a:ext cx="831381" cy="338554"/>
            </a:xfrm>
            <a:prstGeom prst="rect">
              <a:avLst/>
            </a:prstGeom>
            <a:solidFill>
              <a:srgbClr val="002060"/>
            </a:solidFill>
            <a:ln>
              <a:solidFill>
                <a:schemeClr val="accent2">
                  <a:lumMod val="50000"/>
                </a:schemeClr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IT" sz="1600" dirty="0">
                  <a:solidFill>
                    <a:schemeClr val="bg1"/>
                  </a:solidFill>
                  <a:latin typeface="Helvetica" pitchFamily="2" charset="0"/>
                </a:rPr>
                <a:t>LS2</a:t>
              </a:r>
            </a:p>
          </p:txBody>
        </p:sp>
        <p:sp>
          <p:nvSpPr>
            <p:cNvPr id="36" name="TextBox 15">
              <a:extLst>
                <a:ext uri="{FF2B5EF4-FFF2-40B4-BE49-F238E27FC236}">
                  <a16:creationId xmlns:a16="http://schemas.microsoft.com/office/drawing/2014/main" id="{E99D6559-7B49-F55F-0A01-4AA79A663A89}"/>
                </a:ext>
              </a:extLst>
            </p:cNvPr>
            <p:cNvSpPr txBox="1"/>
            <p:nvPr/>
          </p:nvSpPr>
          <p:spPr>
            <a:xfrm>
              <a:off x="4345629" y="1497929"/>
              <a:ext cx="1185797" cy="338554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IT" sz="1600" dirty="0">
                  <a:solidFill>
                    <a:schemeClr val="bg1"/>
                  </a:solidFill>
                  <a:latin typeface="Helvetica" pitchFamily="2" charset="0"/>
                </a:rPr>
                <a:t>Run 3</a:t>
              </a:r>
            </a:p>
          </p:txBody>
        </p:sp>
        <p:sp>
          <p:nvSpPr>
            <p:cNvPr id="37" name="TextBox 16">
              <a:extLst>
                <a:ext uri="{FF2B5EF4-FFF2-40B4-BE49-F238E27FC236}">
                  <a16:creationId xmlns:a16="http://schemas.microsoft.com/office/drawing/2014/main" id="{13790569-4D96-EFB9-EA05-14BF27AE3812}"/>
                </a:ext>
              </a:extLst>
            </p:cNvPr>
            <p:cNvSpPr txBox="1"/>
            <p:nvPr/>
          </p:nvSpPr>
          <p:spPr>
            <a:xfrm>
              <a:off x="5554043" y="1497296"/>
              <a:ext cx="858759" cy="338554"/>
            </a:xfrm>
            <a:prstGeom prst="rect">
              <a:avLst/>
            </a:prstGeom>
            <a:solidFill>
              <a:srgbClr val="002060"/>
            </a:solidFill>
            <a:ln>
              <a:solidFill>
                <a:schemeClr val="accent2">
                  <a:lumMod val="50000"/>
                </a:schemeClr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IT" sz="1600" dirty="0">
                  <a:solidFill>
                    <a:schemeClr val="bg1"/>
                  </a:solidFill>
                  <a:latin typeface="Helvetica" pitchFamily="2" charset="0"/>
                </a:rPr>
                <a:t>LS3</a:t>
              </a:r>
            </a:p>
          </p:txBody>
        </p:sp>
        <p:sp>
          <p:nvSpPr>
            <p:cNvPr id="38" name="TextBox 17">
              <a:extLst>
                <a:ext uri="{FF2B5EF4-FFF2-40B4-BE49-F238E27FC236}">
                  <a16:creationId xmlns:a16="http://schemas.microsoft.com/office/drawing/2014/main" id="{732CC7CB-5497-423D-D464-8D6FE40D7163}"/>
                </a:ext>
              </a:extLst>
            </p:cNvPr>
            <p:cNvSpPr txBox="1"/>
            <p:nvPr/>
          </p:nvSpPr>
          <p:spPr>
            <a:xfrm>
              <a:off x="6448641" y="1497296"/>
              <a:ext cx="1185797" cy="338554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IT" sz="1600" dirty="0">
                  <a:solidFill>
                    <a:schemeClr val="bg1"/>
                  </a:solidFill>
                  <a:latin typeface="Helvetica" pitchFamily="2" charset="0"/>
                </a:rPr>
                <a:t>Run 4</a:t>
              </a:r>
            </a:p>
          </p:txBody>
        </p:sp>
        <p:sp>
          <p:nvSpPr>
            <p:cNvPr id="39" name="TextBox 18">
              <a:extLst>
                <a:ext uri="{FF2B5EF4-FFF2-40B4-BE49-F238E27FC236}">
                  <a16:creationId xmlns:a16="http://schemas.microsoft.com/office/drawing/2014/main" id="{C8D01A11-3598-91FA-940A-057A3C083C77}"/>
                </a:ext>
              </a:extLst>
            </p:cNvPr>
            <p:cNvSpPr txBox="1"/>
            <p:nvPr/>
          </p:nvSpPr>
          <p:spPr>
            <a:xfrm>
              <a:off x="7670277" y="1497296"/>
              <a:ext cx="724423" cy="338554"/>
            </a:xfrm>
            <a:prstGeom prst="rect">
              <a:avLst/>
            </a:prstGeom>
            <a:solidFill>
              <a:srgbClr val="002060"/>
            </a:solidFill>
            <a:ln>
              <a:solidFill>
                <a:schemeClr val="accent2">
                  <a:lumMod val="50000"/>
                </a:schemeClr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IT" sz="1600" dirty="0">
                  <a:solidFill>
                    <a:schemeClr val="bg1"/>
                  </a:solidFill>
                  <a:latin typeface="Helvetica" pitchFamily="2" charset="0"/>
                </a:rPr>
                <a:t>LS4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675AD8B-C261-5E27-5F33-6A743217DB23}"/>
                </a:ext>
              </a:extLst>
            </p:cNvPr>
            <p:cNvSpPr txBox="1"/>
            <p:nvPr/>
          </p:nvSpPr>
          <p:spPr>
            <a:xfrm>
              <a:off x="8430539" y="1497296"/>
              <a:ext cx="1185797" cy="338554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IT" sz="1600" dirty="0">
                  <a:solidFill>
                    <a:schemeClr val="bg1"/>
                  </a:solidFill>
                  <a:latin typeface="Helvetica" pitchFamily="2" charset="0"/>
                </a:rPr>
                <a:t>Run 5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BAD4EB2-594A-0785-0946-FAD347C5AEC5}"/>
                </a:ext>
              </a:extLst>
            </p:cNvPr>
            <p:cNvSpPr txBox="1"/>
            <p:nvPr/>
          </p:nvSpPr>
          <p:spPr>
            <a:xfrm>
              <a:off x="9653479" y="1497296"/>
              <a:ext cx="760521" cy="338554"/>
            </a:xfrm>
            <a:prstGeom prst="rect">
              <a:avLst/>
            </a:prstGeom>
            <a:solidFill>
              <a:srgbClr val="002060"/>
            </a:solidFill>
            <a:ln>
              <a:solidFill>
                <a:schemeClr val="accent2">
                  <a:lumMod val="50000"/>
                </a:schemeClr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IT" sz="1600" dirty="0">
                  <a:solidFill>
                    <a:schemeClr val="bg1"/>
                  </a:solidFill>
                  <a:latin typeface="Helvetica" pitchFamily="2" charset="0"/>
                </a:rPr>
                <a:t>LS5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7F92568-8F06-0341-8D1B-90D5CCBA3C20}"/>
                </a:ext>
              </a:extLst>
            </p:cNvPr>
            <p:cNvSpPr txBox="1"/>
            <p:nvPr/>
          </p:nvSpPr>
          <p:spPr>
            <a:xfrm>
              <a:off x="10451143" y="1497296"/>
              <a:ext cx="1185797" cy="338554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IT" sz="1600" dirty="0">
                  <a:solidFill>
                    <a:schemeClr val="bg1"/>
                  </a:solidFill>
                  <a:latin typeface="Helvetica" pitchFamily="2" charset="0"/>
                </a:rPr>
                <a:t>Run 6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A7851D2-8293-6617-F115-99D1CAD8AB26}"/>
              </a:ext>
            </a:extLst>
          </p:cNvPr>
          <p:cNvGrpSpPr/>
          <p:nvPr/>
        </p:nvGrpSpPr>
        <p:grpSpPr>
          <a:xfrm>
            <a:off x="6743802" y="2132410"/>
            <a:ext cx="5013499" cy="537242"/>
            <a:chOff x="6743802" y="2132410"/>
            <a:chExt cx="5013499" cy="537242"/>
          </a:xfrm>
        </p:grpSpPr>
        <p:sp>
          <p:nvSpPr>
            <p:cNvPr id="1090" name="Right Arrow 1089">
              <a:extLst>
                <a:ext uri="{FF2B5EF4-FFF2-40B4-BE49-F238E27FC236}">
                  <a16:creationId xmlns:a16="http://schemas.microsoft.com/office/drawing/2014/main" id="{64345F7B-5B69-720F-94DF-5AFC4F37BDB5}"/>
                </a:ext>
              </a:extLst>
            </p:cNvPr>
            <p:cNvSpPr/>
            <p:nvPr/>
          </p:nvSpPr>
          <p:spPr>
            <a:xfrm>
              <a:off x="6743802" y="2132410"/>
              <a:ext cx="4411878" cy="537242"/>
            </a:xfrm>
            <a:prstGeom prst="rightArrow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7" name="TextBox 30">
              <a:extLst>
                <a:ext uri="{FF2B5EF4-FFF2-40B4-BE49-F238E27FC236}">
                  <a16:creationId xmlns:a16="http://schemas.microsoft.com/office/drawing/2014/main" id="{7344367D-3AC5-F91E-7BE1-869B64378CD6}"/>
                </a:ext>
              </a:extLst>
            </p:cNvPr>
            <p:cNvSpPr txBox="1"/>
            <p:nvPr/>
          </p:nvSpPr>
          <p:spPr>
            <a:xfrm>
              <a:off x="6743802" y="2245144"/>
              <a:ext cx="50134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400" dirty="0">
                  <a:solidFill>
                    <a:schemeClr val="accent2">
                      <a:lumMod val="50000"/>
                    </a:schemeClr>
                  </a:solidFill>
                  <a:latin typeface="Helvetica" pitchFamily="2" charset="0"/>
                </a:rPr>
                <a:t>High luminosity LHC</a:t>
              </a:r>
            </a:p>
          </p:txBody>
        </p:sp>
      </p:grpSp>
      <p:cxnSp>
        <p:nvCxnSpPr>
          <p:cNvPr id="31" name="Straight Arrow Connector 38">
            <a:extLst>
              <a:ext uri="{FF2B5EF4-FFF2-40B4-BE49-F238E27FC236}">
                <a16:creationId xmlns:a16="http://schemas.microsoft.com/office/drawing/2014/main" id="{F60B4F78-91D2-8A0F-5DB2-BDBFF9F718A3}"/>
              </a:ext>
            </a:extLst>
          </p:cNvPr>
          <p:cNvCxnSpPr/>
          <p:nvPr/>
        </p:nvCxnSpPr>
        <p:spPr>
          <a:xfrm flipV="1">
            <a:off x="5344230" y="2200474"/>
            <a:ext cx="0" cy="29754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AFBBEE9-9848-3733-5949-7EEECBD21708}"/>
              </a:ext>
            </a:extLst>
          </p:cNvPr>
          <p:cNvGrpSpPr/>
          <p:nvPr/>
        </p:nvGrpSpPr>
        <p:grpSpPr>
          <a:xfrm>
            <a:off x="8327650" y="362631"/>
            <a:ext cx="3165755" cy="1442087"/>
            <a:chOff x="8327650" y="362631"/>
            <a:chExt cx="3165755" cy="1442087"/>
          </a:xfrm>
        </p:grpSpPr>
        <p:sp>
          <p:nvSpPr>
            <p:cNvPr id="1078" name="Rectangle 1077">
              <a:extLst>
                <a:ext uri="{FF2B5EF4-FFF2-40B4-BE49-F238E27FC236}">
                  <a16:creationId xmlns:a16="http://schemas.microsoft.com/office/drawing/2014/main" id="{453CCFB8-D2C0-2D4D-1810-B89730FA0CBA}"/>
                </a:ext>
              </a:extLst>
            </p:cNvPr>
            <p:cNvSpPr/>
            <p:nvPr/>
          </p:nvSpPr>
          <p:spPr>
            <a:xfrm>
              <a:off x="8949741" y="362631"/>
              <a:ext cx="2543664" cy="861774"/>
            </a:xfrm>
            <a:prstGeom prst="rect">
              <a:avLst/>
            </a:prstGeom>
            <a:solidFill>
              <a:srgbClr val="1D59AE"/>
            </a:solidFill>
            <a:ln>
              <a:solidFill>
                <a:srgbClr val="1D59AE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IT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ALICE 3: </a:t>
              </a:r>
              <a:r>
                <a:rPr lang="en-IT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whole new dedicated </a:t>
              </a:r>
              <a:r>
                <a:rPr lang="en-IT"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 </a:t>
              </a:r>
              <a:r>
                <a:rPr lang="it-IT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detector</a:t>
              </a:r>
              <a:r>
                <a:rPr lang="en-IT"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!</a:t>
              </a:r>
              <a:endParaRPr lang="en-IT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GB" sz="1600" b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LHCb</a:t>
              </a:r>
              <a:r>
                <a:rPr lang="en-GB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upgrade II 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79" name="Straight Arrow Connector 43">
              <a:extLst>
                <a:ext uri="{FF2B5EF4-FFF2-40B4-BE49-F238E27FC236}">
                  <a16:creationId xmlns:a16="http://schemas.microsoft.com/office/drawing/2014/main" id="{6496D157-710E-4AB9-8DC7-55B848B41792}"/>
                </a:ext>
              </a:extLst>
            </p:cNvPr>
            <p:cNvCxnSpPr>
              <a:cxnSpLocks/>
              <a:stCxn id="1078" idx="1"/>
              <a:endCxn id="39" idx="0"/>
            </p:cNvCxnSpPr>
            <p:nvPr/>
          </p:nvCxnSpPr>
          <p:spPr>
            <a:xfrm flipH="1">
              <a:off x="8327650" y="793518"/>
              <a:ext cx="622091" cy="1011200"/>
            </a:xfrm>
            <a:prstGeom prst="straightConnector1">
              <a:avLst/>
            </a:prstGeom>
            <a:ln w="47625">
              <a:solidFill>
                <a:srgbClr val="1D59A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2181142-B1A9-9242-F009-96608255EFF7}"/>
              </a:ext>
            </a:extLst>
          </p:cNvPr>
          <p:cNvSpPr txBox="1"/>
          <p:nvPr/>
        </p:nvSpPr>
        <p:spPr>
          <a:xfrm>
            <a:off x="5274376" y="3036713"/>
            <a:ext cx="6728637" cy="350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US" sz="2800" b="0" i="0" u="none" strike="noStrike" dirty="0">
                <a:solidFill>
                  <a:srgbClr val="505150"/>
                </a:solidFill>
                <a:effectLst/>
                <a:latin typeface="Arial" panose="020B0604020202020204" pitchFamily="34" charset="0"/>
              </a:rPr>
              <a:t>ALICE 3 </a:t>
            </a:r>
            <a:r>
              <a:rPr lang="en-US" sz="2000" dirty="0">
                <a:latin typeface="Gill Sans Light" panose="020B0302020104020203" pitchFamily="34" charset="-79"/>
                <a:cs typeface="Gill Sans Light" panose="020B0302020104020203" pitchFamily="34" charset="-79"/>
                <a:hlinkClick r:id="rId2"/>
              </a:rPr>
              <a:t>CERN-LHCC-2022-009</a:t>
            </a:r>
            <a:endParaRPr lang="en-US" sz="2000" dirty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  <a:p>
            <a:pPr marL="342900" indent="-342900">
              <a:buFontTx/>
              <a:buChar char="-"/>
            </a:pPr>
            <a:r>
              <a:rPr lang="en-US" sz="2000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Compact all-Si tracker with high-resolution vertex detector.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minimal mass (essentially only sensor)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5 mm from beam (LHC aperture)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Superconducting magnet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Fast readout and online processing.</a:t>
            </a:r>
          </a:p>
          <a:p>
            <a:pPr marL="342900" indent="-342900">
              <a:buFontTx/>
              <a:buChar char="-"/>
            </a:pPr>
            <a:endParaRPr lang="en-US" sz="1000" dirty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  <a:p>
            <a:r>
              <a:rPr lang="en-US" sz="2400" b="1" dirty="0">
                <a:solidFill>
                  <a:srgbClr val="7030A0"/>
                </a:solidFill>
                <a:latin typeface="Gill Sans Light" panose="020B0302020104020203" pitchFamily="34" charset="-79"/>
                <a:cs typeface="Gill Sans Light" panose="020B0302020104020203" pitchFamily="34" charset="-79"/>
              </a:rPr>
              <a:t>Physics focus: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7030A0"/>
                </a:solidFill>
                <a:latin typeface="Gill Sans Light" panose="020B0302020104020203" pitchFamily="34" charset="-79"/>
                <a:cs typeface="Gill Sans Light" panose="020B0302020104020203" pitchFamily="34" charset="-79"/>
              </a:rPr>
              <a:t>low-</a:t>
            </a:r>
            <a:r>
              <a:rPr lang="en-US" sz="2000" dirty="0" err="1">
                <a:solidFill>
                  <a:srgbClr val="7030A0"/>
                </a:solidFill>
                <a:latin typeface="Gill Sans Light" panose="020B0302020104020203" pitchFamily="34" charset="-79"/>
                <a:cs typeface="Gill Sans Light" panose="020B0302020104020203" pitchFamily="34" charset="-79"/>
              </a:rPr>
              <a:t>p</a:t>
            </a:r>
            <a:r>
              <a:rPr lang="en-US" sz="2000" baseline="-25000" dirty="0" err="1">
                <a:solidFill>
                  <a:srgbClr val="7030A0"/>
                </a:solidFill>
                <a:latin typeface="Gill Sans Light" panose="020B0302020104020203" pitchFamily="34" charset="-79"/>
                <a:cs typeface="Gill Sans Light" panose="020B0302020104020203" pitchFamily="34" charset="-79"/>
              </a:rPr>
              <a:t>T</a:t>
            </a:r>
            <a:r>
              <a:rPr lang="en-US" sz="2000" dirty="0">
                <a:solidFill>
                  <a:srgbClr val="7030A0"/>
                </a:solidFill>
                <a:latin typeface="Gill Sans Light" panose="020B0302020104020203" pitchFamily="34" charset="-79"/>
                <a:cs typeface="Gill Sans Light" panose="020B0302020104020203" pitchFamily="34" charset="-79"/>
              </a:rPr>
              <a:t> heavy-flavor precision measurement.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7030A0"/>
                </a:solidFill>
                <a:latin typeface="Gill Sans Light" panose="020B0302020104020203" pitchFamily="34" charset="-79"/>
                <a:cs typeface="Gill Sans Light" panose="020B0302020104020203" pitchFamily="34" charset="-79"/>
              </a:rPr>
              <a:t>electromagnetic radiation from QGP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7030A0"/>
                </a:solidFill>
                <a:latin typeface="Gill Sans Light" panose="020B0302020104020203" pitchFamily="34" charset="-79"/>
                <a:cs typeface="Gill Sans Light" panose="020B0302020104020203" pitchFamily="34" charset="-79"/>
              </a:rPr>
              <a:t>Multi-heavy-flavored hadrons</a:t>
            </a:r>
          </a:p>
        </p:txBody>
      </p:sp>
      <p:sp>
        <p:nvSpPr>
          <p:cNvPr id="10" name="TextBox 36">
            <a:extLst>
              <a:ext uri="{FF2B5EF4-FFF2-40B4-BE49-F238E27FC236}">
                <a16:creationId xmlns:a16="http://schemas.microsoft.com/office/drawing/2014/main" id="{A899C7F2-6E1F-7690-4C77-709A39244B83}"/>
              </a:ext>
            </a:extLst>
          </p:cNvPr>
          <p:cNvSpPr txBox="1"/>
          <p:nvPr/>
        </p:nvSpPr>
        <p:spPr>
          <a:xfrm>
            <a:off x="4869765" y="2484326"/>
            <a:ext cx="948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  <a:latin typeface="Helvetica" pitchFamily="2" charset="0"/>
              </a:rPr>
              <a:t>W</a:t>
            </a:r>
            <a:r>
              <a:rPr lang="en-IT" sz="1400" b="1" dirty="0">
                <a:solidFill>
                  <a:srgbClr val="FF0000"/>
                </a:solidFill>
                <a:latin typeface="Helvetica" pitchFamily="2" charset="0"/>
              </a:rPr>
              <a:t>e are here</a:t>
            </a:r>
          </a:p>
        </p:txBody>
      </p:sp>
      <p:pic>
        <p:nvPicPr>
          <p:cNvPr id="12" name="Picture 11" descr="A diagram of a structure&#10;&#10;Description automatically generated">
            <a:extLst>
              <a:ext uri="{FF2B5EF4-FFF2-40B4-BE49-F238E27FC236}">
                <a16:creationId xmlns:a16="http://schemas.microsoft.com/office/drawing/2014/main" id="{2D4FBB03-1CD6-F650-96DD-C9090308F3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247" y="2643433"/>
            <a:ext cx="4591078" cy="355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5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BE6303-A3C9-9817-9F39-BEA148BEF2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E2D0D-241F-5CCD-60DE-1AD4A1542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4BE10D-0BB3-EA80-BC1E-1479C9B60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t>36</a:t>
            </a:fld>
            <a:endParaRPr lang="pt-B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DA1E5D-97C6-A1F5-B1B2-0E76F81F97AC}"/>
              </a:ext>
            </a:extLst>
          </p:cNvPr>
          <p:cNvSpPr txBox="1"/>
          <p:nvPr/>
        </p:nvSpPr>
        <p:spPr>
          <a:xfrm>
            <a:off x="520330" y="4318326"/>
            <a:ext cx="10889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Run3, brings exciting better data, with much more statistics.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45511B-0BEE-CCC2-E835-C0280ACC8239}"/>
              </a:ext>
            </a:extLst>
          </p:cNvPr>
          <p:cNvSpPr txBox="1"/>
          <p:nvPr/>
        </p:nvSpPr>
        <p:spPr>
          <a:xfrm>
            <a:off x="520330" y="5307940"/>
            <a:ext cx="10889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ALICE 2.1 &amp; ALICE 3 upgrades !!!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AB6B9B-724B-62D8-C070-042E78F6F9C2}"/>
              </a:ext>
            </a:extLst>
          </p:cNvPr>
          <p:cNvSpPr txBox="1"/>
          <p:nvPr/>
        </p:nvSpPr>
        <p:spPr>
          <a:xfrm>
            <a:off x="8835799" y="2620950"/>
            <a:ext cx="2414793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latin typeface="Chalkduster" panose="03050602040202020205" pitchFamily="66" charset="77"/>
              </a:rPr>
              <a:t>It’s great!!!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B77A28-253A-7755-5111-8896D636E2DA}"/>
              </a:ext>
            </a:extLst>
          </p:cNvPr>
          <p:cNvSpPr txBox="1"/>
          <p:nvPr/>
        </p:nvSpPr>
        <p:spPr>
          <a:xfrm>
            <a:off x="5743141" y="4899202"/>
            <a:ext cx="5507451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latin typeface="Chalkduster" panose="03050602040202020205" pitchFamily="66" charset="77"/>
              </a:rPr>
              <a:t>It’s work, but it’s great !!!!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F4654A-2873-8018-04BD-69434CD9B3A7}"/>
              </a:ext>
            </a:extLst>
          </p:cNvPr>
          <p:cNvSpPr txBox="1"/>
          <p:nvPr/>
        </p:nvSpPr>
        <p:spPr>
          <a:xfrm>
            <a:off x="5000191" y="5806046"/>
            <a:ext cx="6250401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latin typeface="Chalkduster" panose="03050602040202020205" pitchFamily="66" charset="77"/>
              </a:rPr>
              <a:t>It’s exciting, it’s the future !!!!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5A4EE7-72F8-35EB-13E4-818F6DC813DA}"/>
              </a:ext>
            </a:extLst>
          </p:cNvPr>
          <p:cNvSpPr txBox="1"/>
          <p:nvPr/>
        </p:nvSpPr>
        <p:spPr>
          <a:xfrm>
            <a:off x="520330" y="3235422"/>
            <a:ext cx="10889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Small systems shows QGP like behavior 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137073-4882-9A10-5818-7E4AE74B730C}"/>
              </a:ext>
            </a:extLst>
          </p:cNvPr>
          <p:cNvSpPr txBox="1"/>
          <p:nvPr/>
        </p:nvSpPr>
        <p:spPr>
          <a:xfrm>
            <a:off x="5169222" y="3780152"/>
            <a:ext cx="6430958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latin typeface="Chalkduster" panose="03050602040202020205" pitchFamily="66" charset="77"/>
              </a:rPr>
              <a:t>It’s puzzling, and it’s great !!!!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17E842-E0B3-044B-8A2B-6AAFC27FC7DA}"/>
              </a:ext>
            </a:extLst>
          </p:cNvPr>
          <p:cNvSpPr txBox="1"/>
          <p:nvPr/>
        </p:nvSpPr>
        <p:spPr>
          <a:xfrm>
            <a:off x="520332" y="1384439"/>
            <a:ext cx="10889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Data from Heavy-Ion collisions is the perfect lab to study QCD.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CC6C43-2F84-41C0-1BE4-A6253DB22D2D}"/>
              </a:ext>
            </a:extLst>
          </p:cNvPr>
          <p:cNvSpPr txBox="1"/>
          <p:nvPr/>
        </p:nvSpPr>
        <p:spPr>
          <a:xfrm>
            <a:off x="520331" y="2117917"/>
            <a:ext cx="108893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Large amount of data, new complex observables and precision measurements available,</a:t>
            </a:r>
          </a:p>
        </p:txBody>
      </p:sp>
    </p:spTree>
    <p:extLst>
      <p:ext uri="{BB962C8B-B14F-4D97-AF65-F5344CB8AC3E}">
        <p14:creationId xmlns:p14="http://schemas.microsoft.com/office/powerpoint/2010/main" val="93858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  <p:bldP spid="5" grpId="0" animBg="1"/>
      <p:bldP spid="6" grpId="0" animBg="1"/>
      <p:bldP spid="8" grpId="0" animBg="1"/>
      <p:bldP spid="9" grpId="0"/>
      <p:bldP spid="10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43DB9F-0474-1D12-977B-AD5AD1AD5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+mj-lt"/>
              </a:rPr>
              <a:t>Experimental investigation of QGP and QCD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D1D861-53EF-D132-7506-1169624FA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4</a:t>
            </a:fld>
            <a:endParaRPr lang="pt-B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6B1475-364B-D8C0-1386-C5D1595101DC}"/>
              </a:ext>
            </a:extLst>
          </p:cNvPr>
          <p:cNvSpPr txBox="1"/>
          <p:nvPr/>
        </p:nvSpPr>
        <p:spPr>
          <a:xfrm>
            <a:off x="4572656" y="3946485"/>
            <a:ext cx="324685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Top energy collisions: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13.6 TeV (pp)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8.16 TeV (p-Pb)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5.44 TeV (Xe-Xe)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5.36 TeV (Pb-Pb)</a:t>
            </a: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906505E3-5714-E70C-01C4-AEBF775D1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95" y="6392924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  <p:grpSp>
        <p:nvGrpSpPr>
          <p:cNvPr id="26" name="Group 1">
            <a:extLst>
              <a:ext uri="{FF2B5EF4-FFF2-40B4-BE49-F238E27FC236}">
                <a16:creationId xmlns:a16="http://schemas.microsoft.com/office/drawing/2014/main" id="{C85C53AC-B533-86A9-4747-E655B78A95F8}"/>
              </a:ext>
            </a:extLst>
          </p:cNvPr>
          <p:cNvGrpSpPr/>
          <p:nvPr/>
        </p:nvGrpSpPr>
        <p:grpSpPr>
          <a:xfrm>
            <a:off x="391785" y="2014244"/>
            <a:ext cx="12018029" cy="1047505"/>
            <a:chOff x="96902" y="1143089"/>
            <a:chExt cx="12018029" cy="1047505"/>
          </a:xfrm>
        </p:grpSpPr>
        <p:sp>
          <p:nvSpPr>
            <p:cNvPr id="27" name="Rectangle 10">
              <a:extLst>
                <a:ext uri="{FF2B5EF4-FFF2-40B4-BE49-F238E27FC236}">
                  <a16:creationId xmlns:a16="http://schemas.microsoft.com/office/drawing/2014/main" id="{EE4AA9C8-24C9-4901-AEFE-43507FDEEF77}"/>
                </a:ext>
              </a:extLst>
            </p:cNvPr>
            <p:cNvSpPr/>
            <p:nvPr/>
          </p:nvSpPr>
          <p:spPr>
            <a:xfrm>
              <a:off x="108973" y="1143089"/>
              <a:ext cx="1200595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b="1" dirty="0">
                  <a:latin typeface="Helvetica" pitchFamily="2" charset="0"/>
                </a:rPr>
                <a:t>2010-2012                     2015-2018                   2022-2024                     2028-2030                  2032-2034            </a:t>
              </a:r>
              <a:r>
                <a:rPr lang="en-GB" sz="1600" b="1" dirty="0">
                  <a:solidFill>
                    <a:srgbClr val="FFFFFF"/>
                  </a:solidFill>
                  <a:latin typeface="Helvetica" pitchFamily="2" charset="0"/>
                </a:rPr>
                <a:t>     </a:t>
              </a:r>
              <a:r>
                <a:rPr lang="en-GB" sz="1600" b="1" dirty="0">
                  <a:latin typeface="Helvetica" pitchFamily="2" charset="0"/>
                </a:rPr>
                <a:t>2036-2039</a:t>
              </a:r>
              <a:endParaRPr lang="en-GB" sz="1600" b="1" dirty="0">
                <a:effectLst/>
                <a:latin typeface="Helvetica" pitchFamily="2" charset="0"/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2DFD536-3199-C3F3-9986-F3E7B2F2CE06}"/>
                </a:ext>
              </a:extLst>
            </p:cNvPr>
            <p:cNvGrpSpPr/>
            <p:nvPr/>
          </p:nvGrpSpPr>
          <p:grpSpPr>
            <a:xfrm>
              <a:off x="96902" y="1497296"/>
              <a:ext cx="11540038" cy="339718"/>
              <a:chOff x="96902" y="1497296"/>
              <a:chExt cx="11540038" cy="339718"/>
            </a:xfrm>
          </p:grpSpPr>
          <p:sp>
            <p:nvSpPr>
              <p:cNvPr id="30" name="TextBox 11">
                <a:extLst>
                  <a:ext uri="{FF2B5EF4-FFF2-40B4-BE49-F238E27FC236}">
                    <a16:creationId xmlns:a16="http://schemas.microsoft.com/office/drawing/2014/main" id="{24AC7924-C1AE-7E8E-CA7E-50B2EFAC297D}"/>
                  </a:ext>
                </a:extLst>
              </p:cNvPr>
              <p:cNvSpPr txBox="1"/>
              <p:nvPr/>
            </p:nvSpPr>
            <p:spPr>
              <a:xfrm>
                <a:off x="96902" y="1498460"/>
                <a:ext cx="1185797" cy="33855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Run I</a:t>
                </a:r>
              </a:p>
            </p:txBody>
          </p:sp>
          <p:sp>
            <p:nvSpPr>
              <p:cNvPr id="31" name="TextBox 12">
                <a:extLst>
                  <a:ext uri="{FF2B5EF4-FFF2-40B4-BE49-F238E27FC236}">
                    <a16:creationId xmlns:a16="http://schemas.microsoft.com/office/drawing/2014/main" id="{7F36D6F4-C343-E8FF-108A-9390A8804321}"/>
                  </a:ext>
                </a:extLst>
              </p:cNvPr>
              <p:cNvSpPr txBox="1"/>
              <p:nvPr/>
            </p:nvSpPr>
            <p:spPr>
              <a:xfrm>
                <a:off x="1308100" y="1498358"/>
                <a:ext cx="952500" cy="338554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LS1</a:t>
                </a:r>
              </a:p>
            </p:txBody>
          </p:sp>
          <p:sp>
            <p:nvSpPr>
              <p:cNvPr id="32" name="TextBox 13">
                <a:extLst>
                  <a:ext uri="{FF2B5EF4-FFF2-40B4-BE49-F238E27FC236}">
                    <a16:creationId xmlns:a16="http://schemas.microsoft.com/office/drawing/2014/main" id="{3C3E815B-62FD-9C13-94E0-8A2A6E105CFC}"/>
                  </a:ext>
                </a:extLst>
              </p:cNvPr>
              <p:cNvSpPr txBox="1"/>
              <p:nvPr/>
            </p:nvSpPr>
            <p:spPr>
              <a:xfrm>
                <a:off x="2283217" y="1497929"/>
                <a:ext cx="1185797" cy="33855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Run 2</a:t>
                </a:r>
              </a:p>
            </p:txBody>
          </p:sp>
          <p:sp>
            <p:nvSpPr>
              <p:cNvPr id="33" name="TextBox 14">
                <a:extLst>
                  <a:ext uri="{FF2B5EF4-FFF2-40B4-BE49-F238E27FC236}">
                    <a16:creationId xmlns:a16="http://schemas.microsoft.com/office/drawing/2014/main" id="{C883CA4D-4329-91A4-8556-C9944328C6DB}"/>
                  </a:ext>
                </a:extLst>
              </p:cNvPr>
              <p:cNvSpPr txBox="1"/>
              <p:nvPr/>
            </p:nvSpPr>
            <p:spPr>
              <a:xfrm>
                <a:off x="3491631" y="1497929"/>
                <a:ext cx="831381" cy="338554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LS2</a:t>
                </a:r>
              </a:p>
            </p:txBody>
          </p:sp>
          <p:sp>
            <p:nvSpPr>
              <p:cNvPr id="34" name="TextBox 15">
                <a:extLst>
                  <a:ext uri="{FF2B5EF4-FFF2-40B4-BE49-F238E27FC236}">
                    <a16:creationId xmlns:a16="http://schemas.microsoft.com/office/drawing/2014/main" id="{B2AC62B7-D022-9644-C0C4-3D35E8A6BB49}"/>
                  </a:ext>
                </a:extLst>
              </p:cNvPr>
              <p:cNvSpPr txBox="1"/>
              <p:nvPr/>
            </p:nvSpPr>
            <p:spPr>
              <a:xfrm>
                <a:off x="4345629" y="1497929"/>
                <a:ext cx="1185797" cy="33855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Run 3</a:t>
                </a:r>
              </a:p>
            </p:txBody>
          </p:sp>
          <p:sp>
            <p:nvSpPr>
              <p:cNvPr id="35" name="TextBox 16">
                <a:extLst>
                  <a:ext uri="{FF2B5EF4-FFF2-40B4-BE49-F238E27FC236}">
                    <a16:creationId xmlns:a16="http://schemas.microsoft.com/office/drawing/2014/main" id="{A6F0BE22-38D8-4E5D-A5DA-054790B22EE3}"/>
                  </a:ext>
                </a:extLst>
              </p:cNvPr>
              <p:cNvSpPr txBox="1"/>
              <p:nvPr/>
            </p:nvSpPr>
            <p:spPr>
              <a:xfrm>
                <a:off x="5554043" y="1497296"/>
                <a:ext cx="858759" cy="338554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LS3</a:t>
                </a:r>
              </a:p>
            </p:txBody>
          </p:sp>
          <p:sp>
            <p:nvSpPr>
              <p:cNvPr id="36" name="TextBox 17">
                <a:extLst>
                  <a:ext uri="{FF2B5EF4-FFF2-40B4-BE49-F238E27FC236}">
                    <a16:creationId xmlns:a16="http://schemas.microsoft.com/office/drawing/2014/main" id="{B41DB65A-C408-64AD-83C1-7A9EDA10A415}"/>
                  </a:ext>
                </a:extLst>
              </p:cNvPr>
              <p:cNvSpPr txBox="1"/>
              <p:nvPr/>
            </p:nvSpPr>
            <p:spPr>
              <a:xfrm>
                <a:off x="6448641" y="1497296"/>
                <a:ext cx="1185797" cy="33855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Run 4</a:t>
                </a:r>
              </a:p>
            </p:txBody>
          </p:sp>
          <p:sp>
            <p:nvSpPr>
              <p:cNvPr id="37" name="TextBox 18">
                <a:extLst>
                  <a:ext uri="{FF2B5EF4-FFF2-40B4-BE49-F238E27FC236}">
                    <a16:creationId xmlns:a16="http://schemas.microsoft.com/office/drawing/2014/main" id="{8E3B8D6C-4182-4B15-84F9-7244BF2A5521}"/>
                  </a:ext>
                </a:extLst>
              </p:cNvPr>
              <p:cNvSpPr txBox="1"/>
              <p:nvPr/>
            </p:nvSpPr>
            <p:spPr>
              <a:xfrm>
                <a:off x="7670277" y="1497296"/>
                <a:ext cx="724423" cy="338554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LS4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1D970D1A-5F13-C87E-E414-5EE4D09DC438}"/>
                  </a:ext>
                </a:extLst>
              </p:cNvPr>
              <p:cNvSpPr txBox="1"/>
              <p:nvPr/>
            </p:nvSpPr>
            <p:spPr>
              <a:xfrm>
                <a:off x="8430539" y="1497296"/>
                <a:ext cx="1185797" cy="33855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Run 5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6E4CDCE-92BA-FF7D-6742-04FABC639C7E}"/>
                  </a:ext>
                </a:extLst>
              </p:cNvPr>
              <p:cNvSpPr txBox="1"/>
              <p:nvPr/>
            </p:nvSpPr>
            <p:spPr>
              <a:xfrm>
                <a:off x="9653479" y="1497296"/>
                <a:ext cx="760521" cy="338554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LS5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DE7B9E7-59A3-29A7-001C-E07243DC58D6}"/>
                  </a:ext>
                </a:extLst>
              </p:cNvPr>
              <p:cNvSpPr txBox="1"/>
              <p:nvPr/>
            </p:nvSpPr>
            <p:spPr>
              <a:xfrm>
                <a:off x="10451143" y="1497296"/>
                <a:ext cx="1185797" cy="33855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IT" sz="1600" dirty="0">
                    <a:solidFill>
                      <a:schemeClr val="bg1"/>
                    </a:solidFill>
                    <a:latin typeface="Helvetica" pitchFamily="2" charset="0"/>
                  </a:rPr>
                  <a:t>Run 6</a:t>
                </a:r>
              </a:p>
            </p:txBody>
          </p:sp>
        </p:grpSp>
        <p:cxnSp>
          <p:nvCxnSpPr>
            <p:cNvPr id="29" name="Straight Arrow Connector 38">
              <a:extLst>
                <a:ext uri="{FF2B5EF4-FFF2-40B4-BE49-F238E27FC236}">
                  <a16:creationId xmlns:a16="http://schemas.microsoft.com/office/drawing/2014/main" id="{9AC7D978-C03A-D77F-10A9-F45D6B6241B4}"/>
                </a:ext>
              </a:extLst>
            </p:cNvPr>
            <p:cNvCxnSpPr/>
            <p:nvPr/>
          </p:nvCxnSpPr>
          <p:spPr>
            <a:xfrm flipV="1">
              <a:off x="5049069" y="1893052"/>
              <a:ext cx="0" cy="29754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D7C854A-817E-8282-1D0D-4719CBBA7BF1}"/>
              </a:ext>
            </a:extLst>
          </p:cNvPr>
          <p:cNvGrpSpPr/>
          <p:nvPr/>
        </p:nvGrpSpPr>
        <p:grpSpPr>
          <a:xfrm>
            <a:off x="404276" y="2979518"/>
            <a:ext cx="11527544" cy="461665"/>
            <a:chOff x="404276" y="2331336"/>
            <a:chExt cx="11527544" cy="461665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12323CE-321B-CF7D-EF46-A0CF64847953}"/>
                </a:ext>
              </a:extLst>
            </p:cNvPr>
            <p:cNvSpPr txBox="1"/>
            <p:nvPr/>
          </p:nvSpPr>
          <p:spPr>
            <a:xfrm>
              <a:off x="404276" y="2331336"/>
              <a:ext cx="3726299" cy="46166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+mj-lt"/>
                </a:rPr>
                <a:t>ALICE 1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236FBC4-04E1-86D0-307E-B1979537A35B}"/>
                </a:ext>
              </a:extLst>
            </p:cNvPr>
            <p:cNvSpPr txBox="1"/>
            <p:nvPr/>
          </p:nvSpPr>
          <p:spPr>
            <a:xfrm>
              <a:off x="4146393" y="2331336"/>
              <a:ext cx="2249070" cy="461665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+mj-lt"/>
                </a:rPr>
                <a:t>ALICE 2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B7FA89D-4D30-92AA-2188-96CCF3FAE762}"/>
                </a:ext>
              </a:extLst>
            </p:cNvPr>
            <p:cNvSpPr txBox="1"/>
            <p:nvPr/>
          </p:nvSpPr>
          <p:spPr>
            <a:xfrm>
              <a:off x="6406835" y="2331336"/>
              <a:ext cx="1938512" cy="461665"/>
            </a:xfrm>
            <a:prstGeom prst="rect">
              <a:avLst/>
            </a:prstGeom>
            <a:solidFill>
              <a:srgbClr val="F46B1B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+mj-lt"/>
                </a:rPr>
                <a:t>ALICE 2.1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ECD6A34-384D-B1B4-4DB4-AA38D79FE9B9}"/>
                </a:ext>
              </a:extLst>
            </p:cNvPr>
            <p:cNvSpPr txBox="1"/>
            <p:nvPr/>
          </p:nvSpPr>
          <p:spPr>
            <a:xfrm>
              <a:off x="8390109" y="2331336"/>
              <a:ext cx="3541711" cy="461665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+mj-lt"/>
                </a:rPr>
                <a:t>ALICE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9572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574A05-9953-2623-0875-DEF25C471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CC407A7-2449-E194-DFF2-13DF842DD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ALICE 2, improved for Run 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51D370-F512-375B-0BA9-33F216020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5</a:t>
            </a:fld>
            <a:endParaRPr lang="pt-B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3EC2F3-148E-D698-C669-54016422745A}"/>
              </a:ext>
            </a:extLst>
          </p:cNvPr>
          <p:cNvSpPr txBox="1"/>
          <p:nvPr/>
        </p:nvSpPr>
        <p:spPr>
          <a:xfrm>
            <a:off x="432957" y="1322104"/>
            <a:ext cx="5364033" cy="193899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n-US" sz="2400" b="1" dirty="0">
                <a:solidFill>
                  <a:srgbClr val="0432FF"/>
                </a:solidFill>
                <a:latin typeface="+mj-lt"/>
              </a:rPr>
              <a:t>Improved Tracking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ITS2 – 7 layers of fully Monolithic Pixel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Higher resolution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Closer to IP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Low mass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A6D60C-A084-BAA7-5D73-25D1B5C26DE2}"/>
              </a:ext>
            </a:extLst>
          </p:cNvPr>
          <p:cNvSpPr txBox="1"/>
          <p:nvPr/>
        </p:nvSpPr>
        <p:spPr>
          <a:xfrm>
            <a:off x="6607476" y="1322104"/>
            <a:ext cx="4106317" cy="156966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n-US" sz="2400" b="1" dirty="0">
                <a:solidFill>
                  <a:srgbClr val="0432FF"/>
                </a:solidFill>
                <a:latin typeface="+mj-lt"/>
              </a:rPr>
              <a:t>Higher rates: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TPC with continuous readout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MWPC replaced by GEMs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Upgraded fast electronics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0D1CABF-61B5-C82C-EC82-23DB416C2F9E}"/>
              </a:ext>
            </a:extLst>
          </p:cNvPr>
          <p:cNvGrpSpPr/>
          <p:nvPr/>
        </p:nvGrpSpPr>
        <p:grpSpPr>
          <a:xfrm>
            <a:off x="5371863" y="3066095"/>
            <a:ext cx="6307149" cy="1792335"/>
            <a:chOff x="467494" y="4659787"/>
            <a:chExt cx="6307149" cy="1792335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F53BFAB-F075-20F6-7907-0A3925D608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494" y="4659787"/>
              <a:ext cx="2333614" cy="1554770"/>
            </a:xfrm>
            <a:prstGeom prst="rect">
              <a:avLst/>
            </a:prstGeom>
            <a:grpFill/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642B1B0-EAAF-E034-C4D4-6A1FE1F7EFB8}"/>
                </a:ext>
              </a:extLst>
            </p:cNvPr>
            <p:cNvSpPr txBox="1"/>
            <p:nvPr/>
          </p:nvSpPr>
          <p:spPr>
            <a:xfrm>
              <a:off x="2880051" y="4697796"/>
              <a:ext cx="3894592" cy="175432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432FF"/>
                  </a:solidFill>
                  <a:latin typeface="+mj-lt"/>
                </a:rPr>
                <a:t>SAMPA chip</a:t>
              </a:r>
            </a:p>
            <a:p>
              <a:pPr marL="342900" indent="-342900" algn="l">
                <a:buFont typeface="Arial" panose="020B0604020202020204" pitchFamily="34" charset="0"/>
                <a:buChar char="•"/>
              </a:pPr>
              <a:r>
                <a:rPr lang="en-US" dirty="0">
                  <a:latin typeface="+mj-lt"/>
                </a:rPr>
                <a:t>32 input channels ASIC, made in CMOS 130nm technology</a:t>
              </a:r>
            </a:p>
            <a:p>
              <a:pPr marL="342900" indent="-342900" algn="l">
                <a:buFont typeface="Arial" panose="020B0604020202020204" pitchFamily="34" charset="0"/>
                <a:buChar char="•"/>
              </a:pPr>
              <a:r>
                <a:rPr lang="en-US" dirty="0">
                  <a:latin typeface="+mj-lt"/>
                </a:rPr>
                <a:t>Combines analogic and digital functionalities in the same chip</a:t>
              </a:r>
            </a:p>
            <a:p>
              <a:pPr marL="342900" indent="-342900" algn="l">
                <a:buFont typeface="Arial" panose="020B0604020202020204" pitchFamily="34" charset="0"/>
                <a:buChar char="•"/>
              </a:pPr>
              <a:r>
                <a:rPr lang="en-US" dirty="0">
                  <a:latin typeface="+mj-lt"/>
                </a:rPr>
                <a:t>Continuous readout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E15EAE7C-C062-BFAD-674A-7EC7DFA3F6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595" y="3360510"/>
            <a:ext cx="3894592" cy="29958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1D4511F-9A3A-4ED4-7609-A9ADB0B6348D}"/>
              </a:ext>
            </a:extLst>
          </p:cNvPr>
          <p:cNvSpPr txBox="1"/>
          <p:nvPr/>
        </p:nvSpPr>
        <p:spPr>
          <a:xfrm>
            <a:off x="5465199" y="5070770"/>
            <a:ext cx="4750981" cy="156966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n-US" sz="2400" b="1" dirty="0">
                <a:solidFill>
                  <a:srgbClr val="0432FF"/>
                </a:solidFill>
                <a:latin typeface="+mj-lt"/>
              </a:rPr>
              <a:t>Other upgrades: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New Fast Interaction Trigger (FIT)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New Muon Forward Tracker (MFT)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New event processing farm</a:t>
            </a: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161BCE6D-B321-AEB7-D269-0687BB374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95" y="6392924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</p:spTree>
    <p:extLst>
      <p:ext uri="{BB962C8B-B14F-4D97-AF65-F5344CB8AC3E}">
        <p14:creationId xmlns:p14="http://schemas.microsoft.com/office/powerpoint/2010/main" val="1095284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CF766-0883-6C2C-EAB3-3945A0AB5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better detector in Run 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69A6F5-9016-A907-396A-0E3DE3D2A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HEPNP, Valparaiso 2025, J. Takahashi for the ALICE collaboration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78E95E-9B13-EFE3-AF1A-1C0C11A5D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6</a:t>
            </a:fld>
            <a:endParaRPr lang="pt-B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C6F497-3D9F-EC16-B350-4266AF15093B}"/>
              </a:ext>
            </a:extLst>
          </p:cNvPr>
          <p:cNvSpPr txBox="1"/>
          <p:nvPr/>
        </p:nvSpPr>
        <p:spPr>
          <a:xfrm>
            <a:off x="2606985" y="1164561"/>
            <a:ext cx="5896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BR" sz="2400" dirty="0">
                <a:latin typeface="+mj-lt"/>
              </a:rPr>
              <a:t>Full Online </a:t>
            </a:r>
            <a:r>
              <a:rPr lang="en-US" sz="2400" dirty="0">
                <a:latin typeface="+mj-lt"/>
              </a:rPr>
              <a:t>and</a:t>
            </a:r>
            <a:r>
              <a:rPr lang="pt-BR" sz="2400" dirty="0">
                <a:latin typeface="+mj-lt"/>
              </a:rPr>
              <a:t> Offline software upgrades (O2)</a:t>
            </a:r>
          </a:p>
        </p:txBody>
      </p:sp>
      <p:pic>
        <p:nvPicPr>
          <p:cNvPr id="6" name="Picture 5" descr="A close-up of a light&#10;&#10;Description automatically generated">
            <a:extLst>
              <a:ext uri="{FF2B5EF4-FFF2-40B4-BE49-F238E27FC236}">
                <a16:creationId xmlns:a16="http://schemas.microsoft.com/office/drawing/2014/main" id="{6F8C8272-3813-9056-9F20-7A969140AA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972" y="1565599"/>
            <a:ext cx="7878084" cy="4858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536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26" name="Ink 225">
                <a:extLst>
                  <a:ext uri="{FF2B5EF4-FFF2-40B4-BE49-F238E27FC236}">
                    <a16:creationId xmlns:a16="http://schemas.microsoft.com/office/drawing/2014/main" id="{E1BE0CAE-7A83-2A5E-725E-84ADE07D151D}"/>
                  </a:ext>
                </a:extLst>
              </p14:cNvPr>
              <p14:cNvContentPartPr/>
              <p14:nvPr/>
            </p14:nvContentPartPr>
            <p14:xfrm>
              <a:off x="3928387" y="2880112"/>
              <a:ext cx="4321800" cy="3026160"/>
            </p14:xfrm>
          </p:contentPart>
        </mc:Choice>
        <mc:Fallback xmlns="">
          <p:pic>
            <p:nvPicPr>
              <p:cNvPr id="226" name="Ink 225">
                <a:extLst>
                  <a:ext uri="{FF2B5EF4-FFF2-40B4-BE49-F238E27FC236}">
                    <a16:creationId xmlns:a16="http://schemas.microsoft.com/office/drawing/2014/main" id="{E1BE0CAE-7A83-2A5E-725E-84ADE07D151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38387" y="2700472"/>
                <a:ext cx="4501440" cy="3385800"/>
              </a:xfrm>
              <a:prstGeom prst="rect">
                <a:avLst/>
              </a:prstGeom>
            </p:spPr>
          </p:pic>
        </mc:Fallback>
      </mc:AlternateContent>
      <p:grpSp>
        <p:nvGrpSpPr>
          <p:cNvPr id="59" name="Group 58">
            <a:extLst>
              <a:ext uri="{FF2B5EF4-FFF2-40B4-BE49-F238E27FC236}">
                <a16:creationId xmlns:a16="http://schemas.microsoft.com/office/drawing/2014/main" id="{2963B306-850E-B4C0-D3BC-3890185F0321}"/>
              </a:ext>
            </a:extLst>
          </p:cNvPr>
          <p:cNvGrpSpPr/>
          <p:nvPr/>
        </p:nvGrpSpPr>
        <p:grpSpPr>
          <a:xfrm>
            <a:off x="8265933" y="4651197"/>
            <a:ext cx="1892863" cy="1253081"/>
            <a:chOff x="7719265" y="3946221"/>
            <a:chExt cx="2088720" cy="1566359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EE652030-0F1A-3769-8457-2AFDEB54B7C4}"/>
                    </a:ext>
                  </a:extLst>
                </p14:cNvPr>
                <p14:cNvContentPartPr/>
                <p14:nvPr/>
              </p14:nvContentPartPr>
              <p14:xfrm>
                <a:off x="7783578" y="4241060"/>
                <a:ext cx="1965240" cy="127152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EE652030-0F1A-3769-8457-2AFDEB54B7C4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684263" y="4042447"/>
                  <a:ext cx="2163472" cy="166834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37839E9F-72E1-ABD1-7E07-D692571932AF}"/>
                    </a:ext>
                  </a:extLst>
                </p14:cNvPr>
                <p14:cNvContentPartPr/>
                <p14:nvPr/>
              </p14:nvContentPartPr>
              <p14:xfrm>
                <a:off x="8296938" y="4152025"/>
                <a:ext cx="1435320" cy="972835"/>
              </p14:xfrm>
            </p:contentPart>
          </mc:Choice>
          <mc:Fallback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37839E9F-72E1-ABD1-7E07-D692571932AF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8197622" y="3927040"/>
                  <a:ext cx="1633555" cy="142235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8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39C076C4-E13A-15D5-1784-5332D287E610}"/>
                    </a:ext>
                  </a:extLst>
                </p14:cNvPr>
                <p14:cNvContentPartPr/>
                <p14:nvPr/>
              </p14:nvContentPartPr>
              <p14:xfrm>
                <a:off x="7719265" y="3946221"/>
                <a:ext cx="2088720" cy="543240"/>
              </p14:xfrm>
            </p:contentPart>
          </mc:Choice>
          <mc:Fallback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39C076C4-E13A-15D5-1784-5332D287E610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709334" y="3934978"/>
                  <a:ext cx="2108185" cy="56527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9F0D109E-2E7B-58E1-8FA8-84861F010D81}"/>
              </a:ext>
            </a:extLst>
          </p:cNvPr>
          <p:cNvGrpSpPr/>
          <p:nvPr/>
        </p:nvGrpSpPr>
        <p:grpSpPr>
          <a:xfrm>
            <a:off x="7776756" y="2721121"/>
            <a:ext cx="2407900" cy="2259465"/>
            <a:chOff x="7135412" y="2637823"/>
            <a:chExt cx="2779362" cy="1891131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146" name="Ink 145">
                  <a:extLst>
                    <a:ext uri="{FF2B5EF4-FFF2-40B4-BE49-F238E27FC236}">
                      <a16:creationId xmlns:a16="http://schemas.microsoft.com/office/drawing/2014/main" id="{52B9B787-D6E8-89E1-C527-EA0BB4CA3A22}"/>
                    </a:ext>
                  </a:extLst>
                </p14:cNvPr>
                <p14:cNvContentPartPr/>
                <p14:nvPr/>
              </p14:nvContentPartPr>
              <p14:xfrm rot="494812">
                <a:off x="7752974" y="3697136"/>
                <a:ext cx="2161800" cy="831818"/>
              </p14:xfrm>
            </p:contentPart>
          </mc:Choice>
          <mc:Fallback>
            <p:pic>
              <p:nvPicPr>
                <p:cNvPr id="146" name="Ink 145">
                  <a:extLst>
                    <a:ext uri="{FF2B5EF4-FFF2-40B4-BE49-F238E27FC236}">
                      <a16:creationId xmlns:a16="http://schemas.microsoft.com/office/drawing/2014/main" id="{52B9B787-D6E8-89E1-C527-EA0BB4CA3A22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 rot="494812">
                  <a:off x="7649081" y="3546499"/>
                  <a:ext cx="2369170" cy="113279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147" name="Ink 146">
                  <a:extLst>
                    <a:ext uri="{FF2B5EF4-FFF2-40B4-BE49-F238E27FC236}">
                      <a16:creationId xmlns:a16="http://schemas.microsoft.com/office/drawing/2014/main" id="{C45FDE68-0986-F190-3C94-2CF5EA208CF7}"/>
                    </a:ext>
                  </a:extLst>
                </p14:cNvPr>
                <p14:cNvContentPartPr/>
                <p14:nvPr/>
              </p14:nvContentPartPr>
              <p14:xfrm>
                <a:off x="7326200" y="2921041"/>
                <a:ext cx="2255401" cy="1229488"/>
              </p14:xfrm>
            </p:contentPart>
          </mc:Choice>
          <mc:Fallback>
            <p:pic>
              <p:nvPicPr>
                <p:cNvPr id="147" name="Ink 146">
                  <a:extLst>
                    <a:ext uri="{FF2B5EF4-FFF2-40B4-BE49-F238E27FC236}">
                      <a16:creationId xmlns:a16="http://schemas.microsoft.com/office/drawing/2014/main" id="{C45FDE68-0986-F190-3C94-2CF5EA208CF7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7222322" y="2770332"/>
                  <a:ext cx="2462742" cy="15306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148" name="Ink 147">
                  <a:extLst>
                    <a:ext uri="{FF2B5EF4-FFF2-40B4-BE49-F238E27FC236}">
                      <a16:creationId xmlns:a16="http://schemas.microsoft.com/office/drawing/2014/main" id="{CCC41F49-2F6F-0A7E-6EFB-5C965C19D2A0}"/>
                    </a:ext>
                  </a:extLst>
                </p14:cNvPr>
                <p14:cNvContentPartPr/>
                <p14:nvPr/>
              </p14:nvContentPartPr>
              <p14:xfrm>
                <a:off x="7135412" y="2637823"/>
                <a:ext cx="2382328" cy="1184961"/>
              </p14:xfrm>
            </p:contentPart>
          </mc:Choice>
          <mc:Fallback>
            <p:pic>
              <p:nvPicPr>
                <p:cNvPr id="148" name="Ink 147">
                  <a:extLst>
                    <a:ext uri="{FF2B5EF4-FFF2-40B4-BE49-F238E27FC236}">
                      <a16:creationId xmlns:a16="http://schemas.microsoft.com/office/drawing/2014/main" id="{CCC41F49-2F6F-0A7E-6EFB-5C965C19D2A0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7031525" y="2487141"/>
                  <a:ext cx="2589686" cy="1486023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F2051916-4F5A-A702-4879-2D5446CF9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+mj-lt"/>
              </a:rPr>
              <a:t>Probing the nuclear matter phase diagram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5DE781-517C-3641-57C8-6261AD3AA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7</a:t>
            </a:fld>
            <a:endParaRPr lang="pt-BR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849336A-2EA5-A251-303C-E3EA05D3ED3A}"/>
              </a:ext>
            </a:extLst>
          </p:cNvPr>
          <p:cNvGrpSpPr/>
          <p:nvPr/>
        </p:nvGrpSpPr>
        <p:grpSpPr>
          <a:xfrm>
            <a:off x="3348927" y="3131154"/>
            <a:ext cx="7114060" cy="3413446"/>
            <a:chOff x="2822925" y="2704001"/>
            <a:chExt cx="7043081" cy="3379389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601E4E65-CA76-C77B-9B7E-0E9944A10DB4}"/>
                    </a:ext>
                  </a:extLst>
                </p14:cNvPr>
                <p14:cNvContentPartPr/>
                <p14:nvPr/>
              </p14:nvContentPartPr>
              <p14:xfrm>
                <a:off x="2822925" y="2704001"/>
                <a:ext cx="339364" cy="2244927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601E4E65-CA76-C77B-9B7E-0E9944A10DB4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807613" y="2688671"/>
                  <a:ext cx="369633" cy="22752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5646FAEC-FF1C-8C99-BBE1-CFB3F76D6015}"/>
                    </a:ext>
                  </a:extLst>
                </p14:cNvPr>
                <p14:cNvContentPartPr/>
                <p14:nvPr/>
              </p14:nvContentPartPr>
              <p14:xfrm>
                <a:off x="6655526" y="5816270"/>
                <a:ext cx="116640" cy="18900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5646FAEC-FF1C-8C99-BBE1-CFB3F76D6015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6640188" y="5800936"/>
                  <a:ext cx="146959" cy="21931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F295D541-E507-053F-35A1-C8D27D0690A7}"/>
                    </a:ext>
                  </a:extLst>
                </p14:cNvPr>
                <p14:cNvContentPartPr/>
                <p14:nvPr/>
              </p14:nvContentPartPr>
              <p14:xfrm>
                <a:off x="6790886" y="5778470"/>
                <a:ext cx="2518560" cy="30492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F295D541-E507-053F-35A1-C8D27D0690A7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6775559" y="5763171"/>
                  <a:ext cx="2548857" cy="33480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E9BCAABA-4DA0-9E4F-9DF1-E3D7D4B3CA84}"/>
                    </a:ext>
                  </a:extLst>
                </p14:cNvPr>
                <p14:cNvContentPartPr/>
                <p14:nvPr/>
              </p14:nvContentPartPr>
              <p14:xfrm>
                <a:off x="9321686" y="5822750"/>
                <a:ext cx="544320" cy="23904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E9BCAABA-4DA0-9E4F-9DF1-E3D7D4B3CA84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9306358" y="5807409"/>
                  <a:ext cx="574619" cy="269009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2020641-9F0F-3533-BD85-81D2B572481C}"/>
              </a:ext>
            </a:extLst>
          </p:cNvPr>
          <p:cNvGrpSpPr/>
          <p:nvPr/>
        </p:nvGrpSpPr>
        <p:grpSpPr>
          <a:xfrm>
            <a:off x="6391612" y="5327076"/>
            <a:ext cx="1107265" cy="1107935"/>
            <a:chOff x="5860286" y="5025643"/>
            <a:chExt cx="959966" cy="960547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C511C565-D520-B5EA-D08D-1A371E8B178C}"/>
                    </a:ext>
                  </a:extLst>
                </p14:cNvPr>
                <p14:cNvContentPartPr/>
                <p14:nvPr/>
              </p14:nvContentPartPr>
              <p14:xfrm>
                <a:off x="5860286" y="5787830"/>
                <a:ext cx="305280" cy="19512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C511C565-D520-B5EA-D08D-1A371E8B178C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846864" y="5774427"/>
                  <a:ext cx="331813" cy="22161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AB6E947D-3156-68B1-39F7-A714250D0156}"/>
                    </a:ext>
                  </a:extLst>
                </p14:cNvPr>
                <p14:cNvContentPartPr/>
                <p14:nvPr/>
              </p14:nvContentPartPr>
              <p14:xfrm>
                <a:off x="6202646" y="5617910"/>
                <a:ext cx="211320" cy="36828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AB6E947D-3156-68B1-39F7-A714250D0156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6189204" y="5604490"/>
                  <a:ext cx="237579" cy="39480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15DD53DD-3F34-7A01-C76F-B3D58AD762A5}"/>
                    </a:ext>
                  </a:extLst>
                </p14:cNvPr>
                <p14:cNvContentPartPr/>
                <p14:nvPr/>
              </p14:nvContentPartPr>
              <p14:xfrm>
                <a:off x="6029332" y="5025643"/>
                <a:ext cx="534960" cy="23256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15DD53DD-3F34-7A01-C76F-B3D58AD762A5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015903" y="5012532"/>
                  <a:ext cx="561193" cy="2590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87620FBE-0D6E-C1E2-1823-0E8BCBC41018}"/>
                    </a:ext>
                  </a:extLst>
                </p14:cNvPr>
                <p14:cNvContentPartPr/>
                <p14:nvPr/>
              </p14:nvContentPartPr>
              <p14:xfrm>
                <a:off x="6544852" y="5119965"/>
                <a:ext cx="275400" cy="11376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87620FBE-0D6E-C1E2-1823-0E8BCBC41018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6531425" y="5106489"/>
                  <a:ext cx="301941" cy="1403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4EB83F49-9400-071C-A4C7-308DFAECAE0C}"/>
                    </a:ext>
                  </a:extLst>
                </p14:cNvPr>
                <p14:cNvContentPartPr/>
                <p14:nvPr/>
              </p14:nvContentPartPr>
              <p14:xfrm>
                <a:off x="6045173" y="5279083"/>
                <a:ext cx="732600" cy="21564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4EB83F49-9400-071C-A4C7-308DFAECAE0C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6031757" y="5265664"/>
                  <a:ext cx="759121" cy="241854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95F4095A-03EF-FFB2-1D6C-22F38D89825F}"/>
                  </a:ext>
                </a:extLst>
              </p14:cNvPr>
              <p14:cNvContentPartPr/>
              <p14:nvPr/>
            </p14:nvContentPartPr>
            <p14:xfrm>
              <a:off x="5081214" y="5796858"/>
              <a:ext cx="1153596" cy="23359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95F4095A-03EF-FFB2-1D6C-22F38D89825F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5065737" y="5781381"/>
                <a:ext cx="1184191" cy="264183"/>
              </a:xfrm>
              <a:prstGeom prst="rect">
                <a:avLst/>
              </a:prstGeom>
            </p:spPr>
          </p:pic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B92CA4AF-18AF-3B37-F867-73AD58E8426A}"/>
              </a:ext>
            </a:extLst>
          </p:cNvPr>
          <p:cNvGrpSpPr/>
          <p:nvPr/>
        </p:nvGrpSpPr>
        <p:grpSpPr>
          <a:xfrm>
            <a:off x="5939167" y="3285036"/>
            <a:ext cx="2173432" cy="1728110"/>
            <a:chOff x="5053546" y="2568869"/>
            <a:chExt cx="2398320" cy="1906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60A8A02A-DE5A-17EC-1470-0645C7D84A3C}"/>
                    </a:ext>
                  </a:extLst>
                </p14:cNvPr>
                <p14:cNvContentPartPr/>
                <p14:nvPr/>
              </p14:nvContentPartPr>
              <p14:xfrm>
                <a:off x="5053546" y="2568869"/>
                <a:ext cx="964440" cy="47664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60A8A02A-DE5A-17EC-1470-0645C7D84A3C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5036466" y="2551804"/>
                  <a:ext cx="998203" cy="51037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603081F6-1217-C7A2-E644-4BE9659BA7C8}"/>
                    </a:ext>
                  </a:extLst>
                </p14:cNvPr>
                <p14:cNvContentPartPr/>
                <p14:nvPr/>
              </p14:nvContentPartPr>
              <p14:xfrm>
                <a:off x="6107986" y="2999789"/>
                <a:ext cx="518760" cy="46692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603081F6-1217-C7A2-E644-4BE9659BA7C8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6090906" y="2982702"/>
                  <a:ext cx="552523" cy="5003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1AD1DF3F-38A7-F154-A1EC-B705C2457CEF}"/>
                    </a:ext>
                  </a:extLst>
                </p14:cNvPr>
                <p14:cNvContentPartPr/>
                <p14:nvPr/>
              </p14:nvContentPartPr>
              <p14:xfrm>
                <a:off x="6752026" y="3428549"/>
                <a:ext cx="699840" cy="104724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1AD1DF3F-38A7-F154-A1EC-B705C2457CEF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6734947" y="3411472"/>
                  <a:ext cx="733601" cy="1080996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818581E-54DA-F092-224F-017E0F901BD0}"/>
              </a:ext>
            </a:extLst>
          </p:cNvPr>
          <p:cNvGrpSpPr/>
          <p:nvPr/>
        </p:nvGrpSpPr>
        <p:grpSpPr>
          <a:xfrm>
            <a:off x="3812629" y="1649120"/>
            <a:ext cx="1810323" cy="1203511"/>
            <a:chOff x="2854097" y="908540"/>
            <a:chExt cx="1997640" cy="1328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2E211726-88C4-38E0-C1E3-17B21DDCBE52}"/>
                    </a:ext>
                  </a:extLst>
                </p14:cNvPr>
                <p14:cNvContentPartPr/>
                <p14:nvPr/>
              </p14:nvContentPartPr>
              <p14:xfrm>
                <a:off x="3120497" y="1028420"/>
                <a:ext cx="276480" cy="22212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2E211726-88C4-38E0-C1E3-17B21DDCBE52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3021187" y="829744"/>
                  <a:ext cx="474703" cy="61907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FFE132C4-86D3-502E-913B-0F584E5FEF68}"/>
                    </a:ext>
                  </a:extLst>
                </p14:cNvPr>
                <p14:cNvContentPartPr/>
                <p14:nvPr/>
              </p14:nvContentPartPr>
              <p14:xfrm>
                <a:off x="3480497" y="1374020"/>
                <a:ext cx="223200" cy="25092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FFE132C4-86D3-502E-913B-0F584E5FEF68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3381209" y="1175821"/>
                  <a:ext cx="421379" cy="64692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EA14954A-61B8-9A8F-9BFB-88C5BE335730}"/>
                    </a:ext>
                  </a:extLst>
                </p14:cNvPr>
                <p14:cNvContentPartPr/>
                <p14:nvPr/>
              </p14:nvContentPartPr>
              <p14:xfrm>
                <a:off x="3878657" y="1038500"/>
                <a:ext cx="175320" cy="18720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EA14954A-61B8-9A8F-9BFB-88C5BE335730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3779269" y="839774"/>
                  <a:ext cx="373698" cy="58425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8744B926-BF18-1813-82D1-DCB7B8BEF1F5}"/>
                    </a:ext>
                  </a:extLst>
                </p14:cNvPr>
                <p14:cNvContentPartPr/>
                <p14:nvPr/>
              </p14:nvContentPartPr>
              <p14:xfrm>
                <a:off x="4407137" y="1315340"/>
                <a:ext cx="158760" cy="12348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8744B926-BF18-1813-82D1-DCB7B8BEF1F5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4307912" y="1116819"/>
                  <a:ext cx="356813" cy="5201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3D63E94C-B91E-FF00-CD9C-BCEB59045F61}"/>
                    </a:ext>
                  </a:extLst>
                </p14:cNvPr>
                <p14:cNvContentPartPr/>
                <p14:nvPr/>
              </p14:nvContentPartPr>
              <p14:xfrm>
                <a:off x="4662017" y="1703780"/>
                <a:ext cx="189720" cy="18792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3D63E94C-B91E-FF00-CD9C-BCEB59045F61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4562583" y="1504712"/>
                  <a:ext cx="388190" cy="5856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A3A12D04-95A7-A471-3244-9EA9CD9DCE8A}"/>
                    </a:ext>
                  </a:extLst>
                </p14:cNvPr>
                <p14:cNvContentPartPr/>
                <p14:nvPr/>
              </p14:nvContentPartPr>
              <p14:xfrm>
                <a:off x="4137497" y="1986380"/>
                <a:ext cx="236880" cy="22932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A3A12D04-95A7-A471-3244-9EA9CD9DCE8A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4038135" y="1787662"/>
                  <a:ext cx="435207" cy="62635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C2A1BD66-4B95-408D-F970-150D536629D2}"/>
                    </a:ext>
                  </a:extLst>
                </p14:cNvPr>
                <p14:cNvContentPartPr/>
                <p14:nvPr/>
              </p14:nvContentPartPr>
              <p14:xfrm>
                <a:off x="3382937" y="1968020"/>
                <a:ext cx="305640" cy="22680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C2A1BD66-4B95-408D-F970-150D536629D2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3283574" y="1769421"/>
                  <a:ext cx="503968" cy="6236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D4039EF6-ADA1-B51A-95B7-AB9D04F3A26D}"/>
                    </a:ext>
                  </a:extLst>
                </p14:cNvPr>
                <p14:cNvContentPartPr/>
                <p14:nvPr/>
              </p14:nvContentPartPr>
              <p14:xfrm>
                <a:off x="4246937" y="1664180"/>
                <a:ext cx="287640" cy="20016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D4039EF6-ADA1-B51A-95B7-AB9D04F3A26D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4147751" y="1465609"/>
                  <a:ext cx="485616" cy="5969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19937318-C264-FF4F-194F-46F59D7ACA1B}"/>
                    </a:ext>
                  </a:extLst>
                </p14:cNvPr>
                <p14:cNvContentPartPr/>
                <p14:nvPr/>
              </p14:nvContentPartPr>
              <p14:xfrm>
                <a:off x="3684617" y="1483100"/>
                <a:ext cx="351720" cy="38844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19937318-C264-FF4F-194F-46F59D7ACA1B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3585261" y="1284511"/>
                  <a:ext cx="550034" cy="78522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9F00E432-3458-1E9D-1406-C0BF02BC66FF}"/>
                    </a:ext>
                  </a:extLst>
                </p14:cNvPr>
                <p14:cNvContentPartPr/>
                <p14:nvPr/>
              </p14:nvContentPartPr>
              <p14:xfrm>
                <a:off x="2854097" y="1485620"/>
                <a:ext cx="363960" cy="34272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9F00E432-3458-1E9D-1406-C0BF02BC66FF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2754763" y="1287057"/>
                  <a:ext cx="562231" cy="73944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F98D6EC2-1197-975F-A7A7-96CFF0899F31}"/>
                    </a:ext>
                  </a:extLst>
                </p14:cNvPr>
                <p14:cNvContentPartPr/>
                <p14:nvPr/>
              </p14:nvContentPartPr>
              <p14:xfrm>
                <a:off x="4110857" y="940580"/>
                <a:ext cx="248040" cy="20196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F98D6EC2-1197-975F-A7A7-96CFF0899F31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4011482" y="741800"/>
                  <a:ext cx="446393" cy="59912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F1704D70-C194-E52F-C4D6-233B3DC4B79B}"/>
                    </a:ext>
                  </a:extLst>
                </p14:cNvPr>
                <p14:cNvContentPartPr/>
                <p14:nvPr/>
              </p14:nvContentPartPr>
              <p14:xfrm>
                <a:off x="4586777" y="1326140"/>
                <a:ext cx="224640" cy="25416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F1704D70-C194-E52F-C4D6-233B3DC4B79B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4487554" y="1127577"/>
                  <a:ext cx="422688" cy="6508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9CC275C2-779D-F551-0990-AD86596C452F}"/>
                    </a:ext>
                  </a:extLst>
                </p14:cNvPr>
                <p14:cNvContentPartPr/>
                <p14:nvPr/>
              </p14:nvContentPartPr>
              <p14:xfrm>
                <a:off x="4457537" y="908540"/>
                <a:ext cx="239400" cy="21384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9CC275C2-779D-F551-0990-AD86596C452F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4358283" y="709804"/>
                  <a:ext cx="437510" cy="61091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5C4D473B-223F-AE92-30C0-8D2248B0E63D}"/>
                    </a:ext>
                  </a:extLst>
                </p14:cNvPr>
                <p14:cNvContentPartPr/>
                <p14:nvPr/>
              </p14:nvContentPartPr>
              <p14:xfrm>
                <a:off x="3508937" y="999620"/>
                <a:ext cx="221040" cy="19152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5C4D473B-223F-AE92-30C0-8D2248B0E63D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3409727" y="800948"/>
                  <a:ext cx="419063" cy="5884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CFDF42B9-FA93-4F8D-1E61-E06B85739B52}"/>
                    </a:ext>
                  </a:extLst>
                </p14:cNvPr>
                <p14:cNvContentPartPr/>
                <p14:nvPr/>
              </p14:nvContentPartPr>
              <p14:xfrm>
                <a:off x="3182417" y="1789460"/>
                <a:ext cx="326160" cy="20844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CFDF42B9-FA93-4F8D-1E61-E06B85739B52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3083099" y="1590946"/>
                  <a:ext cx="524399" cy="60507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BEFAE871-9EFC-B58B-3CA0-E1E484D82735}"/>
                    </a:ext>
                  </a:extLst>
                </p14:cNvPr>
                <p14:cNvContentPartPr/>
                <p14:nvPr/>
              </p14:nvContentPartPr>
              <p14:xfrm>
                <a:off x="4408937" y="2122100"/>
                <a:ext cx="423720" cy="11448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BEFAE871-9EFC-B58B-3CA0-E1E484D82735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4309659" y="1923350"/>
                  <a:ext cx="621880" cy="51158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6BCCFF43-73E8-6E5A-F925-E1A973CC2936}"/>
                    </a:ext>
                  </a:extLst>
                </p14:cNvPr>
                <p14:cNvContentPartPr/>
                <p14:nvPr/>
              </p14:nvContentPartPr>
              <p14:xfrm>
                <a:off x="4044668" y="1826900"/>
                <a:ext cx="80280" cy="9612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6BCCFF43-73E8-6E5A-F925-E1A973CC2936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3944817" y="1628305"/>
                  <a:ext cx="279582" cy="4929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3EEB9812-D32B-D0E7-49D3-1C4001F9A4B3}"/>
                    </a:ext>
                  </a:extLst>
                </p14:cNvPr>
                <p14:cNvContentPartPr/>
                <p14:nvPr/>
              </p14:nvContentPartPr>
              <p14:xfrm>
                <a:off x="4035308" y="1448900"/>
                <a:ext cx="215640" cy="31968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3EEB9812-D32B-D0E7-49D3-1C4001F9A4B3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3936026" y="1250341"/>
                  <a:ext cx="413806" cy="7164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6750238D-ADF2-CE75-C51E-36BC81150294}"/>
                    </a:ext>
                  </a:extLst>
                </p14:cNvPr>
                <p14:cNvContentPartPr/>
                <p14:nvPr/>
              </p14:nvContentPartPr>
              <p14:xfrm>
                <a:off x="3160508" y="1398140"/>
                <a:ext cx="318600" cy="25884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6750238D-ADF2-CE75-C51E-36BC81150294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3061070" y="1199643"/>
                  <a:ext cx="517079" cy="65543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248D3737-0DB2-10E0-E349-518925AFCF46}"/>
                    </a:ext>
                  </a:extLst>
                </p14:cNvPr>
                <p14:cNvContentPartPr/>
                <p14:nvPr/>
              </p14:nvContentPartPr>
              <p14:xfrm>
                <a:off x="2905628" y="932660"/>
                <a:ext cx="287640" cy="31968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248D3737-0DB2-10E0-E349-518925AFCF46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2806305" y="734101"/>
                  <a:ext cx="485889" cy="716401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0198922-C509-8F28-8964-6C0091EFED7A}"/>
              </a:ext>
            </a:extLst>
          </p:cNvPr>
          <p:cNvGrpSpPr/>
          <p:nvPr/>
        </p:nvGrpSpPr>
        <p:grpSpPr>
          <a:xfrm>
            <a:off x="5496097" y="2939053"/>
            <a:ext cx="2958669" cy="3141250"/>
            <a:chOff x="4618306" y="2176109"/>
            <a:chExt cx="3264807" cy="3466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634C7ED7-CF41-568A-E5AA-A46A42079948}"/>
                    </a:ext>
                  </a:extLst>
                </p14:cNvPr>
                <p14:cNvContentPartPr/>
                <p14:nvPr/>
              </p14:nvContentPartPr>
              <p14:xfrm>
                <a:off x="6790153" y="3244069"/>
                <a:ext cx="1092960" cy="239832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634C7ED7-CF41-568A-E5AA-A46A42079948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6755998" y="3209909"/>
                  <a:ext cx="1160873" cy="24662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2CABBA65-BCCB-F112-DD3E-E12652926460}"/>
                    </a:ext>
                  </a:extLst>
                </p14:cNvPr>
                <p14:cNvContentPartPr/>
                <p14:nvPr/>
              </p14:nvContentPartPr>
              <p14:xfrm>
                <a:off x="4966033" y="2240749"/>
                <a:ext cx="1832760" cy="105048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2CABBA65-BCCB-F112-DD3E-E12652926460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4931872" y="2206581"/>
                  <a:ext cx="1900287" cy="11184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9B1F5FE2-557E-7176-748E-A95FFE8A0D01}"/>
                    </a:ext>
                  </a:extLst>
                </p14:cNvPr>
                <p14:cNvContentPartPr/>
                <p14:nvPr/>
              </p14:nvContentPartPr>
              <p14:xfrm>
                <a:off x="4618306" y="2176109"/>
                <a:ext cx="181800" cy="5652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9B1F5FE2-557E-7176-748E-A95FFE8A0D01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4584094" y="2141879"/>
                  <a:ext cx="249428" cy="12458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916E8C52-9EF4-5FDF-8428-833E0D8D2C32}"/>
                    </a:ext>
                  </a:extLst>
                </p14:cNvPr>
                <p14:cNvContentPartPr/>
                <p14:nvPr/>
              </p14:nvContentPartPr>
              <p14:xfrm>
                <a:off x="4834666" y="2195909"/>
                <a:ext cx="184320" cy="14292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916E8C52-9EF4-5FDF-8428-833E0D8D2C32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4800503" y="2161767"/>
                  <a:ext cx="252248" cy="21041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04C8FF2-8A98-A6A0-8B77-FA670FFC0A28}"/>
              </a:ext>
            </a:extLst>
          </p:cNvPr>
          <p:cNvGrpSpPr/>
          <p:nvPr/>
        </p:nvGrpSpPr>
        <p:grpSpPr>
          <a:xfrm>
            <a:off x="5225705" y="3168042"/>
            <a:ext cx="899126" cy="864218"/>
            <a:chOff x="4287826" y="2446829"/>
            <a:chExt cx="992160" cy="953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38EE63F9-8E0E-023A-FFC4-CFE2A5A1411E}"/>
                    </a:ext>
                  </a:extLst>
                </p14:cNvPr>
                <p14:cNvContentPartPr/>
                <p14:nvPr/>
              </p14:nvContentPartPr>
              <p14:xfrm>
                <a:off x="4646026" y="2446829"/>
                <a:ext cx="150120" cy="49428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38EE63F9-8E0E-023A-FFC4-CFE2A5A1411E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4628949" y="2429744"/>
                  <a:ext cx="183877" cy="52805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C3F74095-A817-3A54-BA73-6C0ABFD52576}"/>
                    </a:ext>
                  </a:extLst>
                </p14:cNvPr>
                <p14:cNvContentPartPr/>
                <p14:nvPr/>
              </p14:nvContentPartPr>
              <p14:xfrm>
                <a:off x="4287826" y="2937149"/>
                <a:ext cx="992160" cy="46332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C3F74095-A817-3A54-BA73-6C0ABFD52576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4270754" y="2920063"/>
                  <a:ext cx="1025510" cy="49709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94">
            <p14:nvContentPartPr>
              <p14:cNvPr id="58" name="Ink 57">
                <a:extLst>
                  <a:ext uri="{FF2B5EF4-FFF2-40B4-BE49-F238E27FC236}">
                    <a16:creationId xmlns:a16="http://schemas.microsoft.com/office/drawing/2014/main" id="{D3DD82B5-41AE-E6BA-1E4C-A913F6C150EF}"/>
                  </a:ext>
                </a:extLst>
              </p14:cNvPr>
              <p14:cNvContentPartPr/>
              <p14:nvPr/>
            </p14:nvContentPartPr>
            <p14:xfrm>
              <a:off x="2856125" y="2503648"/>
              <a:ext cx="680454" cy="245160"/>
            </p14:xfrm>
          </p:contentPart>
        </mc:Choice>
        <mc:Fallback xmlns="">
          <p:pic>
            <p:nvPicPr>
              <p:cNvPr id="58" name="Ink 57">
                <a:extLst>
                  <a:ext uri="{FF2B5EF4-FFF2-40B4-BE49-F238E27FC236}">
                    <a16:creationId xmlns:a16="http://schemas.microsoft.com/office/drawing/2014/main" id="{D3DD82B5-41AE-E6BA-1E4C-A913F6C150EF}"/>
                  </a:ext>
                </a:extLst>
              </p:cNvPr>
              <p:cNvPicPr/>
              <p:nvPr/>
            </p:nvPicPr>
            <p:blipFill>
              <a:blip r:embed="rId95"/>
              <a:stretch>
                <a:fillRect/>
              </a:stretch>
            </p:blipFill>
            <p:spPr>
              <a:xfrm>
                <a:off x="2840644" y="2488145"/>
                <a:ext cx="711056" cy="275444"/>
              </a:xfrm>
              <a:prstGeom prst="rect">
                <a:avLst/>
              </a:prstGeom>
            </p:spPr>
          </p:pic>
        </mc:Fallback>
      </mc:AlternateContent>
      <p:grpSp>
        <p:nvGrpSpPr>
          <p:cNvPr id="63" name="Group 62">
            <a:extLst>
              <a:ext uri="{FF2B5EF4-FFF2-40B4-BE49-F238E27FC236}">
                <a16:creationId xmlns:a16="http://schemas.microsoft.com/office/drawing/2014/main" id="{B95A1DB5-EAA4-1241-E386-5D65B5483BAB}"/>
              </a:ext>
            </a:extLst>
          </p:cNvPr>
          <p:cNvGrpSpPr/>
          <p:nvPr/>
        </p:nvGrpSpPr>
        <p:grpSpPr>
          <a:xfrm>
            <a:off x="5524215" y="1643494"/>
            <a:ext cx="4116174" cy="2103658"/>
            <a:chOff x="4864337" y="908900"/>
            <a:chExt cx="4965891" cy="2770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3C815422-715A-206A-7182-C5C9801E42FA}"/>
                    </a:ext>
                  </a:extLst>
                </p14:cNvPr>
                <p14:cNvContentPartPr/>
                <p14:nvPr/>
              </p14:nvContentPartPr>
              <p14:xfrm>
                <a:off x="6886027" y="1580120"/>
                <a:ext cx="360" cy="36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3C815422-715A-206A-7182-C5C9801E42FA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6877027" y="157112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2CD17CA9-CFA8-D351-BC34-18C3FD27F4BE}"/>
                    </a:ext>
                  </a:extLst>
                </p14:cNvPr>
                <p14:cNvContentPartPr/>
                <p14:nvPr/>
              </p14:nvContentPartPr>
              <p14:xfrm>
                <a:off x="5529617" y="1067660"/>
                <a:ext cx="249840" cy="15840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2CD17CA9-CFA8-D351-BC34-18C3FD27F4BE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5430474" y="869164"/>
                  <a:ext cx="447729" cy="5549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8853B536-72D0-B8C1-6EB2-C87D4C63D9AC}"/>
                    </a:ext>
                  </a:extLst>
                </p14:cNvPr>
                <p14:cNvContentPartPr/>
                <p14:nvPr/>
              </p14:nvContentPartPr>
              <p14:xfrm>
                <a:off x="5270057" y="2045060"/>
                <a:ext cx="252720" cy="14868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8853B536-72D0-B8C1-6EB2-C87D4C63D9AC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5170873" y="1846820"/>
                  <a:ext cx="450691" cy="54476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326FE13C-83EC-5130-8CE7-166ADAC9CACA}"/>
                    </a:ext>
                  </a:extLst>
                </p14:cNvPr>
                <p14:cNvContentPartPr/>
                <p14:nvPr/>
              </p14:nvContentPartPr>
              <p14:xfrm>
                <a:off x="5988977" y="2241260"/>
                <a:ext cx="266040" cy="26748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326FE13C-83EC-5130-8CE7-166ADAC9CACA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5889560" y="2042538"/>
                  <a:ext cx="464476" cy="66452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3C9A6ACA-51DD-6F8A-6BDC-DAE34207425A}"/>
                    </a:ext>
                  </a:extLst>
                </p14:cNvPr>
                <p14:cNvContentPartPr/>
                <p14:nvPr/>
              </p14:nvContentPartPr>
              <p14:xfrm>
                <a:off x="6878537" y="2582180"/>
                <a:ext cx="329760" cy="40536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3C9A6ACA-51DD-6F8A-6BDC-DAE34207425A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6779212" y="2383669"/>
                  <a:ext cx="528013" cy="80198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4278C097-B4B9-17C8-8452-80B22DC8A636}"/>
                    </a:ext>
                  </a:extLst>
                </p14:cNvPr>
                <p14:cNvContentPartPr/>
                <p14:nvPr/>
              </p14:nvContentPartPr>
              <p14:xfrm>
                <a:off x="8125577" y="1981340"/>
                <a:ext cx="264600" cy="23220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4278C097-B4B9-17C8-8452-80B22DC8A636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8026253" y="1782878"/>
                  <a:ext cx="462851" cy="62872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3A12C3A2-450F-8549-C22D-38DB227FC2A9}"/>
                    </a:ext>
                  </a:extLst>
                </p14:cNvPr>
                <p14:cNvContentPartPr/>
                <p14:nvPr/>
              </p14:nvContentPartPr>
              <p14:xfrm>
                <a:off x="6443657" y="1115900"/>
                <a:ext cx="186120" cy="15120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3A12C3A2-450F-8549-C22D-38DB227FC2A9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6344446" y="917475"/>
                  <a:ext cx="384145" cy="5476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02E41AC2-6828-C25E-45D3-4C10913C0BE4}"/>
                    </a:ext>
                  </a:extLst>
                </p14:cNvPr>
                <p14:cNvContentPartPr/>
                <p14:nvPr/>
              </p14:nvContentPartPr>
              <p14:xfrm>
                <a:off x="7305857" y="1320740"/>
                <a:ext cx="290880" cy="16020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02E41AC2-6828-C25E-45D3-4C10913C0BE4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7206377" y="1121981"/>
                  <a:ext cx="489442" cy="55732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E451A71D-DD3A-BA35-58AA-3B495ABE905F}"/>
                    </a:ext>
                  </a:extLst>
                </p14:cNvPr>
                <p14:cNvContentPartPr/>
                <p14:nvPr/>
              </p14:nvContentPartPr>
              <p14:xfrm>
                <a:off x="5805017" y="1707380"/>
                <a:ext cx="235800" cy="16524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E451A71D-DD3A-BA35-58AA-3B495ABE905F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5705775" y="1508774"/>
                  <a:ext cx="433888" cy="5620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429F142E-F815-C40B-7917-79BF1A1F8D6B}"/>
                    </a:ext>
                  </a:extLst>
                </p14:cNvPr>
                <p14:cNvContentPartPr/>
                <p14:nvPr/>
              </p14:nvContentPartPr>
              <p14:xfrm>
                <a:off x="6649577" y="1943900"/>
                <a:ext cx="158760" cy="15768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429F142E-F815-C40B-7917-79BF1A1F8D6B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6550599" y="1745311"/>
                  <a:ext cx="356319" cy="55446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E1CBD14C-4912-DD6B-44E3-21BE401D8639}"/>
                    </a:ext>
                  </a:extLst>
                </p14:cNvPr>
                <p14:cNvContentPartPr/>
                <p14:nvPr/>
              </p14:nvContentPartPr>
              <p14:xfrm>
                <a:off x="7314857" y="1932020"/>
                <a:ext cx="216720" cy="227520"/>
              </p14:xfrm>
            </p:contentPart>
          </mc:Choice>
          <mc:Fallback xmlns=""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E1CBD14C-4912-DD6B-44E3-21BE401D8639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7215808" y="1733486"/>
                  <a:ext cx="414423" cy="62419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2EFAFF45-F620-ACBD-3FAD-D8AADC4089EE}"/>
                    </a:ext>
                  </a:extLst>
                </p14:cNvPr>
                <p14:cNvContentPartPr/>
                <p14:nvPr/>
              </p14:nvContentPartPr>
              <p14:xfrm>
                <a:off x="8226017" y="1023020"/>
                <a:ext cx="227880" cy="197280"/>
              </p14:xfrm>
            </p:contentPart>
          </mc:Choice>
          <mc:Fallback xmlns=""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2EFAFF45-F620-ACBD-3FAD-D8AADC4089EE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8126766" y="824549"/>
                  <a:ext cx="425985" cy="5938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3359AD65-93F0-ADB0-4ACE-2E108BF71E4D}"/>
                    </a:ext>
                  </a:extLst>
                </p14:cNvPr>
                <p14:cNvContentPartPr/>
                <p14:nvPr/>
              </p14:nvContentPartPr>
              <p14:xfrm>
                <a:off x="7586297" y="2613860"/>
                <a:ext cx="179640" cy="196200"/>
              </p14:xfrm>
            </p:contentPart>
          </mc:Choice>
          <mc:Fallback xmlns=""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3359AD65-93F0-ADB0-4ACE-2E108BF71E4D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7486939" y="2414874"/>
                  <a:ext cx="377959" cy="59377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FCC8B89E-F52E-4236-028F-4AAEA35CE3A4}"/>
                    </a:ext>
                  </a:extLst>
                </p14:cNvPr>
                <p14:cNvContentPartPr/>
                <p14:nvPr/>
              </p14:nvContentPartPr>
              <p14:xfrm>
                <a:off x="8364617" y="2680100"/>
                <a:ext cx="259200" cy="176760"/>
              </p14:xfrm>
            </p:contentPart>
          </mc:Choice>
          <mc:Fallback xmlns=""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FCC8B89E-F52E-4236-028F-4AAEA35CE3A4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8265383" y="2481046"/>
                  <a:ext cx="457272" cy="5744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1871DCFD-155F-C889-22CE-5433832FEEB0}"/>
                    </a:ext>
                  </a:extLst>
                </p14:cNvPr>
                <p14:cNvContentPartPr/>
                <p14:nvPr/>
              </p14:nvContentPartPr>
              <p14:xfrm>
                <a:off x="8803457" y="1238300"/>
                <a:ext cx="162360" cy="169920"/>
              </p14:xfrm>
            </p:contentPart>
          </mc:Choice>
          <mc:Fallback xmlns=""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1871DCFD-155F-C889-22CE-5433832FEEB0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8704215" y="1039795"/>
                  <a:ext cx="360447" cy="56653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1CDA8D1F-B5C0-E1F0-1405-69AC6FC4B508}"/>
                    </a:ext>
                  </a:extLst>
                </p14:cNvPr>
                <p14:cNvContentPartPr/>
                <p14:nvPr/>
              </p14:nvContentPartPr>
              <p14:xfrm>
                <a:off x="9039257" y="2108780"/>
                <a:ext cx="168480" cy="144000"/>
              </p14:xfrm>
            </p:contentPart>
          </mc:Choice>
          <mc:Fallback xmlns=""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1CDA8D1F-B5C0-E1F0-1405-69AC6FC4B508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8939917" y="1910433"/>
                  <a:ext cx="366762" cy="5402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562CDCD4-7FCE-9CDD-E216-505FBAF19921}"/>
                    </a:ext>
                  </a:extLst>
                </p14:cNvPr>
                <p14:cNvContentPartPr/>
                <p14:nvPr/>
              </p14:nvContentPartPr>
              <p14:xfrm>
                <a:off x="4866137" y="1143260"/>
                <a:ext cx="265320" cy="141120"/>
              </p14:xfrm>
            </p:contentPart>
          </mc:Choice>
          <mc:Fallback xmlns=""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562CDCD4-7FCE-9CDD-E216-505FBAF19921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4766841" y="944499"/>
                  <a:ext cx="463516" cy="53824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C4A635B4-5F1C-8242-74B5-63B2917E76BD}"/>
                    </a:ext>
                  </a:extLst>
                </p14:cNvPr>
                <p14:cNvContentPartPr/>
                <p14:nvPr/>
              </p14:nvContentPartPr>
              <p14:xfrm>
                <a:off x="7832897" y="1690820"/>
                <a:ext cx="177120" cy="8712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C4A635B4-5F1C-8242-74B5-63B2917E76BD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7733837" y="1491916"/>
                  <a:ext cx="374845" cy="4845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55EC5767-9A22-E2BA-9D80-CE17715E4C2E}"/>
                    </a:ext>
                  </a:extLst>
                </p14:cNvPr>
                <p14:cNvContentPartPr/>
                <p14:nvPr/>
              </p14:nvContentPartPr>
              <p14:xfrm>
                <a:off x="7580897" y="964700"/>
                <a:ext cx="330840" cy="27000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55EC5767-9A22-E2BA-9D80-CE17715E4C2E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7481605" y="766171"/>
                  <a:ext cx="529026" cy="66666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51EA4AD2-85BB-28C4-42D8-3595C593F3EB}"/>
                    </a:ext>
                  </a:extLst>
                </p14:cNvPr>
                <p14:cNvContentPartPr/>
                <p14:nvPr/>
              </p14:nvContentPartPr>
              <p14:xfrm>
                <a:off x="8046377" y="1374380"/>
                <a:ext cx="434880" cy="258840"/>
              </p14:xfrm>
            </p:contentPart>
          </mc:Choice>
          <mc:Fallback xmlns=""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51EA4AD2-85BB-28C4-42D8-3595C593F3EB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7947180" y="1175883"/>
                  <a:ext cx="632877" cy="65543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8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6193D795-48D7-E268-D16B-25923C279F31}"/>
                    </a:ext>
                  </a:extLst>
                </p14:cNvPr>
                <p14:cNvContentPartPr/>
                <p14:nvPr/>
              </p14:nvContentPartPr>
              <p14:xfrm>
                <a:off x="6675137" y="990620"/>
                <a:ext cx="374040" cy="370080"/>
              </p14:xfrm>
            </p:contentPart>
          </mc:Choice>
          <mc:Fallback xmlns=""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6193D795-48D7-E268-D16B-25923C279F31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6575869" y="791866"/>
                  <a:ext cx="572178" cy="76719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33542444-CEAD-4881-9640-95BC5DEDBAC8}"/>
                    </a:ext>
                  </a:extLst>
                </p14:cNvPr>
                <p14:cNvContentPartPr/>
                <p14:nvPr/>
              </p14:nvContentPartPr>
              <p14:xfrm>
                <a:off x="6085457" y="1743020"/>
                <a:ext cx="381240" cy="293760"/>
              </p14:xfrm>
            </p:contentPart>
          </mc:Choice>
          <mc:Fallback xmlns=""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33542444-CEAD-4881-9640-95BC5DEDBAC8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5986176" y="1544534"/>
                  <a:ext cx="579405" cy="69033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57A97F42-C2A2-3B64-22AB-E75D88EAFDB2}"/>
                    </a:ext>
                  </a:extLst>
                </p14:cNvPr>
                <p14:cNvContentPartPr/>
                <p14:nvPr/>
              </p14:nvContentPartPr>
              <p14:xfrm>
                <a:off x="5269337" y="1407500"/>
                <a:ext cx="372960" cy="394920"/>
              </p14:xfrm>
            </p:contentPart>
          </mc:Choice>
          <mc:Fallback xmlns=""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57A97F42-C2A2-3B64-22AB-E75D88EAFDB2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5169934" y="1208648"/>
                  <a:ext cx="571368" cy="79222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4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5B6CF030-D409-8B80-C398-F37382F9961D}"/>
                    </a:ext>
                  </a:extLst>
                </p14:cNvPr>
                <p14:cNvContentPartPr/>
                <p14:nvPr/>
              </p14:nvContentPartPr>
              <p14:xfrm>
                <a:off x="4864337" y="1972340"/>
                <a:ext cx="378720" cy="248760"/>
              </p14:xfrm>
            </p:contentPart>
          </mc:Choice>
          <mc:Fallback xmlns=""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5B6CF030-D409-8B80-C398-F37382F9961D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4765092" y="1773650"/>
                  <a:ext cx="576814" cy="64574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09FD1E93-8B2A-A1A0-618A-B855CA0FCA0D}"/>
                    </a:ext>
                  </a:extLst>
                </p14:cNvPr>
                <p14:cNvContentPartPr/>
                <p14:nvPr/>
              </p14:nvContentPartPr>
              <p14:xfrm>
                <a:off x="6840017" y="1906100"/>
                <a:ext cx="297720" cy="293760"/>
              </p14:xfrm>
            </p:contentPart>
          </mc:Choice>
          <mc:Fallback xmlns=""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09FD1E93-8B2A-A1A0-618A-B855CA0FCA0D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6740777" y="1707614"/>
                  <a:ext cx="495803" cy="69033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455B1C55-E34C-6ECB-4556-302C1F9E2591}"/>
                    </a:ext>
                  </a:extLst>
                </p14:cNvPr>
                <p14:cNvContentPartPr/>
                <p14:nvPr/>
              </p14:nvContentPartPr>
              <p14:xfrm>
                <a:off x="7155737" y="2927780"/>
                <a:ext cx="226080" cy="244440"/>
              </p14:xfrm>
            </p:contentPart>
          </mc:Choice>
          <mc:Fallback xmlns=""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455B1C55-E34C-6ECB-4556-302C1F9E2591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7056405" y="2729048"/>
                  <a:ext cx="424347" cy="6415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826A5DAD-8FB4-14A6-4CD5-2E716F1BB6BC}"/>
                    </a:ext>
                  </a:extLst>
                </p14:cNvPr>
                <p14:cNvContentPartPr/>
                <p14:nvPr/>
              </p14:nvContentPartPr>
              <p14:xfrm>
                <a:off x="7867817" y="2491460"/>
                <a:ext cx="293040" cy="393480"/>
              </p14:xfrm>
            </p:contentPart>
          </mc:Choice>
          <mc:Fallback xmlns=""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826A5DAD-8FB4-14A6-4CD5-2E716F1BB6BC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7768549" y="2292933"/>
                  <a:ext cx="491180" cy="79013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2A4A3280-8F60-4AAC-D114-6E5CDA424049}"/>
                    </a:ext>
                  </a:extLst>
                </p14:cNvPr>
                <p14:cNvContentPartPr/>
                <p14:nvPr/>
              </p14:nvContentPartPr>
              <p14:xfrm>
                <a:off x="6370577" y="2547260"/>
                <a:ext cx="319680" cy="258120"/>
              </p14:xfrm>
            </p:contentPart>
          </mc:Choice>
          <mc:Fallback xmlns=""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2A4A3280-8F60-4AAC-D114-6E5CDA424049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6271297" y="2348706"/>
                  <a:ext cx="517842" cy="65483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0E789720-EE39-78D2-2A6A-3272D55FD8DF}"/>
                    </a:ext>
                  </a:extLst>
                </p14:cNvPr>
                <p14:cNvContentPartPr/>
                <p14:nvPr/>
              </p14:nvContentPartPr>
              <p14:xfrm>
                <a:off x="4890977" y="1454300"/>
                <a:ext cx="263520" cy="397080"/>
              </p14:xfrm>
            </p:contentPart>
          </mc:Choice>
          <mc:Fallback xmlns=""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0E789720-EE39-78D2-2A6A-3272D55FD8DF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4791610" y="1255958"/>
                  <a:ext cx="461856" cy="7933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47A931CE-F232-CBE1-34BC-11090446426A}"/>
                    </a:ext>
                  </a:extLst>
                </p14:cNvPr>
                <p14:cNvContentPartPr/>
                <p14:nvPr/>
              </p14:nvContentPartPr>
              <p14:xfrm>
                <a:off x="5182937" y="945260"/>
                <a:ext cx="192600" cy="342720"/>
              </p14:xfrm>
            </p:contentPart>
          </mc:Choice>
          <mc:Fallback xmlns=""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47A931CE-F232-CBE1-34BC-11090446426A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5083659" y="746697"/>
                  <a:ext cx="390760" cy="73944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9F135ACD-B33F-C719-034D-1E46FE76A423}"/>
                    </a:ext>
                  </a:extLst>
                </p14:cNvPr>
                <p14:cNvContentPartPr/>
                <p14:nvPr/>
              </p14:nvContentPartPr>
              <p14:xfrm>
                <a:off x="5576417" y="2204900"/>
                <a:ext cx="307440" cy="376920"/>
              </p14:xfrm>
            </p:contentPart>
          </mc:Choice>
          <mc:Fallback xmlns=""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9F135ACD-B33F-C719-034D-1E46FE76A423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5477115" y="2006312"/>
                  <a:ext cx="505647" cy="77369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AEF77B60-5335-0924-DD16-ADFECA0D78F3}"/>
                    </a:ext>
                  </a:extLst>
                </p14:cNvPr>
                <p14:cNvContentPartPr/>
                <p14:nvPr/>
              </p14:nvContentPartPr>
              <p14:xfrm>
                <a:off x="5792057" y="1373300"/>
                <a:ext cx="329760" cy="20844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AEF77B60-5335-0924-DD16-ADFECA0D78F3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5692732" y="1175163"/>
                  <a:ext cx="528013" cy="6043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DC0229EF-2BED-5762-DD36-5CE013A57785}"/>
                    </a:ext>
                  </a:extLst>
                </p14:cNvPr>
                <p14:cNvContentPartPr/>
                <p14:nvPr/>
              </p14:nvContentPartPr>
              <p14:xfrm>
                <a:off x="5945417" y="909620"/>
                <a:ext cx="277560" cy="294840"/>
              </p14:xfrm>
            </p:contentPart>
          </mc:Choice>
          <mc:Fallback xmlns=""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DC0229EF-2BED-5762-DD36-5CE013A57785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5846288" y="710941"/>
                  <a:ext cx="475421" cy="6918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4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0FE66312-616A-3DD8-97D2-2A5DFA344D1D}"/>
                    </a:ext>
                  </a:extLst>
                </p14:cNvPr>
                <p14:cNvContentPartPr/>
                <p14:nvPr/>
              </p14:nvContentPartPr>
              <p14:xfrm>
                <a:off x="6274097" y="1494620"/>
                <a:ext cx="376560" cy="18900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0FE66312-616A-3DD8-97D2-2A5DFA344D1D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6174793" y="1296091"/>
                  <a:ext cx="574770" cy="58566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6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3919FF06-F88D-2BF6-E4B4-89E191423683}"/>
                    </a:ext>
                  </a:extLst>
                </p14:cNvPr>
                <p14:cNvContentPartPr/>
                <p14:nvPr/>
              </p14:nvContentPartPr>
              <p14:xfrm>
                <a:off x="6641297" y="1579220"/>
                <a:ext cx="257760" cy="205560"/>
              </p14:xfrm>
            </p:contentPart>
          </mc:Choice>
          <mc:Fallback xmlns=""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3919FF06-F88D-2BF6-E4B4-89E191423683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6541853" y="1380803"/>
                  <a:ext cx="456251" cy="60199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8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D1A327CE-7193-0CBA-E6CF-FC81B53BF037}"/>
                    </a:ext>
                  </a:extLst>
                </p14:cNvPr>
                <p14:cNvContentPartPr/>
                <p14:nvPr/>
              </p14:nvContentPartPr>
              <p14:xfrm>
                <a:off x="6264017" y="2292380"/>
                <a:ext cx="314280" cy="15228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D1A327CE-7193-0CBA-E6CF-FC81B53BF037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6164812" y="2093581"/>
                  <a:ext cx="512292" cy="54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0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94552494-E5A3-4CDE-6449-BA84EFF138F5}"/>
                    </a:ext>
                  </a:extLst>
                </p14:cNvPr>
                <p14:cNvContentPartPr/>
                <p14:nvPr/>
              </p14:nvContentPartPr>
              <p14:xfrm>
                <a:off x="6993017" y="2603780"/>
                <a:ext cx="360" cy="360"/>
              </p14:xfrm>
            </p:contentPart>
          </mc:Choice>
          <mc:Fallback xmlns=""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94552494-E5A3-4CDE-6449-BA84EFF138F5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6903017" y="2423780"/>
                  <a:ext cx="180000" cy="36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2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A55E1A59-1220-1EE9-1D5C-A77EA646C1FA}"/>
                    </a:ext>
                  </a:extLst>
                </p14:cNvPr>
                <p14:cNvContentPartPr/>
                <p14:nvPr/>
              </p14:nvContentPartPr>
              <p14:xfrm>
                <a:off x="6682697" y="2363660"/>
                <a:ext cx="258120" cy="222120"/>
              </p14:xfrm>
            </p:contentPart>
          </mc:Choice>
          <mc:Fallback xmlns=""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A55E1A59-1220-1EE9-1D5C-A77EA646C1FA}"/>
                    </a:ext>
                  </a:extLst>
                </p:cNvPr>
                <p:cNvPicPr/>
                <p:nvPr/>
              </p:nvPicPr>
              <p:blipFill>
                <a:blip r:embed="rId173"/>
                <a:stretch>
                  <a:fillRect/>
                </a:stretch>
              </p:blipFill>
              <p:spPr>
                <a:xfrm>
                  <a:off x="6583573" y="2164984"/>
                  <a:ext cx="455972" cy="61907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4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DB1E9478-492F-4A82-75EC-EE3969C8395F}"/>
                    </a:ext>
                  </a:extLst>
                </p14:cNvPr>
                <p14:cNvContentPartPr/>
                <p14:nvPr/>
              </p14:nvContentPartPr>
              <p14:xfrm>
                <a:off x="6524657" y="3117140"/>
                <a:ext cx="514080" cy="97920"/>
              </p14:xfrm>
            </p:contentPart>
          </mc:Choice>
          <mc:Fallback xmlns=""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DB1E9478-492F-4A82-75EC-EE3969C8395F}"/>
                    </a:ext>
                  </a:extLst>
                </p:cNvPr>
                <p:cNvPicPr/>
                <p:nvPr/>
              </p:nvPicPr>
              <p:blipFill>
                <a:blip r:embed="rId175"/>
                <a:stretch>
                  <a:fillRect/>
                </a:stretch>
              </p:blipFill>
              <p:spPr>
                <a:xfrm>
                  <a:off x="6425337" y="2918921"/>
                  <a:ext cx="712323" cy="49396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6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96DCBF20-7FDB-2CB2-20A0-F81568F9A323}"/>
                    </a:ext>
                  </a:extLst>
                </p14:cNvPr>
                <p14:cNvContentPartPr/>
                <p14:nvPr/>
              </p14:nvContentPartPr>
              <p14:xfrm>
                <a:off x="7221977" y="2259620"/>
                <a:ext cx="437400" cy="338760"/>
              </p14:xfrm>
            </p:contentPart>
          </mc:Choice>
          <mc:Fallback xmlns=""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96DCBF20-7FDB-2CB2-20A0-F81568F9A323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7122568" y="2060817"/>
                  <a:ext cx="635821" cy="73596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8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1D2A86F8-E0C3-687B-CCBB-527386518A26}"/>
                    </a:ext>
                  </a:extLst>
                </p14:cNvPr>
                <p14:cNvContentPartPr/>
                <p14:nvPr/>
              </p14:nvContentPartPr>
              <p14:xfrm>
                <a:off x="6895097" y="1523060"/>
                <a:ext cx="370080" cy="198000"/>
              </p14:xfrm>
            </p:contentPart>
          </mc:Choice>
          <mc:Fallback xmlns=""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1D2A86F8-E0C3-687B-CCBB-527386518A26}"/>
                    </a:ext>
                  </a:extLst>
                </p:cNvPr>
                <p:cNvPicPr/>
                <p:nvPr/>
              </p:nvPicPr>
              <p:blipFill>
                <a:blip r:embed="rId179"/>
                <a:stretch>
                  <a:fillRect/>
                </a:stretch>
              </p:blipFill>
              <p:spPr>
                <a:xfrm>
                  <a:off x="6795827" y="1324663"/>
                  <a:ext cx="568224" cy="59439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0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886E8337-9015-9AB9-8DC3-CDEE7FE72147}"/>
                    </a:ext>
                  </a:extLst>
                </p14:cNvPr>
                <p14:cNvContentPartPr/>
                <p14:nvPr/>
              </p14:nvContentPartPr>
              <p14:xfrm>
                <a:off x="7186697" y="953540"/>
                <a:ext cx="185040" cy="133920"/>
              </p14:xfrm>
            </p:contentPart>
          </mc:Choice>
          <mc:Fallback xmlns=""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886E8337-9015-9AB9-8DC3-CDEE7FE72147}"/>
                    </a:ext>
                  </a:extLst>
                </p:cNvPr>
                <p:cNvPicPr/>
                <p:nvPr/>
              </p:nvPicPr>
              <p:blipFill>
                <a:blip r:embed="rId181"/>
                <a:stretch>
                  <a:fillRect/>
                </a:stretch>
              </p:blipFill>
              <p:spPr>
                <a:xfrm>
                  <a:off x="7087427" y="754846"/>
                  <a:ext cx="383184" cy="53091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2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4F00724F-27F7-6A2B-41A5-B54D3E7C7283}"/>
                    </a:ext>
                  </a:extLst>
                </p14:cNvPr>
                <p14:cNvContentPartPr/>
                <p14:nvPr/>
              </p14:nvContentPartPr>
              <p14:xfrm>
                <a:off x="7508177" y="1642940"/>
                <a:ext cx="177120" cy="134640"/>
              </p14:xfrm>
            </p:contentPart>
          </mc:Choice>
          <mc:Fallback xmlns=""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4F00724F-27F7-6A2B-41A5-B54D3E7C7283}"/>
                    </a:ext>
                  </a:extLst>
                </p:cNvPr>
                <p:cNvPicPr/>
                <p:nvPr/>
              </p:nvPicPr>
              <p:blipFill>
                <a:blip r:embed="rId183"/>
                <a:stretch>
                  <a:fillRect/>
                </a:stretch>
              </p:blipFill>
              <p:spPr>
                <a:xfrm>
                  <a:off x="7408894" y="1444356"/>
                  <a:ext cx="375288" cy="53141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4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1FC13992-E3F1-0C90-F71A-3A5D47C1DA36}"/>
                    </a:ext>
                  </a:extLst>
                </p14:cNvPr>
                <p14:cNvContentPartPr/>
                <p14:nvPr/>
              </p14:nvContentPartPr>
              <p14:xfrm>
                <a:off x="7934417" y="940580"/>
                <a:ext cx="240480" cy="155160"/>
              </p14:xfrm>
            </p:contentPart>
          </mc:Choice>
          <mc:Fallback xmlns=""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1FC13992-E3F1-0C90-F71A-3A5D47C1DA36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7835045" y="742166"/>
                  <a:ext cx="438826" cy="5515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6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268B06B0-BBD9-8C8A-753A-ABF543C01F2F}"/>
                    </a:ext>
                  </a:extLst>
                </p14:cNvPr>
                <p14:cNvContentPartPr/>
                <p14:nvPr/>
              </p14:nvContentPartPr>
              <p14:xfrm>
                <a:off x="8600417" y="908900"/>
                <a:ext cx="367560" cy="84960"/>
              </p14:xfrm>
            </p:contentPart>
          </mc:Choice>
          <mc:Fallback xmlns=""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268B06B0-BBD9-8C8A-753A-ABF543C01F2F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8501076" y="710395"/>
                  <a:ext cx="565844" cy="48157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8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A8258A54-1AD4-0896-AC71-164ED9A9E024}"/>
                    </a:ext>
                  </a:extLst>
                </p14:cNvPr>
                <p14:cNvContentPartPr/>
                <p14:nvPr/>
              </p14:nvContentPartPr>
              <p14:xfrm>
                <a:off x="8421137" y="1277900"/>
                <a:ext cx="325080" cy="320400"/>
              </p14:xfrm>
            </p:contentPart>
          </mc:Choice>
          <mc:Fallback xmlns=""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A8258A54-1AD4-0896-AC71-164ED9A9E024}"/>
                    </a:ext>
                  </a:extLst>
                </p:cNvPr>
                <p:cNvPicPr/>
                <p:nvPr/>
              </p:nvPicPr>
              <p:blipFill>
                <a:blip r:embed="rId189"/>
                <a:stretch>
                  <a:fillRect/>
                </a:stretch>
              </p:blipFill>
              <p:spPr>
                <a:xfrm>
                  <a:off x="8321785" y="1079387"/>
                  <a:ext cx="523387" cy="71702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0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E392673B-1885-65AE-EC9C-3D377069259B}"/>
                    </a:ext>
                  </a:extLst>
                </p14:cNvPr>
                <p14:cNvContentPartPr/>
                <p14:nvPr/>
              </p14:nvContentPartPr>
              <p14:xfrm>
                <a:off x="8655857" y="1706660"/>
                <a:ext cx="246960" cy="226800"/>
              </p14:xfrm>
            </p:contentPart>
          </mc:Choice>
          <mc:Fallback xmlns=""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E392673B-1885-65AE-EC9C-3D377069259B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8556597" y="1508061"/>
                  <a:ext cx="445084" cy="6236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2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0BD8CF9E-02C7-536E-2FB7-88A243EA33F9}"/>
                    </a:ext>
                  </a:extLst>
                </p14:cNvPr>
                <p14:cNvContentPartPr/>
                <p14:nvPr/>
              </p14:nvContentPartPr>
              <p14:xfrm>
                <a:off x="7624817" y="1978100"/>
                <a:ext cx="410760" cy="287640"/>
              </p14:xfrm>
            </p:contentPart>
          </mc:Choice>
          <mc:Fallback xmlns=""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0BD8CF9E-02C7-536E-2FB7-88A243EA33F9}"/>
                    </a:ext>
                  </a:extLst>
                </p:cNvPr>
                <p:cNvPicPr/>
                <p:nvPr/>
              </p:nvPicPr>
              <p:blipFill>
                <a:blip r:embed="rId193"/>
                <a:stretch>
                  <a:fillRect/>
                </a:stretch>
              </p:blipFill>
              <p:spPr>
                <a:xfrm>
                  <a:off x="7525504" y="1779454"/>
                  <a:ext cx="608989" cy="68453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4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04342E6F-57FD-95AE-30AC-0B3B569EEDF6}"/>
                    </a:ext>
                  </a:extLst>
                </p14:cNvPr>
                <p14:cNvContentPartPr/>
                <p14:nvPr/>
              </p14:nvContentPartPr>
              <p14:xfrm>
                <a:off x="8318897" y="2134340"/>
                <a:ext cx="405000" cy="270000"/>
              </p14:xfrm>
            </p:contentPart>
          </mc:Choice>
          <mc:Fallback xmlns=""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04342E6F-57FD-95AE-30AC-0B3B569EEDF6}"/>
                    </a:ext>
                  </a:extLst>
                </p:cNvPr>
                <p:cNvPicPr/>
                <p:nvPr/>
              </p:nvPicPr>
              <p:blipFill>
                <a:blip r:embed="rId195"/>
                <a:stretch>
                  <a:fillRect/>
                </a:stretch>
              </p:blipFill>
              <p:spPr>
                <a:xfrm>
                  <a:off x="8219535" y="1935811"/>
                  <a:ext cx="603327" cy="66666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6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52552B16-878A-DDF7-AB60-7C9DAB3563B3}"/>
                    </a:ext>
                  </a:extLst>
                </p14:cNvPr>
                <p14:cNvContentPartPr/>
                <p14:nvPr/>
              </p14:nvContentPartPr>
              <p14:xfrm>
                <a:off x="7367417" y="3269060"/>
                <a:ext cx="248760" cy="60840"/>
              </p14:xfrm>
            </p:contentPart>
          </mc:Choice>
          <mc:Fallback xmlns=""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52552B16-878A-DDF7-AB60-7C9DAB3563B3}"/>
                    </a:ext>
                  </a:extLst>
                </p:cNvPr>
                <p:cNvPicPr/>
                <p:nvPr/>
              </p:nvPicPr>
              <p:blipFill>
                <a:blip r:embed="rId199"/>
                <a:stretch>
                  <a:fillRect/>
                </a:stretch>
              </p:blipFill>
              <p:spPr>
                <a:xfrm>
                  <a:off x="7268072" y="3068928"/>
                  <a:ext cx="447053" cy="46070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0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05B05D1C-561E-85D5-FC35-09D37932B48D}"/>
                    </a:ext>
                  </a:extLst>
                </p14:cNvPr>
                <p14:cNvContentPartPr/>
                <p14:nvPr/>
              </p14:nvContentPartPr>
              <p14:xfrm>
                <a:off x="9080657" y="963620"/>
                <a:ext cx="318600" cy="124560"/>
              </p14:xfrm>
            </p:contentPart>
          </mc:Choice>
          <mc:Fallback xmlns=""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05B05D1C-561E-85D5-FC35-09D37932B48D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8981343" y="765276"/>
                  <a:ext cx="516831" cy="5208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2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2C900920-D028-90DD-64A0-222D9DC90DAA}"/>
                    </a:ext>
                  </a:extLst>
                </p14:cNvPr>
                <p14:cNvContentPartPr/>
                <p14:nvPr/>
              </p14:nvContentPartPr>
              <p14:xfrm>
                <a:off x="9608777" y="1024820"/>
                <a:ext cx="172440" cy="259200"/>
              </p14:xfrm>
            </p:contentPart>
          </mc:Choice>
          <mc:Fallback xmlns=""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2C900920-D028-90DD-64A0-222D9DC90DAA}"/>
                    </a:ext>
                  </a:extLst>
                </p:cNvPr>
                <p:cNvPicPr/>
                <p:nvPr/>
              </p:nvPicPr>
              <p:blipFill>
                <a:blip r:embed="rId203"/>
                <a:stretch>
                  <a:fillRect/>
                </a:stretch>
              </p:blipFill>
              <p:spPr>
                <a:xfrm>
                  <a:off x="9509445" y="826351"/>
                  <a:ext cx="370706" cy="6557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4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E7489977-B127-CAD6-7863-F2B1F5A878DF}"/>
                    </a:ext>
                  </a:extLst>
                </p14:cNvPr>
                <p14:cNvContentPartPr/>
                <p14:nvPr/>
              </p14:nvContentPartPr>
              <p14:xfrm>
                <a:off x="9370868" y="978380"/>
                <a:ext cx="166680" cy="370080"/>
              </p14:xfrm>
            </p:contentPart>
          </mc:Choice>
          <mc:Fallback xmlns=""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E7489977-B127-CAD6-7863-F2B1F5A878DF}"/>
                    </a:ext>
                  </a:extLst>
                </p:cNvPr>
                <p:cNvPicPr/>
                <p:nvPr/>
              </p:nvPicPr>
              <p:blipFill>
                <a:blip r:embed="rId205"/>
                <a:stretch>
                  <a:fillRect/>
                </a:stretch>
              </p:blipFill>
              <p:spPr>
                <a:xfrm>
                  <a:off x="9271417" y="779839"/>
                  <a:ext cx="365184" cy="76676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6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64A8ADB6-B89F-BC53-E177-7FDC920A2A83}"/>
                    </a:ext>
                  </a:extLst>
                </p14:cNvPr>
                <p14:cNvContentPartPr/>
                <p14:nvPr/>
              </p14:nvContentPartPr>
              <p14:xfrm>
                <a:off x="9285908" y="1941020"/>
                <a:ext cx="304920" cy="227520"/>
              </p14:xfrm>
            </p:contentPart>
          </mc:Choice>
          <mc:Fallback xmlns=""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64A8ADB6-B89F-BC53-E177-7FDC920A2A83}"/>
                    </a:ext>
                  </a:extLst>
                </p:cNvPr>
                <p:cNvPicPr/>
                <p:nvPr/>
              </p:nvPicPr>
              <p:blipFill>
                <a:blip r:embed="rId207"/>
                <a:stretch>
                  <a:fillRect/>
                </a:stretch>
              </p:blipFill>
              <p:spPr>
                <a:xfrm>
                  <a:off x="9186650" y="1742486"/>
                  <a:ext cx="503039" cy="62419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8">
              <p14:nvContentPartPr>
                <p14:cNvPr id="120" name="Ink 119">
                  <a:extLst>
                    <a:ext uri="{FF2B5EF4-FFF2-40B4-BE49-F238E27FC236}">
                      <a16:creationId xmlns:a16="http://schemas.microsoft.com/office/drawing/2014/main" id="{EFCB2CF3-4185-5D8F-ABC7-CE3973A51869}"/>
                    </a:ext>
                  </a:extLst>
                </p14:cNvPr>
                <p14:cNvContentPartPr/>
                <p14:nvPr/>
              </p14:nvContentPartPr>
              <p14:xfrm>
                <a:off x="8695148" y="2017340"/>
                <a:ext cx="235080" cy="545040"/>
              </p14:xfrm>
            </p:contentPart>
          </mc:Choice>
          <mc:Fallback xmlns="">
            <p:pic>
              <p:nvPicPr>
                <p:cNvPr id="120" name="Ink 119">
                  <a:extLst>
                    <a:ext uri="{FF2B5EF4-FFF2-40B4-BE49-F238E27FC236}">
                      <a16:creationId xmlns:a16="http://schemas.microsoft.com/office/drawing/2014/main" id="{EFCB2CF3-4185-5D8F-ABC7-CE3973A51869}"/>
                    </a:ext>
                  </a:extLst>
                </p:cNvPr>
                <p:cNvPicPr/>
                <p:nvPr/>
              </p:nvPicPr>
              <p:blipFill>
                <a:blip r:embed="rId209"/>
                <a:stretch>
                  <a:fillRect/>
                </a:stretch>
              </p:blipFill>
              <p:spPr>
                <a:xfrm>
                  <a:off x="8595874" y="1818710"/>
                  <a:ext cx="433230" cy="94190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0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34D5919E-72E3-CF0A-DB76-69B175BD5BEB}"/>
                    </a:ext>
                  </a:extLst>
                </p14:cNvPr>
                <p14:cNvContentPartPr/>
                <p14:nvPr/>
              </p14:nvContentPartPr>
              <p14:xfrm>
                <a:off x="8110148" y="2651300"/>
                <a:ext cx="223200" cy="250920"/>
              </p14:xfrm>
            </p:contentPart>
          </mc:Choice>
          <mc:Fallback xmlns=""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34D5919E-72E3-CF0A-DB76-69B175BD5BEB}"/>
                    </a:ext>
                  </a:extLst>
                </p:cNvPr>
                <p:cNvPicPr/>
                <p:nvPr/>
              </p:nvPicPr>
              <p:blipFill>
                <a:blip r:embed="rId211"/>
                <a:stretch>
                  <a:fillRect/>
                </a:stretch>
              </p:blipFill>
              <p:spPr>
                <a:xfrm>
                  <a:off x="8010860" y="2453101"/>
                  <a:ext cx="421379" cy="64692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2">
              <p14:nvContentPartPr>
                <p14:cNvPr id="122" name="Ink 121">
                  <a:extLst>
                    <a:ext uri="{FF2B5EF4-FFF2-40B4-BE49-F238E27FC236}">
                      <a16:creationId xmlns:a16="http://schemas.microsoft.com/office/drawing/2014/main" id="{776876E8-6240-6960-6FE1-0FAAE2263376}"/>
                    </a:ext>
                  </a:extLst>
                </p14:cNvPr>
                <p14:cNvContentPartPr/>
                <p14:nvPr/>
              </p14:nvContentPartPr>
              <p14:xfrm>
                <a:off x="7048637" y="3425039"/>
                <a:ext cx="383400" cy="135720"/>
              </p14:xfrm>
            </p:contentPart>
          </mc:Choice>
          <mc:Fallback>
            <p:pic>
              <p:nvPicPr>
                <p:cNvPr id="122" name="Ink 121">
                  <a:extLst>
                    <a:ext uri="{FF2B5EF4-FFF2-40B4-BE49-F238E27FC236}">
                      <a16:creationId xmlns:a16="http://schemas.microsoft.com/office/drawing/2014/main" id="{776876E8-6240-6960-6FE1-0FAAE2263376}"/>
                    </a:ext>
                  </a:extLst>
                </p:cNvPr>
                <p:cNvPicPr/>
                <p:nvPr/>
              </p:nvPicPr>
              <p:blipFill>
                <a:blip r:embed="rId213"/>
                <a:stretch>
                  <a:fillRect/>
                </a:stretch>
              </p:blipFill>
              <p:spPr>
                <a:xfrm>
                  <a:off x="6940209" y="3188593"/>
                  <a:ext cx="599821" cy="60813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4">
              <p14:nvContentPartPr>
                <p14:cNvPr id="124" name="Ink 123">
                  <a:extLst>
                    <a:ext uri="{FF2B5EF4-FFF2-40B4-BE49-F238E27FC236}">
                      <a16:creationId xmlns:a16="http://schemas.microsoft.com/office/drawing/2014/main" id="{20ABF799-D5A5-D819-D794-D6138EBA43BA}"/>
                    </a:ext>
                  </a:extLst>
                </p14:cNvPr>
                <p14:cNvContentPartPr/>
                <p14:nvPr/>
              </p14:nvContentPartPr>
              <p14:xfrm>
                <a:off x="9398948" y="1633940"/>
                <a:ext cx="361080" cy="160200"/>
              </p14:xfrm>
            </p:contentPart>
          </mc:Choice>
          <mc:Fallback xmlns="">
            <p:pic>
              <p:nvPicPr>
                <p:cNvPr id="124" name="Ink 123">
                  <a:extLst>
                    <a:ext uri="{FF2B5EF4-FFF2-40B4-BE49-F238E27FC236}">
                      <a16:creationId xmlns:a16="http://schemas.microsoft.com/office/drawing/2014/main" id="{20ABF799-D5A5-D819-D794-D6138EBA43BA}"/>
                    </a:ext>
                  </a:extLst>
                </p:cNvPr>
                <p:cNvPicPr/>
                <p:nvPr/>
              </p:nvPicPr>
              <p:blipFill>
                <a:blip r:embed="rId217"/>
                <a:stretch>
                  <a:fillRect/>
                </a:stretch>
              </p:blipFill>
              <p:spPr>
                <a:xfrm>
                  <a:off x="9299641" y="1434686"/>
                  <a:ext cx="559297" cy="55830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8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5C9DC992-8543-D9C5-E735-C488F3927CE6}"/>
                    </a:ext>
                  </a:extLst>
                </p14:cNvPr>
                <p14:cNvContentPartPr/>
                <p14:nvPr/>
              </p14:nvContentPartPr>
              <p14:xfrm>
                <a:off x="9739508" y="1395620"/>
                <a:ext cx="90720" cy="27000"/>
              </p14:xfrm>
            </p:contentPart>
          </mc:Choice>
          <mc:Fallback xmlns=""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5C9DC992-8543-D9C5-E735-C488F3927CE6}"/>
                    </a:ext>
                  </a:extLst>
                </p:cNvPr>
                <p:cNvPicPr/>
                <p:nvPr/>
              </p:nvPicPr>
              <p:blipFill>
                <a:blip r:embed="rId221"/>
                <a:stretch>
                  <a:fillRect/>
                </a:stretch>
              </p:blipFill>
              <p:spPr>
                <a:xfrm>
                  <a:off x="9640469" y="1197091"/>
                  <a:ext cx="288402" cy="42366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2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B14B0CDD-AEC8-64A3-F3C8-51194C72B02C}"/>
                    </a:ext>
                  </a:extLst>
                </p14:cNvPr>
                <p14:cNvContentPartPr/>
                <p14:nvPr/>
              </p14:nvContentPartPr>
              <p14:xfrm>
                <a:off x="8955788" y="1353140"/>
                <a:ext cx="177120" cy="208080"/>
              </p14:xfrm>
            </p:contentPart>
          </mc:Choice>
          <mc:Fallback xmlns=""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B14B0CDD-AEC8-64A3-F3C8-51194C72B02C}"/>
                    </a:ext>
                  </a:extLst>
                </p:cNvPr>
                <p:cNvPicPr/>
                <p:nvPr/>
              </p:nvPicPr>
              <p:blipFill>
                <a:blip r:embed="rId223"/>
                <a:stretch>
                  <a:fillRect/>
                </a:stretch>
              </p:blipFill>
              <p:spPr>
                <a:xfrm>
                  <a:off x="8856505" y="1154211"/>
                  <a:ext cx="375288" cy="60554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4">
              <p14:nvContentPartPr>
                <p14:cNvPr id="129" name="Ink 128">
                  <a:extLst>
                    <a:ext uri="{FF2B5EF4-FFF2-40B4-BE49-F238E27FC236}">
                      <a16:creationId xmlns:a16="http://schemas.microsoft.com/office/drawing/2014/main" id="{BE10FA97-9E82-6D4E-C687-CB2B95085CEC}"/>
                    </a:ext>
                  </a:extLst>
                </p14:cNvPr>
                <p14:cNvContentPartPr/>
                <p14:nvPr/>
              </p14:nvContentPartPr>
              <p14:xfrm>
                <a:off x="6043056" y="2775634"/>
                <a:ext cx="202680" cy="115201"/>
              </p14:xfrm>
            </p:contentPart>
          </mc:Choice>
          <mc:Fallback>
            <p:pic>
              <p:nvPicPr>
                <p:cNvPr id="129" name="Ink 128">
                  <a:extLst>
                    <a:ext uri="{FF2B5EF4-FFF2-40B4-BE49-F238E27FC236}">
                      <a16:creationId xmlns:a16="http://schemas.microsoft.com/office/drawing/2014/main" id="{BE10FA97-9E82-6D4E-C687-CB2B95085CEC}"/>
                    </a:ext>
                  </a:extLst>
                </p:cNvPr>
                <p:cNvPicPr/>
                <p:nvPr/>
              </p:nvPicPr>
              <p:blipFill>
                <a:blip r:embed="rId225"/>
                <a:stretch>
                  <a:fillRect/>
                </a:stretch>
              </p:blipFill>
              <p:spPr>
                <a:xfrm>
                  <a:off x="5934322" y="2538595"/>
                  <a:ext cx="419713" cy="58880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6">
              <p14:nvContentPartPr>
                <p14:cNvPr id="131" name="Ink 130">
                  <a:extLst>
                    <a:ext uri="{FF2B5EF4-FFF2-40B4-BE49-F238E27FC236}">
                      <a16:creationId xmlns:a16="http://schemas.microsoft.com/office/drawing/2014/main" id="{DF7EB0E0-0BF3-6F6A-1D3C-E6FFBD131304}"/>
                    </a:ext>
                  </a:extLst>
                </p14:cNvPr>
                <p14:cNvContentPartPr/>
                <p14:nvPr/>
              </p14:nvContentPartPr>
              <p14:xfrm>
                <a:off x="9207068" y="1832300"/>
                <a:ext cx="27000" cy="53640"/>
              </p14:xfrm>
            </p:contentPart>
          </mc:Choice>
          <mc:Fallback xmlns="">
            <p:pic>
              <p:nvPicPr>
                <p:cNvPr id="131" name="Ink 130">
                  <a:extLst>
                    <a:ext uri="{FF2B5EF4-FFF2-40B4-BE49-F238E27FC236}">
                      <a16:creationId xmlns:a16="http://schemas.microsoft.com/office/drawing/2014/main" id="{DF7EB0E0-0BF3-6F6A-1D3C-E6FFBD131304}"/>
                    </a:ext>
                  </a:extLst>
                </p:cNvPr>
                <p:cNvPicPr/>
                <p:nvPr/>
              </p:nvPicPr>
              <p:blipFill>
                <a:blip r:embed="rId231"/>
                <a:stretch>
                  <a:fillRect/>
                </a:stretch>
              </p:blipFill>
              <p:spPr>
                <a:xfrm>
                  <a:off x="9107803" y="1633633"/>
                  <a:ext cx="225132" cy="45057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2">
              <p14:nvContentPartPr>
                <p14:cNvPr id="132" name="Ink 131">
                  <a:extLst>
                    <a:ext uri="{FF2B5EF4-FFF2-40B4-BE49-F238E27FC236}">
                      <a16:creationId xmlns:a16="http://schemas.microsoft.com/office/drawing/2014/main" id="{A6EF3642-0651-541C-C633-79452BDF87F9}"/>
                    </a:ext>
                  </a:extLst>
                </p14:cNvPr>
                <p14:cNvContentPartPr/>
                <p14:nvPr/>
              </p14:nvContentPartPr>
              <p14:xfrm>
                <a:off x="8842748" y="1646540"/>
                <a:ext cx="380520" cy="393480"/>
              </p14:xfrm>
            </p:contentPart>
          </mc:Choice>
          <mc:Fallback xmlns="">
            <p:pic>
              <p:nvPicPr>
                <p:cNvPr id="132" name="Ink 131">
                  <a:extLst>
                    <a:ext uri="{FF2B5EF4-FFF2-40B4-BE49-F238E27FC236}">
                      <a16:creationId xmlns:a16="http://schemas.microsoft.com/office/drawing/2014/main" id="{A6EF3642-0651-541C-C633-79452BDF87F9}"/>
                    </a:ext>
                  </a:extLst>
                </p:cNvPr>
                <p:cNvPicPr/>
                <p:nvPr/>
              </p:nvPicPr>
              <p:blipFill>
                <a:blip r:embed="rId233"/>
                <a:stretch>
                  <a:fillRect/>
                </a:stretch>
              </p:blipFill>
              <p:spPr>
                <a:xfrm>
                  <a:off x="8743447" y="1448213"/>
                  <a:ext cx="578724" cy="78973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4">
              <p14:nvContentPartPr>
                <p14:cNvPr id="133" name="Ink 132">
                  <a:extLst>
                    <a:ext uri="{FF2B5EF4-FFF2-40B4-BE49-F238E27FC236}">
                      <a16:creationId xmlns:a16="http://schemas.microsoft.com/office/drawing/2014/main" id="{5F297713-57B3-4953-B180-C4A610556F25}"/>
                    </a:ext>
                  </a:extLst>
                </p14:cNvPr>
                <p14:cNvContentPartPr/>
                <p14:nvPr/>
              </p14:nvContentPartPr>
              <p14:xfrm>
                <a:off x="9098348" y="1336580"/>
                <a:ext cx="247680" cy="112680"/>
              </p14:xfrm>
            </p:contentPart>
          </mc:Choice>
          <mc:Fallback xmlns="">
            <p:pic>
              <p:nvPicPr>
                <p:cNvPr id="133" name="Ink 132">
                  <a:extLst>
                    <a:ext uri="{FF2B5EF4-FFF2-40B4-BE49-F238E27FC236}">
                      <a16:creationId xmlns:a16="http://schemas.microsoft.com/office/drawing/2014/main" id="{5F297713-57B3-4953-B180-C4A610556F25}"/>
                    </a:ext>
                  </a:extLst>
                </p:cNvPr>
                <p:cNvPicPr/>
                <p:nvPr/>
              </p:nvPicPr>
              <p:blipFill>
                <a:blip r:embed="rId235"/>
                <a:stretch>
                  <a:fillRect/>
                </a:stretch>
              </p:blipFill>
              <p:spPr>
                <a:xfrm>
                  <a:off x="8998958" y="1138200"/>
                  <a:ext cx="446063" cy="50904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6">
              <p14:nvContentPartPr>
                <p14:cNvPr id="134" name="Ink 133">
                  <a:extLst>
                    <a:ext uri="{FF2B5EF4-FFF2-40B4-BE49-F238E27FC236}">
                      <a16:creationId xmlns:a16="http://schemas.microsoft.com/office/drawing/2014/main" id="{F4819394-7C4B-12DF-268B-BE16F7A46F3B}"/>
                    </a:ext>
                  </a:extLst>
                </p14:cNvPr>
                <p14:cNvContentPartPr/>
                <p14:nvPr/>
              </p14:nvContentPartPr>
              <p14:xfrm>
                <a:off x="7652948" y="1257380"/>
                <a:ext cx="424800" cy="189720"/>
              </p14:xfrm>
            </p:contentPart>
          </mc:Choice>
          <mc:Fallback xmlns="">
            <p:pic>
              <p:nvPicPr>
                <p:cNvPr id="134" name="Ink 133">
                  <a:extLst>
                    <a:ext uri="{FF2B5EF4-FFF2-40B4-BE49-F238E27FC236}">
                      <a16:creationId xmlns:a16="http://schemas.microsoft.com/office/drawing/2014/main" id="{F4819394-7C4B-12DF-268B-BE16F7A46F3B}"/>
                    </a:ext>
                  </a:extLst>
                </p:cNvPr>
                <p:cNvPicPr/>
                <p:nvPr/>
              </p:nvPicPr>
              <p:blipFill>
                <a:blip r:embed="rId237"/>
                <a:stretch>
                  <a:fillRect/>
                </a:stretch>
              </p:blipFill>
              <p:spPr>
                <a:xfrm>
                  <a:off x="7553603" y="1058928"/>
                  <a:ext cx="623093" cy="58622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8">
              <p14:nvContentPartPr>
                <p14:cNvPr id="135" name="Ink 134">
                  <a:extLst>
                    <a:ext uri="{FF2B5EF4-FFF2-40B4-BE49-F238E27FC236}">
                      <a16:creationId xmlns:a16="http://schemas.microsoft.com/office/drawing/2014/main" id="{2B880A51-C787-0812-DADE-BD5E16A68367}"/>
                    </a:ext>
                  </a:extLst>
                </p14:cNvPr>
                <p14:cNvContentPartPr/>
                <p14:nvPr/>
              </p14:nvContentPartPr>
              <p14:xfrm>
                <a:off x="6162188" y="951740"/>
                <a:ext cx="291240" cy="414360"/>
              </p14:xfrm>
            </p:contentPart>
          </mc:Choice>
          <mc:Fallback xmlns="">
            <p:pic>
              <p:nvPicPr>
                <p:cNvPr id="135" name="Ink 134">
                  <a:extLst>
                    <a:ext uri="{FF2B5EF4-FFF2-40B4-BE49-F238E27FC236}">
                      <a16:creationId xmlns:a16="http://schemas.microsoft.com/office/drawing/2014/main" id="{2B880A51-C787-0812-DADE-BD5E16A68367}"/>
                    </a:ext>
                  </a:extLst>
                </p:cNvPr>
                <p:cNvPicPr/>
                <p:nvPr/>
              </p:nvPicPr>
              <p:blipFill>
                <a:blip r:embed="rId239"/>
                <a:stretch>
                  <a:fillRect/>
                </a:stretch>
              </p:blipFill>
              <p:spPr>
                <a:xfrm>
                  <a:off x="6062856" y="753101"/>
                  <a:ext cx="489506" cy="81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0">
              <p14:nvContentPartPr>
                <p14:cNvPr id="136" name="Ink 135">
                  <a:extLst>
                    <a:ext uri="{FF2B5EF4-FFF2-40B4-BE49-F238E27FC236}">
                      <a16:creationId xmlns:a16="http://schemas.microsoft.com/office/drawing/2014/main" id="{24F17FA0-5092-38BA-474A-B0C79B45F362}"/>
                    </a:ext>
                  </a:extLst>
                </p14:cNvPr>
                <p14:cNvContentPartPr/>
                <p14:nvPr/>
              </p14:nvContentPartPr>
              <p14:xfrm>
                <a:off x="5049428" y="1789100"/>
                <a:ext cx="213840" cy="160560"/>
              </p14:xfrm>
            </p:contentPart>
          </mc:Choice>
          <mc:Fallback xmlns="">
            <p:pic>
              <p:nvPicPr>
                <p:cNvPr id="136" name="Ink 135">
                  <a:extLst>
                    <a:ext uri="{FF2B5EF4-FFF2-40B4-BE49-F238E27FC236}">
                      <a16:creationId xmlns:a16="http://schemas.microsoft.com/office/drawing/2014/main" id="{24F17FA0-5092-38BA-474A-B0C79B45F362}"/>
                    </a:ext>
                  </a:extLst>
                </p:cNvPr>
                <p:cNvPicPr/>
                <p:nvPr/>
              </p:nvPicPr>
              <p:blipFill>
                <a:blip r:embed="rId241"/>
                <a:stretch>
                  <a:fillRect/>
                </a:stretch>
              </p:blipFill>
              <p:spPr>
                <a:xfrm>
                  <a:off x="4950060" y="1590387"/>
                  <a:ext cx="412179" cy="5575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2">
              <p14:nvContentPartPr>
                <p14:cNvPr id="137" name="Ink 136">
                  <a:extLst>
                    <a:ext uri="{FF2B5EF4-FFF2-40B4-BE49-F238E27FC236}">
                      <a16:creationId xmlns:a16="http://schemas.microsoft.com/office/drawing/2014/main" id="{94B7BACD-1B9D-A5FB-4938-30F62AA78D85}"/>
                    </a:ext>
                  </a:extLst>
                </p14:cNvPr>
                <p14:cNvContentPartPr/>
                <p14:nvPr/>
              </p14:nvContentPartPr>
              <p14:xfrm>
                <a:off x="5560988" y="1826180"/>
                <a:ext cx="179640" cy="198000"/>
              </p14:xfrm>
            </p:contentPart>
          </mc:Choice>
          <mc:Fallback xmlns="">
            <p:pic>
              <p:nvPicPr>
                <p:cNvPr id="137" name="Ink 136">
                  <a:extLst>
                    <a:ext uri="{FF2B5EF4-FFF2-40B4-BE49-F238E27FC236}">
                      <a16:creationId xmlns:a16="http://schemas.microsoft.com/office/drawing/2014/main" id="{94B7BACD-1B9D-A5FB-4938-30F62AA78D85}"/>
                    </a:ext>
                  </a:extLst>
                </p:cNvPr>
                <p:cNvPicPr/>
                <p:nvPr/>
              </p:nvPicPr>
              <p:blipFill>
                <a:blip r:embed="rId243"/>
                <a:stretch>
                  <a:fillRect/>
                </a:stretch>
              </p:blipFill>
              <p:spPr>
                <a:xfrm>
                  <a:off x="5461630" y="1627385"/>
                  <a:ext cx="377959" cy="59519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4">
              <p14:nvContentPartPr>
                <p14:cNvPr id="138" name="Ink 137">
                  <a:extLst>
                    <a:ext uri="{FF2B5EF4-FFF2-40B4-BE49-F238E27FC236}">
                      <a16:creationId xmlns:a16="http://schemas.microsoft.com/office/drawing/2014/main" id="{6177E8A3-3205-3A05-99F9-8ED86A598D8E}"/>
                    </a:ext>
                  </a:extLst>
                </p14:cNvPr>
                <p14:cNvContentPartPr/>
                <p14:nvPr/>
              </p14:nvContentPartPr>
              <p14:xfrm>
                <a:off x="5901548" y="2068100"/>
                <a:ext cx="145800" cy="57240"/>
              </p14:xfrm>
            </p:contentPart>
          </mc:Choice>
          <mc:Fallback xmlns="">
            <p:pic>
              <p:nvPicPr>
                <p:cNvPr id="138" name="Ink 137">
                  <a:extLst>
                    <a:ext uri="{FF2B5EF4-FFF2-40B4-BE49-F238E27FC236}">
                      <a16:creationId xmlns:a16="http://schemas.microsoft.com/office/drawing/2014/main" id="{6177E8A3-3205-3A05-99F9-8ED86A598D8E}"/>
                    </a:ext>
                  </a:extLst>
                </p:cNvPr>
                <p:cNvPicPr/>
                <p:nvPr/>
              </p:nvPicPr>
              <p:blipFill>
                <a:blip r:embed="rId245"/>
                <a:stretch>
                  <a:fillRect/>
                </a:stretch>
              </p:blipFill>
              <p:spPr>
                <a:xfrm>
                  <a:off x="5802499" y="1867960"/>
                  <a:ext cx="343502" cy="45711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6">
              <p14:nvContentPartPr>
                <p14:cNvPr id="139" name="Ink 138">
                  <a:extLst>
                    <a:ext uri="{FF2B5EF4-FFF2-40B4-BE49-F238E27FC236}">
                      <a16:creationId xmlns:a16="http://schemas.microsoft.com/office/drawing/2014/main" id="{1DA33A98-ED3E-75EB-A59B-82DB87226A9F}"/>
                    </a:ext>
                  </a:extLst>
                </p14:cNvPr>
                <p14:cNvContentPartPr/>
                <p14:nvPr/>
              </p14:nvContentPartPr>
              <p14:xfrm>
                <a:off x="7051748" y="1815020"/>
                <a:ext cx="223200" cy="411480"/>
              </p14:xfrm>
            </p:contentPart>
          </mc:Choice>
          <mc:Fallback xmlns="">
            <p:pic>
              <p:nvPicPr>
                <p:cNvPr id="139" name="Ink 138">
                  <a:extLst>
                    <a:ext uri="{FF2B5EF4-FFF2-40B4-BE49-F238E27FC236}">
                      <a16:creationId xmlns:a16="http://schemas.microsoft.com/office/drawing/2014/main" id="{1DA33A98-ED3E-75EB-A59B-82DB87226A9F}"/>
                    </a:ext>
                  </a:extLst>
                </p:cNvPr>
                <p:cNvPicPr/>
                <p:nvPr/>
              </p:nvPicPr>
              <p:blipFill>
                <a:blip r:embed="rId247"/>
                <a:stretch>
                  <a:fillRect/>
                </a:stretch>
              </p:blipFill>
              <p:spPr>
                <a:xfrm>
                  <a:off x="6952636" y="1616429"/>
                  <a:ext cx="421027" cy="80826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8">
              <p14:nvContentPartPr>
                <p14:cNvPr id="140" name="Ink 139">
                  <a:extLst>
                    <a:ext uri="{FF2B5EF4-FFF2-40B4-BE49-F238E27FC236}">
                      <a16:creationId xmlns:a16="http://schemas.microsoft.com/office/drawing/2014/main" id="{1AEF24CA-FFB3-BD19-E207-B1EADAD34246}"/>
                    </a:ext>
                  </a:extLst>
                </p14:cNvPr>
                <p14:cNvContentPartPr/>
                <p14:nvPr/>
              </p14:nvContentPartPr>
              <p14:xfrm>
                <a:off x="7766708" y="2350700"/>
                <a:ext cx="179640" cy="138600"/>
              </p14:xfrm>
            </p:contentPart>
          </mc:Choice>
          <mc:Fallback xmlns="">
            <p:pic>
              <p:nvPicPr>
                <p:cNvPr id="140" name="Ink 139">
                  <a:extLst>
                    <a:ext uri="{FF2B5EF4-FFF2-40B4-BE49-F238E27FC236}">
                      <a16:creationId xmlns:a16="http://schemas.microsoft.com/office/drawing/2014/main" id="{1AEF24CA-FFB3-BD19-E207-B1EADAD34246}"/>
                    </a:ext>
                  </a:extLst>
                </p:cNvPr>
                <p:cNvPicPr/>
                <p:nvPr/>
              </p:nvPicPr>
              <p:blipFill>
                <a:blip r:embed="rId249"/>
                <a:stretch>
                  <a:fillRect/>
                </a:stretch>
              </p:blipFill>
              <p:spPr>
                <a:xfrm>
                  <a:off x="7667350" y="2152133"/>
                  <a:ext cx="377959" cy="53533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0">
              <p14:nvContentPartPr>
                <p14:cNvPr id="141" name="Ink 140">
                  <a:extLst>
                    <a:ext uri="{FF2B5EF4-FFF2-40B4-BE49-F238E27FC236}">
                      <a16:creationId xmlns:a16="http://schemas.microsoft.com/office/drawing/2014/main" id="{352EAA4C-7136-B087-4ADA-9FAD274FD81C}"/>
                    </a:ext>
                  </a:extLst>
                </p14:cNvPr>
                <p14:cNvContentPartPr/>
                <p14:nvPr/>
              </p14:nvContentPartPr>
              <p14:xfrm>
                <a:off x="7338668" y="2705660"/>
                <a:ext cx="281160" cy="281880"/>
              </p14:xfrm>
            </p:contentPart>
          </mc:Choice>
          <mc:Fallback xmlns="">
            <p:pic>
              <p:nvPicPr>
                <p:cNvPr id="141" name="Ink 140">
                  <a:extLst>
                    <a:ext uri="{FF2B5EF4-FFF2-40B4-BE49-F238E27FC236}">
                      <a16:creationId xmlns:a16="http://schemas.microsoft.com/office/drawing/2014/main" id="{352EAA4C-7136-B087-4ADA-9FAD274FD81C}"/>
                    </a:ext>
                  </a:extLst>
                </p:cNvPr>
                <p:cNvPicPr/>
                <p:nvPr/>
              </p:nvPicPr>
              <p:blipFill>
                <a:blip r:embed="rId251"/>
                <a:stretch>
                  <a:fillRect/>
                </a:stretch>
              </p:blipFill>
              <p:spPr>
                <a:xfrm>
                  <a:off x="7239388" y="2507153"/>
                  <a:ext cx="479322" cy="67849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2">
              <p14:nvContentPartPr>
                <p14:cNvPr id="142" name="Ink 141">
                  <a:extLst>
                    <a:ext uri="{FF2B5EF4-FFF2-40B4-BE49-F238E27FC236}">
                      <a16:creationId xmlns:a16="http://schemas.microsoft.com/office/drawing/2014/main" id="{64F1CC43-CA3C-7FD3-3761-5607663EF71A}"/>
                    </a:ext>
                  </a:extLst>
                </p14:cNvPr>
                <p14:cNvContentPartPr/>
                <p14:nvPr/>
              </p14:nvContentPartPr>
              <p14:xfrm>
                <a:off x="7615868" y="3077540"/>
                <a:ext cx="96120" cy="11160"/>
              </p14:xfrm>
            </p:contentPart>
          </mc:Choice>
          <mc:Fallback xmlns="">
            <p:pic>
              <p:nvPicPr>
                <p:cNvPr id="142" name="Ink 141">
                  <a:extLst>
                    <a:ext uri="{FF2B5EF4-FFF2-40B4-BE49-F238E27FC236}">
                      <a16:creationId xmlns:a16="http://schemas.microsoft.com/office/drawing/2014/main" id="{64F1CC43-CA3C-7FD3-3761-5607663EF71A}"/>
                    </a:ext>
                  </a:extLst>
                </p:cNvPr>
                <p:cNvPicPr/>
                <p:nvPr/>
              </p:nvPicPr>
              <p:blipFill>
                <a:blip r:embed="rId253"/>
                <a:stretch>
                  <a:fillRect/>
                </a:stretch>
              </p:blipFill>
              <p:spPr>
                <a:xfrm>
                  <a:off x="7516979" y="2870873"/>
                  <a:ext cx="293502" cy="42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4">
              <p14:nvContentPartPr>
                <p14:cNvPr id="143" name="Ink 142">
                  <a:extLst>
                    <a:ext uri="{FF2B5EF4-FFF2-40B4-BE49-F238E27FC236}">
                      <a16:creationId xmlns:a16="http://schemas.microsoft.com/office/drawing/2014/main" id="{5BEFC67B-E950-BCA1-4CEA-7D49626D6C36}"/>
                    </a:ext>
                  </a:extLst>
                </p14:cNvPr>
                <p14:cNvContentPartPr/>
                <p14:nvPr/>
              </p14:nvContentPartPr>
              <p14:xfrm>
                <a:off x="7521138" y="3678740"/>
                <a:ext cx="360" cy="360"/>
              </p14:xfrm>
            </p:contentPart>
          </mc:Choice>
          <mc:Fallback xmlns="">
            <p:pic>
              <p:nvPicPr>
                <p:cNvPr id="143" name="Ink 142">
                  <a:extLst>
                    <a:ext uri="{FF2B5EF4-FFF2-40B4-BE49-F238E27FC236}">
                      <a16:creationId xmlns:a16="http://schemas.microsoft.com/office/drawing/2014/main" id="{5BEFC67B-E950-BCA1-4CEA-7D49626D6C36}"/>
                    </a:ext>
                  </a:extLst>
                </p:cNvPr>
                <p:cNvPicPr/>
                <p:nvPr/>
              </p:nvPicPr>
              <p:blipFill>
                <a:blip r:embed="rId255"/>
                <a:stretch>
                  <a:fillRect/>
                </a:stretch>
              </p:blipFill>
              <p:spPr>
                <a:xfrm>
                  <a:off x="7431138" y="3498740"/>
                  <a:ext cx="180000" cy="36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6">
              <p14:nvContentPartPr>
                <p14:cNvPr id="144" name="Ink 143">
                  <a:extLst>
                    <a:ext uri="{FF2B5EF4-FFF2-40B4-BE49-F238E27FC236}">
                      <a16:creationId xmlns:a16="http://schemas.microsoft.com/office/drawing/2014/main" id="{B55FC7B7-D257-1F28-D7D0-9A2FD6D63164}"/>
                    </a:ext>
                  </a:extLst>
                </p14:cNvPr>
                <p14:cNvContentPartPr/>
                <p14:nvPr/>
              </p14:nvContentPartPr>
              <p14:xfrm>
                <a:off x="4913254" y="922116"/>
                <a:ext cx="225000" cy="213120"/>
              </p14:xfrm>
            </p:contentPart>
          </mc:Choice>
          <mc:Fallback>
            <p:pic>
              <p:nvPicPr>
                <p:cNvPr id="144" name="Ink 143">
                  <a:extLst>
                    <a:ext uri="{FF2B5EF4-FFF2-40B4-BE49-F238E27FC236}">
                      <a16:creationId xmlns:a16="http://schemas.microsoft.com/office/drawing/2014/main" id="{B55FC7B7-D257-1F28-D7D0-9A2FD6D63164}"/>
                    </a:ext>
                  </a:extLst>
                </p:cNvPr>
                <p:cNvPicPr/>
                <p:nvPr/>
              </p:nvPicPr>
              <p:blipFill>
                <a:blip r:embed="rId257"/>
                <a:stretch>
                  <a:fillRect/>
                </a:stretch>
              </p:blipFill>
              <p:spPr>
                <a:xfrm>
                  <a:off x="4804663" y="684789"/>
                  <a:ext cx="441747" cy="6873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D7446454-E62A-B1D5-7EC4-849D2714BE81}"/>
              </a:ext>
            </a:extLst>
          </p:cNvPr>
          <p:cNvGrpSpPr/>
          <p:nvPr/>
        </p:nvGrpSpPr>
        <p:grpSpPr>
          <a:xfrm>
            <a:off x="6242086" y="1670452"/>
            <a:ext cx="3360043" cy="369041"/>
            <a:chOff x="6212713" y="1420134"/>
            <a:chExt cx="3707712" cy="407226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8">
              <p14:nvContentPartPr>
                <p14:cNvPr id="150" name="Ink 149">
                  <a:extLst>
                    <a:ext uri="{FF2B5EF4-FFF2-40B4-BE49-F238E27FC236}">
                      <a16:creationId xmlns:a16="http://schemas.microsoft.com/office/drawing/2014/main" id="{ACA38F31-8DBD-2973-C169-E1C00440A2C7}"/>
                    </a:ext>
                  </a:extLst>
                </p14:cNvPr>
                <p14:cNvContentPartPr/>
                <p14:nvPr/>
              </p14:nvContentPartPr>
              <p14:xfrm>
                <a:off x="6212713" y="1524240"/>
                <a:ext cx="264240" cy="303120"/>
              </p14:xfrm>
            </p:contentPart>
          </mc:Choice>
          <mc:Fallback xmlns="">
            <p:pic>
              <p:nvPicPr>
                <p:cNvPr id="150" name="Ink 149">
                  <a:extLst>
                    <a:ext uri="{FF2B5EF4-FFF2-40B4-BE49-F238E27FC236}">
                      <a16:creationId xmlns:a16="http://schemas.microsoft.com/office/drawing/2014/main" id="{ACA38F31-8DBD-2973-C169-E1C00440A2C7}"/>
                    </a:ext>
                  </a:extLst>
                </p:cNvPr>
                <p:cNvPicPr/>
                <p:nvPr/>
              </p:nvPicPr>
              <p:blipFill>
                <a:blip r:embed="rId259"/>
                <a:stretch>
                  <a:fillRect/>
                </a:stretch>
              </p:blipFill>
              <p:spPr>
                <a:xfrm>
                  <a:off x="6178541" y="1490074"/>
                  <a:ext cx="332187" cy="3710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0">
              <p14:nvContentPartPr>
                <p14:cNvPr id="151" name="Ink 150">
                  <a:extLst>
                    <a:ext uri="{FF2B5EF4-FFF2-40B4-BE49-F238E27FC236}">
                      <a16:creationId xmlns:a16="http://schemas.microsoft.com/office/drawing/2014/main" id="{AC2DDAF7-2EC2-8E7C-A92C-D0FDD7F21231}"/>
                    </a:ext>
                  </a:extLst>
                </p14:cNvPr>
                <p14:cNvContentPartPr/>
                <p14:nvPr/>
              </p14:nvContentPartPr>
              <p14:xfrm>
                <a:off x="6560473" y="1600920"/>
                <a:ext cx="139680" cy="191880"/>
              </p14:xfrm>
            </p:contentPart>
          </mc:Choice>
          <mc:Fallback xmlns="">
            <p:pic>
              <p:nvPicPr>
                <p:cNvPr id="151" name="Ink 150">
                  <a:extLst>
                    <a:ext uri="{FF2B5EF4-FFF2-40B4-BE49-F238E27FC236}">
                      <a16:creationId xmlns:a16="http://schemas.microsoft.com/office/drawing/2014/main" id="{AC2DDAF7-2EC2-8E7C-A92C-D0FDD7F21231}"/>
                    </a:ext>
                  </a:extLst>
                </p:cNvPr>
                <p:cNvPicPr/>
                <p:nvPr/>
              </p:nvPicPr>
              <p:blipFill>
                <a:blip r:embed="rId261"/>
                <a:stretch>
                  <a:fillRect/>
                </a:stretch>
              </p:blipFill>
              <p:spPr>
                <a:xfrm>
                  <a:off x="6526347" y="1566755"/>
                  <a:ext cx="207139" cy="2598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2">
              <p14:nvContentPartPr>
                <p14:cNvPr id="152" name="Ink 151">
                  <a:extLst>
                    <a:ext uri="{FF2B5EF4-FFF2-40B4-BE49-F238E27FC236}">
                      <a16:creationId xmlns:a16="http://schemas.microsoft.com/office/drawing/2014/main" id="{3A356C2C-9F49-5833-66BB-D56DEFC31F13}"/>
                    </a:ext>
                  </a:extLst>
                </p14:cNvPr>
                <p14:cNvContentPartPr/>
                <p14:nvPr/>
              </p14:nvContentPartPr>
              <p14:xfrm>
                <a:off x="6763153" y="1508760"/>
                <a:ext cx="610560" cy="276840"/>
              </p14:xfrm>
            </p:contentPart>
          </mc:Choice>
          <mc:Fallback xmlns="">
            <p:pic>
              <p:nvPicPr>
                <p:cNvPr id="152" name="Ink 151">
                  <a:extLst>
                    <a:ext uri="{FF2B5EF4-FFF2-40B4-BE49-F238E27FC236}">
                      <a16:creationId xmlns:a16="http://schemas.microsoft.com/office/drawing/2014/main" id="{3A356C2C-9F49-5833-66BB-D56DEFC31F13}"/>
                    </a:ext>
                  </a:extLst>
                </p:cNvPr>
                <p:cNvPicPr/>
                <p:nvPr/>
              </p:nvPicPr>
              <p:blipFill>
                <a:blip r:embed="rId263"/>
                <a:stretch>
                  <a:fillRect/>
                </a:stretch>
              </p:blipFill>
              <p:spPr>
                <a:xfrm>
                  <a:off x="6728990" y="1474602"/>
                  <a:ext cx="678091" cy="34436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4">
              <p14:nvContentPartPr>
                <p14:cNvPr id="153" name="Ink 152">
                  <a:extLst>
                    <a:ext uri="{FF2B5EF4-FFF2-40B4-BE49-F238E27FC236}">
                      <a16:creationId xmlns:a16="http://schemas.microsoft.com/office/drawing/2014/main" id="{6D252046-497A-836F-AF99-9A0000A97E63}"/>
                    </a:ext>
                  </a:extLst>
                </p14:cNvPr>
                <p14:cNvContentPartPr/>
                <p14:nvPr/>
              </p14:nvContentPartPr>
              <p14:xfrm>
                <a:off x="7430593" y="1461600"/>
                <a:ext cx="1135080" cy="358920"/>
              </p14:xfrm>
            </p:contentPart>
          </mc:Choice>
          <mc:Fallback xmlns="">
            <p:pic>
              <p:nvPicPr>
                <p:cNvPr id="153" name="Ink 152">
                  <a:extLst>
                    <a:ext uri="{FF2B5EF4-FFF2-40B4-BE49-F238E27FC236}">
                      <a16:creationId xmlns:a16="http://schemas.microsoft.com/office/drawing/2014/main" id="{6D252046-497A-836F-AF99-9A0000A97E63}"/>
                    </a:ext>
                  </a:extLst>
                </p:cNvPr>
                <p:cNvPicPr/>
                <p:nvPr/>
              </p:nvPicPr>
              <p:blipFill>
                <a:blip r:embed="rId265"/>
                <a:stretch>
                  <a:fillRect/>
                </a:stretch>
              </p:blipFill>
              <p:spPr>
                <a:xfrm>
                  <a:off x="7396425" y="1427455"/>
                  <a:ext cx="1203018" cy="42641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6">
              <p14:nvContentPartPr>
                <p14:cNvPr id="154" name="Ink 153">
                  <a:extLst>
                    <a:ext uri="{FF2B5EF4-FFF2-40B4-BE49-F238E27FC236}">
                      <a16:creationId xmlns:a16="http://schemas.microsoft.com/office/drawing/2014/main" id="{98208483-5550-4B04-F37B-D24F22E2490B}"/>
                    </a:ext>
                  </a:extLst>
                </p14:cNvPr>
                <p14:cNvContentPartPr/>
                <p14:nvPr/>
              </p14:nvContentPartPr>
              <p14:xfrm>
                <a:off x="8735665" y="1420134"/>
                <a:ext cx="1184760" cy="337680"/>
              </p14:xfrm>
            </p:contentPart>
          </mc:Choice>
          <mc:Fallback xmlns="">
            <p:pic>
              <p:nvPicPr>
                <p:cNvPr id="154" name="Ink 153">
                  <a:extLst>
                    <a:ext uri="{FF2B5EF4-FFF2-40B4-BE49-F238E27FC236}">
                      <a16:creationId xmlns:a16="http://schemas.microsoft.com/office/drawing/2014/main" id="{98208483-5550-4B04-F37B-D24F22E2490B}"/>
                    </a:ext>
                  </a:extLst>
                </p:cNvPr>
                <p:cNvPicPr/>
                <p:nvPr/>
              </p:nvPicPr>
              <p:blipFill>
                <a:blip r:embed="rId267"/>
                <a:stretch>
                  <a:fillRect/>
                </a:stretch>
              </p:blipFill>
              <p:spPr>
                <a:xfrm>
                  <a:off x="8701497" y="1385928"/>
                  <a:ext cx="1252302" cy="405693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68">
            <p14:nvContentPartPr>
              <p14:cNvPr id="155" name="Ink 154">
                <a:extLst>
                  <a:ext uri="{FF2B5EF4-FFF2-40B4-BE49-F238E27FC236}">
                    <a16:creationId xmlns:a16="http://schemas.microsoft.com/office/drawing/2014/main" id="{C1B67CE8-6DC3-20D5-D07C-D958209302C2}"/>
                  </a:ext>
                </a:extLst>
              </p14:cNvPr>
              <p14:cNvContentPartPr/>
              <p14:nvPr/>
            </p14:nvContentPartPr>
            <p14:xfrm>
              <a:off x="4485667" y="4316145"/>
              <a:ext cx="1926139" cy="335052"/>
            </p14:xfrm>
          </p:contentPart>
        </mc:Choice>
        <mc:Fallback xmlns="">
          <p:pic>
            <p:nvPicPr>
              <p:cNvPr id="155" name="Ink 154">
                <a:extLst>
                  <a:ext uri="{FF2B5EF4-FFF2-40B4-BE49-F238E27FC236}">
                    <a16:creationId xmlns:a16="http://schemas.microsoft.com/office/drawing/2014/main" id="{C1B67CE8-6DC3-20D5-D07C-D958209302C2}"/>
                  </a:ext>
                </a:extLst>
              </p:cNvPr>
              <p:cNvPicPr/>
              <p:nvPr/>
            </p:nvPicPr>
            <p:blipFill>
              <a:blip r:embed="rId269"/>
              <a:stretch>
                <a:fillRect/>
              </a:stretch>
            </p:blipFill>
            <p:spPr>
              <a:xfrm>
                <a:off x="4470186" y="4300670"/>
                <a:ext cx="1956741" cy="365642"/>
              </a:xfrm>
              <a:prstGeom prst="rect">
                <a:avLst/>
              </a:prstGeom>
            </p:spPr>
          </p:pic>
        </mc:Fallback>
      </mc:AlternateContent>
      <p:grpSp>
        <p:nvGrpSpPr>
          <p:cNvPr id="156" name="Group 155">
            <a:extLst>
              <a:ext uri="{FF2B5EF4-FFF2-40B4-BE49-F238E27FC236}">
                <a16:creationId xmlns:a16="http://schemas.microsoft.com/office/drawing/2014/main" id="{54A260A5-90E0-856E-9E12-B7E4DFDDBA13}"/>
              </a:ext>
            </a:extLst>
          </p:cNvPr>
          <p:cNvGrpSpPr/>
          <p:nvPr/>
        </p:nvGrpSpPr>
        <p:grpSpPr>
          <a:xfrm>
            <a:off x="4126302" y="4843827"/>
            <a:ext cx="2500175" cy="1137112"/>
            <a:chOff x="3379003" y="4311830"/>
            <a:chExt cx="2758872" cy="1254771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70">
              <p14:nvContentPartPr>
                <p14:cNvPr id="157" name="Ink 156">
                  <a:extLst>
                    <a:ext uri="{FF2B5EF4-FFF2-40B4-BE49-F238E27FC236}">
                      <a16:creationId xmlns:a16="http://schemas.microsoft.com/office/drawing/2014/main" id="{5763E34E-63BE-CF69-D0ED-C0D06DD5129B}"/>
                    </a:ext>
                  </a:extLst>
                </p14:cNvPr>
                <p14:cNvContentPartPr/>
                <p14:nvPr/>
              </p14:nvContentPartPr>
              <p14:xfrm>
                <a:off x="4855555" y="4931030"/>
                <a:ext cx="305280" cy="264240"/>
              </p14:xfrm>
            </p:contentPart>
          </mc:Choice>
          <mc:Fallback xmlns="">
            <p:pic>
              <p:nvPicPr>
                <p:cNvPr id="157" name="Ink 156">
                  <a:extLst>
                    <a:ext uri="{FF2B5EF4-FFF2-40B4-BE49-F238E27FC236}">
                      <a16:creationId xmlns:a16="http://schemas.microsoft.com/office/drawing/2014/main" id="{5763E34E-63BE-CF69-D0ED-C0D06DD5129B}"/>
                    </a:ext>
                  </a:extLst>
                </p:cNvPr>
                <p:cNvPicPr/>
                <p:nvPr/>
              </p:nvPicPr>
              <p:blipFill>
                <a:blip r:embed="rId271"/>
                <a:stretch>
                  <a:fillRect/>
                </a:stretch>
              </p:blipFill>
              <p:spPr>
                <a:xfrm>
                  <a:off x="4838485" y="4913944"/>
                  <a:ext cx="338627" cy="29801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2">
              <p14:nvContentPartPr>
                <p14:cNvPr id="158" name="Ink 157">
                  <a:extLst>
                    <a:ext uri="{FF2B5EF4-FFF2-40B4-BE49-F238E27FC236}">
                      <a16:creationId xmlns:a16="http://schemas.microsoft.com/office/drawing/2014/main" id="{C7A34830-3387-E2B8-5FA2-8411D5DA7A64}"/>
                    </a:ext>
                  </a:extLst>
                </p14:cNvPr>
                <p14:cNvContentPartPr/>
                <p14:nvPr/>
              </p14:nvContentPartPr>
              <p14:xfrm>
                <a:off x="5204395" y="5122550"/>
                <a:ext cx="311400" cy="261360"/>
              </p14:xfrm>
            </p:contentPart>
          </mc:Choice>
          <mc:Fallback xmlns="">
            <p:pic>
              <p:nvPicPr>
                <p:cNvPr id="158" name="Ink 157">
                  <a:extLst>
                    <a:ext uri="{FF2B5EF4-FFF2-40B4-BE49-F238E27FC236}">
                      <a16:creationId xmlns:a16="http://schemas.microsoft.com/office/drawing/2014/main" id="{C7A34830-3387-E2B8-5FA2-8411D5DA7A64}"/>
                    </a:ext>
                  </a:extLst>
                </p:cNvPr>
                <p:cNvPicPr/>
                <p:nvPr/>
              </p:nvPicPr>
              <p:blipFill>
                <a:blip r:embed="rId273"/>
                <a:stretch>
                  <a:fillRect/>
                </a:stretch>
              </p:blipFill>
              <p:spPr>
                <a:xfrm>
                  <a:off x="5187337" y="5105444"/>
                  <a:ext cx="345118" cy="29517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4">
              <p14:nvContentPartPr>
                <p14:cNvPr id="159" name="Ink 158">
                  <a:extLst>
                    <a:ext uri="{FF2B5EF4-FFF2-40B4-BE49-F238E27FC236}">
                      <a16:creationId xmlns:a16="http://schemas.microsoft.com/office/drawing/2014/main" id="{FB6FBE3B-8A31-A663-3A04-14F98BF5E2B0}"/>
                    </a:ext>
                  </a:extLst>
                </p14:cNvPr>
                <p14:cNvContentPartPr/>
                <p14:nvPr/>
              </p14:nvContentPartPr>
              <p14:xfrm>
                <a:off x="5314195" y="4654190"/>
                <a:ext cx="298800" cy="261360"/>
              </p14:xfrm>
            </p:contentPart>
          </mc:Choice>
          <mc:Fallback xmlns="">
            <p:pic>
              <p:nvPicPr>
                <p:cNvPr id="159" name="Ink 158">
                  <a:extLst>
                    <a:ext uri="{FF2B5EF4-FFF2-40B4-BE49-F238E27FC236}">
                      <a16:creationId xmlns:a16="http://schemas.microsoft.com/office/drawing/2014/main" id="{FB6FBE3B-8A31-A663-3A04-14F98BF5E2B0}"/>
                    </a:ext>
                  </a:extLst>
                </p:cNvPr>
                <p:cNvPicPr/>
                <p:nvPr/>
              </p:nvPicPr>
              <p:blipFill>
                <a:blip r:embed="rId275"/>
                <a:stretch>
                  <a:fillRect/>
                </a:stretch>
              </p:blipFill>
              <p:spPr>
                <a:xfrm>
                  <a:off x="5297109" y="4637084"/>
                  <a:ext cx="332574" cy="29517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6">
              <p14:nvContentPartPr>
                <p14:cNvPr id="160" name="Ink 159">
                  <a:extLst>
                    <a:ext uri="{FF2B5EF4-FFF2-40B4-BE49-F238E27FC236}">
                      <a16:creationId xmlns:a16="http://schemas.microsoft.com/office/drawing/2014/main" id="{25F79E98-9866-AE62-CAB3-DF25CD1756FB}"/>
                    </a:ext>
                  </a:extLst>
                </p14:cNvPr>
                <p14:cNvContentPartPr/>
                <p14:nvPr/>
              </p14:nvContentPartPr>
              <p14:xfrm>
                <a:off x="4500235" y="4622870"/>
                <a:ext cx="292680" cy="236160"/>
              </p14:xfrm>
            </p:contentPart>
          </mc:Choice>
          <mc:Fallback xmlns="">
            <p:pic>
              <p:nvPicPr>
                <p:cNvPr id="160" name="Ink 159">
                  <a:extLst>
                    <a:ext uri="{FF2B5EF4-FFF2-40B4-BE49-F238E27FC236}">
                      <a16:creationId xmlns:a16="http://schemas.microsoft.com/office/drawing/2014/main" id="{25F79E98-9866-AE62-CAB3-DF25CD1756FB}"/>
                    </a:ext>
                  </a:extLst>
                </p:cNvPr>
                <p:cNvPicPr/>
                <p:nvPr/>
              </p:nvPicPr>
              <p:blipFill>
                <a:blip r:embed="rId277"/>
                <a:stretch>
                  <a:fillRect/>
                </a:stretch>
              </p:blipFill>
              <p:spPr>
                <a:xfrm>
                  <a:off x="4483159" y="4605774"/>
                  <a:ext cx="326435" cy="2695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8">
              <p14:nvContentPartPr>
                <p14:cNvPr id="161" name="Ink 160">
                  <a:extLst>
                    <a:ext uri="{FF2B5EF4-FFF2-40B4-BE49-F238E27FC236}">
                      <a16:creationId xmlns:a16="http://schemas.microsoft.com/office/drawing/2014/main" id="{9DFBA78E-37B4-0041-C326-131AFF0E7653}"/>
                    </a:ext>
                  </a:extLst>
                </p14:cNvPr>
                <p14:cNvContentPartPr/>
                <p14:nvPr/>
              </p14:nvContentPartPr>
              <p14:xfrm>
                <a:off x="5213755" y="4311830"/>
                <a:ext cx="418320" cy="214200"/>
              </p14:xfrm>
            </p:contentPart>
          </mc:Choice>
          <mc:Fallback xmlns="">
            <p:pic>
              <p:nvPicPr>
                <p:cNvPr id="161" name="Ink 160">
                  <a:extLst>
                    <a:ext uri="{FF2B5EF4-FFF2-40B4-BE49-F238E27FC236}">
                      <a16:creationId xmlns:a16="http://schemas.microsoft.com/office/drawing/2014/main" id="{9DFBA78E-37B4-0041-C326-131AFF0E7653}"/>
                    </a:ext>
                  </a:extLst>
                </p:cNvPr>
                <p:cNvPicPr/>
                <p:nvPr/>
              </p:nvPicPr>
              <p:blipFill>
                <a:blip r:embed="rId279"/>
                <a:stretch>
                  <a:fillRect/>
                </a:stretch>
              </p:blipFill>
              <p:spPr>
                <a:xfrm>
                  <a:off x="5196689" y="4294742"/>
                  <a:ext cx="452055" cy="24797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0">
              <p14:nvContentPartPr>
                <p14:cNvPr id="162" name="Ink 161">
                  <a:extLst>
                    <a:ext uri="{FF2B5EF4-FFF2-40B4-BE49-F238E27FC236}">
                      <a16:creationId xmlns:a16="http://schemas.microsoft.com/office/drawing/2014/main" id="{78E829DD-5852-D047-9F44-E00BCC6C3B9C}"/>
                    </a:ext>
                  </a:extLst>
                </p14:cNvPr>
                <p14:cNvContentPartPr/>
                <p14:nvPr/>
              </p14:nvContentPartPr>
              <p14:xfrm>
                <a:off x="5663035" y="4434230"/>
                <a:ext cx="474840" cy="113400"/>
              </p14:xfrm>
            </p:contentPart>
          </mc:Choice>
          <mc:Fallback xmlns="">
            <p:pic>
              <p:nvPicPr>
                <p:cNvPr id="162" name="Ink 161">
                  <a:extLst>
                    <a:ext uri="{FF2B5EF4-FFF2-40B4-BE49-F238E27FC236}">
                      <a16:creationId xmlns:a16="http://schemas.microsoft.com/office/drawing/2014/main" id="{78E829DD-5852-D047-9F44-E00BCC6C3B9C}"/>
                    </a:ext>
                  </a:extLst>
                </p:cNvPr>
                <p:cNvPicPr/>
                <p:nvPr/>
              </p:nvPicPr>
              <p:blipFill>
                <a:blip r:embed="rId281"/>
                <a:stretch>
                  <a:fillRect/>
                </a:stretch>
              </p:blipFill>
              <p:spPr>
                <a:xfrm>
                  <a:off x="5645949" y="4417180"/>
                  <a:ext cx="508615" cy="1467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2">
              <p14:nvContentPartPr>
                <p14:cNvPr id="163" name="Ink 162">
                  <a:extLst>
                    <a:ext uri="{FF2B5EF4-FFF2-40B4-BE49-F238E27FC236}">
                      <a16:creationId xmlns:a16="http://schemas.microsoft.com/office/drawing/2014/main" id="{5E264C56-4210-CB20-8580-A8DA3EABE4BA}"/>
                    </a:ext>
                  </a:extLst>
                </p14:cNvPr>
                <p14:cNvContentPartPr/>
                <p14:nvPr/>
              </p14:nvContentPartPr>
              <p14:xfrm>
                <a:off x="4541275" y="4677590"/>
                <a:ext cx="62280" cy="43200"/>
              </p14:xfrm>
            </p:contentPart>
          </mc:Choice>
          <mc:Fallback xmlns="">
            <p:pic>
              <p:nvPicPr>
                <p:cNvPr id="163" name="Ink 162">
                  <a:extLst>
                    <a:ext uri="{FF2B5EF4-FFF2-40B4-BE49-F238E27FC236}">
                      <a16:creationId xmlns:a16="http://schemas.microsoft.com/office/drawing/2014/main" id="{5E264C56-4210-CB20-8580-A8DA3EABE4BA}"/>
                    </a:ext>
                  </a:extLst>
                </p:cNvPr>
                <p:cNvPicPr/>
                <p:nvPr/>
              </p:nvPicPr>
              <p:blipFill>
                <a:blip r:embed="rId283"/>
                <a:stretch>
                  <a:fillRect/>
                </a:stretch>
              </p:blipFill>
              <p:spPr>
                <a:xfrm>
                  <a:off x="4521441" y="4637957"/>
                  <a:ext cx="101552" cy="1220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4">
              <p14:nvContentPartPr>
                <p14:cNvPr id="164" name="Ink 163">
                  <a:extLst>
                    <a:ext uri="{FF2B5EF4-FFF2-40B4-BE49-F238E27FC236}">
                      <a16:creationId xmlns:a16="http://schemas.microsoft.com/office/drawing/2014/main" id="{F6BFA3F1-3052-E9C9-F478-AD6B105DF6BE}"/>
                    </a:ext>
                  </a:extLst>
                </p14:cNvPr>
                <p14:cNvContentPartPr/>
                <p14:nvPr/>
              </p14:nvContentPartPr>
              <p14:xfrm>
                <a:off x="4525795" y="4684070"/>
                <a:ext cx="73440" cy="57600"/>
              </p14:xfrm>
            </p:contentPart>
          </mc:Choice>
          <mc:Fallback xmlns="">
            <p:pic>
              <p:nvPicPr>
                <p:cNvPr id="164" name="Ink 163">
                  <a:extLst>
                    <a:ext uri="{FF2B5EF4-FFF2-40B4-BE49-F238E27FC236}">
                      <a16:creationId xmlns:a16="http://schemas.microsoft.com/office/drawing/2014/main" id="{F6BFA3F1-3052-E9C9-F478-AD6B105DF6BE}"/>
                    </a:ext>
                  </a:extLst>
                </p:cNvPr>
                <p:cNvPicPr/>
                <p:nvPr/>
              </p:nvPicPr>
              <p:blipFill>
                <a:blip r:embed="rId285"/>
                <a:stretch>
                  <a:fillRect/>
                </a:stretch>
              </p:blipFill>
              <p:spPr>
                <a:xfrm>
                  <a:off x="4505838" y="4644346"/>
                  <a:ext cx="112954" cy="1366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6">
              <p14:nvContentPartPr>
                <p14:cNvPr id="165" name="Ink 164">
                  <a:extLst>
                    <a:ext uri="{FF2B5EF4-FFF2-40B4-BE49-F238E27FC236}">
                      <a16:creationId xmlns:a16="http://schemas.microsoft.com/office/drawing/2014/main" id="{C625BC07-7DEA-1913-40C1-2598657E06E8}"/>
                    </a:ext>
                  </a:extLst>
                </p14:cNvPr>
                <p14:cNvContentPartPr/>
                <p14:nvPr/>
              </p14:nvContentPartPr>
              <p14:xfrm>
                <a:off x="5036635" y="5051630"/>
                <a:ext cx="57240" cy="79920"/>
              </p14:xfrm>
            </p:contentPart>
          </mc:Choice>
          <mc:Fallback xmlns="">
            <p:pic>
              <p:nvPicPr>
                <p:cNvPr id="165" name="Ink 164">
                  <a:extLst>
                    <a:ext uri="{FF2B5EF4-FFF2-40B4-BE49-F238E27FC236}">
                      <a16:creationId xmlns:a16="http://schemas.microsoft.com/office/drawing/2014/main" id="{C625BC07-7DEA-1913-40C1-2598657E06E8}"/>
                    </a:ext>
                  </a:extLst>
                </p:cNvPr>
                <p:cNvPicPr/>
                <p:nvPr/>
              </p:nvPicPr>
              <p:blipFill>
                <a:blip r:embed="rId287"/>
                <a:stretch>
                  <a:fillRect/>
                </a:stretch>
              </p:blipFill>
              <p:spPr>
                <a:xfrm>
                  <a:off x="5016760" y="5011869"/>
                  <a:ext cx="96593" cy="15904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8">
              <p14:nvContentPartPr>
                <p14:cNvPr id="166" name="Ink 165">
                  <a:extLst>
                    <a:ext uri="{FF2B5EF4-FFF2-40B4-BE49-F238E27FC236}">
                      <a16:creationId xmlns:a16="http://schemas.microsoft.com/office/drawing/2014/main" id="{EC0FDEAE-D471-4718-DE5C-650F14259A24}"/>
                    </a:ext>
                  </a:extLst>
                </p14:cNvPr>
                <p14:cNvContentPartPr/>
                <p14:nvPr/>
              </p14:nvContentPartPr>
              <p14:xfrm>
                <a:off x="5352715" y="4715390"/>
                <a:ext cx="52560" cy="64800"/>
              </p14:xfrm>
            </p:contentPart>
          </mc:Choice>
          <mc:Fallback xmlns="">
            <p:pic>
              <p:nvPicPr>
                <p:cNvPr id="166" name="Ink 165">
                  <a:extLst>
                    <a:ext uri="{FF2B5EF4-FFF2-40B4-BE49-F238E27FC236}">
                      <a16:creationId xmlns:a16="http://schemas.microsoft.com/office/drawing/2014/main" id="{EC0FDEAE-D471-4718-DE5C-650F14259A24}"/>
                    </a:ext>
                  </a:extLst>
                </p:cNvPr>
                <p:cNvPicPr/>
                <p:nvPr/>
              </p:nvPicPr>
              <p:blipFill>
                <a:blip r:embed="rId289"/>
                <a:stretch>
                  <a:fillRect/>
                </a:stretch>
              </p:blipFill>
              <p:spPr>
                <a:xfrm>
                  <a:off x="5332654" y="4675635"/>
                  <a:ext cx="92281" cy="1439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0">
              <p14:nvContentPartPr>
                <p14:cNvPr id="167" name="Ink 166">
                  <a:extLst>
                    <a:ext uri="{FF2B5EF4-FFF2-40B4-BE49-F238E27FC236}">
                      <a16:creationId xmlns:a16="http://schemas.microsoft.com/office/drawing/2014/main" id="{4E928C07-E6FF-906B-EAF1-F00D79429E2F}"/>
                    </a:ext>
                  </a:extLst>
                </p14:cNvPr>
                <p14:cNvContentPartPr/>
                <p14:nvPr/>
              </p14:nvContentPartPr>
              <p14:xfrm>
                <a:off x="5272435" y="5169350"/>
                <a:ext cx="73440" cy="65520"/>
              </p14:xfrm>
            </p:contentPart>
          </mc:Choice>
          <mc:Fallback xmlns="">
            <p:pic>
              <p:nvPicPr>
                <p:cNvPr id="167" name="Ink 166">
                  <a:extLst>
                    <a:ext uri="{FF2B5EF4-FFF2-40B4-BE49-F238E27FC236}">
                      <a16:creationId xmlns:a16="http://schemas.microsoft.com/office/drawing/2014/main" id="{4E928C07-E6FF-906B-EAF1-F00D79429E2F}"/>
                    </a:ext>
                  </a:extLst>
                </p:cNvPr>
                <p:cNvPicPr/>
                <p:nvPr/>
              </p:nvPicPr>
              <p:blipFill>
                <a:blip r:embed="rId291"/>
                <a:stretch>
                  <a:fillRect/>
                </a:stretch>
              </p:blipFill>
              <p:spPr>
                <a:xfrm>
                  <a:off x="5252586" y="5129641"/>
                  <a:ext cx="112740" cy="14454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2">
              <p14:nvContentPartPr>
                <p14:cNvPr id="168" name="Ink 167">
                  <a:extLst>
                    <a:ext uri="{FF2B5EF4-FFF2-40B4-BE49-F238E27FC236}">
                      <a16:creationId xmlns:a16="http://schemas.microsoft.com/office/drawing/2014/main" id="{0485AE09-7729-C602-10CB-BE0BB7C3FA10}"/>
                    </a:ext>
                  </a:extLst>
                </p14:cNvPr>
                <p14:cNvContentPartPr/>
                <p14:nvPr/>
              </p14:nvContentPartPr>
              <p14:xfrm>
                <a:off x="4575835" y="4749950"/>
                <a:ext cx="79920" cy="73440"/>
              </p14:xfrm>
            </p:contentPart>
          </mc:Choice>
          <mc:Fallback xmlns="">
            <p:pic>
              <p:nvPicPr>
                <p:cNvPr id="168" name="Ink 167">
                  <a:extLst>
                    <a:ext uri="{FF2B5EF4-FFF2-40B4-BE49-F238E27FC236}">
                      <a16:creationId xmlns:a16="http://schemas.microsoft.com/office/drawing/2014/main" id="{0485AE09-7729-C602-10CB-BE0BB7C3FA10}"/>
                    </a:ext>
                  </a:extLst>
                </p:cNvPr>
                <p:cNvPicPr/>
                <p:nvPr/>
              </p:nvPicPr>
              <p:blipFill>
                <a:blip r:embed="rId293"/>
                <a:stretch>
                  <a:fillRect/>
                </a:stretch>
              </p:blipFill>
              <p:spPr>
                <a:xfrm>
                  <a:off x="4555954" y="4710037"/>
                  <a:ext cx="119284" cy="1528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4">
              <p14:nvContentPartPr>
                <p14:cNvPr id="169" name="Ink 168">
                  <a:extLst>
                    <a:ext uri="{FF2B5EF4-FFF2-40B4-BE49-F238E27FC236}">
                      <a16:creationId xmlns:a16="http://schemas.microsoft.com/office/drawing/2014/main" id="{CC796DFD-C8F7-9C65-3148-4D0B603AEBCB}"/>
                    </a:ext>
                  </a:extLst>
                </p14:cNvPr>
                <p14:cNvContentPartPr/>
                <p14:nvPr/>
              </p14:nvContentPartPr>
              <p14:xfrm>
                <a:off x="4893355" y="5068910"/>
                <a:ext cx="73440" cy="79200"/>
              </p14:xfrm>
            </p:contentPart>
          </mc:Choice>
          <mc:Fallback xmlns="">
            <p:pic>
              <p:nvPicPr>
                <p:cNvPr id="169" name="Ink 168">
                  <a:extLst>
                    <a:ext uri="{FF2B5EF4-FFF2-40B4-BE49-F238E27FC236}">
                      <a16:creationId xmlns:a16="http://schemas.microsoft.com/office/drawing/2014/main" id="{CC796DFD-C8F7-9C65-3148-4D0B603AEBCB}"/>
                    </a:ext>
                  </a:extLst>
                </p:cNvPr>
                <p:cNvPicPr/>
                <p:nvPr/>
              </p:nvPicPr>
              <p:blipFill>
                <a:blip r:embed="rId295"/>
                <a:stretch>
                  <a:fillRect/>
                </a:stretch>
              </p:blipFill>
              <p:spPr>
                <a:xfrm>
                  <a:off x="4873506" y="5029111"/>
                  <a:ext cx="112740" cy="15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6">
              <p14:nvContentPartPr>
                <p14:cNvPr id="170" name="Ink 169">
                  <a:extLst>
                    <a:ext uri="{FF2B5EF4-FFF2-40B4-BE49-F238E27FC236}">
                      <a16:creationId xmlns:a16="http://schemas.microsoft.com/office/drawing/2014/main" id="{0D9EEB66-0EB6-C507-38B6-697A1CF951D5}"/>
                    </a:ext>
                  </a:extLst>
                </p14:cNvPr>
                <p14:cNvContentPartPr/>
                <p14:nvPr/>
              </p14:nvContentPartPr>
              <p14:xfrm>
                <a:off x="5377915" y="4797110"/>
                <a:ext cx="62640" cy="71640"/>
              </p14:xfrm>
            </p:contentPart>
          </mc:Choice>
          <mc:Fallback xmlns="">
            <p:pic>
              <p:nvPicPr>
                <p:cNvPr id="170" name="Ink 169">
                  <a:extLst>
                    <a:ext uri="{FF2B5EF4-FFF2-40B4-BE49-F238E27FC236}">
                      <a16:creationId xmlns:a16="http://schemas.microsoft.com/office/drawing/2014/main" id="{0D9EEB66-0EB6-C507-38B6-697A1CF951D5}"/>
                    </a:ext>
                  </a:extLst>
                </p:cNvPr>
                <p:cNvPicPr/>
                <p:nvPr/>
              </p:nvPicPr>
              <p:blipFill>
                <a:blip r:embed="rId297"/>
                <a:stretch>
                  <a:fillRect/>
                </a:stretch>
              </p:blipFill>
              <p:spPr>
                <a:xfrm>
                  <a:off x="5358092" y="4757310"/>
                  <a:ext cx="101889" cy="1508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8">
              <p14:nvContentPartPr>
                <p14:cNvPr id="171" name="Ink 170">
                  <a:extLst>
                    <a:ext uri="{FF2B5EF4-FFF2-40B4-BE49-F238E27FC236}">
                      <a16:creationId xmlns:a16="http://schemas.microsoft.com/office/drawing/2014/main" id="{1F128016-E672-80CC-B68A-51C77147283F}"/>
                    </a:ext>
                  </a:extLst>
                </p14:cNvPr>
                <p14:cNvContentPartPr/>
                <p14:nvPr/>
              </p14:nvContentPartPr>
              <p14:xfrm>
                <a:off x="5350195" y="5223350"/>
                <a:ext cx="73800" cy="83520"/>
              </p14:xfrm>
            </p:contentPart>
          </mc:Choice>
          <mc:Fallback xmlns="">
            <p:pic>
              <p:nvPicPr>
                <p:cNvPr id="171" name="Ink 170">
                  <a:extLst>
                    <a:ext uri="{FF2B5EF4-FFF2-40B4-BE49-F238E27FC236}">
                      <a16:creationId xmlns:a16="http://schemas.microsoft.com/office/drawing/2014/main" id="{1F128016-E672-80CC-B68A-51C77147283F}"/>
                    </a:ext>
                  </a:extLst>
                </p:cNvPr>
                <p:cNvPicPr/>
                <p:nvPr/>
              </p:nvPicPr>
              <p:blipFill>
                <a:blip r:embed="rId299"/>
                <a:stretch>
                  <a:fillRect/>
                </a:stretch>
              </p:blipFill>
              <p:spPr>
                <a:xfrm>
                  <a:off x="5330249" y="5183579"/>
                  <a:ext cx="113293" cy="1626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0">
              <p14:nvContentPartPr>
                <p14:cNvPr id="172" name="Ink 171">
                  <a:extLst>
                    <a:ext uri="{FF2B5EF4-FFF2-40B4-BE49-F238E27FC236}">
                      <a16:creationId xmlns:a16="http://schemas.microsoft.com/office/drawing/2014/main" id="{BCA16B3A-A8A9-76AD-1848-ED4F0F22AD1A}"/>
                    </a:ext>
                  </a:extLst>
                </p14:cNvPr>
                <p14:cNvContentPartPr/>
                <p14:nvPr/>
              </p14:nvContentPartPr>
              <p14:xfrm>
                <a:off x="4652515" y="4698830"/>
                <a:ext cx="70560" cy="68760"/>
              </p14:xfrm>
            </p:contentPart>
          </mc:Choice>
          <mc:Fallback xmlns="">
            <p:pic>
              <p:nvPicPr>
                <p:cNvPr id="172" name="Ink 171">
                  <a:extLst>
                    <a:ext uri="{FF2B5EF4-FFF2-40B4-BE49-F238E27FC236}">
                      <a16:creationId xmlns:a16="http://schemas.microsoft.com/office/drawing/2014/main" id="{BCA16B3A-A8A9-76AD-1848-ED4F0F22AD1A}"/>
                    </a:ext>
                  </a:extLst>
                </p:cNvPr>
                <p:cNvPicPr/>
                <p:nvPr/>
              </p:nvPicPr>
              <p:blipFill>
                <a:blip r:embed="rId301"/>
                <a:stretch>
                  <a:fillRect/>
                </a:stretch>
              </p:blipFill>
              <p:spPr>
                <a:xfrm>
                  <a:off x="4632695" y="4659084"/>
                  <a:ext cx="109804" cy="1478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2">
              <p14:nvContentPartPr>
                <p14:cNvPr id="173" name="Ink 172">
                  <a:extLst>
                    <a:ext uri="{FF2B5EF4-FFF2-40B4-BE49-F238E27FC236}">
                      <a16:creationId xmlns:a16="http://schemas.microsoft.com/office/drawing/2014/main" id="{1953BBA2-60CA-1FD7-2AAB-2CAE50C06E29}"/>
                    </a:ext>
                  </a:extLst>
                </p14:cNvPr>
                <p14:cNvContentPartPr/>
                <p14:nvPr/>
              </p14:nvContentPartPr>
              <p14:xfrm>
                <a:off x="5472235" y="4737350"/>
                <a:ext cx="54360" cy="64800"/>
              </p14:xfrm>
            </p:contentPart>
          </mc:Choice>
          <mc:Fallback xmlns="">
            <p:pic>
              <p:nvPicPr>
                <p:cNvPr id="173" name="Ink 172">
                  <a:extLst>
                    <a:ext uri="{FF2B5EF4-FFF2-40B4-BE49-F238E27FC236}">
                      <a16:creationId xmlns:a16="http://schemas.microsoft.com/office/drawing/2014/main" id="{1953BBA2-60CA-1FD7-2AAB-2CAE50C06E29}"/>
                    </a:ext>
                  </a:extLst>
                </p:cNvPr>
                <p:cNvPicPr/>
                <p:nvPr/>
              </p:nvPicPr>
              <p:blipFill>
                <a:blip r:embed="rId303"/>
                <a:stretch>
                  <a:fillRect/>
                </a:stretch>
              </p:blipFill>
              <p:spPr>
                <a:xfrm>
                  <a:off x="5452539" y="4697595"/>
                  <a:ext cx="93357" cy="1439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4">
              <p14:nvContentPartPr>
                <p14:cNvPr id="174" name="Ink 173">
                  <a:extLst>
                    <a:ext uri="{FF2B5EF4-FFF2-40B4-BE49-F238E27FC236}">
                      <a16:creationId xmlns:a16="http://schemas.microsoft.com/office/drawing/2014/main" id="{BDBA0474-CDD9-087B-DC8A-566C73F03FDA}"/>
                    </a:ext>
                  </a:extLst>
                </p14:cNvPr>
                <p14:cNvContentPartPr/>
                <p14:nvPr/>
              </p14:nvContentPartPr>
              <p14:xfrm>
                <a:off x="4934755" y="4978910"/>
                <a:ext cx="68760" cy="71640"/>
              </p14:xfrm>
            </p:contentPart>
          </mc:Choice>
          <mc:Fallback xmlns="">
            <p:pic>
              <p:nvPicPr>
                <p:cNvPr id="174" name="Ink 173">
                  <a:extLst>
                    <a:ext uri="{FF2B5EF4-FFF2-40B4-BE49-F238E27FC236}">
                      <a16:creationId xmlns:a16="http://schemas.microsoft.com/office/drawing/2014/main" id="{BDBA0474-CDD9-087B-DC8A-566C73F03FDA}"/>
                    </a:ext>
                  </a:extLst>
                </p:cNvPr>
                <p:cNvPicPr/>
                <p:nvPr/>
              </p:nvPicPr>
              <p:blipFill>
                <a:blip r:embed="rId305"/>
                <a:stretch>
                  <a:fillRect/>
                </a:stretch>
              </p:blipFill>
              <p:spPr>
                <a:xfrm>
                  <a:off x="4914996" y="4939110"/>
                  <a:ext cx="107882" cy="1508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6">
              <p14:nvContentPartPr>
                <p14:cNvPr id="175" name="Ink 174">
                  <a:extLst>
                    <a:ext uri="{FF2B5EF4-FFF2-40B4-BE49-F238E27FC236}">
                      <a16:creationId xmlns:a16="http://schemas.microsoft.com/office/drawing/2014/main" id="{61E64818-95C0-9383-69CC-CDE9E76DA0AE}"/>
                    </a:ext>
                  </a:extLst>
                </p14:cNvPr>
                <p14:cNvContentPartPr/>
                <p14:nvPr/>
              </p14:nvContentPartPr>
              <p14:xfrm>
                <a:off x="5235355" y="5289590"/>
                <a:ext cx="69480" cy="61560"/>
              </p14:xfrm>
            </p:contentPart>
          </mc:Choice>
          <mc:Fallback xmlns="">
            <p:pic>
              <p:nvPicPr>
                <p:cNvPr id="175" name="Ink 174">
                  <a:extLst>
                    <a:ext uri="{FF2B5EF4-FFF2-40B4-BE49-F238E27FC236}">
                      <a16:creationId xmlns:a16="http://schemas.microsoft.com/office/drawing/2014/main" id="{61E64818-95C0-9383-69CC-CDE9E76DA0AE}"/>
                    </a:ext>
                  </a:extLst>
                </p:cNvPr>
                <p:cNvPicPr/>
                <p:nvPr/>
              </p:nvPicPr>
              <p:blipFill>
                <a:blip r:embed="rId307"/>
                <a:stretch>
                  <a:fillRect/>
                </a:stretch>
              </p:blipFill>
              <p:spPr>
                <a:xfrm>
                  <a:off x="5215504" y="5249874"/>
                  <a:ext cx="108786" cy="1405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8">
              <p14:nvContentPartPr>
                <p14:cNvPr id="176" name="Ink 175">
                  <a:extLst>
                    <a:ext uri="{FF2B5EF4-FFF2-40B4-BE49-F238E27FC236}">
                      <a16:creationId xmlns:a16="http://schemas.microsoft.com/office/drawing/2014/main" id="{F9A7B13B-EF83-35DF-4A99-19BC54BAB80F}"/>
                    </a:ext>
                  </a:extLst>
                </p14:cNvPr>
                <p14:cNvContentPartPr/>
                <p14:nvPr/>
              </p14:nvContentPartPr>
              <p14:xfrm>
                <a:off x="4064803" y="4372498"/>
                <a:ext cx="292680" cy="236160"/>
              </p14:xfrm>
            </p:contentPart>
          </mc:Choice>
          <mc:Fallback xmlns="">
            <p:pic>
              <p:nvPicPr>
                <p:cNvPr id="176" name="Ink 175">
                  <a:extLst>
                    <a:ext uri="{FF2B5EF4-FFF2-40B4-BE49-F238E27FC236}">
                      <a16:creationId xmlns:a16="http://schemas.microsoft.com/office/drawing/2014/main" id="{F9A7B13B-EF83-35DF-4A99-19BC54BAB80F}"/>
                    </a:ext>
                  </a:extLst>
                </p:cNvPr>
                <p:cNvPicPr/>
                <p:nvPr/>
              </p:nvPicPr>
              <p:blipFill>
                <a:blip r:embed="rId277"/>
                <a:stretch>
                  <a:fillRect/>
                </a:stretch>
              </p:blipFill>
              <p:spPr>
                <a:xfrm>
                  <a:off x="4047727" y="4355402"/>
                  <a:ext cx="326435" cy="2695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9">
              <p14:nvContentPartPr>
                <p14:cNvPr id="177" name="Ink 176">
                  <a:extLst>
                    <a:ext uri="{FF2B5EF4-FFF2-40B4-BE49-F238E27FC236}">
                      <a16:creationId xmlns:a16="http://schemas.microsoft.com/office/drawing/2014/main" id="{055D6376-D480-F9FA-56F0-4866BA9C8A0E}"/>
                    </a:ext>
                  </a:extLst>
                </p14:cNvPr>
                <p14:cNvContentPartPr/>
                <p14:nvPr/>
              </p14:nvContentPartPr>
              <p14:xfrm>
                <a:off x="4105843" y="4427218"/>
                <a:ext cx="62280" cy="43200"/>
              </p14:xfrm>
            </p:contentPart>
          </mc:Choice>
          <mc:Fallback xmlns="">
            <p:pic>
              <p:nvPicPr>
                <p:cNvPr id="177" name="Ink 176">
                  <a:extLst>
                    <a:ext uri="{FF2B5EF4-FFF2-40B4-BE49-F238E27FC236}">
                      <a16:creationId xmlns:a16="http://schemas.microsoft.com/office/drawing/2014/main" id="{055D6376-D480-F9FA-56F0-4866BA9C8A0E}"/>
                    </a:ext>
                  </a:extLst>
                </p:cNvPr>
                <p:cNvPicPr/>
                <p:nvPr/>
              </p:nvPicPr>
              <p:blipFill>
                <a:blip r:embed="rId283"/>
                <a:stretch>
                  <a:fillRect/>
                </a:stretch>
              </p:blipFill>
              <p:spPr>
                <a:xfrm>
                  <a:off x="4086009" y="4387585"/>
                  <a:ext cx="101552" cy="1220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0">
              <p14:nvContentPartPr>
                <p14:cNvPr id="178" name="Ink 177">
                  <a:extLst>
                    <a:ext uri="{FF2B5EF4-FFF2-40B4-BE49-F238E27FC236}">
                      <a16:creationId xmlns:a16="http://schemas.microsoft.com/office/drawing/2014/main" id="{43DEDEE6-7F7F-7113-CC49-356B1CE38D53}"/>
                    </a:ext>
                  </a:extLst>
                </p14:cNvPr>
                <p14:cNvContentPartPr/>
                <p14:nvPr/>
              </p14:nvContentPartPr>
              <p14:xfrm>
                <a:off x="4090363" y="4433698"/>
                <a:ext cx="73440" cy="57600"/>
              </p14:xfrm>
            </p:contentPart>
          </mc:Choice>
          <mc:Fallback xmlns="">
            <p:pic>
              <p:nvPicPr>
                <p:cNvPr id="178" name="Ink 177">
                  <a:extLst>
                    <a:ext uri="{FF2B5EF4-FFF2-40B4-BE49-F238E27FC236}">
                      <a16:creationId xmlns:a16="http://schemas.microsoft.com/office/drawing/2014/main" id="{43DEDEE6-7F7F-7113-CC49-356B1CE38D53}"/>
                    </a:ext>
                  </a:extLst>
                </p:cNvPr>
                <p:cNvPicPr/>
                <p:nvPr/>
              </p:nvPicPr>
              <p:blipFill>
                <a:blip r:embed="rId285"/>
                <a:stretch>
                  <a:fillRect/>
                </a:stretch>
              </p:blipFill>
              <p:spPr>
                <a:xfrm>
                  <a:off x="4070406" y="4393974"/>
                  <a:ext cx="112954" cy="1366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1">
              <p14:nvContentPartPr>
                <p14:cNvPr id="179" name="Ink 178">
                  <a:extLst>
                    <a:ext uri="{FF2B5EF4-FFF2-40B4-BE49-F238E27FC236}">
                      <a16:creationId xmlns:a16="http://schemas.microsoft.com/office/drawing/2014/main" id="{F3E72DDE-5578-C9F5-02EB-629EC9BEEFE1}"/>
                    </a:ext>
                  </a:extLst>
                </p14:cNvPr>
                <p14:cNvContentPartPr/>
                <p14:nvPr/>
              </p14:nvContentPartPr>
              <p14:xfrm>
                <a:off x="4140403" y="4499578"/>
                <a:ext cx="79920" cy="73440"/>
              </p14:xfrm>
            </p:contentPart>
          </mc:Choice>
          <mc:Fallback xmlns="">
            <p:pic>
              <p:nvPicPr>
                <p:cNvPr id="179" name="Ink 178">
                  <a:extLst>
                    <a:ext uri="{FF2B5EF4-FFF2-40B4-BE49-F238E27FC236}">
                      <a16:creationId xmlns:a16="http://schemas.microsoft.com/office/drawing/2014/main" id="{F3E72DDE-5578-C9F5-02EB-629EC9BEEFE1}"/>
                    </a:ext>
                  </a:extLst>
                </p:cNvPr>
                <p:cNvPicPr/>
                <p:nvPr/>
              </p:nvPicPr>
              <p:blipFill>
                <a:blip r:embed="rId293"/>
                <a:stretch>
                  <a:fillRect/>
                </a:stretch>
              </p:blipFill>
              <p:spPr>
                <a:xfrm>
                  <a:off x="4120522" y="4459665"/>
                  <a:ext cx="119284" cy="1528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2">
              <p14:nvContentPartPr>
                <p14:cNvPr id="180" name="Ink 179">
                  <a:extLst>
                    <a:ext uri="{FF2B5EF4-FFF2-40B4-BE49-F238E27FC236}">
                      <a16:creationId xmlns:a16="http://schemas.microsoft.com/office/drawing/2014/main" id="{DBC1B0D4-7E45-0F70-8F48-AF5CE276F263}"/>
                    </a:ext>
                  </a:extLst>
                </p14:cNvPr>
                <p14:cNvContentPartPr/>
                <p14:nvPr/>
              </p14:nvContentPartPr>
              <p14:xfrm>
                <a:off x="4217083" y="4448458"/>
                <a:ext cx="70560" cy="68760"/>
              </p14:xfrm>
            </p:contentPart>
          </mc:Choice>
          <mc:Fallback xmlns="">
            <p:pic>
              <p:nvPicPr>
                <p:cNvPr id="180" name="Ink 179">
                  <a:extLst>
                    <a:ext uri="{FF2B5EF4-FFF2-40B4-BE49-F238E27FC236}">
                      <a16:creationId xmlns:a16="http://schemas.microsoft.com/office/drawing/2014/main" id="{DBC1B0D4-7E45-0F70-8F48-AF5CE276F263}"/>
                    </a:ext>
                  </a:extLst>
                </p:cNvPr>
                <p:cNvPicPr/>
                <p:nvPr/>
              </p:nvPicPr>
              <p:blipFill>
                <a:blip r:embed="rId301"/>
                <a:stretch>
                  <a:fillRect/>
                </a:stretch>
              </p:blipFill>
              <p:spPr>
                <a:xfrm>
                  <a:off x="4197263" y="4408712"/>
                  <a:ext cx="109804" cy="1478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3">
              <p14:nvContentPartPr>
                <p14:cNvPr id="181" name="Ink 180">
                  <a:extLst>
                    <a:ext uri="{FF2B5EF4-FFF2-40B4-BE49-F238E27FC236}">
                      <a16:creationId xmlns:a16="http://schemas.microsoft.com/office/drawing/2014/main" id="{70B8CAF2-D183-77F7-43CE-5E4FD186D317}"/>
                    </a:ext>
                  </a:extLst>
                </p14:cNvPr>
                <p14:cNvContentPartPr/>
                <p14:nvPr/>
              </p14:nvContentPartPr>
              <p14:xfrm>
                <a:off x="3379003" y="5036527"/>
                <a:ext cx="292680" cy="236160"/>
              </p14:xfrm>
            </p:contentPart>
          </mc:Choice>
          <mc:Fallback xmlns="">
            <p:pic>
              <p:nvPicPr>
                <p:cNvPr id="181" name="Ink 180">
                  <a:extLst>
                    <a:ext uri="{FF2B5EF4-FFF2-40B4-BE49-F238E27FC236}">
                      <a16:creationId xmlns:a16="http://schemas.microsoft.com/office/drawing/2014/main" id="{70B8CAF2-D183-77F7-43CE-5E4FD186D317}"/>
                    </a:ext>
                  </a:extLst>
                </p:cNvPr>
                <p:cNvPicPr/>
                <p:nvPr/>
              </p:nvPicPr>
              <p:blipFill>
                <a:blip r:embed="rId277"/>
                <a:stretch>
                  <a:fillRect/>
                </a:stretch>
              </p:blipFill>
              <p:spPr>
                <a:xfrm>
                  <a:off x="3361927" y="5019431"/>
                  <a:ext cx="326435" cy="2695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4">
              <p14:nvContentPartPr>
                <p14:cNvPr id="182" name="Ink 181">
                  <a:extLst>
                    <a:ext uri="{FF2B5EF4-FFF2-40B4-BE49-F238E27FC236}">
                      <a16:creationId xmlns:a16="http://schemas.microsoft.com/office/drawing/2014/main" id="{371BBD8F-2EB8-88A8-375D-66F2DB406043}"/>
                    </a:ext>
                  </a:extLst>
                </p14:cNvPr>
                <p14:cNvContentPartPr/>
                <p14:nvPr/>
              </p14:nvContentPartPr>
              <p14:xfrm>
                <a:off x="3420043" y="5091247"/>
                <a:ext cx="62280" cy="43200"/>
              </p14:xfrm>
            </p:contentPart>
          </mc:Choice>
          <mc:Fallback xmlns="">
            <p:pic>
              <p:nvPicPr>
                <p:cNvPr id="182" name="Ink 181">
                  <a:extLst>
                    <a:ext uri="{FF2B5EF4-FFF2-40B4-BE49-F238E27FC236}">
                      <a16:creationId xmlns:a16="http://schemas.microsoft.com/office/drawing/2014/main" id="{371BBD8F-2EB8-88A8-375D-66F2DB406043}"/>
                    </a:ext>
                  </a:extLst>
                </p:cNvPr>
                <p:cNvPicPr/>
                <p:nvPr/>
              </p:nvPicPr>
              <p:blipFill>
                <a:blip r:embed="rId283"/>
                <a:stretch>
                  <a:fillRect/>
                </a:stretch>
              </p:blipFill>
              <p:spPr>
                <a:xfrm>
                  <a:off x="3400209" y="5051614"/>
                  <a:ext cx="101552" cy="1220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5">
              <p14:nvContentPartPr>
                <p14:cNvPr id="183" name="Ink 182">
                  <a:extLst>
                    <a:ext uri="{FF2B5EF4-FFF2-40B4-BE49-F238E27FC236}">
                      <a16:creationId xmlns:a16="http://schemas.microsoft.com/office/drawing/2014/main" id="{1E15C9E9-30A9-223A-9661-0092B0921E1F}"/>
                    </a:ext>
                  </a:extLst>
                </p14:cNvPr>
                <p14:cNvContentPartPr/>
                <p14:nvPr/>
              </p14:nvContentPartPr>
              <p14:xfrm>
                <a:off x="3404563" y="5097727"/>
                <a:ext cx="73440" cy="57600"/>
              </p14:xfrm>
            </p:contentPart>
          </mc:Choice>
          <mc:Fallback xmlns="">
            <p:pic>
              <p:nvPicPr>
                <p:cNvPr id="183" name="Ink 182">
                  <a:extLst>
                    <a:ext uri="{FF2B5EF4-FFF2-40B4-BE49-F238E27FC236}">
                      <a16:creationId xmlns:a16="http://schemas.microsoft.com/office/drawing/2014/main" id="{1E15C9E9-30A9-223A-9661-0092B0921E1F}"/>
                    </a:ext>
                  </a:extLst>
                </p:cNvPr>
                <p:cNvPicPr/>
                <p:nvPr/>
              </p:nvPicPr>
              <p:blipFill>
                <a:blip r:embed="rId285"/>
                <a:stretch>
                  <a:fillRect/>
                </a:stretch>
              </p:blipFill>
              <p:spPr>
                <a:xfrm>
                  <a:off x="3384606" y="5058003"/>
                  <a:ext cx="112954" cy="1366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6">
              <p14:nvContentPartPr>
                <p14:cNvPr id="184" name="Ink 183">
                  <a:extLst>
                    <a:ext uri="{FF2B5EF4-FFF2-40B4-BE49-F238E27FC236}">
                      <a16:creationId xmlns:a16="http://schemas.microsoft.com/office/drawing/2014/main" id="{6F3D1D79-E27D-DB96-3BE4-F1B35EE2AE12}"/>
                    </a:ext>
                  </a:extLst>
                </p14:cNvPr>
                <p14:cNvContentPartPr/>
                <p14:nvPr/>
              </p14:nvContentPartPr>
              <p14:xfrm>
                <a:off x="3454603" y="5163607"/>
                <a:ext cx="79920" cy="73440"/>
              </p14:xfrm>
            </p:contentPart>
          </mc:Choice>
          <mc:Fallback xmlns="">
            <p:pic>
              <p:nvPicPr>
                <p:cNvPr id="184" name="Ink 183">
                  <a:extLst>
                    <a:ext uri="{FF2B5EF4-FFF2-40B4-BE49-F238E27FC236}">
                      <a16:creationId xmlns:a16="http://schemas.microsoft.com/office/drawing/2014/main" id="{6F3D1D79-E27D-DB96-3BE4-F1B35EE2AE12}"/>
                    </a:ext>
                  </a:extLst>
                </p:cNvPr>
                <p:cNvPicPr/>
                <p:nvPr/>
              </p:nvPicPr>
              <p:blipFill>
                <a:blip r:embed="rId293"/>
                <a:stretch>
                  <a:fillRect/>
                </a:stretch>
              </p:blipFill>
              <p:spPr>
                <a:xfrm>
                  <a:off x="3434722" y="5123694"/>
                  <a:ext cx="119284" cy="1528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7">
              <p14:nvContentPartPr>
                <p14:cNvPr id="185" name="Ink 184">
                  <a:extLst>
                    <a:ext uri="{FF2B5EF4-FFF2-40B4-BE49-F238E27FC236}">
                      <a16:creationId xmlns:a16="http://schemas.microsoft.com/office/drawing/2014/main" id="{FD50BA3A-DBD5-1148-8981-7485CB9C67AB}"/>
                    </a:ext>
                  </a:extLst>
                </p14:cNvPr>
                <p14:cNvContentPartPr/>
                <p14:nvPr/>
              </p14:nvContentPartPr>
              <p14:xfrm>
                <a:off x="3531283" y="5112487"/>
                <a:ext cx="70560" cy="68760"/>
              </p14:xfrm>
            </p:contentPart>
          </mc:Choice>
          <mc:Fallback xmlns="">
            <p:pic>
              <p:nvPicPr>
                <p:cNvPr id="185" name="Ink 184">
                  <a:extLst>
                    <a:ext uri="{FF2B5EF4-FFF2-40B4-BE49-F238E27FC236}">
                      <a16:creationId xmlns:a16="http://schemas.microsoft.com/office/drawing/2014/main" id="{FD50BA3A-DBD5-1148-8981-7485CB9C67AB}"/>
                    </a:ext>
                  </a:extLst>
                </p:cNvPr>
                <p:cNvPicPr/>
                <p:nvPr/>
              </p:nvPicPr>
              <p:blipFill>
                <a:blip r:embed="rId301"/>
                <a:stretch>
                  <a:fillRect/>
                </a:stretch>
              </p:blipFill>
              <p:spPr>
                <a:xfrm>
                  <a:off x="3511463" y="5072741"/>
                  <a:ext cx="109804" cy="1478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8">
              <p14:nvContentPartPr>
                <p14:cNvPr id="186" name="Ink 185">
                  <a:extLst>
                    <a:ext uri="{FF2B5EF4-FFF2-40B4-BE49-F238E27FC236}">
                      <a16:creationId xmlns:a16="http://schemas.microsoft.com/office/drawing/2014/main" id="{07B66153-2673-CD8B-4C12-3B6F1153AFBD}"/>
                    </a:ext>
                  </a:extLst>
                </p14:cNvPr>
                <p14:cNvContentPartPr/>
                <p14:nvPr/>
              </p14:nvContentPartPr>
              <p14:xfrm>
                <a:off x="3825317" y="5330441"/>
                <a:ext cx="292680" cy="236160"/>
              </p14:xfrm>
            </p:contentPart>
          </mc:Choice>
          <mc:Fallback xmlns="">
            <p:pic>
              <p:nvPicPr>
                <p:cNvPr id="186" name="Ink 185">
                  <a:extLst>
                    <a:ext uri="{FF2B5EF4-FFF2-40B4-BE49-F238E27FC236}">
                      <a16:creationId xmlns:a16="http://schemas.microsoft.com/office/drawing/2014/main" id="{07B66153-2673-CD8B-4C12-3B6F1153AFBD}"/>
                    </a:ext>
                  </a:extLst>
                </p:cNvPr>
                <p:cNvPicPr/>
                <p:nvPr/>
              </p:nvPicPr>
              <p:blipFill>
                <a:blip r:embed="rId277"/>
                <a:stretch>
                  <a:fillRect/>
                </a:stretch>
              </p:blipFill>
              <p:spPr>
                <a:xfrm>
                  <a:off x="3808241" y="5313345"/>
                  <a:ext cx="326435" cy="2695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9">
              <p14:nvContentPartPr>
                <p14:cNvPr id="187" name="Ink 186">
                  <a:extLst>
                    <a:ext uri="{FF2B5EF4-FFF2-40B4-BE49-F238E27FC236}">
                      <a16:creationId xmlns:a16="http://schemas.microsoft.com/office/drawing/2014/main" id="{A27E1913-F3AF-FF8C-12B8-6DE45A49B5C6}"/>
                    </a:ext>
                  </a:extLst>
                </p14:cNvPr>
                <p14:cNvContentPartPr/>
                <p14:nvPr/>
              </p14:nvContentPartPr>
              <p14:xfrm>
                <a:off x="3866357" y="5385161"/>
                <a:ext cx="62280" cy="43200"/>
              </p14:xfrm>
            </p:contentPart>
          </mc:Choice>
          <mc:Fallback xmlns="">
            <p:pic>
              <p:nvPicPr>
                <p:cNvPr id="187" name="Ink 186">
                  <a:extLst>
                    <a:ext uri="{FF2B5EF4-FFF2-40B4-BE49-F238E27FC236}">
                      <a16:creationId xmlns:a16="http://schemas.microsoft.com/office/drawing/2014/main" id="{A27E1913-F3AF-FF8C-12B8-6DE45A49B5C6}"/>
                    </a:ext>
                  </a:extLst>
                </p:cNvPr>
                <p:cNvPicPr/>
                <p:nvPr/>
              </p:nvPicPr>
              <p:blipFill>
                <a:blip r:embed="rId283"/>
                <a:stretch>
                  <a:fillRect/>
                </a:stretch>
              </p:blipFill>
              <p:spPr>
                <a:xfrm>
                  <a:off x="3846523" y="5345528"/>
                  <a:ext cx="101552" cy="1220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0">
              <p14:nvContentPartPr>
                <p14:cNvPr id="188" name="Ink 187">
                  <a:extLst>
                    <a:ext uri="{FF2B5EF4-FFF2-40B4-BE49-F238E27FC236}">
                      <a16:creationId xmlns:a16="http://schemas.microsoft.com/office/drawing/2014/main" id="{9DE77694-ACDE-8E67-2C4F-078F4B2C5E85}"/>
                    </a:ext>
                  </a:extLst>
                </p14:cNvPr>
                <p14:cNvContentPartPr/>
                <p14:nvPr/>
              </p14:nvContentPartPr>
              <p14:xfrm>
                <a:off x="3850877" y="5391641"/>
                <a:ext cx="73440" cy="57600"/>
              </p14:xfrm>
            </p:contentPart>
          </mc:Choice>
          <mc:Fallback xmlns="">
            <p:pic>
              <p:nvPicPr>
                <p:cNvPr id="188" name="Ink 187">
                  <a:extLst>
                    <a:ext uri="{FF2B5EF4-FFF2-40B4-BE49-F238E27FC236}">
                      <a16:creationId xmlns:a16="http://schemas.microsoft.com/office/drawing/2014/main" id="{9DE77694-ACDE-8E67-2C4F-078F4B2C5E85}"/>
                    </a:ext>
                  </a:extLst>
                </p:cNvPr>
                <p:cNvPicPr/>
                <p:nvPr/>
              </p:nvPicPr>
              <p:blipFill>
                <a:blip r:embed="rId285"/>
                <a:stretch>
                  <a:fillRect/>
                </a:stretch>
              </p:blipFill>
              <p:spPr>
                <a:xfrm>
                  <a:off x="3830920" y="5351917"/>
                  <a:ext cx="112954" cy="1366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1">
              <p14:nvContentPartPr>
                <p14:cNvPr id="189" name="Ink 188">
                  <a:extLst>
                    <a:ext uri="{FF2B5EF4-FFF2-40B4-BE49-F238E27FC236}">
                      <a16:creationId xmlns:a16="http://schemas.microsoft.com/office/drawing/2014/main" id="{BE55F764-BFA4-7C1A-A9C0-B8DF56706109}"/>
                    </a:ext>
                  </a:extLst>
                </p14:cNvPr>
                <p14:cNvContentPartPr/>
                <p14:nvPr/>
              </p14:nvContentPartPr>
              <p14:xfrm>
                <a:off x="3900917" y="5457521"/>
                <a:ext cx="79920" cy="73440"/>
              </p14:xfrm>
            </p:contentPart>
          </mc:Choice>
          <mc:Fallback xmlns="">
            <p:pic>
              <p:nvPicPr>
                <p:cNvPr id="189" name="Ink 188">
                  <a:extLst>
                    <a:ext uri="{FF2B5EF4-FFF2-40B4-BE49-F238E27FC236}">
                      <a16:creationId xmlns:a16="http://schemas.microsoft.com/office/drawing/2014/main" id="{BE55F764-BFA4-7C1A-A9C0-B8DF56706109}"/>
                    </a:ext>
                  </a:extLst>
                </p:cNvPr>
                <p:cNvPicPr/>
                <p:nvPr/>
              </p:nvPicPr>
              <p:blipFill>
                <a:blip r:embed="rId293"/>
                <a:stretch>
                  <a:fillRect/>
                </a:stretch>
              </p:blipFill>
              <p:spPr>
                <a:xfrm>
                  <a:off x="3881036" y="5417608"/>
                  <a:ext cx="119284" cy="1528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2">
              <p14:nvContentPartPr>
                <p14:cNvPr id="190" name="Ink 189">
                  <a:extLst>
                    <a:ext uri="{FF2B5EF4-FFF2-40B4-BE49-F238E27FC236}">
                      <a16:creationId xmlns:a16="http://schemas.microsoft.com/office/drawing/2014/main" id="{C1B28199-0890-270B-10B1-2BC2845A26A9}"/>
                    </a:ext>
                  </a:extLst>
                </p14:cNvPr>
                <p14:cNvContentPartPr/>
                <p14:nvPr/>
              </p14:nvContentPartPr>
              <p14:xfrm>
                <a:off x="3977597" y="5406401"/>
                <a:ext cx="70560" cy="68760"/>
              </p14:xfrm>
            </p:contentPart>
          </mc:Choice>
          <mc:Fallback xmlns="">
            <p:pic>
              <p:nvPicPr>
                <p:cNvPr id="190" name="Ink 189">
                  <a:extLst>
                    <a:ext uri="{FF2B5EF4-FFF2-40B4-BE49-F238E27FC236}">
                      <a16:creationId xmlns:a16="http://schemas.microsoft.com/office/drawing/2014/main" id="{C1B28199-0890-270B-10B1-2BC2845A26A9}"/>
                    </a:ext>
                  </a:extLst>
                </p:cNvPr>
                <p:cNvPicPr/>
                <p:nvPr/>
              </p:nvPicPr>
              <p:blipFill>
                <a:blip r:embed="rId301"/>
                <a:stretch>
                  <a:fillRect/>
                </a:stretch>
              </p:blipFill>
              <p:spPr>
                <a:xfrm>
                  <a:off x="3957777" y="5366655"/>
                  <a:ext cx="109804" cy="1478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3">
              <p14:nvContentPartPr>
                <p14:cNvPr id="191" name="Ink 190">
                  <a:extLst>
                    <a:ext uri="{FF2B5EF4-FFF2-40B4-BE49-F238E27FC236}">
                      <a16:creationId xmlns:a16="http://schemas.microsoft.com/office/drawing/2014/main" id="{ACEC6DD0-87E1-E11A-8324-4AB5ED38AF02}"/>
                    </a:ext>
                  </a:extLst>
                </p14:cNvPr>
                <p14:cNvContentPartPr/>
                <p14:nvPr/>
              </p14:nvContentPartPr>
              <p14:xfrm>
                <a:off x="3531403" y="4492241"/>
                <a:ext cx="292680" cy="236160"/>
              </p14:xfrm>
            </p:contentPart>
          </mc:Choice>
          <mc:Fallback xmlns="">
            <p:pic>
              <p:nvPicPr>
                <p:cNvPr id="191" name="Ink 190">
                  <a:extLst>
                    <a:ext uri="{FF2B5EF4-FFF2-40B4-BE49-F238E27FC236}">
                      <a16:creationId xmlns:a16="http://schemas.microsoft.com/office/drawing/2014/main" id="{ACEC6DD0-87E1-E11A-8324-4AB5ED38AF02}"/>
                    </a:ext>
                  </a:extLst>
                </p:cNvPr>
                <p:cNvPicPr/>
                <p:nvPr/>
              </p:nvPicPr>
              <p:blipFill>
                <a:blip r:embed="rId277"/>
                <a:stretch>
                  <a:fillRect/>
                </a:stretch>
              </p:blipFill>
              <p:spPr>
                <a:xfrm>
                  <a:off x="3514327" y="4475145"/>
                  <a:ext cx="326435" cy="2695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4">
              <p14:nvContentPartPr>
                <p14:cNvPr id="192" name="Ink 191">
                  <a:extLst>
                    <a:ext uri="{FF2B5EF4-FFF2-40B4-BE49-F238E27FC236}">
                      <a16:creationId xmlns:a16="http://schemas.microsoft.com/office/drawing/2014/main" id="{7DF36CCC-C7A2-D591-8A0B-593ACD2E65FE}"/>
                    </a:ext>
                  </a:extLst>
                </p14:cNvPr>
                <p14:cNvContentPartPr/>
                <p14:nvPr/>
              </p14:nvContentPartPr>
              <p14:xfrm>
                <a:off x="3572443" y="4546961"/>
                <a:ext cx="62280" cy="43200"/>
              </p14:xfrm>
            </p:contentPart>
          </mc:Choice>
          <mc:Fallback xmlns="">
            <p:pic>
              <p:nvPicPr>
                <p:cNvPr id="192" name="Ink 191">
                  <a:extLst>
                    <a:ext uri="{FF2B5EF4-FFF2-40B4-BE49-F238E27FC236}">
                      <a16:creationId xmlns:a16="http://schemas.microsoft.com/office/drawing/2014/main" id="{7DF36CCC-C7A2-D591-8A0B-593ACD2E65FE}"/>
                    </a:ext>
                  </a:extLst>
                </p:cNvPr>
                <p:cNvPicPr/>
                <p:nvPr/>
              </p:nvPicPr>
              <p:blipFill>
                <a:blip r:embed="rId283"/>
                <a:stretch>
                  <a:fillRect/>
                </a:stretch>
              </p:blipFill>
              <p:spPr>
                <a:xfrm>
                  <a:off x="3552609" y="4507328"/>
                  <a:ext cx="101552" cy="1220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5">
              <p14:nvContentPartPr>
                <p14:cNvPr id="193" name="Ink 192">
                  <a:extLst>
                    <a:ext uri="{FF2B5EF4-FFF2-40B4-BE49-F238E27FC236}">
                      <a16:creationId xmlns:a16="http://schemas.microsoft.com/office/drawing/2014/main" id="{1D19D076-1830-8AD0-2256-D7FBB148BF0A}"/>
                    </a:ext>
                  </a:extLst>
                </p14:cNvPr>
                <p14:cNvContentPartPr/>
                <p14:nvPr/>
              </p14:nvContentPartPr>
              <p14:xfrm>
                <a:off x="3556963" y="4553441"/>
                <a:ext cx="73440" cy="57600"/>
              </p14:xfrm>
            </p:contentPart>
          </mc:Choice>
          <mc:Fallback xmlns="">
            <p:pic>
              <p:nvPicPr>
                <p:cNvPr id="193" name="Ink 192">
                  <a:extLst>
                    <a:ext uri="{FF2B5EF4-FFF2-40B4-BE49-F238E27FC236}">
                      <a16:creationId xmlns:a16="http://schemas.microsoft.com/office/drawing/2014/main" id="{1D19D076-1830-8AD0-2256-D7FBB148BF0A}"/>
                    </a:ext>
                  </a:extLst>
                </p:cNvPr>
                <p:cNvPicPr/>
                <p:nvPr/>
              </p:nvPicPr>
              <p:blipFill>
                <a:blip r:embed="rId285"/>
                <a:stretch>
                  <a:fillRect/>
                </a:stretch>
              </p:blipFill>
              <p:spPr>
                <a:xfrm>
                  <a:off x="3537006" y="4513717"/>
                  <a:ext cx="112954" cy="1366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6">
              <p14:nvContentPartPr>
                <p14:cNvPr id="194" name="Ink 193">
                  <a:extLst>
                    <a:ext uri="{FF2B5EF4-FFF2-40B4-BE49-F238E27FC236}">
                      <a16:creationId xmlns:a16="http://schemas.microsoft.com/office/drawing/2014/main" id="{D6ACB686-D133-6B2A-AA47-E97EC19A5A1A}"/>
                    </a:ext>
                  </a:extLst>
                </p14:cNvPr>
                <p14:cNvContentPartPr/>
                <p14:nvPr/>
              </p14:nvContentPartPr>
              <p14:xfrm>
                <a:off x="3607003" y="4619321"/>
                <a:ext cx="79920" cy="73440"/>
              </p14:xfrm>
            </p:contentPart>
          </mc:Choice>
          <mc:Fallback xmlns="">
            <p:pic>
              <p:nvPicPr>
                <p:cNvPr id="194" name="Ink 193">
                  <a:extLst>
                    <a:ext uri="{FF2B5EF4-FFF2-40B4-BE49-F238E27FC236}">
                      <a16:creationId xmlns:a16="http://schemas.microsoft.com/office/drawing/2014/main" id="{D6ACB686-D133-6B2A-AA47-E97EC19A5A1A}"/>
                    </a:ext>
                  </a:extLst>
                </p:cNvPr>
                <p:cNvPicPr/>
                <p:nvPr/>
              </p:nvPicPr>
              <p:blipFill>
                <a:blip r:embed="rId293"/>
                <a:stretch>
                  <a:fillRect/>
                </a:stretch>
              </p:blipFill>
              <p:spPr>
                <a:xfrm>
                  <a:off x="3587122" y="4579408"/>
                  <a:ext cx="119284" cy="1528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7">
              <p14:nvContentPartPr>
                <p14:cNvPr id="195" name="Ink 194">
                  <a:extLst>
                    <a:ext uri="{FF2B5EF4-FFF2-40B4-BE49-F238E27FC236}">
                      <a16:creationId xmlns:a16="http://schemas.microsoft.com/office/drawing/2014/main" id="{219DAF52-5129-14A5-36C0-7977B80734F2}"/>
                    </a:ext>
                  </a:extLst>
                </p14:cNvPr>
                <p14:cNvContentPartPr/>
                <p14:nvPr/>
              </p14:nvContentPartPr>
              <p14:xfrm>
                <a:off x="3683683" y="4568201"/>
                <a:ext cx="70560" cy="68760"/>
              </p14:xfrm>
            </p:contentPart>
          </mc:Choice>
          <mc:Fallback xmlns="">
            <p:pic>
              <p:nvPicPr>
                <p:cNvPr id="195" name="Ink 194">
                  <a:extLst>
                    <a:ext uri="{FF2B5EF4-FFF2-40B4-BE49-F238E27FC236}">
                      <a16:creationId xmlns:a16="http://schemas.microsoft.com/office/drawing/2014/main" id="{219DAF52-5129-14A5-36C0-7977B80734F2}"/>
                    </a:ext>
                  </a:extLst>
                </p:cNvPr>
                <p:cNvPicPr/>
                <p:nvPr/>
              </p:nvPicPr>
              <p:blipFill>
                <a:blip r:embed="rId301"/>
                <a:stretch>
                  <a:fillRect/>
                </a:stretch>
              </p:blipFill>
              <p:spPr>
                <a:xfrm>
                  <a:off x="3663863" y="4528455"/>
                  <a:ext cx="109804" cy="1478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8">
              <p14:nvContentPartPr>
                <p14:cNvPr id="196" name="Ink 195">
                  <a:extLst>
                    <a:ext uri="{FF2B5EF4-FFF2-40B4-BE49-F238E27FC236}">
                      <a16:creationId xmlns:a16="http://schemas.microsoft.com/office/drawing/2014/main" id="{D816011B-5906-FDEE-A8CD-FF0254F7B04A}"/>
                    </a:ext>
                  </a:extLst>
                </p14:cNvPr>
                <p14:cNvContentPartPr/>
                <p14:nvPr/>
              </p14:nvContentPartPr>
              <p14:xfrm>
                <a:off x="3977718" y="4949440"/>
                <a:ext cx="292680" cy="236160"/>
              </p14:xfrm>
            </p:contentPart>
          </mc:Choice>
          <mc:Fallback xmlns="">
            <p:pic>
              <p:nvPicPr>
                <p:cNvPr id="196" name="Ink 195">
                  <a:extLst>
                    <a:ext uri="{FF2B5EF4-FFF2-40B4-BE49-F238E27FC236}">
                      <a16:creationId xmlns:a16="http://schemas.microsoft.com/office/drawing/2014/main" id="{D816011B-5906-FDEE-A8CD-FF0254F7B04A}"/>
                    </a:ext>
                  </a:extLst>
                </p:cNvPr>
                <p:cNvPicPr/>
                <p:nvPr/>
              </p:nvPicPr>
              <p:blipFill>
                <a:blip r:embed="rId277"/>
                <a:stretch>
                  <a:fillRect/>
                </a:stretch>
              </p:blipFill>
              <p:spPr>
                <a:xfrm>
                  <a:off x="3960642" y="4932344"/>
                  <a:ext cx="326435" cy="2695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9">
              <p14:nvContentPartPr>
                <p14:cNvPr id="197" name="Ink 196">
                  <a:extLst>
                    <a:ext uri="{FF2B5EF4-FFF2-40B4-BE49-F238E27FC236}">
                      <a16:creationId xmlns:a16="http://schemas.microsoft.com/office/drawing/2014/main" id="{07BA6BB8-AC31-003D-A53A-433EAB71EEF9}"/>
                    </a:ext>
                  </a:extLst>
                </p14:cNvPr>
                <p14:cNvContentPartPr/>
                <p14:nvPr/>
              </p14:nvContentPartPr>
              <p14:xfrm>
                <a:off x="4018758" y="5004160"/>
                <a:ext cx="62280" cy="43200"/>
              </p14:xfrm>
            </p:contentPart>
          </mc:Choice>
          <mc:Fallback xmlns="">
            <p:pic>
              <p:nvPicPr>
                <p:cNvPr id="197" name="Ink 196">
                  <a:extLst>
                    <a:ext uri="{FF2B5EF4-FFF2-40B4-BE49-F238E27FC236}">
                      <a16:creationId xmlns:a16="http://schemas.microsoft.com/office/drawing/2014/main" id="{07BA6BB8-AC31-003D-A53A-433EAB71EEF9}"/>
                    </a:ext>
                  </a:extLst>
                </p:cNvPr>
                <p:cNvPicPr/>
                <p:nvPr/>
              </p:nvPicPr>
              <p:blipFill>
                <a:blip r:embed="rId283"/>
                <a:stretch>
                  <a:fillRect/>
                </a:stretch>
              </p:blipFill>
              <p:spPr>
                <a:xfrm>
                  <a:off x="3998924" y="4964527"/>
                  <a:ext cx="101552" cy="1220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0">
              <p14:nvContentPartPr>
                <p14:cNvPr id="198" name="Ink 197">
                  <a:extLst>
                    <a:ext uri="{FF2B5EF4-FFF2-40B4-BE49-F238E27FC236}">
                      <a16:creationId xmlns:a16="http://schemas.microsoft.com/office/drawing/2014/main" id="{5E6F80B0-E90E-DD8A-9DF4-F30818611C0B}"/>
                    </a:ext>
                  </a:extLst>
                </p14:cNvPr>
                <p14:cNvContentPartPr/>
                <p14:nvPr/>
              </p14:nvContentPartPr>
              <p14:xfrm>
                <a:off x="4003278" y="5010640"/>
                <a:ext cx="73440" cy="57600"/>
              </p14:xfrm>
            </p:contentPart>
          </mc:Choice>
          <mc:Fallback xmlns="">
            <p:pic>
              <p:nvPicPr>
                <p:cNvPr id="198" name="Ink 197">
                  <a:extLst>
                    <a:ext uri="{FF2B5EF4-FFF2-40B4-BE49-F238E27FC236}">
                      <a16:creationId xmlns:a16="http://schemas.microsoft.com/office/drawing/2014/main" id="{5E6F80B0-E90E-DD8A-9DF4-F30818611C0B}"/>
                    </a:ext>
                  </a:extLst>
                </p:cNvPr>
                <p:cNvPicPr/>
                <p:nvPr/>
              </p:nvPicPr>
              <p:blipFill>
                <a:blip r:embed="rId285"/>
                <a:stretch>
                  <a:fillRect/>
                </a:stretch>
              </p:blipFill>
              <p:spPr>
                <a:xfrm>
                  <a:off x="3983321" y="4970916"/>
                  <a:ext cx="112954" cy="1366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1">
              <p14:nvContentPartPr>
                <p14:cNvPr id="199" name="Ink 198">
                  <a:extLst>
                    <a:ext uri="{FF2B5EF4-FFF2-40B4-BE49-F238E27FC236}">
                      <a16:creationId xmlns:a16="http://schemas.microsoft.com/office/drawing/2014/main" id="{CE3B1038-59BC-B89A-D3FD-D7BB58BFDBDB}"/>
                    </a:ext>
                  </a:extLst>
                </p14:cNvPr>
                <p14:cNvContentPartPr/>
                <p14:nvPr/>
              </p14:nvContentPartPr>
              <p14:xfrm>
                <a:off x="4053318" y="5076520"/>
                <a:ext cx="79920" cy="73440"/>
              </p14:xfrm>
            </p:contentPart>
          </mc:Choice>
          <mc:Fallback xmlns="">
            <p:pic>
              <p:nvPicPr>
                <p:cNvPr id="199" name="Ink 198">
                  <a:extLst>
                    <a:ext uri="{FF2B5EF4-FFF2-40B4-BE49-F238E27FC236}">
                      <a16:creationId xmlns:a16="http://schemas.microsoft.com/office/drawing/2014/main" id="{CE3B1038-59BC-B89A-D3FD-D7BB58BFDBDB}"/>
                    </a:ext>
                  </a:extLst>
                </p:cNvPr>
                <p:cNvPicPr/>
                <p:nvPr/>
              </p:nvPicPr>
              <p:blipFill>
                <a:blip r:embed="rId293"/>
                <a:stretch>
                  <a:fillRect/>
                </a:stretch>
              </p:blipFill>
              <p:spPr>
                <a:xfrm>
                  <a:off x="4033437" y="5036607"/>
                  <a:ext cx="119284" cy="1528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2">
              <p14:nvContentPartPr>
                <p14:cNvPr id="200" name="Ink 199">
                  <a:extLst>
                    <a:ext uri="{FF2B5EF4-FFF2-40B4-BE49-F238E27FC236}">
                      <a16:creationId xmlns:a16="http://schemas.microsoft.com/office/drawing/2014/main" id="{82E4C382-CF19-B5BC-EA39-366640D52DA0}"/>
                    </a:ext>
                  </a:extLst>
                </p14:cNvPr>
                <p14:cNvContentPartPr/>
                <p14:nvPr/>
              </p14:nvContentPartPr>
              <p14:xfrm>
                <a:off x="4129998" y="5025400"/>
                <a:ext cx="70560" cy="68760"/>
              </p14:xfrm>
            </p:contentPart>
          </mc:Choice>
          <mc:Fallback xmlns="">
            <p:pic>
              <p:nvPicPr>
                <p:cNvPr id="200" name="Ink 199">
                  <a:extLst>
                    <a:ext uri="{FF2B5EF4-FFF2-40B4-BE49-F238E27FC236}">
                      <a16:creationId xmlns:a16="http://schemas.microsoft.com/office/drawing/2014/main" id="{82E4C382-CF19-B5BC-EA39-366640D52DA0}"/>
                    </a:ext>
                  </a:extLst>
                </p:cNvPr>
                <p:cNvPicPr/>
                <p:nvPr/>
              </p:nvPicPr>
              <p:blipFill>
                <a:blip r:embed="rId301"/>
                <a:stretch>
                  <a:fillRect/>
                </a:stretch>
              </p:blipFill>
              <p:spPr>
                <a:xfrm>
                  <a:off x="4110178" y="4985654"/>
                  <a:ext cx="109804" cy="147854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1AAB430E-B97E-E449-9244-BAC5F2F409F8}"/>
              </a:ext>
            </a:extLst>
          </p:cNvPr>
          <p:cNvGrpSpPr/>
          <p:nvPr/>
        </p:nvGrpSpPr>
        <p:grpSpPr>
          <a:xfrm>
            <a:off x="5058670" y="2364726"/>
            <a:ext cx="2413250" cy="850499"/>
            <a:chOff x="7085789" y="291489"/>
            <a:chExt cx="2662953" cy="938501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33">
              <p14:nvContentPartPr>
                <p14:cNvPr id="202" name="Ink 201">
                  <a:extLst>
                    <a:ext uri="{FF2B5EF4-FFF2-40B4-BE49-F238E27FC236}">
                      <a16:creationId xmlns:a16="http://schemas.microsoft.com/office/drawing/2014/main" id="{43164FE3-DDDB-76B6-C8B8-4146E088359A}"/>
                    </a:ext>
                  </a:extLst>
                </p14:cNvPr>
                <p14:cNvContentPartPr/>
                <p14:nvPr/>
              </p14:nvContentPartPr>
              <p14:xfrm>
                <a:off x="7085789" y="326769"/>
                <a:ext cx="510480" cy="188280"/>
              </p14:xfrm>
            </p:contentPart>
          </mc:Choice>
          <mc:Fallback xmlns="">
            <p:pic>
              <p:nvPicPr>
                <p:cNvPr id="202" name="Ink 201">
                  <a:extLst>
                    <a:ext uri="{FF2B5EF4-FFF2-40B4-BE49-F238E27FC236}">
                      <a16:creationId xmlns:a16="http://schemas.microsoft.com/office/drawing/2014/main" id="{43164FE3-DDDB-76B6-C8B8-4146E088359A}"/>
                    </a:ext>
                  </a:extLst>
                </p:cNvPr>
                <p:cNvPicPr/>
                <p:nvPr/>
              </p:nvPicPr>
              <p:blipFill>
                <a:blip r:embed="rId334"/>
                <a:stretch>
                  <a:fillRect/>
                </a:stretch>
              </p:blipFill>
              <p:spPr>
                <a:xfrm>
                  <a:off x="7068693" y="309725"/>
                  <a:ext cx="544273" cy="22197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5">
              <p14:nvContentPartPr>
                <p14:cNvPr id="203" name="Ink 202">
                  <a:extLst>
                    <a:ext uri="{FF2B5EF4-FFF2-40B4-BE49-F238E27FC236}">
                      <a16:creationId xmlns:a16="http://schemas.microsoft.com/office/drawing/2014/main" id="{18263F52-A191-25F5-DD20-88FD3E237538}"/>
                    </a:ext>
                  </a:extLst>
                </p14:cNvPr>
                <p14:cNvContentPartPr/>
                <p14:nvPr/>
              </p14:nvContentPartPr>
              <p14:xfrm>
                <a:off x="7704269" y="291489"/>
                <a:ext cx="1564200" cy="275760"/>
              </p14:xfrm>
            </p:contentPart>
          </mc:Choice>
          <mc:Fallback xmlns="">
            <p:pic>
              <p:nvPicPr>
                <p:cNvPr id="203" name="Ink 202">
                  <a:extLst>
                    <a:ext uri="{FF2B5EF4-FFF2-40B4-BE49-F238E27FC236}">
                      <a16:creationId xmlns:a16="http://schemas.microsoft.com/office/drawing/2014/main" id="{18263F52-A191-25F5-DD20-88FD3E237538}"/>
                    </a:ext>
                  </a:extLst>
                </p:cNvPr>
                <p:cNvPicPr/>
                <p:nvPr/>
              </p:nvPicPr>
              <p:blipFill>
                <a:blip r:embed="rId336"/>
                <a:stretch>
                  <a:fillRect/>
                </a:stretch>
              </p:blipFill>
              <p:spPr>
                <a:xfrm>
                  <a:off x="7687189" y="274403"/>
                  <a:ext cx="1597565" cy="30953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7">
              <p14:nvContentPartPr>
                <p14:cNvPr id="204" name="Ink 203">
                  <a:extLst>
                    <a:ext uri="{FF2B5EF4-FFF2-40B4-BE49-F238E27FC236}">
                      <a16:creationId xmlns:a16="http://schemas.microsoft.com/office/drawing/2014/main" id="{A5D70CA1-6CC2-0501-A8A3-69EBCA9A2094}"/>
                    </a:ext>
                  </a:extLst>
                </p14:cNvPr>
                <p14:cNvContentPartPr/>
                <p14:nvPr/>
              </p14:nvContentPartPr>
              <p14:xfrm>
                <a:off x="7855469" y="654729"/>
                <a:ext cx="243720" cy="211320"/>
              </p14:xfrm>
            </p:contentPart>
          </mc:Choice>
          <mc:Fallback xmlns="">
            <p:pic>
              <p:nvPicPr>
                <p:cNvPr id="204" name="Ink 203">
                  <a:extLst>
                    <a:ext uri="{FF2B5EF4-FFF2-40B4-BE49-F238E27FC236}">
                      <a16:creationId xmlns:a16="http://schemas.microsoft.com/office/drawing/2014/main" id="{A5D70CA1-6CC2-0501-A8A3-69EBCA9A2094}"/>
                    </a:ext>
                  </a:extLst>
                </p:cNvPr>
                <p:cNvPicPr/>
                <p:nvPr/>
              </p:nvPicPr>
              <p:blipFill>
                <a:blip r:embed="rId338"/>
                <a:stretch>
                  <a:fillRect/>
                </a:stretch>
              </p:blipFill>
              <p:spPr>
                <a:xfrm>
                  <a:off x="7838373" y="637649"/>
                  <a:ext cx="277117" cy="24508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9">
              <p14:nvContentPartPr>
                <p14:cNvPr id="205" name="Ink 204">
                  <a:extLst>
                    <a:ext uri="{FF2B5EF4-FFF2-40B4-BE49-F238E27FC236}">
                      <a16:creationId xmlns:a16="http://schemas.microsoft.com/office/drawing/2014/main" id="{AEF28B2B-7AB9-8614-EF71-3B9186D4D04D}"/>
                    </a:ext>
                  </a:extLst>
                </p14:cNvPr>
                <p14:cNvContentPartPr/>
                <p14:nvPr/>
              </p14:nvContentPartPr>
              <p14:xfrm>
                <a:off x="8125829" y="641769"/>
                <a:ext cx="680400" cy="198360"/>
              </p14:xfrm>
            </p:contentPart>
          </mc:Choice>
          <mc:Fallback xmlns="">
            <p:pic>
              <p:nvPicPr>
                <p:cNvPr id="205" name="Ink 204">
                  <a:extLst>
                    <a:ext uri="{FF2B5EF4-FFF2-40B4-BE49-F238E27FC236}">
                      <a16:creationId xmlns:a16="http://schemas.microsoft.com/office/drawing/2014/main" id="{AEF28B2B-7AB9-8614-EF71-3B9186D4D04D}"/>
                    </a:ext>
                  </a:extLst>
                </p:cNvPr>
                <p:cNvPicPr/>
                <p:nvPr/>
              </p:nvPicPr>
              <p:blipFill>
                <a:blip r:embed="rId340"/>
                <a:stretch>
                  <a:fillRect/>
                </a:stretch>
              </p:blipFill>
              <p:spPr>
                <a:xfrm>
                  <a:off x="8108759" y="624710"/>
                  <a:ext cx="713745" cy="23208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1">
              <p14:nvContentPartPr>
                <p14:cNvPr id="206" name="Ink 205">
                  <a:extLst>
                    <a:ext uri="{FF2B5EF4-FFF2-40B4-BE49-F238E27FC236}">
                      <a16:creationId xmlns:a16="http://schemas.microsoft.com/office/drawing/2014/main" id="{062BDAD2-B96A-8B99-2B21-105A16A58516}"/>
                    </a:ext>
                  </a:extLst>
                </p14:cNvPr>
                <p14:cNvContentPartPr/>
                <p14:nvPr/>
              </p14:nvContentPartPr>
              <p14:xfrm>
                <a:off x="9002069" y="648249"/>
                <a:ext cx="156240" cy="204840"/>
              </p14:xfrm>
            </p:contentPart>
          </mc:Choice>
          <mc:Fallback xmlns="">
            <p:pic>
              <p:nvPicPr>
                <p:cNvPr id="206" name="Ink 205">
                  <a:extLst>
                    <a:ext uri="{FF2B5EF4-FFF2-40B4-BE49-F238E27FC236}">
                      <a16:creationId xmlns:a16="http://schemas.microsoft.com/office/drawing/2014/main" id="{062BDAD2-B96A-8B99-2B21-105A16A58516}"/>
                    </a:ext>
                  </a:extLst>
                </p:cNvPr>
                <p:cNvPicPr/>
                <p:nvPr/>
              </p:nvPicPr>
              <p:blipFill>
                <a:blip r:embed="rId342"/>
                <a:stretch>
                  <a:fillRect/>
                </a:stretch>
              </p:blipFill>
              <p:spPr>
                <a:xfrm>
                  <a:off x="8984974" y="631212"/>
                  <a:ext cx="190032" cy="23812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3">
              <p14:nvContentPartPr>
                <p14:cNvPr id="207" name="Ink 206">
                  <a:extLst>
                    <a:ext uri="{FF2B5EF4-FFF2-40B4-BE49-F238E27FC236}">
                      <a16:creationId xmlns:a16="http://schemas.microsoft.com/office/drawing/2014/main" id="{05260C4E-0263-6B2C-5195-7539A88EE23D}"/>
                    </a:ext>
                  </a:extLst>
                </p14:cNvPr>
                <p14:cNvContentPartPr/>
                <p14:nvPr/>
              </p14:nvContentPartPr>
              <p14:xfrm>
                <a:off x="8813462" y="994550"/>
                <a:ext cx="935280" cy="235440"/>
              </p14:xfrm>
            </p:contentPart>
          </mc:Choice>
          <mc:Fallback xmlns="">
            <p:pic>
              <p:nvPicPr>
                <p:cNvPr id="207" name="Ink 206">
                  <a:extLst>
                    <a:ext uri="{FF2B5EF4-FFF2-40B4-BE49-F238E27FC236}">
                      <a16:creationId xmlns:a16="http://schemas.microsoft.com/office/drawing/2014/main" id="{05260C4E-0263-6B2C-5195-7539A88EE23D}"/>
                    </a:ext>
                  </a:extLst>
                </p:cNvPr>
                <p:cNvPicPr/>
                <p:nvPr/>
              </p:nvPicPr>
              <p:blipFill>
                <a:blip r:embed="rId344"/>
                <a:stretch>
                  <a:fillRect/>
                </a:stretch>
              </p:blipFill>
              <p:spPr>
                <a:xfrm>
                  <a:off x="8796377" y="977506"/>
                  <a:ext cx="969052" cy="26873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B8FC059F-3B4E-C07F-03C0-A5D2A5AF7F30}"/>
              </a:ext>
            </a:extLst>
          </p:cNvPr>
          <p:cNvGrpSpPr/>
          <p:nvPr/>
        </p:nvGrpSpPr>
        <p:grpSpPr>
          <a:xfrm>
            <a:off x="7727510" y="5418555"/>
            <a:ext cx="1255057" cy="504046"/>
            <a:chOff x="7016647" y="5075728"/>
            <a:chExt cx="1384920" cy="556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45">
              <p14:nvContentPartPr>
                <p14:cNvPr id="209" name="Ink 208">
                  <a:extLst>
                    <a:ext uri="{FF2B5EF4-FFF2-40B4-BE49-F238E27FC236}">
                      <a16:creationId xmlns:a16="http://schemas.microsoft.com/office/drawing/2014/main" id="{BCE3A0D2-C5F2-5ADC-0C9D-84E63DE0E5B2}"/>
                    </a:ext>
                  </a:extLst>
                </p14:cNvPr>
                <p14:cNvContentPartPr/>
                <p14:nvPr/>
              </p14:nvContentPartPr>
              <p14:xfrm>
                <a:off x="7016647" y="5264728"/>
                <a:ext cx="1384920" cy="367200"/>
              </p14:xfrm>
            </p:contentPart>
          </mc:Choice>
          <mc:Fallback xmlns="">
            <p:pic>
              <p:nvPicPr>
                <p:cNvPr id="209" name="Ink 208">
                  <a:extLst>
                    <a:ext uri="{FF2B5EF4-FFF2-40B4-BE49-F238E27FC236}">
                      <a16:creationId xmlns:a16="http://schemas.microsoft.com/office/drawing/2014/main" id="{BCE3A0D2-C5F2-5ADC-0C9D-84E63DE0E5B2}"/>
                    </a:ext>
                  </a:extLst>
                </p:cNvPr>
                <p:cNvPicPr/>
                <p:nvPr/>
              </p:nvPicPr>
              <p:blipFill>
                <a:blip r:embed="rId346"/>
                <a:stretch>
                  <a:fillRect/>
                </a:stretch>
              </p:blipFill>
              <p:spPr>
                <a:xfrm>
                  <a:off x="6917327" y="5066027"/>
                  <a:ext cx="1583163" cy="76420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7">
              <p14:nvContentPartPr>
                <p14:cNvPr id="210" name="Ink 209">
                  <a:extLst>
                    <a:ext uri="{FF2B5EF4-FFF2-40B4-BE49-F238E27FC236}">
                      <a16:creationId xmlns:a16="http://schemas.microsoft.com/office/drawing/2014/main" id="{3790C764-E049-A232-B75A-95A1185DACF6}"/>
                    </a:ext>
                  </a:extLst>
                </p14:cNvPr>
                <p14:cNvContentPartPr/>
                <p14:nvPr/>
              </p14:nvContentPartPr>
              <p14:xfrm>
                <a:off x="7235167" y="5075728"/>
                <a:ext cx="1094760" cy="519840"/>
              </p14:xfrm>
            </p:contentPart>
          </mc:Choice>
          <mc:Fallback xmlns="">
            <p:pic>
              <p:nvPicPr>
                <p:cNvPr id="210" name="Ink 209">
                  <a:extLst>
                    <a:ext uri="{FF2B5EF4-FFF2-40B4-BE49-F238E27FC236}">
                      <a16:creationId xmlns:a16="http://schemas.microsoft.com/office/drawing/2014/main" id="{3790C764-E049-A232-B75A-95A1185DACF6}"/>
                    </a:ext>
                  </a:extLst>
                </p:cNvPr>
                <p:cNvPicPr/>
                <p:nvPr/>
              </p:nvPicPr>
              <p:blipFill>
                <a:blip r:embed="rId348"/>
                <a:stretch>
                  <a:fillRect/>
                </a:stretch>
              </p:blipFill>
              <p:spPr>
                <a:xfrm>
                  <a:off x="7218086" y="5058665"/>
                  <a:ext cx="1128524" cy="553173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991C7070-866C-8AC4-765A-F166EABC3367}"/>
              </a:ext>
            </a:extLst>
          </p:cNvPr>
          <p:cNvGrpSpPr/>
          <p:nvPr/>
        </p:nvGrpSpPr>
        <p:grpSpPr>
          <a:xfrm>
            <a:off x="8865317" y="4975139"/>
            <a:ext cx="1534648" cy="662600"/>
            <a:chOff x="8116218" y="4601060"/>
            <a:chExt cx="1693440" cy="731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49">
              <p14:nvContentPartPr>
                <p14:cNvPr id="212" name="Ink 211">
                  <a:extLst>
                    <a:ext uri="{FF2B5EF4-FFF2-40B4-BE49-F238E27FC236}">
                      <a16:creationId xmlns:a16="http://schemas.microsoft.com/office/drawing/2014/main" id="{6B11AFF5-D748-7344-DD89-7143C06EC9D8}"/>
                    </a:ext>
                  </a:extLst>
                </p14:cNvPr>
                <p14:cNvContentPartPr/>
                <p14:nvPr/>
              </p14:nvContentPartPr>
              <p14:xfrm>
                <a:off x="8116218" y="4601060"/>
                <a:ext cx="1044720" cy="504720"/>
              </p14:xfrm>
            </p:contentPart>
          </mc:Choice>
          <mc:Fallback xmlns="">
            <p:pic>
              <p:nvPicPr>
                <p:cNvPr id="212" name="Ink 211">
                  <a:extLst>
                    <a:ext uri="{FF2B5EF4-FFF2-40B4-BE49-F238E27FC236}">
                      <a16:creationId xmlns:a16="http://schemas.microsoft.com/office/drawing/2014/main" id="{6B11AFF5-D748-7344-DD89-7143C06EC9D8}"/>
                    </a:ext>
                  </a:extLst>
                </p:cNvPr>
                <p:cNvPicPr/>
                <p:nvPr/>
              </p:nvPicPr>
              <p:blipFill>
                <a:blip r:embed="rId350"/>
                <a:stretch>
                  <a:fillRect/>
                </a:stretch>
              </p:blipFill>
              <p:spPr>
                <a:xfrm>
                  <a:off x="8099137" y="4583985"/>
                  <a:ext cx="1078485" cy="5380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1">
              <p14:nvContentPartPr>
                <p14:cNvPr id="213" name="Ink 212">
                  <a:extLst>
                    <a:ext uri="{FF2B5EF4-FFF2-40B4-BE49-F238E27FC236}">
                      <a16:creationId xmlns:a16="http://schemas.microsoft.com/office/drawing/2014/main" id="{D49852D6-4C5E-ABCF-F610-94D33BBE2C0D}"/>
                    </a:ext>
                  </a:extLst>
                </p14:cNvPr>
                <p14:cNvContentPartPr/>
                <p14:nvPr/>
              </p14:nvContentPartPr>
              <p14:xfrm>
                <a:off x="8613738" y="5129900"/>
                <a:ext cx="1195920" cy="202320"/>
              </p14:xfrm>
            </p:contentPart>
          </mc:Choice>
          <mc:Fallback xmlns="">
            <p:pic>
              <p:nvPicPr>
                <p:cNvPr id="213" name="Ink 212">
                  <a:extLst>
                    <a:ext uri="{FF2B5EF4-FFF2-40B4-BE49-F238E27FC236}">
                      <a16:creationId xmlns:a16="http://schemas.microsoft.com/office/drawing/2014/main" id="{D49852D6-4C5E-ABCF-F610-94D33BBE2C0D}"/>
                    </a:ext>
                  </a:extLst>
                </p:cNvPr>
                <p:cNvPicPr/>
                <p:nvPr/>
              </p:nvPicPr>
              <p:blipFill>
                <a:blip r:embed="rId352"/>
                <a:stretch>
                  <a:fillRect/>
                </a:stretch>
              </p:blipFill>
              <p:spPr>
                <a:xfrm>
                  <a:off x="8596653" y="5112774"/>
                  <a:ext cx="1229295" cy="236173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9AE7F9FD-53D5-73F4-28BE-EB2BB41686CC}"/>
              </a:ext>
            </a:extLst>
          </p:cNvPr>
          <p:cNvGrpSpPr/>
          <p:nvPr/>
        </p:nvGrpSpPr>
        <p:grpSpPr>
          <a:xfrm>
            <a:off x="8411160" y="3757298"/>
            <a:ext cx="1280831" cy="482840"/>
            <a:chOff x="7896978" y="3511700"/>
            <a:chExt cx="1413360" cy="532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53">
              <p14:nvContentPartPr>
                <p14:cNvPr id="215" name="Ink 214">
                  <a:extLst>
                    <a:ext uri="{FF2B5EF4-FFF2-40B4-BE49-F238E27FC236}">
                      <a16:creationId xmlns:a16="http://schemas.microsoft.com/office/drawing/2014/main" id="{DC9E4E51-246D-06D4-6B44-2E6B4799FDCF}"/>
                    </a:ext>
                  </a:extLst>
                </p14:cNvPr>
                <p14:cNvContentPartPr/>
                <p14:nvPr/>
              </p14:nvContentPartPr>
              <p14:xfrm>
                <a:off x="7896978" y="3518540"/>
                <a:ext cx="763920" cy="240480"/>
              </p14:xfrm>
            </p:contentPart>
          </mc:Choice>
          <mc:Fallback xmlns="">
            <p:pic>
              <p:nvPicPr>
                <p:cNvPr id="215" name="Ink 214">
                  <a:extLst>
                    <a:ext uri="{FF2B5EF4-FFF2-40B4-BE49-F238E27FC236}">
                      <a16:creationId xmlns:a16="http://schemas.microsoft.com/office/drawing/2014/main" id="{DC9E4E51-246D-06D4-6B44-2E6B4799FDCF}"/>
                    </a:ext>
                  </a:extLst>
                </p:cNvPr>
                <p:cNvPicPr/>
                <p:nvPr/>
              </p:nvPicPr>
              <p:blipFill>
                <a:blip r:embed="rId354"/>
                <a:stretch>
                  <a:fillRect/>
                </a:stretch>
              </p:blipFill>
              <p:spPr>
                <a:xfrm>
                  <a:off x="7879905" y="3501476"/>
                  <a:ext cx="797669" cy="27421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5">
              <p14:nvContentPartPr>
                <p14:cNvPr id="216" name="Ink 215">
                  <a:extLst>
                    <a:ext uri="{FF2B5EF4-FFF2-40B4-BE49-F238E27FC236}">
                      <a16:creationId xmlns:a16="http://schemas.microsoft.com/office/drawing/2014/main" id="{166434BD-DA21-EAB6-7BBC-A51422EF5AD6}"/>
                    </a:ext>
                  </a:extLst>
                </p14:cNvPr>
                <p14:cNvContentPartPr/>
                <p14:nvPr/>
              </p14:nvContentPartPr>
              <p14:xfrm>
                <a:off x="8258778" y="3511700"/>
                <a:ext cx="1051560" cy="532800"/>
              </p14:xfrm>
            </p:contentPart>
          </mc:Choice>
          <mc:Fallback xmlns="">
            <p:pic>
              <p:nvPicPr>
                <p:cNvPr id="216" name="Ink 215">
                  <a:extLst>
                    <a:ext uri="{FF2B5EF4-FFF2-40B4-BE49-F238E27FC236}">
                      <a16:creationId xmlns:a16="http://schemas.microsoft.com/office/drawing/2014/main" id="{166434BD-DA21-EAB6-7BBC-A51422EF5AD6}"/>
                    </a:ext>
                  </a:extLst>
                </p:cNvPr>
                <p:cNvPicPr/>
                <p:nvPr/>
              </p:nvPicPr>
              <p:blipFill>
                <a:blip r:embed="rId356"/>
                <a:stretch>
                  <a:fillRect/>
                </a:stretch>
              </p:blipFill>
              <p:spPr>
                <a:xfrm>
                  <a:off x="8241689" y="3494615"/>
                  <a:ext cx="1085340" cy="566572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9F243F36-817E-4AF2-EC85-77CD2BDEB93F}"/>
              </a:ext>
            </a:extLst>
          </p:cNvPr>
          <p:cNvGrpSpPr/>
          <p:nvPr/>
        </p:nvGrpSpPr>
        <p:grpSpPr>
          <a:xfrm>
            <a:off x="3920881" y="1349927"/>
            <a:ext cx="1501133" cy="1313579"/>
            <a:chOff x="2898223" y="787083"/>
            <a:chExt cx="1656458" cy="1449497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57">
              <p14:nvContentPartPr>
                <p14:cNvPr id="218" name="Ink 217">
                  <a:extLst>
                    <a:ext uri="{FF2B5EF4-FFF2-40B4-BE49-F238E27FC236}">
                      <a16:creationId xmlns:a16="http://schemas.microsoft.com/office/drawing/2014/main" id="{727E57D9-E3ED-0581-4019-32AA0D78F1BF}"/>
                    </a:ext>
                  </a:extLst>
                </p14:cNvPr>
                <p14:cNvContentPartPr/>
                <p14:nvPr/>
              </p14:nvContentPartPr>
              <p14:xfrm>
                <a:off x="2898223" y="896300"/>
                <a:ext cx="225000" cy="1340280"/>
              </p14:xfrm>
            </p:contentPart>
          </mc:Choice>
          <mc:Fallback xmlns="">
            <p:pic>
              <p:nvPicPr>
                <p:cNvPr id="218" name="Ink 217">
                  <a:extLst>
                    <a:ext uri="{FF2B5EF4-FFF2-40B4-BE49-F238E27FC236}">
                      <a16:creationId xmlns:a16="http://schemas.microsoft.com/office/drawing/2014/main" id="{727E57D9-E3ED-0581-4019-32AA0D78F1BF}"/>
                    </a:ext>
                  </a:extLst>
                </p:cNvPr>
                <p:cNvPicPr/>
                <p:nvPr/>
              </p:nvPicPr>
              <p:blipFill>
                <a:blip r:embed="rId358"/>
                <a:stretch>
                  <a:fillRect/>
                </a:stretch>
              </p:blipFill>
              <p:spPr>
                <a:xfrm>
                  <a:off x="2799017" y="697681"/>
                  <a:ext cx="423016" cy="173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9">
              <p14:nvContentPartPr>
                <p14:cNvPr id="219" name="Ink 218">
                  <a:extLst>
                    <a:ext uri="{FF2B5EF4-FFF2-40B4-BE49-F238E27FC236}">
                      <a16:creationId xmlns:a16="http://schemas.microsoft.com/office/drawing/2014/main" id="{6ECEA717-F2CA-7891-9490-080C6EF7E335}"/>
                    </a:ext>
                  </a:extLst>
                </p14:cNvPr>
                <p14:cNvContentPartPr/>
                <p14:nvPr/>
              </p14:nvContentPartPr>
              <p14:xfrm>
                <a:off x="3353721" y="787083"/>
                <a:ext cx="1200960" cy="509760"/>
              </p14:xfrm>
            </p:contentPart>
          </mc:Choice>
          <mc:Fallback xmlns="">
            <p:pic>
              <p:nvPicPr>
                <p:cNvPr id="219" name="Ink 218">
                  <a:extLst>
                    <a:ext uri="{FF2B5EF4-FFF2-40B4-BE49-F238E27FC236}">
                      <a16:creationId xmlns:a16="http://schemas.microsoft.com/office/drawing/2014/main" id="{6ECEA717-F2CA-7891-9490-080C6EF7E335}"/>
                    </a:ext>
                  </a:extLst>
                </p:cNvPr>
                <p:cNvPicPr/>
                <p:nvPr/>
              </p:nvPicPr>
              <p:blipFill>
                <a:blip r:embed="rId360"/>
                <a:stretch>
                  <a:fillRect/>
                </a:stretch>
              </p:blipFill>
              <p:spPr>
                <a:xfrm>
                  <a:off x="3336633" y="769998"/>
                  <a:ext cx="1234739" cy="543532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61">
            <p14:nvContentPartPr>
              <p14:cNvPr id="220" name="Ink 219">
                <a:extLst>
                  <a:ext uri="{FF2B5EF4-FFF2-40B4-BE49-F238E27FC236}">
                    <a16:creationId xmlns:a16="http://schemas.microsoft.com/office/drawing/2014/main" id="{19BBA648-FFAC-1BDC-E099-D2DCE885AEC3}"/>
                  </a:ext>
                </a:extLst>
              </p14:cNvPr>
              <p14:cNvContentPartPr/>
              <p14:nvPr/>
            </p14:nvContentPartPr>
            <p14:xfrm>
              <a:off x="3724954" y="1339610"/>
              <a:ext cx="187687" cy="4740693"/>
            </p14:xfrm>
          </p:contentPart>
        </mc:Choice>
        <mc:Fallback xmlns="">
          <p:pic>
            <p:nvPicPr>
              <p:cNvPr id="220" name="Ink 219">
                <a:extLst>
                  <a:ext uri="{FF2B5EF4-FFF2-40B4-BE49-F238E27FC236}">
                    <a16:creationId xmlns:a16="http://schemas.microsoft.com/office/drawing/2014/main" id="{19BBA648-FFAC-1BDC-E099-D2DCE885AEC3}"/>
                  </a:ext>
                </a:extLst>
              </p:cNvPr>
              <p:cNvPicPr/>
              <p:nvPr/>
            </p:nvPicPr>
            <p:blipFill>
              <a:blip r:embed="rId362"/>
              <a:stretch>
                <a:fillRect/>
              </a:stretch>
            </p:blipFill>
            <p:spPr>
              <a:xfrm>
                <a:off x="3697936" y="1312611"/>
                <a:ext cx="241363" cy="479433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3">
            <p14:nvContentPartPr>
              <p14:cNvPr id="221" name="Ink 220">
                <a:extLst>
                  <a:ext uri="{FF2B5EF4-FFF2-40B4-BE49-F238E27FC236}">
                    <a16:creationId xmlns:a16="http://schemas.microsoft.com/office/drawing/2014/main" id="{32A32D14-5657-DBA0-67D4-A153EF25CCCF}"/>
                  </a:ext>
                </a:extLst>
              </p14:cNvPr>
              <p14:cNvContentPartPr/>
              <p14:nvPr/>
            </p14:nvContentPartPr>
            <p14:xfrm>
              <a:off x="3852239" y="6048149"/>
              <a:ext cx="6965038" cy="159986"/>
            </p14:xfrm>
          </p:contentPart>
        </mc:Choice>
        <mc:Fallback xmlns="">
          <p:pic>
            <p:nvPicPr>
              <p:cNvPr id="221" name="Ink 220">
                <a:extLst>
                  <a:ext uri="{FF2B5EF4-FFF2-40B4-BE49-F238E27FC236}">
                    <a16:creationId xmlns:a16="http://schemas.microsoft.com/office/drawing/2014/main" id="{32A32D14-5657-DBA0-67D4-A153EF25CCCF}"/>
                  </a:ext>
                </a:extLst>
              </p:cNvPr>
              <p:cNvPicPr/>
              <p:nvPr/>
            </p:nvPicPr>
            <p:blipFill>
              <a:blip r:embed="rId364"/>
              <a:stretch>
                <a:fillRect/>
              </a:stretch>
            </p:blipFill>
            <p:spPr>
              <a:xfrm>
                <a:off x="3826679" y="6022508"/>
                <a:ext cx="7015439" cy="210907"/>
              </a:xfrm>
              <a:prstGeom prst="rect">
                <a:avLst/>
              </a:prstGeom>
            </p:spPr>
          </p:pic>
        </mc:Fallback>
      </mc:AlternateContent>
      <p:grpSp>
        <p:nvGrpSpPr>
          <p:cNvPr id="26" name="Group 25">
            <a:extLst>
              <a:ext uri="{FF2B5EF4-FFF2-40B4-BE49-F238E27FC236}">
                <a16:creationId xmlns:a16="http://schemas.microsoft.com/office/drawing/2014/main" id="{9F57195B-0F1D-C951-AB03-D6FF6603A161}"/>
              </a:ext>
            </a:extLst>
          </p:cNvPr>
          <p:cNvGrpSpPr/>
          <p:nvPr/>
        </p:nvGrpSpPr>
        <p:grpSpPr>
          <a:xfrm>
            <a:off x="3955202" y="2645673"/>
            <a:ext cx="1353975" cy="573523"/>
            <a:chOff x="2916577" y="1871114"/>
            <a:chExt cx="1494073" cy="632866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65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A923CAA6-BE5E-FEDE-214D-D55404563505}"/>
                    </a:ext>
                  </a:extLst>
                </p14:cNvPr>
                <p14:cNvContentPartPr/>
                <p14:nvPr/>
              </p14:nvContentPartPr>
              <p14:xfrm>
                <a:off x="2967050" y="1871114"/>
                <a:ext cx="1443600" cy="304569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A923CAA6-BE5E-FEDE-214D-D55404563505}"/>
                    </a:ext>
                  </a:extLst>
                </p:cNvPr>
                <p:cNvPicPr/>
                <p:nvPr/>
              </p:nvPicPr>
              <p:blipFill>
                <a:blip r:embed="rId366"/>
                <a:stretch>
                  <a:fillRect/>
                </a:stretch>
              </p:blipFill>
              <p:spPr>
                <a:xfrm>
                  <a:off x="2932887" y="1836875"/>
                  <a:ext cx="1511529" cy="3722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7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DB2BDC49-5316-8875-40C9-F7A21BDBB89E}"/>
                    </a:ext>
                  </a:extLst>
                </p14:cNvPr>
                <p14:cNvContentPartPr/>
                <p14:nvPr/>
              </p14:nvContentPartPr>
              <p14:xfrm>
                <a:off x="2916577" y="2069460"/>
                <a:ext cx="783360" cy="43452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DB2BDC49-5316-8875-40C9-F7A21BDBB89E}"/>
                    </a:ext>
                  </a:extLst>
                </p:cNvPr>
                <p:cNvPicPr/>
                <p:nvPr/>
              </p:nvPicPr>
              <p:blipFill>
                <a:blip r:embed="rId368"/>
                <a:stretch>
                  <a:fillRect/>
                </a:stretch>
              </p:blipFill>
              <p:spPr>
                <a:xfrm>
                  <a:off x="2899496" y="2052381"/>
                  <a:ext cx="817126" cy="468281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69">
            <p14:nvContentPartPr>
              <p14:cNvPr id="225" name="Ink 224">
                <a:extLst>
                  <a:ext uri="{FF2B5EF4-FFF2-40B4-BE49-F238E27FC236}">
                    <a16:creationId xmlns:a16="http://schemas.microsoft.com/office/drawing/2014/main" id="{8733F82E-D03F-80DE-E469-B761011E955C}"/>
                  </a:ext>
                </a:extLst>
              </p14:cNvPr>
              <p14:cNvContentPartPr/>
              <p14:nvPr/>
            </p14:nvContentPartPr>
            <p14:xfrm>
              <a:off x="6772027" y="-553208"/>
              <a:ext cx="360" cy="360"/>
            </p14:xfrm>
          </p:contentPart>
        </mc:Choice>
        <mc:Fallback xmlns="">
          <p:pic>
            <p:nvPicPr>
              <p:cNvPr id="225" name="Ink 224">
                <a:extLst>
                  <a:ext uri="{FF2B5EF4-FFF2-40B4-BE49-F238E27FC236}">
                    <a16:creationId xmlns:a16="http://schemas.microsoft.com/office/drawing/2014/main" id="{8733F82E-D03F-80DE-E469-B761011E955C}"/>
                  </a:ext>
                </a:extLst>
              </p:cNvPr>
              <p:cNvPicPr/>
              <p:nvPr/>
            </p:nvPicPr>
            <p:blipFill>
              <a:blip r:embed="rId370"/>
              <a:stretch>
                <a:fillRect/>
              </a:stretch>
            </p:blipFill>
            <p:spPr>
              <a:xfrm>
                <a:off x="6682027" y="-733208"/>
                <a:ext cx="180000" cy="36000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 descr="A red and black logo&#10;&#10;Description automatically generated">
            <a:extLst>
              <a:ext uri="{FF2B5EF4-FFF2-40B4-BE49-F238E27FC236}">
                <a16:creationId xmlns:a16="http://schemas.microsoft.com/office/drawing/2014/main" id="{CDA4B106-9395-3045-E9A1-4021DEC52FC7}"/>
              </a:ext>
            </a:extLst>
          </p:cNvPr>
          <p:cNvPicPr>
            <a:picLocks noChangeAspect="1"/>
          </p:cNvPicPr>
          <p:nvPr/>
        </p:nvPicPr>
        <p:blipFill>
          <a:blip r:embed="rId371"/>
          <a:stretch>
            <a:fillRect/>
          </a:stretch>
        </p:blipFill>
        <p:spPr>
          <a:xfrm>
            <a:off x="0" y="0"/>
            <a:ext cx="751340" cy="8844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F0947EF-A4D2-C595-3A65-23E1F312DDCE}"/>
              </a:ext>
            </a:extLst>
          </p:cNvPr>
          <p:cNvPicPr>
            <a:picLocks noChangeAspect="1"/>
          </p:cNvPicPr>
          <p:nvPr/>
        </p:nvPicPr>
        <p:blipFill>
          <a:blip r:embed="rId372"/>
          <a:stretch>
            <a:fillRect/>
          </a:stretch>
        </p:blipFill>
        <p:spPr>
          <a:xfrm>
            <a:off x="11471516" y="63138"/>
            <a:ext cx="720484" cy="821351"/>
          </a:xfrm>
          <a:prstGeom prst="rect">
            <a:avLst/>
          </a:prstGeom>
        </p:spPr>
      </p:pic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3D323C1B-EC8D-C4DA-637A-F6AFC86BA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95" y="6392924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</p:spTree>
    <p:extLst>
      <p:ext uri="{BB962C8B-B14F-4D97-AF65-F5344CB8AC3E}">
        <p14:creationId xmlns:p14="http://schemas.microsoft.com/office/powerpoint/2010/main" val="1686119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6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91732C13-10A5-0E43-BF49-7F459FE3407B}"/>
              </a:ext>
            </a:extLst>
          </p:cNvPr>
          <p:cNvGrpSpPr/>
          <p:nvPr/>
        </p:nvGrpSpPr>
        <p:grpSpPr>
          <a:xfrm>
            <a:off x="4952168" y="2124340"/>
            <a:ext cx="2188029" cy="3139689"/>
            <a:chOff x="4861495" y="2612740"/>
            <a:chExt cx="3557026" cy="2548830"/>
          </a:xfrm>
        </p:grpSpPr>
        <p:sp>
          <p:nvSpPr>
            <p:cNvPr id="6" name="Explosion 2 5">
              <a:extLst>
                <a:ext uri="{FF2B5EF4-FFF2-40B4-BE49-F238E27FC236}">
                  <a16:creationId xmlns:a16="http://schemas.microsoft.com/office/drawing/2014/main" id="{72F681E6-D4C0-284B-9370-E69795B953EC}"/>
                </a:ext>
              </a:extLst>
            </p:cNvPr>
            <p:cNvSpPr/>
            <p:nvPr/>
          </p:nvSpPr>
          <p:spPr>
            <a:xfrm rot="9900000">
              <a:off x="6255528" y="2612740"/>
              <a:ext cx="854778" cy="2436260"/>
            </a:xfrm>
            <a:prstGeom prst="irregularSeal2">
              <a:avLst/>
            </a:prstGeom>
            <a:gradFill flip="none" rotWithShape="1">
              <a:gsLst>
                <a:gs pos="0">
                  <a:srgbClr val="FF0000"/>
                </a:gs>
                <a:gs pos="39000">
                  <a:srgbClr val="FFC000"/>
                </a:gs>
                <a:gs pos="10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Picture 6" descr="A close up of a logo&#10;&#10;Description automatically generated">
              <a:extLst>
                <a:ext uri="{FF2B5EF4-FFF2-40B4-BE49-F238E27FC236}">
                  <a16:creationId xmlns:a16="http://schemas.microsoft.com/office/drawing/2014/main" id="{71DF8815-04C4-D344-AFDD-AA6C66408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61495" y="2786670"/>
              <a:ext cx="1869254" cy="2374900"/>
            </a:xfrm>
            <a:prstGeom prst="rect">
              <a:avLst/>
            </a:prstGeom>
          </p:spPr>
        </p:pic>
        <p:pic>
          <p:nvPicPr>
            <p:cNvPr id="8" name="Picture 7" descr="A close up of a logo&#10;&#10;Description automatically generated">
              <a:extLst>
                <a:ext uri="{FF2B5EF4-FFF2-40B4-BE49-F238E27FC236}">
                  <a16:creationId xmlns:a16="http://schemas.microsoft.com/office/drawing/2014/main" id="{BFFD531A-62C1-1C47-BD0B-AB0BFBEAE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8969" y="2642498"/>
              <a:ext cx="1879552" cy="2374900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2C74C7-3F5E-F90F-1288-8C848EE4A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4CDB20-79A3-7441-99AC-C6C22AC6BDD1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B9C0C8E7-13D8-44D8-4D7D-C5C3C9DEF5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578" y="2107425"/>
            <a:ext cx="1092200" cy="3124200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CBC4161F-33E3-8AE7-95B7-AC8D79D05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5118" y="2018078"/>
            <a:ext cx="1092200" cy="3124200"/>
          </a:xfrm>
          <a:prstGeom prst="rect">
            <a:avLst/>
          </a:prstGeom>
        </p:spPr>
      </p:pic>
      <p:grpSp>
        <p:nvGrpSpPr>
          <p:cNvPr id="95" name="Group 94">
            <a:extLst>
              <a:ext uri="{FF2B5EF4-FFF2-40B4-BE49-F238E27FC236}">
                <a16:creationId xmlns:a16="http://schemas.microsoft.com/office/drawing/2014/main" id="{DD747A4A-96F6-EB8C-7457-F43B30D09532}"/>
              </a:ext>
            </a:extLst>
          </p:cNvPr>
          <p:cNvGrpSpPr/>
          <p:nvPr/>
        </p:nvGrpSpPr>
        <p:grpSpPr>
          <a:xfrm>
            <a:off x="2791963" y="647415"/>
            <a:ext cx="5979240" cy="5952600"/>
            <a:chOff x="3608682" y="627255"/>
            <a:chExt cx="5979240" cy="5952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A5E89267-6944-EFB5-F3BE-C345F4ABA548}"/>
                    </a:ext>
                  </a:extLst>
                </p14:cNvPr>
                <p14:cNvContentPartPr/>
                <p14:nvPr/>
              </p14:nvContentPartPr>
              <p14:xfrm>
                <a:off x="3608682" y="627255"/>
                <a:ext cx="5979240" cy="595260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FA54E9F8-DC3F-1E49-8F9A-27BBCCE5FD24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518682" y="447244"/>
                  <a:ext cx="6158880" cy="631226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E3AA217D-9597-D56E-2E0B-698132FCF754}"/>
                    </a:ext>
                  </a:extLst>
                </p14:cNvPr>
                <p14:cNvContentPartPr/>
                <p14:nvPr/>
              </p14:nvContentPartPr>
              <p14:xfrm>
                <a:off x="4529922" y="1105695"/>
                <a:ext cx="4599000" cy="506412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359E058C-4F1D-FE4C-A71C-B6CC59F16B22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439922" y="925695"/>
                  <a:ext cx="4778640" cy="542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76FF1D15-88D2-7B50-1CA2-531895557E31}"/>
                    </a:ext>
                  </a:extLst>
                </p14:cNvPr>
                <p14:cNvContentPartPr/>
                <p14:nvPr/>
              </p14:nvContentPartPr>
              <p14:xfrm>
                <a:off x="4579507" y="1499338"/>
                <a:ext cx="4206960" cy="469764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FACD8E62-8182-3446-AECE-61104714FB6F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4507507" y="1355338"/>
                  <a:ext cx="4350600" cy="498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133DB39E-5AE1-9689-5925-154B7D14DDBB}"/>
                    </a:ext>
                  </a:extLst>
                </p14:cNvPr>
                <p14:cNvContentPartPr/>
                <p14:nvPr/>
              </p14:nvContentPartPr>
              <p14:xfrm>
                <a:off x="4812427" y="1380898"/>
                <a:ext cx="3837960" cy="453960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6895B719-05F7-D44C-A0A6-926C3FBEDFAF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704417" y="1272889"/>
                  <a:ext cx="4053620" cy="47552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0F581B9E-D46E-6170-F23B-35FB223B2CA2}"/>
                    </a:ext>
                  </a:extLst>
                </p14:cNvPr>
                <p14:cNvContentPartPr/>
                <p14:nvPr/>
              </p14:nvContentPartPr>
              <p14:xfrm>
                <a:off x="5471947" y="1560538"/>
                <a:ext cx="2889360" cy="404172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3A20E3A4-80DB-E44C-8386-9F1AE3F7FB98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363947" y="1452538"/>
                  <a:ext cx="3105000" cy="4257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E772F98-506F-37DD-BA69-578187D57335}"/>
              </a:ext>
            </a:extLst>
          </p:cNvPr>
          <p:cNvGrpSpPr/>
          <p:nvPr/>
        </p:nvGrpSpPr>
        <p:grpSpPr>
          <a:xfrm>
            <a:off x="4730743" y="1707924"/>
            <a:ext cx="2702520" cy="3421440"/>
            <a:chOff x="5524147" y="1808218"/>
            <a:chExt cx="2702520" cy="3421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6059A6C9-BA1D-A897-6185-81E69D4F2483}"/>
                    </a:ext>
                  </a:extLst>
                </p14:cNvPr>
                <p14:cNvContentPartPr/>
                <p14:nvPr/>
              </p14:nvContentPartPr>
              <p14:xfrm>
                <a:off x="7979707" y="3797218"/>
                <a:ext cx="124200" cy="4284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4D766CB8-AF37-4342-8F56-A3CA04C6FFC3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7918147" y="3735658"/>
                  <a:ext cx="247320" cy="16596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2677EBB4-AFAD-9722-F0FB-4342234DBB34}"/>
                </a:ext>
              </a:extLst>
            </p:cNvPr>
            <p:cNvGrpSpPr/>
            <p:nvPr/>
          </p:nvGrpSpPr>
          <p:grpSpPr>
            <a:xfrm>
              <a:off x="6145147" y="2150218"/>
              <a:ext cx="1256040" cy="673560"/>
              <a:chOff x="6145147" y="2150218"/>
              <a:chExt cx="1256040" cy="6735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6">
                <p14:nvContentPartPr>
                  <p14:cNvPr id="1070" name="Ink 1069">
                    <a:extLst>
                      <a:ext uri="{FF2B5EF4-FFF2-40B4-BE49-F238E27FC236}">
                        <a16:creationId xmlns:a16="http://schemas.microsoft.com/office/drawing/2014/main" id="{472995DF-1FE5-D371-76C9-E3F30BEF31BC}"/>
                      </a:ext>
                    </a:extLst>
                  </p14:cNvPr>
                  <p14:cNvContentPartPr/>
                  <p14:nvPr/>
                </p14:nvContentPartPr>
                <p14:xfrm>
                  <a:off x="7337467" y="2150218"/>
                  <a:ext cx="63720" cy="38880"/>
                </p14:xfrm>
              </p:contentPart>
            </mc:Choice>
            <mc:Fallback xmlns="">
              <p:pic>
                <p:nvPicPr>
                  <p:cNvPr id="37" name="Ink 36">
                    <a:extLst>
                      <a:ext uri="{FF2B5EF4-FFF2-40B4-BE49-F238E27FC236}">
                        <a16:creationId xmlns:a16="http://schemas.microsoft.com/office/drawing/2014/main" id="{21DFC007-C1ED-164A-8F04-C10838970483}"/>
                      </a:ext>
                    </a:extLst>
                  </p:cNvPr>
                  <p:cNvPicPr/>
                  <p:nvPr/>
                </p:nvPicPr>
                <p:blipFill>
                  <a:blip r:embed="rId27"/>
                  <a:stretch>
                    <a:fillRect/>
                  </a:stretch>
                </p:blipFill>
                <p:spPr>
                  <a:xfrm>
                    <a:off x="7306867" y="2119258"/>
                    <a:ext cx="125280" cy="100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">
                <p14:nvContentPartPr>
                  <p14:cNvPr id="1071" name="Ink 1070">
                    <a:extLst>
                      <a:ext uri="{FF2B5EF4-FFF2-40B4-BE49-F238E27FC236}">
                        <a16:creationId xmlns:a16="http://schemas.microsoft.com/office/drawing/2014/main" id="{4D6ECF10-E84D-A991-4FCB-7EA6161AF79A}"/>
                      </a:ext>
                    </a:extLst>
                  </p14:cNvPr>
                  <p14:cNvContentPartPr/>
                  <p14:nvPr/>
                </p14:nvContentPartPr>
                <p14:xfrm>
                  <a:off x="6145147" y="2505898"/>
                  <a:ext cx="41760" cy="49680"/>
                </p14:xfrm>
              </p:contentPart>
            </mc:Choice>
            <mc:Fallback xmlns="">
              <p:pic>
                <p:nvPicPr>
                  <p:cNvPr id="40" name="Ink 39">
                    <a:extLst>
                      <a:ext uri="{FF2B5EF4-FFF2-40B4-BE49-F238E27FC236}">
                        <a16:creationId xmlns:a16="http://schemas.microsoft.com/office/drawing/2014/main" id="{0DEC75E6-3A86-2341-8AF7-8223C35CC9E8}"/>
                      </a:ext>
                    </a:extLst>
                  </p:cNvPr>
                  <p:cNvPicPr/>
                  <p:nvPr/>
                </p:nvPicPr>
                <p:blipFill>
                  <a:blip r:embed="rId29"/>
                  <a:stretch>
                    <a:fillRect/>
                  </a:stretch>
                </p:blipFill>
                <p:spPr>
                  <a:xfrm>
                    <a:off x="6114547" y="2475298"/>
                    <a:ext cx="103320" cy="111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">
                <p14:nvContentPartPr>
                  <p14:cNvPr id="1072" name="Ink 1071">
                    <a:extLst>
                      <a:ext uri="{FF2B5EF4-FFF2-40B4-BE49-F238E27FC236}">
                        <a16:creationId xmlns:a16="http://schemas.microsoft.com/office/drawing/2014/main" id="{9934D079-0976-6341-59E0-924E43B22D36}"/>
                      </a:ext>
                    </a:extLst>
                  </p14:cNvPr>
                  <p14:cNvContentPartPr/>
                  <p14:nvPr/>
                </p14:nvContentPartPr>
                <p14:xfrm>
                  <a:off x="6758947" y="2760058"/>
                  <a:ext cx="42840" cy="63720"/>
                </p14:xfrm>
              </p:contentPart>
            </mc:Choice>
            <mc:Fallback xmlns="">
              <p:pic>
                <p:nvPicPr>
                  <p:cNvPr id="41" name="Ink 40">
                    <a:extLst>
                      <a:ext uri="{FF2B5EF4-FFF2-40B4-BE49-F238E27FC236}">
                        <a16:creationId xmlns:a16="http://schemas.microsoft.com/office/drawing/2014/main" id="{FEFD55AB-C460-1341-AE50-FFD67C80BECA}"/>
                      </a:ext>
                    </a:extLst>
                  </p:cNvPr>
                  <p:cNvPicPr/>
                  <p:nvPr/>
                </p:nvPicPr>
                <p:blipFill>
                  <a:blip r:embed="rId31"/>
                  <a:stretch>
                    <a:fillRect/>
                  </a:stretch>
                </p:blipFill>
                <p:spPr>
                  <a:xfrm>
                    <a:off x="6728347" y="2729098"/>
                    <a:ext cx="104040" cy="12528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19DFF8FA-E969-4C46-2BB7-D0E86AE26405}"/>
                    </a:ext>
                  </a:extLst>
                </p14:cNvPr>
                <p14:cNvContentPartPr/>
                <p14:nvPr/>
              </p14:nvContentPartPr>
              <p14:xfrm>
                <a:off x="7351867" y="5052898"/>
                <a:ext cx="56880" cy="4968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3F87F04C-83DC-9645-88C0-7DDB1B0F4C8F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7320907" y="5021938"/>
                  <a:ext cx="118080" cy="11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E3BF6C83-0EB4-018B-37CF-5AF7F8BA88C9}"/>
                    </a:ext>
                  </a:extLst>
                </p14:cNvPr>
                <p14:cNvContentPartPr/>
                <p14:nvPr/>
              </p14:nvContentPartPr>
              <p14:xfrm>
                <a:off x="8078347" y="2957338"/>
                <a:ext cx="56880" cy="2160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1A3F7A30-9492-6F4F-AB59-1747B9D1E375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8047387" y="2926378"/>
                  <a:ext cx="118080" cy="8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55D82107-A225-4F8A-D2B6-2CCE688508DF}"/>
                    </a:ext>
                  </a:extLst>
                </p14:cNvPr>
                <p14:cNvContentPartPr/>
                <p14:nvPr/>
              </p14:nvContentPartPr>
              <p14:xfrm>
                <a:off x="5961907" y="3274858"/>
                <a:ext cx="49680" cy="1440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03FF4A49-04FC-F543-8D9D-B6803DEF5027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5930947" y="3243898"/>
                  <a:ext cx="110880" cy="7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1AAFE71D-CB7C-B062-A838-628F9AAD6D84}"/>
                    </a:ext>
                  </a:extLst>
                </p14:cNvPr>
                <p14:cNvContentPartPr/>
                <p14:nvPr/>
              </p14:nvContentPartPr>
              <p14:xfrm>
                <a:off x="6836707" y="3338578"/>
                <a:ext cx="35640" cy="6372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D9F54975-E9CA-204B-A521-EF8B505C79B7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6805747" y="3307792"/>
                  <a:ext cx="96840" cy="12457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4DA169B6-A2B2-DE04-A853-3FE3BDC7C63A}"/>
                    </a:ext>
                  </a:extLst>
                </p14:cNvPr>
                <p14:cNvContentPartPr/>
                <p14:nvPr/>
              </p14:nvContentPartPr>
              <p14:xfrm>
                <a:off x="5524147" y="4114738"/>
                <a:ext cx="84240" cy="7092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9A697020-8B77-DC47-ABDF-E88630D792FD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5493187" y="4083778"/>
                  <a:ext cx="145440" cy="13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807DD773-C94A-38A0-00BC-05FE77F750EA}"/>
                    </a:ext>
                  </a:extLst>
                </p14:cNvPr>
                <p14:cNvContentPartPr/>
                <p14:nvPr/>
              </p14:nvContentPartPr>
              <p14:xfrm>
                <a:off x="7923187" y="4523698"/>
                <a:ext cx="99000" cy="6372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F72CC4A2-7193-D14E-9468-11A7E9ACB729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7892227" y="4492738"/>
                  <a:ext cx="160200" cy="12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18C2B5A0-EC38-AC99-A46B-642A78E44091}"/>
                    </a:ext>
                  </a:extLst>
                </p14:cNvPr>
                <p14:cNvContentPartPr/>
                <p14:nvPr/>
              </p14:nvContentPartPr>
              <p14:xfrm>
                <a:off x="6752107" y="2054458"/>
                <a:ext cx="48960" cy="4284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44F855EE-27A3-6741-BC01-66B46C7E1F30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6721147" y="2023498"/>
                  <a:ext cx="110160" cy="10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B72831D3-C1A6-D765-2A3F-99223D64B236}"/>
                    </a:ext>
                  </a:extLst>
                </p14:cNvPr>
                <p14:cNvContentPartPr/>
                <p14:nvPr/>
              </p14:nvContentPartPr>
              <p14:xfrm>
                <a:off x="6356827" y="3380698"/>
                <a:ext cx="63720" cy="7092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2A854993-DA27-0A48-9E28-68D349D6D718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6325867" y="3349738"/>
                  <a:ext cx="124920" cy="13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FBFE431A-B88F-E94F-DB8A-123046920C86}"/>
                    </a:ext>
                  </a:extLst>
                </p14:cNvPr>
                <p14:cNvContentPartPr/>
                <p14:nvPr/>
              </p14:nvContentPartPr>
              <p14:xfrm>
                <a:off x="6984667" y="4086298"/>
                <a:ext cx="56160" cy="4284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8AAC33BD-2B99-664B-AD22-721F392882A1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6953707" y="4055076"/>
                  <a:ext cx="117360" cy="10455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17D2DEE3-D1EF-FF4F-6A6A-5542F7377D47}"/>
                    </a:ext>
                  </a:extLst>
                </p14:cNvPr>
                <p14:cNvContentPartPr/>
                <p14:nvPr/>
              </p14:nvContentPartPr>
              <p14:xfrm>
                <a:off x="7012747" y="2192167"/>
                <a:ext cx="97560" cy="7020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AFCD29A3-E1D5-9741-BBB9-C18D392F84A5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6981787" y="2161207"/>
                  <a:ext cx="158760" cy="13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9A48743B-C7CE-CA1B-7C1B-F8927AF99B0D}"/>
                    </a:ext>
                  </a:extLst>
                </p14:cNvPr>
                <p14:cNvContentPartPr/>
                <p14:nvPr/>
              </p14:nvContentPartPr>
              <p14:xfrm>
                <a:off x="7387867" y="3366658"/>
                <a:ext cx="62280" cy="3492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3365D18A-9186-264A-B6E4-0691A4803B56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7356907" y="3335698"/>
                  <a:ext cx="123480" cy="9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2784049A-89FF-4F0A-3863-A8BE72B36D03}"/>
                    </a:ext>
                  </a:extLst>
                </p14:cNvPr>
                <p14:cNvContentPartPr/>
                <p14:nvPr/>
              </p14:nvContentPartPr>
              <p14:xfrm>
                <a:off x="6025267" y="2781298"/>
                <a:ext cx="99000" cy="6372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DE2E8635-76E2-0C41-9DA6-6AB7F6B54C10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5994419" y="2750338"/>
                  <a:ext cx="159978" cy="12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0F00385D-F945-BA96-458B-160EC8E37C7B}"/>
                    </a:ext>
                  </a:extLst>
                </p14:cNvPr>
                <p14:cNvContentPartPr/>
                <p14:nvPr/>
              </p14:nvContentPartPr>
              <p14:xfrm>
                <a:off x="5856067" y="4015738"/>
                <a:ext cx="84960" cy="4284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DE9D8AB9-A250-AD41-A418-6C7ACE715061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5825107" y="3984516"/>
                  <a:ext cx="146160" cy="10455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F9AC7775-36C7-618E-6320-CC9772124D23}"/>
                    </a:ext>
                  </a:extLst>
                </p14:cNvPr>
                <p14:cNvContentPartPr/>
                <p14:nvPr/>
              </p14:nvContentPartPr>
              <p14:xfrm>
                <a:off x="5771107" y="4693258"/>
                <a:ext cx="63000" cy="6372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EE36D8BD-FFC3-E141-8175-29E5F92D56C9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5740147" y="4662472"/>
                  <a:ext cx="124200" cy="12457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139675AA-E656-A187-1BBD-31008A418E5D}"/>
                    </a:ext>
                  </a:extLst>
                </p14:cNvPr>
                <p14:cNvContentPartPr/>
                <p14:nvPr/>
              </p14:nvContentPartPr>
              <p14:xfrm>
                <a:off x="7712227" y="2682298"/>
                <a:ext cx="56160" cy="5688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459F5658-6534-B74D-B0B4-DA822C41DA05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7681067" y="2651141"/>
                  <a:ext cx="117755" cy="1184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70A85FA0-E602-8FE8-6D0F-269082324FAB}"/>
                    </a:ext>
                  </a:extLst>
                </p14:cNvPr>
                <p14:cNvContentPartPr/>
                <p14:nvPr/>
              </p14:nvContentPartPr>
              <p14:xfrm>
                <a:off x="8162947" y="4156858"/>
                <a:ext cx="63720" cy="6372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09EC4843-E0FB-AE47-9962-786D392326B9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8131987" y="4125898"/>
                  <a:ext cx="124920" cy="12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120" name="Ink 119">
                  <a:extLst>
                    <a:ext uri="{FF2B5EF4-FFF2-40B4-BE49-F238E27FC236}">
                      <a16:creationId xmlns:a16="http://schemas.microsoft.com/office/drawing/2014/main" id="{97890F72-1412-9453-346D-B714897F1CB0}"/>
                    </a:ext>
                  </a:extLst>
                </p14:cNvPr>
                <p14:cNvContentPartPr/>
                <p14:nvPr/>
              </p14:nvContentPartPr>
              <p14:xfrm>
                <a:off x="6109867" y="4777858"/>
                <a:ext cx="56880" cy="6372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9052ABBD-2171-E449-B714-D04C0C41A06D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6078710" y="4747072"/>
                  <a:ext cx="118470" cy="12457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AF79D8EF-234B-1625-BC2D-DF2433911437}"/>
                    </a:ext>
                  </a:extLst>
                </p14:cNvPr>
                <p14:cNvContentPartPr/>
                <p14:nvPr/>
              </p14:nvContentPartPr>
              <p14:xfrm>
                <a:off x="6201667" y="3077578"/>
                <a:ext cx="63720" cy="7812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42436051-E54D-8F41-BD4D-097E1EE6AEC5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6170881" y="3046618"/>
                  <a:ext cx="124576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122" name="Ink 121">
                  <a:extLst>
                    <a:ext uri="{FF2B5EF4-FFF2-40B4-BE49-F238E27FC236}">
                      <a16:creationId xmlns:a16="http://schemas.microsoft.com/office/drawing/2014/main" id="{98F7C051-C5BE-E140-13CC-64994F4DFD3F}"/>
                    </a:ext>
                  </a:extLst>
                </p14:cNvPr>
                <p14:cNvContentPartPr/>
                <p14:nvPr/>
              </p14:nvContentPartPr>
              <p14:xfrm>
                <a:off x="7422427" y="2449378"/>
                <a:ext cx="78120" cy="4284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340579DB-135F-A041-8513-34931E61B047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7391467" y="2418156"/>
                  <a:ext cx="139320" cy="10455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9FB5B6D6-C9BE-EE54-E564-9964DD16AC00}"/>
                    </a:ext>
                  </a:extLst>
                </p14:cNvPr>
                <p14:cNvContentPartPr/>
                <p14:nvPr/>
              </p14:nvContentPartPr>
              <p14:xfrm>
                <a:off x="7083667" y="3105658"/>
                <a:ext cx="70200" cy="7092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BDB230D0-185D-4342-B16D-E783BE475BA8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7052707" y="3074698"/>
                  <a:ext cx="131400" cy="13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124" name="Ink 123">
                  <a:extLst>
                    <a:ext uri="{FF2B5EF4-FFF2-40B4-BE49-F238E27FC236}">
                      <a16:creationId xmlns:a16="http://schemas.microsoft.com/office/drawing/2014/main" id="{16C0540C-D61A-AF53-4FD4-EB7028660BFE}"/>
                    </a:ext>
                  </a:extLst>
                </p14:cNvPr>
                <p14:cNvContentPartPr/>
                <p14:nvPr/>
              </p14:nvContentPartPr>
              <p14:xfrm>
                <a:off x="6938854" y="3636504"/>
                <a:ext cx="70200" cy="4896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26DC9D4C-71F4-E443-8107-EEE5BFD4883F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6907894" y="3605544"/>
                  <a:ext cx="131400" cy="11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78921650-3BE6-CC2C-B05A-D690203EB214}"/>
                    </a:ext>
                  </a:extLst>
                </p14:cNvPr>
                <p14:cNvContentPartPr/>
                <p14:nvPr/>
              </p14:nvContentPartPr>
              <p14:xfrm>
                <a:off x="6328747" y="2851498"/>
                <a:ext cx="99000" cy="9216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5EB736EE-0C24-0E4E-BC59-A2990585EC55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6297899" y="2820538"/>
                  <a:ext cx="159978" cy="15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5CEE27DF-995E-2A17-9BB0-33959FE27482}"/>
                    </a:ext>
                  </a:extLst>
                </p14:cNvPr>
                <p14:cNvContentPartPr/>
                <p14:nvPr/>
              </p14:nvContentPartPr>
              <p14:xfrm>
                <a:off x="7937947" y="3360538"/>
                <a:ext cx="70200" cy="6300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47016F3F-FB7D-A247-A2B4-F0202C064B84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7906987" y="3329578"/>
                  <a:ext cx="131400" cy="12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9AF6C29B-6151-6C1E-3A96-27AFF598A649}"/>
                    </a:ext>
                  </a:extLst>
                </p14:cNvPr>
                <p14:cNvContentPartPr/>
                <p14:nvPr/>
              </p14:nvContentPartPr>
              <p14:xfrm>
                <a:off x="6497947" y="3599578"/>
                <a:ext cx="77040" cy="4284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42FBA68C-CA65-AC4D-8241-1A12C6EE12E9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6466987" y="3568618"/>
                  <a:ext cx="138240" cy="10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1024" name="Ink 1023">
                  <a:extLst>
                    <a:ext uri="{FF2B5EF4-FFF2-40B4-BE49-F238E27FC236}">
                      <a16:creationId xmlns:a16="http://schemas.microsoft.com/office/drawing/2014/main" id="{E9AA03EA-0A20-4A19-C5C6-9377220B109D}"/>
                    </a:ext>
                  </a:extLst>
                </p14:cNvPr>
                <p14:cNvContentPartPr/>
                <p14:nvPr/>
              </p14:nvContentPartPr>
              <p14:xfrm>
                <a:off x="6610987" y="4150018"/>
                <a:ext cx="70200" cy="6372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9FA36405-2F72-BC47-AD50-F2804F976F22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6580027" y="4119232"/>
                  <a:ext cx="131400" cy="12457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1025" name="Ink 1024">
                  <a:extLst>
                    <a:ext uri="{FF2B5EF4-FFF2-40B4-BE49-F238E27FC236}">
                      <a16:creationId xmlns:a16="http://schemas.microsoft.com/office/drawing/2014/main" id="{42ADB60A-6FCA-57ED-AF67-597E9CBF0E76}"/>
                    </a:ext>
                  </a:extLst>
                </p14:cNvPr>
                <p14:cNvContentPartPr/>
                <p14:nvPr/>
              </p14:nvContentPartPr>
              <p14:xfrm>
                <a:off x="5876947" y="3529018"/>
                <a:ext cx="63000" cy="7092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37C7C64B-1C76-0C49-B561-C8E6E7EC6603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5845987" y="3498058"/>
                  <a:ext cx="124200" cy="13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1027" name="Ink 1026">
                  <a:extLst>
                    <a:ext uri="{FF2B5EF4-FFF2-40B4-BE49-F238E27FC236}">
                      <a16:creationId xmlns:a16="http://schemas.microsoft.com/office/drawing/2014/main" id="{141D7784-DD0E-4518-0E27-A21B63A3A115}"/>
                    </a:ext>
                  </a:extLst>
                </p14:cNvPr>
                <p14:cNvContentPartPr/>
                <p14:nvPr/>
              </p14:nvContentPartPr>
              <p14:xfrm>
                <a:off x="7619707" y="2809378"/>
                <a:ext cx="21600" cy="2844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67B3B6BE-5844-004F-A7AC-636C9E55E2DE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7588747" y="2778805"/>
                  <a:ext cx="82800" cy="8887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1028" name="Ink 1027">
                  <a:extLst>
                    <a:ext uri="{FF2B5EF4-FFF2-40B4-BE49-F238E27FC236}">
                      <a16:creationId xmlns:a16="http://schemas.microsoft.com/office/drawing/2014/main" id="{0389328A-216E-6810-C371-C743CA02BBBD}"/>
                    </a:ext>
                  </a:extLst>
                </p14:cNvPr>
                <p14:cNvContentPartPr/>
                <p14:nvPr/>
              </p14:nvContentPartPr>
              <p14:xfrm>
                <a:off x="6646267" y="2188378"/>
                <a:ext cx="35640" cy="4284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ECABE007-53E8-1C42-AA43-37095B3A3342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6615307" y="2157156"/>
                  <a:ext cx="96840" cy="10455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1029" name="Ink 1028">
                  <a:extLst>
                    <a:ext uri="{FF2B5EF4-FFF2-40B4-BE49-F238E27FC236}">
                      <a16:creationId xmlns:a16="http://schemas.microsoft.com/office/drawing/2014/main" id="{49048DBF-26B6-BF16-C91C-DF7709590EDA}"/>
                    </a:ext>
                  </a:extLst>
                </p14:cNvPr>
                <p14:cNvContentPartPr/>
                <p14:nvPr/>
              </p14:nvContentPartPr>
              <p14:xfrm>
                <a:off x="5940667" y="2583658"/>
                <a:ext cx="7560" cy="1440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3272AC0A-CB3F-8445-A87B-DE954AC8D955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5909707" y="2552698"/>
                  <a:ext cx="68760" cy="7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1030" name="Ink 1029">
                  <a:extLst>
                    <a:ext uri="{FF2B5EF4-FFF2-40B4-BE49-F238E27FC236}">
                      <a16:creationId xmlns:a16="http://schemas.microsoft.com/office/drawing/2014/main" id="{C45A45E5-924C-41DA-CCFD-E71C12B4D844}"/>
                    </a:ext>
                  </a:extLst>
                </p14:cNvPr>
                <p14:cNvContentPartPr/>
                <p14:nvPr/>
              </p14:nvContentPartPr>
              <p14:xfrm>
                <a:off x="7563547" y="4672018"/>
                <a:ext cx="49680" cy="2160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E02A3FD7-948C-4747-8F5F-968799712711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7532587" y="4641058"/>
                  <a:ext cx="110880" cy="8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1031" name="Ink 1030">
                  <a:extLst>
                    <a:ext uri="{FF2B5EF4-FFF2-40B4-BE49-F238E27FC236}">
                      <a16:creationId xmlns:a16="http://schemas.microsoft.com/office/drawing/2014/main" id="{FB3C9AAF-3187-81C7-AC46-A170BFB4EE54}"/>
                    </a:ext>
                  </a:extLst>
                </p14:cNvPr>
                <p14:cNvContentPartPr/>
                <p14:nvPr/>
              </p14:nvContentPartPr>
              <p14:xfrm>
                <a:off x="7182307" y="5229298"/>
                <a:ext cx="1440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A39BDC14-61C2-7745-A65B-711E9204B1E9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7151347" y="5198338"/>
                  <a:ext cx="75600" cy="6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1032" name="Ink 1031">
                  <a:extLst>
                    <a:ext uri="{FF2B5EF4-FFF2-40B4-BE49-F238E27FC236}">
                      <a16:creationId xmlns:a16="http://schemas.microsoft.com/office/drawing/2014/main" id="{FF72B054-D69C-8920-D9D3-3CE1A3C82E99}"/>
                    </a:ext>
                  </a:extLst>
                </p14:cNvPr>
                <p14:cNvContentPartPr/>
                <p14:nvPr/>
              </p14:nvContentPartPr>
              <p14:xfrm>
                <a:off x="6159187" y="4389778"/>
                <a:ext cx="20880" cy="2844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E1ADE878-A5B1-2C47-AD76-C4B7DC0C229C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6127684" y="4358818"/>
                  <a:ext cx="83154" cy="8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1033" name="Ink 1032">
                  <a:extLst>
                    <a:ext uri="{FF2B5EF4-FFF2-40B4-BE49-F238E27FC236}">
                      <a16:creationId xmlns:a16="http://schemas.microsoft.com/office/drawing/2014/main" id="{24DCF52F-87BB-D1A7-260D-100A3C956C70}"/>
                    </a:ext>
                  </a:extLst>
                </p14:cNvPr>
                <p14:cNvContentPartPr/>
                <p14:nvPr/>
              </p14:nvContentPartPr>
              <p14:xfrm>
                <a:off x="6229747" y="3994498"/>
                <a:ext cx="7560" cy="2160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403B9CBF-810B-BB44-8F1A-56DEC97DFA55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6197239" y="3963538"/>
                  <a:ext cx="71820" cy="8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1034" name="Ink 1033">
                  <a:extLst>
                    <a:ext uri="{FF2B5EF4-FFF2-40B4-BE49-F238E27FC236}">
                      <a16:creationId xmlns:a16="http://schemas.microsoft.com/office/drawing/2014/main" id="{11D9E6C2-03A8-BB44-3EE0-61E691C78C59}"/>
                    </a:ext>
                  </a:extLst>
                </p14:cNvPr>
                <p14:cNvContentPartPr/>
                <p14:nvPr/>
              </p14:nvContentPartPr>
              <p14:xfrm>
                <a:off x="5827627" y="3035818"/>
                <a:ext cx="28440" cy="5616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DA532736-F806-674A-9228-B07112DE7E70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5796667" y="3004658"/>
                  <a:ext cx="89640" cy="11775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1035" name="Ink 1034">
                  <a:extLst>
                    <a:ext uri="{FF2B5EF4-FFF2-40B4-BE49-F238E27FC236}">
                      <a16:creationId xmlns:a16="http://schemas.microsoft.com/office/drawing/2014/main" id="{EEAE774F-8975-2F25-F09F-1B5023418FF0}"/>
                    </a:ext>
                  </a:extLst>
                </p14:cNvPr>
                <p14:cNvContentPartPr/>
                <p14:nvPr/>
              </p14:nvContentPartPr>
              <p14:xfrm>
                <a:off x="7993747" y="3025018"/>
                <a:ext cx="13680" cy="3888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6E63141A-351F-7B44-B2EF-7340C042D461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7962787" y="2994058"/>
                  <a:ext cx="74880" cy="10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1036" name="Ink 1035">
                  <a:extLst>
                    <a:ext uri="{FF2B5EF4-FFF2-40B4-BE49-F238E27FC236}">
                      <a16:creationId xmlns:a16="http://schemas.microsoft.com/office/drawing/2014/main" id="{05ACFA2F-105D-4CF8-340A-B5C5A86DDFBA}"/>
                    </a:ext>
                  </a:extLst>
                </p14:cNvPr>
                <p14:cNvContentPartPr/>
                <p14:nvPr/>
              </p14:nvContentPartPr>
              <p14:xfrm>
                <a:off x="7901947" y="2693458"/>
                <a:ext cx="14400" cy="2484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58867488-6FFB-324A-80C8-61C48C739F3B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7870987" y="2662498"/>
                  <a:ext cx="75600" cy="8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1037" name="Ink 1036">
                  <a:extLst>
                    <a:ext uri="{FF2B5EF4-FFF2-40B4-BE49-F238E27FC236}">
                      <a16:creationId xmlns:a16="http://schemas.microsoft.com/office/drawing/2014/main" id="{755DE0B2-8283-2DD1-6E3B-EAF6684628F1}"/>
                    </a:ext>
                  </a:extLst>
                </p14:cNvPr>
                <p14:cNvContentPartPr/>
                <p14:nvPr/>
              </p14:nvContentPartPr>
              <p14:xfrm>
                <a:off x="7266907" y="1808218"/>
                <a:ext cx="99000" cy="8424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1CC8EBD6-5A6B-F84C-93BF-7614D4EA6995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7235947" y="1777258"/>
                  <a:ext cx="160200" cy="14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1038" name="Ink 1037">
                  <a:extLst>
                    <a:ext uri="{FF2B5EF4-FFF2-40B4-BE49-F238E27FC236}">
                      <a16:creationId xmlns:a16="http://schemas.microsoft.com/office/drawing/2014/main" id="{63B6C6C0-D4CF-9C2F-EC44-016A6B4F94DC}"/>
                    </a:ext>
                  </a:extLst>
                </p14:cNvPr>
                <p14:cNvContentPartPr/>
                <p14:nvPr/>
              </p14:nvContentPartPr>
              <p14:xfrm>
                <a:off x="7653892" y="3599578"/>
                <a:ext cx="84960" cy="8496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38DD2EA7-39CC-E844-9A0B-494608B3C8C4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7622932" y="3568618"/>
                  <a:ext cx="146160" cy="14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1039" name="Ink 1038">
                  <a:extLst>
                    <a:ext uri="{FF2B5EF4-FFF2-40B4-BE49-F238E27FC236}">
                      <a16:creationId xmlns:a16="http://schemas.microsoft.com/office/drawing/2014/main" id="{7F799E6B-DB1D-E9C0-0CCD-FB7CDCAF1D64}"/>
                    </a:ext>
                  </a:extLst>
                </p14:cNvPr>
                <p14:cNvContentPartPr/>
                <p14:nvPr/>
              </p14:nvContentPartPr>
              <p14:xfrm>
                <a:off x="5940667" y="3268018"/>
                <a:ext cx="113400" cy="9900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59CD3066-3AF1-6D45-9E1F-263D8D0115E1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5909707" y="3237170"/>
                  <a:ext cx="174600" cy="15997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1040" name="Ink 1039">
                  <a:extLst>
                    <a:ext uri="{FF2B5EF4-FFF2-40B4-BE49-F238E27FC236}">
                      <a16:creationId xmlns:a16="http://schemas.microsoft.com/office/drawing/2014/main" id="{2F2D1A92-8089-5764-545E-BCBCD8A114A6}"/>
                    </a:ext>
                  </a:extLst>
                </p14:cNvPr>
                <p14:cNvContentPartPr/>
                <p14:nvPr/>
              </p14:nvContentPartPr>
              <p14:xfrm>
                <a:off x="6039307" y="4926178"/>
                <a:ext cx="14400" cy="756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D7E9BC7A-5B16-C84E-A3EC-C837B5F219D9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6008347" y="4895218"/>
                  <a:ext cx="75600" cy="6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1041" name="Ink 1040">
                  <a:extLst>
                    <a:ext uri="{FF2B5EF4-FFF2-40B4-BE49-F238E27FC236}">
                      <a16:creationId xmlns:a16="http://schemas.microsoft.com/office/drawing/2014/main" id="{8D669F05-02A8-BF3E-197B-CDB2C4509F8B}"/>
                    </a:ext>
                  </a:extLst>
                </p14:cNvPr>
                <p14:cNvContentPartPr/>
                <p14:nvPr/>
              </p14:nvContentPartPr>
              <p14:xfrm>
                <a:off x="5919427" y="2570338"/>
                <a:ext cx="14400" cy="3492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1F5DC9B8-B2F9-004B-A188-66159E15F076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5888467" y="2539378"/>
                  <a:ext cx="75600" cy="9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1042" name="Ink 1041">
                  <a:extLst>
                    <a:ext uri="{FF2B5EF4-FFF2-40B4-BE49-F238E27FC236}">
                      <a16:creationId xmlns:a16="http://schemas.microsoft.com/office/drawing/2014/main" id="{39AC9973-7FBB-9A3B-3252-C4B6E1643923}"/>
                    </a:ext>
                  </a:extLst>
                </p14:cNvPr>
                <p14:cNvContentPartPr/>
                <p14:nvPr/>
              </p14:nvContentPartPr>
              <p14:xfrm>
                <a:off x="7399544" y="3994498"/>
                <a:ext cx="21600" cy="1440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055312EB-14A5-6F49-A871-BCE1169FF897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7368584" y="3963538"/>
                  <a:ext cx="82800" cy="7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1043" name="Ink 1042">
                  <a:extLst>
                    <a:ext uri="{FF2B5EF4-FFF2-40B4-BE49-F238E27FC236}">
                      <a16:creationId xmlns:a16="http://schemas.microsoft.com/office/drawing/2014/main" id="{9702F966-5ABA-AF7D-DE1D-5FD5B74704E4}"/>
                    </a:ext>
                  </a:extLst>
                </p14:cNvPr>
                <p14:cNvContentPartPr/>
                <p14:nvPr/>
              </p14:nvContentPartPr>
              <p14:xfrm>
                <a:off x="7231627" y="3592378"/>
                <a:ext cx="7560" cy="1440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B595D99B-B10B-814F-9F33-3F16C30740CB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7199119" y="3561418"/>
                  <a:ext cx="71820" cy="7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1044" name="Ink 1043">
                  <a:extLst>
                    <a:ext uri="{FF2B5EF4-FFF2-40B4-BE49-F238E27FC236}">
                      <a16:creationId xmlns:a16="http://schemas.microsoft.com/office/drawing/2014/main" id="{70CD8382-F602-9360-D9C8-2C4B338BD50F}"/>
                    </a:ext>
                  </a:extLst>
                </p14:cNvPr>
                <p14:cNvContentPartPr/>
                <p14:nvPr/>
              </p14:nvContentPartPr>
              <p14:xfrm>
                <a:off x="7260067" y="2956618"/>
                <a:ext cx="7560" cy="4356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167B37A4-8E3A-BF4C-BA83-78DC6CE0244D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7229107" y="2925658"/>
                  <a:ext cx="68760" cy="10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1045" name="Ink 1044">
                  <a:extLst>
                    <a:ext uri="{FF2B5EF4-FFF2-40B4-BE49-F238E27FC236}">
                      <a16:creationId xmlns:a16="http://schemas.microsoft.com/office/drawing/2014/main" id="{82223EE1-C261-3A81-EFFF-8F720E7DA740}"/>
                    </a:ext>
                  </a:extLst>
                </p14:cNvPr>
                <p14:cNvContentPartPr/>
                <p14:nvPr/>
              </p14:nvContentPartPr>
              <p14:xfrm>
                <a:off x="6695587" y="2752858"/>
                <a:ext cx="141480" cy="8496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A1CEA40D-22D2-4E41-9CA7-6B5D79E7625B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6664627" y="2721898"/>
                  <a:ext cx="202680" cy="14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1046" name="Ink 1045">
                  <a:extLst>
                    <a:ext uri="{FF2B5EF4-FFF2-40B4-BE49-F238E27FC236}">
                      <a16:creationId xmlns:a16="http://schemas.microsoft.com/office/drawing/2014/main" id="{40395046-709D-5F01-D509-958569001B26}"/>
                    </a:ext>
                  </a:extLst>
                </p14:cNvPr>
                <p14:cNvContentPartPr/>
                <p14:nvPr/>
              </p14:nvContentPartPr>
              <p14:xfrm>
                <a:off x="7503787" y="4351258"/>
                <a:ext cx="77040" cy="77040"/>
              </p14:xfrm>
            </p:contentPart>
          </mc:Choice>
          <mc:Fallback xmlns=""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A04BE709-96CD-DD42-AC2E-0460212DE36A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7472971" y="4320442"/>
                  <a:ext cx="137955" cy="137955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047" name="Group 1046">
              <a:extLst>
                <a:ext uri="{FF2B5EF4-FFF2-40B4-BE49-F238E27FC236}">
                  <a16:creationId xmlns:a16="http://schemas.microsoft.com/office/drawing/2014/main" id="{0943D1CA-5347-8D46-34F1-5B7FFABFF124}"/>
                </a:ext>
              </a:extLst>
            </p:cNvPr>
            <p:cNvGrpSpPr/>
            <p:nvPr/>
          </p:nvGrpSpPr>
          <p:grpSpPr>
            <a:xfrm>
              <a:off x="6109507" y="3849481"/>
              <a:ext cx="649440" cy="297000"/>
              <a:chOff x="5799547" y="4065058"/>
              <a:chExt cx="649440" cy="2970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24">
                <p14:nvContentPartPr>
                  <p14:cNvPr id="1064" name="Ink 1063">
                    <a:extLst>
                      <a:ext uri="{FF2B5EF4-FFF2-40B4-BE49-F238E27FC236}">
                        <a16:creationId xmlns:a16="http://schemas.microsoft.com/office/drawing/2014/main" id="{F4AD2E4C-D5BE-5814-135A-361E8E06E018}"/>
                      </a:ext>
                    </a:extLst>
                  </p14:cNvPr>
                  <p14:cNvContentPartPr/>
                  <p14:nvPr/>
                </p14:nvContentPartPr>
                <p14:xfrm>
                  <a:off x="6378067" y="4065058"/>
                  <a:ext cx="70920" cy="42840"/>
                </p14:xfrm>
              </p:contentPart>
            </mc:Choice>
            <mc:Fallback xmlns="">
              <p:pic>
                <p:nvPicPr>
                  <p:cNvPr id="38" name="Ink 37">
                    <a:extLst>
                      <a:ext uri="{FF2B5EF4-FFF2-40B4-BE49-F238E27FC236}">
                        <a16:creationId xmlns:a16="http://schemas.microsoft.com/office/drawing/2014/main" id="{749BF44C-1C05-7D4A-B95C-ECBD7F7BD9E7}"/>
                      </a:ext>
                    </a:extLst>
                  </p:cNvPr>
                  <p:cNvPicPr/>
                  <p:nvPr/>
                </p:nvPicPr>
                <p:blipFill>
                  <a:blip r:embed="rId129"/>
                  <a:stretch>
                    <a:fillRect/>
                  </a:stretch>
                </p:blipFill>
                <p:spPr>
                  <a:xfrm>
                    <a:off x="6347467" y="4034458"/>
                    <a:ext cx="132120" cy="104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0">
                <p14:nvContentPartPr>
                  <p14:cNvPr id="1065" name="Ink 1064">
                    <a:extLst>
                      <a:ext uri="{FF2B5EF4-FFF2-40B4-BE49-F238E27FC236}">
                        <a16:creationId xmlns:a16="http://schemas.microsoft.com/office/drawing/2014/main" id="{7E72FE2A-2FCF-12E4-B181-B20558FE271F}"/>
                      </a:ext>
                    </a:extLst>
                  </p14:cNvPr>
                  <p14:cNvContentPartPr/>
                  <p14:nvPr/>
                </p14:nvContentPartPr>
                <p14:xfrm>
                  <a:off x="5862907" y="4319218"/>
                  <a:ext cx="21600" cy="14400"/>
                </p14:xfrm>
              </p:contentPart>
            </mc:Choice>
            <mc:Fallback xmlns="">
              <p:pic>
                <p:nvPicPr>
                  <p:cNvPr id="31" name="Ink 30">
                    <a:extLst>
                      <a:ext uri="{FF2B5EF4-FFF2-40B4-BE49-F238E27FC236}">
                        <a16:creationId xmlns:a16="http://schemas.microsoft.com/office/drawing/2014/main" id="{AAC9FFAA-7A33-5949-BFB3-862C33B91E67}"/>
                      </a:ext>
                    </a:extLst>
                  </p:cNvPr>
                  <p:cNvPicPr/>
                  <p:nvPr/>
                </p:nvPicPr>
                <p:blipFill>
                  <a:blip r:embed="rId131"/>
                  <a:stretch>
                    <a:fillRect/>
                  </a:stretch>
                </p:blipFill>
                <p:spPr>
                  <a:xfrm>
                    <a:off x="5832307" y="4288618"/>
                    <a:ext cx="82800" cy="75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2">
                <p14:nvContentPartPr>
                  <p14:cNvPr id="1066" name="Ink 1065">
                    <a:extLst>
                      <a:ext uri="{FF2B5EF4-FFF2-40B4-BE49-F238E27FC236}">
                        <a16:creationId xmlns:a16="http://schemas.microsoft.com/office/drawing/2014/main" id="{9D46AE11-A353-1162-50DD-9646C31E68F1}"/>
                      </a:ext>
                    </a:extLst>
                  </p14:cNvPr>
                  <p14:cNvContentPartPr/>
                  <p14:nvPr/>
                </p14:nvContentPartPr>
                <p14:xfrm>
                  <a:off x="5834827" y="4312018"/>
                  <a:ext cx="56880" cy="42840"/>
                </p14:xfrm>
              </p:contentPart>
            </mc:Choice>
            <mc:Fallback xmlns="">
              <p:pic>
                <p:nvPicPr>
                  <p:cNvPr id="35" name="Ink 34">
                    <a:extLst>
                      <a:ext uri="{FF2B5EF4-FFF2-40B4-BE49-F238E27FC236}">
                        <a16:creationId xmlns:a16="http://schemas.microsoft.com/office/drawing/2014/main" id="{F28A53EA-2CA7-194B-B022-E9DBCD6559BD}"/>
                      </a:ext>
                    </a:extLst>
                  </p:cNvPr>
                  <p:cNvPicPr/>
                  <p:nvPr/>
                </p:nvPicPr>
                <p:blipFill>
                  <a:blip r:embed="rId133"/>
                  <a:stretch>
                    <a:fillRect/>
                  </a:stretch>
                </p:blipFill>
                <p:spPr>
                  <a:xfrm>
                    <a:off x="5804227" y="4281418"/>
                    <a:ext cx="118080" cy="104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4">
                <p14:nvContentPartPr>
                  <p14:cNvPr id="1067" name="Ink 1066">
                    <a:extLst>
                      <a:ext uri="{FF2B5EF4-FFF2-40B4-BE49-F238E27FC236}">
                        <a16:creationId xmlns:a16="http://schemas.microsoft.com/office/drawing/2014/main" id="{B742A33B-F9F3-DF25-1EAD-A6E3BDBC91ED}"/>
                      </a:ext>
                    </a:extLst>
                  </p14:cNvPr>
                  <p14:cNvContentPartPr/>
                  <p14:nvPr/>
                </p14:nvContentPartPr>
                <p14:xfrm>
                  <a:off x="5799547" y="4305178"/>
                  <a:ext cx="131400" cy="56880"/>
                </p14:xfrm>
              </p:contentPart>
            </mc:Choice>
            <mc:Fallback xmlns="">
              <p:pic>
                <p:nvPicPr>
                  <p:cNvPr id="82" name="Ink 81">
                    <a:extLst>
                      <a:ext uri="{FF2B5EF4-FFF2-40B4-BE49-F238E27FC236}">
                        <a16:creationId xmlns:a16="http://schemas.microsoft.com/office/drawing/2014/main" id="{ADBDCBCB-DF1B-9C4C-8C39-21A5E9BE3CF9}"/>
                      </a:ext>
                    </a:extLst>
                  </p:cNvPr>
                  <p:cNvPicPr/>
                  <p:nvPr/>
                </p:nvPicPr>
                <p:blipFill>
                  <a:blip r:embed="rId135"/>
                  <a:stretch>
                    <a:fillRect/>
                  </a:stretch>
                </p:blipFill>
                <p:spPr>
                  <a:xfrm>
                    <a:off x="5768947" y="4274578"/>
                    <a:ext cx="192600" cy="118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6">
                <p14:nvContentPartPr>
                  <p14:cNvPr id="1068" name="Ink 1067">
                    <a:extLst>
                      <a:ext uri="{FF2B5EF4-FFF2-40B4-BE49-F238E27FC236}">
                        <a16:creationId xmlns:a16="http://schemas.microsoft.com/office/drawing/2014/main" id="{8512E321-87E7-6055-14CE-A75ECAB64136}"/>
                      </a:ext>
                    </a:extLst>
                  </p14:cNvPr>
                  <p14:cNvContentPartPr/>
                  <p14:nvPr/>
                </p14:nvContentPartPr>
                <p14:xfrm>
                  <a:off x="6328747" y="4297978"/>
                  <a:ext cx="14400" cy="14400"/>
                </p14:xfrm>
              </p:contentPart>
            </mc:Choice>
            <mc:Fallback xmlns="">
              <p:pic>
                <p:nvPicPr>
                  <p:cNvPr id="84" name="Ink 83">
                    <a:extLst>
                      <a:ext uri="{FF2B5EF4-FFF2-40B4-BE49-F238E27FC236}">
                        <a16:creationId xmlns:a16="http://schemas.microsoft.com/office/drawing/2014/main" id="{EC073327-F663-3C4F-BC5C-3BAFBE1CAF2A}"/>
                      </a:ext>
                    </a:extLst>
                  </p:cNvPr>
                  <p:cNvPicPr/>
                  <p:nvPr/>
                </p:nvPicPr>
                <p:blipFill>
                  <a:blip r:embed="rId137"/>
                  <a:stretch>
                    <a:fillRect/>
                  </a:stretch>
                </p:blipFill>
                <p:spPr>
                  <a:xfrm>
                    <a:off x="6298147" y="4267378"/>
                    <a:ext cx="75960" cy="75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8">
                <p14:nvContentPartPr>
                  <p14:cNvPr id="1069" name="Ink 1068">
                    <a:extLst>
                      <a:ext uri="{FF2B5EF4-FFF2-40B4-BE49-F238E27FC236}">
                        <a16:creationId xmlns:a16="http://schemas.microsoft.com/office/drawing/2014/main" id="{5AE09F9F-BF8B-AEB6-E83C-4738F85D193E}"/>
                      </a:ext>
                    </a:extLst>
                  </p14:cNvPr>
                  <p14:cNvContentPartPr/>
                  <p14:nvPr/>
                </p14:nvContentPartPr>
                <p14:xfrm>
                  <a:off x="6067747" y="4170898"/>
                  <a:ext cx="360" cy="14400"/>
                </p14:xfrm>
              </p:contentPart>
            </mc:Choice>
            <mc:Fallback xmlns="">
              <p:pic>
                <p:nvPicPr>
                  <p:cNvPr id="92" name="Ink 91">
                    <a:extLst>
                      <a:ext uri="{FF2B5EF4-FFF2-40B4-BE49-F238E27FC236}">
                        <a16:creationId xmlns:a16="http://schemas.microsoft.com/office/drawing/2014/main" id="{9DA88318-1DB0-A144-A4E2-E999A84A507C}"/>
                      </a:ext>
                    </a:extLst>
                  </p:cNvPr>
                  <p:cNvPicPr/>
                  <p:nvPr/>
                </p:nvPicPr>
                <p:blipFill>
                  <a:blip r:embed="rId139"/>
                  <a:stretch>
                    <a:fillRect/>
                  </a:stretch>
                </p:blipFill>
                <p:spPr>
                  <a:xfrm>
                    <a:off x="6036787" y="4140298"/>
                    <a:ext cx="61560" cy="7596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1048" name="Ink 1047">
                  <a:extLst>
                    <a:ext uri="{FF2B5EF4-FFF2-40B4-BE49-F238E27FC236}">
                      <a16:creationId xmlns:a16="http://schemas.microsoft.com/office/drawing/2014/main" id="{095B62E9-8EB8-083F-8B94-973C1F750ADE}"/>
                    </a:ext>
                  </a:extLst>
                </p14:cNvPr>
                <p14:cNvContentPartPr/>
                <p14:nvPr/>
              </p14:nvContentPartPr>
              <p14:xfrm>
                <a:off x="6674347" y="5081338"/>
                <a:ext cx="28440" cy="3564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54E872B0-7491-7A44-82F0-A083AD8F9A80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6643387" y="5050378"/>
                  <a:ext cx="89640" cy="9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1049" name="Ink 1048">
                  <a:extLst>
                    <a:ext uri="{FF2B5EF4-FFF2-40B4-BE49-F238E27FC236}">
                      <a16:creationId xmlns:a16="http://schemas.microsoft.com/office/drawing/2014/main" id="{F233E75C-E8CF-F553-59E0-BC7C2C7958F5}"/>
                    </a:ext>
                  </a:extLst>
                </p14:cNvPr>
                <p14:cNvContentPartPr/>
                <p14:nvPr/>
              </p14:nvContentPartPr>
              <p14:xfrm>
                <a:off x="7316587" y="2816578"/>
                <a:ext cx="14400" cy="756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7FB0FB52-69EB-C24A-BF8E-2DF830D0C460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7285627" y="2785618"/>
                  <a:ext cx="75600" cy="6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4">
              <p14:nvContentPartPr>
                <p14:cNvPr id="1050" name="Ink 1049">
                  <a:extLst>
                    <a:ext uri="{FF2B5EF4-FFF2-40B4-BE49-F238E27FC236}">
                      <a16:creationId xmlns:a16="http://schemas.microsoft.com/office/drawing/2014/main" id="{5D9FA930-5D96-EB1B-419D-517316B8E692}"/>
                    </a:ext>
                  </a:extLst>
                </p14:cNvPr>
                <p14:cNvContentPartPr/>
                <p14:nvPr/>
              </p14:nvContentPartPr>
              <p14:xfrm>
                <a:off x="6786847" y="4735018"/>
                <a:ext cx="162720" cy="14868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68D0F4A1-4A4C-8341-995D-A75B4F6C2425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6755887" y="4703983"/>
                  <a:ext cx="223920" cy="21002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1051" name="Ink 1050">
                  <a:extLst>
                    <a:ext uri="{FF2B5EF4-FFF2-40B4-BE49-F238E27FC236}">
                      <a16:creationId xmlns:a16="http://schemas.microsoft.com/office/drawing/2014/main" id="{37E2BF04-3BF8-6BF5-D9A2-C328A2B6DB60}"/>
                    </a:ext>
                  </a:extLst>
                </p14:cNvPr>
                <p14:cNvContentPartPr/>
                <p14:nvPr/>
              </p14:nvContentPartPr>
              <p14:xfrm>
                <a:off x="6370867" y="2343538"/>
                <a:ext cx="204840" cy="13428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85A04143-871C-084B-B2AC-F0BD13F6B8D7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6339907" y="2312578"/>
                  <a:ext cx="266040" cy="19548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052" name="Group 1051">
              <a:extLst>
                <a:ext uri="{FF2B5EF4-FFF2-40B4-BE49-F238E27FC236}">
                  <a16:creationId xmlns:a16="http://schemas.microsoft.com/office/drawing/2014/main" id="{5B7EC92E-4F8C-968F-EFA5-38CD81F1FDF5}"/>
                </a:ext>
              </a:extLst>
            </p:cNvPr>
            <p:cNvGrpSpPr/>
            <p:nvPr/>
          </p:nvGrpSpPr>
          <p:grpSpPr>
            <a:xfrm>
              <a:off x="7471747" y="4869658"/>
              <a:ext cx="162360" cy="148320"/>
              <a:chOff x="7471747" y="4869658"/>
              <a:chExt cx="162360" cy="1483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48">
                <p14:nvContentPartPr>
                  <p14:cNvPr id="1062" name="Ink 1061">
                    <a:extLst>
                      <a:ext uri="{FF2B5EF4-FFF2-40B4-BE49-F238E27FC236}">
                        <a16:creationId xmlns:a16="http://schemas.microsoft.com/office/drawing/2014/main" id="{9B2B9DFC-3FC0-5B74-95D4-9E8706BAC06A}"/>
                      </a:ext>
                    </a:extLst>
                  </p14:cNvPr>
                  <p14:cNvContentPartPr/>
                  <p14:nvPr/>
                </p14:nvContentPartPr>
                <p14:xfrm>
                  <a:off x="7471747" y="4869658"/>
                  <a:ext cx="148680" cy="134280"/>
                </p14:xfrm>
              </p:contentPart>
            </mc:Choice>
            <mc:Fallback xmlns="">
              <p:pic>
                <p:nvPicPr>
                  <p:cNvPr id="98" name="Ink 97">
                    <a:extLst>
                      <a:ext uri="{FF2B5EF4-FFF2-40B4-BE49-F238E27FC236}">
                        <a16:creationId xmlns:a16="http://schemas.microsoft.com/office/drawing/2014/main" id="{439C973A-4674-EE47-9CBB-3E700B8D7628}"/>
                      </a:ext>
                    </a:extLst>
                  </p:cNvPr>
                  <p:cNvPicPr/>
                  <p:nvPr/>
                </p:nvPicPr>
                <p:blipFill>
                  <a:blip r:embed="rId149"/>
                  <a:stretch>
                    <a:fillRect/>
                  </a:stretch>
                </p:blipFill>
                <p:spPr>
                  <a:xfrm>
                    <a:off x="7441147" y="4839058"/>
                    <a:ext cx="209880" cy="195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0">
                <p14:nvContentPartPr>
                  <p14:cNvPr id="1063" name="Ink 1062">
                    <a:extLst>
                      <a:ext uri="{FF2B5EF4-FFF2-40B4-BE49-F238E27FC236}">
                        <a16:creationId xmlns:a16="http://schemas.microsoft.com/office/drawing/2014/main" id="{140061A5-B1A7-1739-5BAE-9C6B9866C142}"/>
                      </a:ext>
                    </a:extLst>
                  </p14:cNvPr>
                  <p14:cNvContentPartPr/>
                  <p14:nvPr/>
                </p14:nvContentPartPr>
                <p14:xfrm>
                  <a:off x="7513867" y="4883698"/>
                  <a:ext cx="120240" cy="134280"/>
                </p14:xfrm>
              </p:contentPart>
            </mc:Choice>
            <mc:Fallback xmlns="">
              <p:pic>
                <p:nvPicPr>
                  <p:cNvPr id="99" name="Ink 98">
                    <a:extLst>
                      <a:ext uri="{FF2B5EF4-FFF2-40B4-BE49-F238E27FC236}">
                        <a16:creationId xmlns:a16="http://schemas.microsoft.com/office/drawing/2014/main" id="{73C13813-6522-1C46-84A8-F3A03BA5074D}"/>
                      </a:ext>
                    </a:extLst>
                  </p:cNvPr>
                  <p:cNvPicPr/>
                  <p:nvPr/>
                </p:nvPicPr>
                <p:blipFill>
                  <a:blip r:embed="rId151"/>
                  <a:stretch>
                    <a:fillRect/>
                  </a:stretch>
                </p:blipFill>
                <p:spPr>
                  <a:xfrm>
                    <a:off x="7483267" y="4853098"/>
                    <a:ext cx="181800" cy="19584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1053" name="Ink 1052">
                  <a:extLst>
                    <a:ext uri="{FF2B5EF4-FFF2-40B4-BE49-F238E27FC236}">
                      <a16:creationId xmlns:a16="http://schemas.microsoft.com/office/drawing/2014/main" id="{0322C8C5-AB42-0B1A-B46C-8295D7623E59}"/>
                    </a:ext>
                  </a:extLst>
                </p14:cNvPr>
                <p14:cNvContentPartPr/>
                <p14:nvPr/>
              </p14:nvContentPartPr>
              <p14:xfrm>
                <a:off x="6387787" y="4809358"/>
                <a:ext cx="148680" cy="13428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DCDA1474-12F1-7E48-B011-35408F3714B9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6356827" y="4778398"/>
                  <a:ext cx="209880" cy="19548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054" name="Group 1053">
              <a:extLst>
                <a:ext uri="{FF2B5EF4-FFF2-40B4-BE49-F238E27FC236}">
                  <a16:creationId xmlns:a16="http://schemas.microsoft.com/office/drawing/2014/main" id="{BFEF8606-53B8-D032-2DDC-07997FDB0B13}"/>
                </a:ext>
              </a:extLst>
            </p:cNvPr>
            <p:cNvGrpSpPr/>
            <p:nvPr/>
          </p:nvGrpSpPr>
          <p:grpSpPr>
            <a:xfrm>
              <a:off x="7838587" y="2816578"/>
              <a:ext cx="134280" cy="148680"/>
              <a:chOff x="7838587" y="2816578"/>
              <a:chExt cx="134280" cy="1486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54">
                <p14:nvContentPartPr>
                  <p14:cNvPr id="1060" name="Ink 1059">
                    <a:extLst>
                      <a:ext uri="{FF2B5EF4-FFF2-40B4-BE49-F238E27FC236}">
                        <a16:creationId xmlns:a16="http://schemas.microsoft.com/office/drawing/2014/main" id="{C0904A41-6013-F5C4-A5DC-30CA256AA30A}"/>
                      </a:ext>
                    </a:extLst>
                  </p14:cNvPr>
                  <p14:cNvContentPartPr/>
                  <p14:nvPr/>
                </p14:nvContentPartPr>
                <p14:xfrm>
                  <a:off x="7901947" y="2837458"/>
                  <a:ext cx="14400" cy="7560"/>
                </p14:xfrm>
              </p:contentPart>
            </mc:Choice>
            <mc:Fallback xmlns="">
              <p:pic>
                <p:nvPicPr>
                  <p:cNvPr id="102" name="Ink 101">
                    <a:extLst>
                      <a:ext uri="{FF2B5EF4-FFF2-40B4-BE49-F238E27FC236}">
                        <a16:creationId xmlns:a16="http://schemas.microsoft.com/office/drawing/2014/main" id="{69F6CBC1-306B-1A40-BEF8-2FA508D67265}"/>
                      </a:ext>
                    </a:extLst>
                  </p:cNvPr>
                  <p:cNvPicPr/>
                  <p:nvPr/>
                </p:nvPicPr>
                <p:blipFill>
                  <a:blip r:embed="rId155"/>
                  <a:stretch>
                    <a:fillRect/>
                  </a:stretch>
                </p:blipFill>
                <p:spPr>
                  <a:xfrm>
                    <a:off x="7871347" y="2806858"/>
                    <a:ext cx="75960" cy="68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6">
                <p14:nvContentPartPr>
                  <p14:cNvPr id="1061" name="Ink 1060">
                    <a:extLst>
                      <a:ext uri="{FF2B5EF4-FFF2-40B4-BE49-F238E27FC236}">
                        <a16:creationId xmlns:a16="http://schemas.microsoft.com/office/drawing/2014/main" id="{115AF0CB-F0E6-6888-98B0-38EED07F343A}"/>
                      </a:ext>
                    </a:extLst>
                  </p14:cNvPr>
                  <p14:cNvContentPartPr/>
                  <p14:nvPr/>
                </p14:nvContentPartPr>
                <p14:xfrm>
                  <a:off x="7838587" y="2816578"/>
                  <a:ext cx="134280" cy="148680"/>
                </p14:xfrm>
              </p:contentPart>
            </mc:Choice>
            <mc:Fallback xmlns="">
              <p:pic>
                <p:nvPicPr>
                  <p:cNvPr id="103" name="Ink 102">
                    <a:extLst>
                      <a:ext uri="{FF2B5EF4-FFF2-40B4-BE49-F238E27FC236}">
                        <a16:creationId xmlns:a16="http://schemas.microsoft.com/office/drawing/2014/main" id="{C9F7A42C-355D-7742-852E-976A237F2041}"/>
                      </a:ext>
                    </a:extLst>
                  </p:cNvPr>
                  <p:cNvPicPr/>
                  <p:nvPr/>
                </p:nvPicPr>
                <p:blipFill>
                  <a:blip r:embed="rId157"/>
                  <a:stretch>
                    <a:fillRect/>
                  </a:stretch>
                </p:blipFill>
                <p:spPr>
                  <a:xfrm>
                    <a:off x="7807987" y="2785618"/>
                    <a:ext cx="195840" cy="20988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1055" name="Ink 1054">
                  <a:extLst>
                    <a:ext uri="{FF2B5EF4-FFF2-40B4-BE49-F238E27FC236}">
                      <a16:creationId xmlns:a16="http://schemas.microsoft.com/office/drawing/2014/main" id="{0F27830D-760E-B613-C50F-B8AB3B4FD6F5}"/>
                    </a:ext>
                  </a:extLst>
                </p14:cNvPr>
                <p14:cNvContentPartPr/>
                <p14:nvPr/>
              </p14:nvContentPartPr>
              <p14:xfrm>
                <a:off x="7774867" y="4142818"/>
                <a:ext cx="176760" cy="12744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E31301D8-7FE1-A84B-953E-6065AB20FE08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7743907" y="4111770"/>
                  <a:ext cx="237960" cy="1888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1056" name="Ink 1055">
                  <a:extLst>
                    <a:ext uri="{FF2B5EF4-FFF2-40B4-BE49-F238E27FC236}">
                      <a16:creationId xmlns:a16="http://schemas.microsoft.com/office/drawing/2014/main" id="{CBB1BF6E-AC16-2733-229A-CFFBD31FCF44}"/>
                    </a:ext>
                  </a:extLst>
                </p14:cNvPr>
                <p14:cNvContentPartPr/>
                <p14:nvPr/>
              </p14:nvContentPartPr>
              <p14:xfrm>
                <a:off x="6469867" y="3063178"/>
                <a:ext cx="233280" cy="21204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B85A012F-47CB-E144-9818-821498CA239D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6438907" y="3032218"/>
                  <a:ext cx="294480" cy="27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1057" name="Ink 1056">
                  <a:extLst>
                    <a:ext uri="{FF2B5EF4-FFF2-40B4-BE49-F238E27FC236}">
                      <a16:creationId xmlns:a16="http://schemas.microsoft.com/office/drawing/2014/main" id="{9514FDE9-C2D7-7F3E-7214-3FA4D15918C1}"/>
                    </a:ext>
                  </a:extLst>
                </p14:cNvPr>
                <p14:cNvContentPartPr/>
                <p14:nvPr/>
              </p14:nvContentPartPr>
              <p14:xfrm>
                <a:off x="7097707" y="4470036"/>
                <a:ext cx="198000" cy="23256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8C9128C9-CBBE-814B-A361-AAF759E85C92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7066691" y="4439076"/>
                  <a:ext cx="259311" cy="29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4">
              <p14:nvContentPartPr>
                <p14:cNvPr id="1058" name="Ink 1057">
                  <a:extLst>
                    <a:ext uri="{FF2B5EF4-FFF2-40B4-BE49-F238E27FC236}">
                      <a16:creationId xmlns:a16="http://schemas.microsoft.com/office/drawing/2014/main" id="{A075439D-180F-013C-647F-2EDE921DA555}"/>
                    </a:ext>
                  </a:extLst>
                </p14:cNvPr>
                <p14:cNvContentPartPr/>
                <p14:nvPr/>
              </p14:nvContentPartPr>
              <p14:xfrm>
                <a:off x="6857947" y="2456578"/>
                <a:ext cx="267840" cy="127440"/>
              </p14:xfrm>
            </p:contentPart>
          </mc:Choice>
          <mc:Fallback xmlns=""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DAB4F975-B3A4-E742-9E6B-D4F26D9D2107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6826987" y="2425618"/>
                  <a:ext cx="329040" cy="18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6">
              <p14:nvContentPartPr>
                <p14:cNvPr id="1059" name="Ink 1058">
                  <a:extLst>
                    <a:ext uri="{FF2B5EF4-FFF2-40B4-BE49-F238E27FC236}">
                      <a16:creationId xmlns:a16="http://schemas.microsoft.com/office/drawing/2014/main" id="{A9AD6DE5-7A7A-C417-936A-FD8CBDC9792A}"/>
                    </a:ext>
                  </a:extLst>
                </p14:cNvPr>
                <p14:cNvContentPartPr/>
                <p14:nvPr/>
              </p14:nvContentPartPr>
              <p14:xfrm>
                <a:off x="7495436" y="3018385"/>
                <a:ext cx="162720" cy="169560"/>
              </p14:xfrm>
            </p:contentPart>
          </mc:Choice>
          <mc:Fallback xmlns=""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2C77827F-E14C-6943-A085-3E020403CCD7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7464476" y="2987491"/>
                  <a:ext cx="223920" cy="23063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1073" name="Picture 2" descr="ALICE event display of a Pb-Pb collision at 5.02A TeV - CERN Document Server">
            <a:extLst>
              <a:ext uri="{FF2B5EF4-FFF2-40B4-BE49-F238E27FC236}">
                <a16:creationId xmlns:a16="http://schemas.microsoft.com/office/drawing/2014/main" id="{DD13B5BC-F85E-F0E2-56F4-E9F236C733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719" y="108969"/>
            <a:ext cx="8102891" cy="6749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7215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7.40741E-7 L -0.38971 -0.007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92" y="-39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0.00972 L 0.35625 0.0115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8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10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Diagram of a diagram of a nuclear physics experiment&#10;&#10;Description automatically generated with medium confidence">
            <a:extLst>
              <a:ext uri="{FF2B5EF4-FFF2-40B4-BE49-F238E27FC236}">
                <a16:creationId xmlns:a16="http://schemas.microsoft.com/office/drawing/2014/main" id="{CB3E1923-216B-0A98-ECBB-2A078003B1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560"/>
          <a:stretch/>
        </p:blipFill>
        <p:spPr>
          <a:xfrm>
            <a:off x="1243443" y="1369485"/>
            <a:ext cx="9812484" cy="4790766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D788031-1927-0824-3644-2D34C554C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standard model of heavy ion collisions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375626-AB9C-AE2F-9592-785569A3B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DB20-79A3-7441-99AC-C6C22AC6BDD1}" type="slidenum">
              <a:rPr lang="pt-BR" smtClean="0"/>
              <a:pPr/>
              <a:t>9</a:t>
            </a:fld>
            <a:endParaRPr lang="pt-B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D836CA4-F913-89B7-6931-F9D77CC15C80}"/>
              </a:ext>
            </a:extLst>
          </p:cNvPr>
          <p:cNvSpPr/>
          <p:nvPr/>
        </p:nvSpPr>
        <p:spPr>
          <a:xfrm>
            <a:off x="11128163" y="3800420"/>
            <a:ext cx="629008" cy="275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Helvetica" pitchFamily="2" charset="0"/>
              </a:rPr>
              <a:t>ALICE</a:t>
            </a:r>
          </a:p>
        </p:txBody>
      </p:sp>
      <p:pic>
        <p:nvPicPr>
          <p:cNvPr id="47" name="Picture 46" descr="A red and black logo&#10;&#10;Description automatically generated">
            <a:extLst>
              <a:ext uri="{FF2B5EF4-FFF2-40B4-BE49-F238E27FC236}">
                <a16:creationId xmlns:a16="http://schemas.microsoft.com/office/drawing/2014/main" id="{0F9B55FC-139A-385E-B0CC-E7D8D694D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51340" cy="884489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0B9D72C8-8C19-4241-0936-7E619AB708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71516" y="63138"/>
            <a:ext cx="720484" cy="821351"/>
          </a:xfrm>
          <a:prstGeom prst="rect">
            <a:avLst/>
          </a:prstGeom>
        </p:spPr>
      </p:pic>
      <p:sp>
        <p:nvSpPr>
          <p:cNvPr id="50" name="Footer Placeholder 1">
            <a:extLst>
              <a:ext uri="{FF2B5EF4-FFF2-40B4-BE49-F238E27FC236}">
                <a16:creationId xmlns:a16="http://schemas.microsoft.com/office/drawing/2014/main" id="{24511E45-0599-B9B0-CC1A-B46251EC1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595" y="6392924"/>
            <a:ext cx="4263455" cy="365125"/>
          </a:xfrm>
        </p:spPr>
        <p:txBody>
          <a:bodyPr/>
          <a:lstStyle/>
          <a:p>
            <a:r>
              <a:rPr lang="en-US" noProof="0" dirty="0"/>
              <a:t>HEPNP, Valparaiso 2025, J. Takahashi for the ALICE collaboration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1AB789F-A629-B3BE-54E5-B50C87198415}"/>
              </a:ext>
            </a:extLst>
          </p:cNvPr>
          <p:cNvSpPr txBox="1"/>
          <p:nvPr/>
        </p:nvSpPr>
        <p:spPr>
          <a:xfrm>
            <a:off x="569918" y="1784485"/>
            <a:ext cx="477857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99"/>
              </a:lnSpc>
              <a:spcAft>
                <a:spcPts val="900"/>
              </a:spcAft>
            </a:pPr>
            <a:r>
              <a:rPr lang="en-US" dirty="0">
                <a:solidFill>
                  <a:srgbClr val="FF0000"/>
                </a:solidFill>
                <a:latin typeface="+mj-lt"/>
              </a:rPr>
              <a:t>“</a:t>
            </a:r>
            <a:r>
              <a:rPr lang="en-US" i="0" dirty="0">
                <a:solidFill>
                  <a:srgbClr val="FF0000"/>
                </a:solidFill>
                <a:effectLst/>
                <a:latin typeface="+mj-lt"/>
              </a:rPr>
              <a:t>The ALICE experiment: A journey through QCD”, Eur. Phys. J. C 84 (2024) 813</a:t>
            </a:r>
            <a:endParaRPr lang="pt-BR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49731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50800">
          <a:solidFill>
            <a:srgbClr val="FF0000"/>
          </a:solidFill>
          <a:headEnd type="stealth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sz="2400" dirty="0" smtClean="0">
            <a:latin typeface="+mj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13814</TotalTime>
  <Words>1909</Words>
  <Application>Microsoft Macintosh PowerPoint</Application>
  <PresentationFormat>Widescreen</PresentationFormat>
  <Paragraphs>314</Paragraphs>
  <Slides>36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7" baseType="lpstr">
      <vt:lpstr>Arial</vt:lpstr>
      <vt:lpstr>Calibri</vt:lpstr>
      <vt:lpstr>Calibri Light</vt:lpstr>
      <vt:lpstr>Cambria Math</vt:lpstr>
      <vt:lpstr>Century Gothic</vt:lpstr>
      <vt:lpstr>Chalkduster</vt:lpstr>
      <vt:lpstr>ElsevierGulliver</vt:lpstr>
      <vt:lpstr>Gill Sans Light</vt:lpstr>
      <vt:lpstr>Helvetica</vt:lpstr>
      <vt:lpstr>Office Theme</vt:lpstr>
      <vt:lpstr>Equation</vt:lpstr>
      <vt:lpstr>PowerPoint Presentation</vt:lpstr>
      <vt:lpstr>ALICE: A Large Ion Collider Experiment</vt:lpstr>
      <vt:lpstr>PowerPoint Presentation</vt:lpstr>
      <vt:lpstr>Experimental investigation of QGP and QCD</vt:lpstr>
      <vt:lpstr>ALICE 2, improved for Run 3</vt:lpstr>
      <vt:lpstr>A better detector in Run 3</vt:lpstr>
      <vt:lpstr>Probing the nuclear matter phase diagram</vt:lpstr>
      <vt:lpstr>PowerPoint Presentation</vt:lpstr>
      <vt:lpstr>The standard model of heavy ion collisions</vt:lpstr>
      <vt:lpstr>Large amounts of particles produced</vt:lpstr>
      <vt:lpstr>Heavy ion collisions are different from pp</vt:lpstr>
      <vt:lpstr>Heavy ion collisions are different from pp</vt:lpstr>
      <vt:lpstr>Different physics contribute to final spectra</vt:lpstr>
      <vt:lpstr>It’s Hot !!!</vt:lpstr>
      <vt:lpstr>It’s Hot !!!</vt:lpstr>
      <vt:lpstr>It’s dense !!!</vt:lpstr>
      <vt:lpstr>It’s rapidly expanding !!!</vt:lpstr>
      <vt:lpstr>It’s rapidly expanding !!!</vt:lpstr>
      <vt:lpstr>It’s equilibrated !!!</vt:lpstr>
      <vt:lpstr>It’s enhanced</vt:lpstr>
      <vt:lpstr>It’s puzzling</vt:lpstr>
      <vt:lpstr>It’s  hydrodynamic !!!!</vt:lpstr>
      <vt:lpstr>It’s Charming</vt:lpstr>
      <vt:lpstr>Collectivity in small systems</vt:lpstr>
      <vt:lpstr>Small vs. large systems</vt:lpstr>
      <vt:lpstr>Small vs. Large systems</vt:lpstr>
      <vt:lpstr>It’s strongly interacting</vt:lpstr>
      <vt:lpstr>It’s strongly coupled QGP</vt:lpstr>
      <vt:lpstr>It’s strongly coupled QGP</vt:lpstr>
      <vt:lpstr>It’s not quenched in pp and p-Pb</vt:lpstr>
      <vt:lpstr>Much more results !!!!</vt:lpstr>
      <vt:lpstr>PowerPoint Presentation</vt:lpstr>
      <vt:lpstr>Upgrading the experiment</vt:lpstr>
      <vt:lpstr>Upgrading the experiment</vt:lpstr>
      <vt:lpstr>ALICE 3</vt:lpstr>
      <vt:lpstr>In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EXTREME Collaboration: a full hybrid model to simulate High Energy Heavy Ion Nuclear Collisions</dc:title>
  <dc:creator>Jun Takahashi</dc:creator>
  <cp:lastModifiedBy>Jun Takahashi</cp:lastModifiedBy>
  <cp:revision>183</cp:revision>
  <dcterms:created xsi:type="dcterms:W3CDTF">2023-05-02T18:22:09Z</dcterms:created>
  <dcterms:modified xsi:type="dcterms:W3CDTF">2025-01-07T11:12:00Z</dcterms:modified>
</cp:coreProperties>
</file>