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1" r:id="rId3"/>
    <p:sldId id="262" r:id="rId4"/>
    <p:sldId id="259" r:id="rId5"/>
    <p:sldId id="263" r:id="rId6"/>
    <p:sldId id="258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76">
          <p15:clr>
            <a:srgbClr val="A4A3A4"/>
          </p15:clr>
        </p15:guide>
        <p15:guide id="3" orient="horz" pos="576">
          <p15:clr>
            <a:srgbClr val="A4A3A4"/>
          </p15:clr>
        </p15:guide>
        <p15:guide id="4" orient="horz" pos="720">
          <p15:clr>
            <a:srgbClr val="A4A3A4"/>
          </p15:clr>
        </p15:guide>
        <p15:guide id="5" pos="2880">
          <p15:clr>
            <a:srgbClr val="A4A3A4"/>
          </p15:clr>
        </p15:guide>
        <p15:guide id="6" pos="144">
          <p15:clr>
            <a:srgbClr val="A4A3A4"/>
          </p15:clr>
        </p15:guide>
        <p15:guide id="7" pos="56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54A7F-491E-462C-B894-391F2BD7CB9F}" v="293" dt="2019-10-01T14:39:58.2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4660"/>
  </p:normalViewPr>
  <p:slideViewPr>
    <p:cSldViewPr showGuides="1">
      <p:cViewPr varScale="1">
        <p:scale>
          <a:sx n="79" d="100"/>
          <a:sy n="79" d="100"/>
        </p:scale>
        <p:origin x="614" y="43"/>
      </p:cViewPr>
      <p:guideLst>
        <p:guide orient="horz" pos="2160"/>
        <p:guide orient="horz" pos="4176"/>
        <p:guide orient="horz" pos="576"/>
        <p:guide orient="horz" pos="720"/>
        <p:guide pos="2880"/>
        <p:guide pos="144"/>
        <p:guide pos="56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aa7ef57d9e6630de" providerId="LiveId" clId="{D229E3BD-3EE8-4DBE-8813-8CDD2DD9A9FA}"/>
  </pc:docChgLst>
  <pc:docChgLst>
    <pc:chgData name="杨 智雄" userId="aa7ef57d9e6630de" providerId="LiveId" clId="{0DA54A7F-491E-462C-B894-391F2BD7CB9F}"/>
    <pc:docChg chg="undo custSel addSld delSld modSld">
      <pc:chgData name="杨 智雄" userId="aa7ef57d9e6630de" providerId="LiveId" clId="{0DA54A7F-491E-462C-B894-391F2BD7CB9F}" dt="2019-10-01T14:47:20.152" v="1557" actId="20577"/>
      <pc:docMkLst>
        <pc:docMk/>
      </pc:docMkLst>
      <pc:sldChg chg="modSp">
        <pc:chgData name="杨 智雄" userId="aa7ef57d9e6630de" providerId="LiveId" clId="{0DA54A7F-491E-462C-B894-391F2BD7CB9F}" dt="2019-09-23T18:50:20.750" v="619" actId="20577"/>
        <pc:sldMkLst>
          <pc:docMk/>
          <pc:sldMk cId="0" sldId="256"/>
        </pc:sldMkLst>
        <pc:spChg chg="mod">
          <ac:chgData name="杨 智雄" userId="aa7ef57d9e6630de" providerId="LiveId" clId="{0DA54A7F-491E-462C-B894-391F2BD7CB9F}" dt="2019-09-23T18:50:20.750" v="619" actId="20577"/>
          <ac:spMkLst>
            <pc:docMk/>
            <pc:sldMk cId="0" sldId="256"/>
            <ac:spMk id="2" creationId="{00000000-0000-0000-0000-000000000000}"/>
          </ac:spMkLst>
        </pc:spChg>
      </pc:sldChg>
      <pc:sldChg chg="modSp">
        <pc:chgData name="杨 智雄" userId="aa7ef57d9e6630de" providerId="LiveId" clId="{0DA54A7F-491E-462C-B894-391F2BD7CB9F}" dt="2019-09-23T18:50:32.678" v="632" actId="20577"/>
        <pc:sldMkLst>
          <pc:docMk/>
          <pc:sldMk cId="3430262348" sldId="259"/>
        </pc:sldMkLst>
        <pc:spChg chg="mod">
          <ac:chgData name="杨 智雄" userId="aa7ef57d9e6630de" providerId="LiveId" clId="{0DA54A7F-491E-462C-B894-391F2BD7CB9F}" dt="2019-09-23T18:50:32.678" v="632" actId="20577"/>
          <ac:spMkLst>
            <pc:docMk/>
            <pc:sldMk cId="3430262348" sldId="259"/>
            <ac:spMk id="2" creationId="{00000000-0000-0000-0000-000000000000}"/>
          </ac:spMkLst>
        </pc:spChg>
      </pc:sldChg>
      <pc:sldChg chg="modSp modAnim">
        <pc:chgData name="杨 智雄" userId="aa7ef57d9e6630de" providerId="LiveId" clId="{0DA54A7F-491E-462C-B894-391F2BD7CB9F}" dt="2019-10-01T14:39:58.279" v="1508" actId="20577"/>
        <pc:sldMkLst>
          <pc:docMk/>
          <pc:sldMk cId="192177678" sldId="263"/>
        </pc:sldMkLst>
        <pc:spChg chg="mod">
          <ac:chgData name="杨 智雄" userId="aa7ef57d9e6630de" providerId="LiveId" clId="{0DA54A7F-491E-462C-B894-391F2BD7CB9F}" dt="2019-10-01T14:34:36.684" v="1269" actId="27636"/>
          <ac:spMkLst>
            <pc:docMk/>
            <pc:sldMk cId="192177678" sldId="263"/>
            <ac:spMk id="2" creationId="{00000000-0000-0000-0000-000000000000}"/>
          </ac:spMkLst>
        </pc:spChg>
        <pc:spChg chg="mod">
          <ac:chgData name="杨 智雄" userId="aa7ef57d9e6630de" providerId="LiveId" clId="{0DA54A7F-491E-462C-B894-391F2BD7CB9F}" dt="2019-10-01T14:39:58.279" v="1508" actId="20577"/>
          <ac:spMkLst>
            <pc:docMk/>
            <pc:sldMk cId="192177678" sldId="263"/>
            <ac:spMk id="3" creationId="{00000000-0000-0000-0000-000000000000}"/>
          </ac:spMkLst>
        </pc:spChg>
      </pc:sldChg>
      <pc:sldChg chg="addSp delSp modSp">
        <pc:chgData name="杨 智雄" userId="aa7ef57d9e6630de" providerId="LiveId" clId="{0DA54A7F-491E-462C-B894-391F2BD7CB9F}" dt="2019-10-01T14:05:19.115" v="799" actId="207"/>
        <pc:sldMkLst>
          <pc:docMk/>
          <pc:sldMk cId="3130280617" sldId="264"/>
        </pc:sldMkLst>
        <pc:spChg chg="mod">
          <ac:chgData name="杨 智雄" userId="aa7ef57d9e6630de" providerId="LiveId" clId="{0DA54A7F-491E-462C-B894-391F2BD7CB9F}" dt="2019-09-23T18:51:20.488" v="685" actId="20577"/>
          <ac:spMkLst>
            <pc:docMk/>
            <pc:sldMk cId="3130280617" sldId="264"/>
            <ac:spMk id="2" creationId="{00000000-0000-0000-0000-000000000000}"/>
          </ac:spMkLst>
        </pc:spChg>
        <pc:spChg chg="mod">
          <ac:chgData name="杨 智雄" userId="aa7ef57d9e6630de" providerId="LiveId" clId="{0DA54A7F-491E-462C-B894-391F2BD7CB9F}" dt="2019-10-01T14:05:19.115" v="799" actId="207"/>
          <ac:spMkLst>
            <pc:docMk/>
            <pc:sldMk cId="3130280617" sldId="264"/>
            <ac:spMk id="3" creationId="{00000000-0000-0000-0000-000000000000}"/>
          </ac:spMkLst>
        </pc:spChg>
        <pc:picChg chg="add del mod">
          <ac:chgData name="杨 智雄" userId="aa7ef57d9e6630de" providerId="LiveId" clId="{0DA54A7F-491E-462C-B894-391F2BD7CB9F}" dt="2019-10-01T14:05:06.434" v="795" actId="478"/>
          <ac:picMkLst>
            <pc:docMk/>
            <pc:sldMk cId="3130280617" sldId="264"/>
            <ac:picMk id="9" creationId="{7EBD6FBE-7F08-40C8-966A-16C079F976E5}"/>
          </ac:picMkLst>
        </pc:picChg>
      </pc:sldChg>
      <pc:sldChg chg="modSp">
        <pc:chgData name="杨 智雄" userId="aa7ef57d9e6630de" providerId="LiveId" clId="{0DA54A7F-491E-462C-B894-391F2BD7CB9F}" dt="2019-10-01T14:44:11.242" v="1513" actId="20577"/>
        <pc:sldMkLst>
          <pc:docMk/>
          <pc:sldMk cId="1166302788" sldId="267"/>
        </pc:sldMkLst>
        <pc:spChg chg="mod">
          <ac:chgData name="杨 智雄" userId="aa7ef57d9e6630de" providerId="LiveId" clId="{0DA54A7F-491E-462C-B894-391F2BD7CB9F}" dt="2019-10-01T14:44:11.242" v="1513" actId="20577"/>
          <ac:spMkLst>
            <pc:docMk/>
            <pc:sldMk cId="1166302788" sldId="267"/>
            <ac:spMk id="2" creationId="{00000000-0000-0000-0000-000000000000}"/>
          </ac:spMkLst>
        </pc:spChg>
      </pc:sldChg>
      <pc:sldChg chg="add">
        <pc:chgData name="杨 智雄" userId="aa7ef57d9e6630de" providerId="LiveId" clId="{0DA54A7F-491E-462C-B894-391F2BD7CB9F}" dt="2019-10-01T14:03:08.805" v="751"/>
        <pc:sldMkLst>
          <pc:docMk/>
          <pc:sldMk cId="741067162" sldId="274"/>
        </pc:sldMkLst>
      </pc:sldChg>
      <pc:sldChg chg="modSp del">
        <pc:chgData name="杨 智雄" userId="aa7ef57d9e6630de" providerId="LiveId" clId="{0DA54A7F-491E-462C-B894-391F2BD7CB9F}" dt="2019-10-01T14:03:03.205" v="750" actId="2696"/>
        <pc:sldMkLst>
          <pc:docMk/>
          <pc:sldMk cId="1392315217" sldId="274"/>
        </pc:sldMkLst>
        <pc:spChg chg="mod">
          <ac:chgData name="杨 智雄" userId="aa7ef57d9e6630de" providerId="LiveId" clId="{0DA54A7F-491E-462C-B894-391F2BD7CB9F}" dt="2019-09-23T19:01:19.858" v="740" actId="20577"/>
          <ac:spMkLst>
            <pc:docMk/>
            <pc:sldMk cId="1392315217" sldId="274"/>
            <ac:spMk id="2" creationId="{00000000-0000-0000-0000-000000000000}"/>
          </ac:spMkLst>
        </pc:spChg>
      </pc:sldChg>
      <pc:sldChg chg="add">
        <pc:chgData name="杨 智雄" userId="aa7ef57d9e6630de" providerId="LiveId" clId="{0DA54A7F-491E-462C-B894-391F2BD7CB9F}" dt="2019-09-23T19:02:21.628" v="749"/>
        <pc:sldMkLst>
          <pc:docMk/>
          <pc:sldMk cId="3285225663" sldId="275"/>
        </pc:sldMkLst>
      </pc:sldChg>
      <pc:sldChg chg="add">
        <pc:chgData name="杨 智雄" userId="aa7ef57d9e6630de" providerId="LiveId" clId="{0DA54A7F-491E-462C-B894-391F2BD7CB9F}" dt="2019-09-23T19:02:21.628" v="749"/>
        <pc:sldMkLst>
          <pc:docMk/>
          <pc:sldMk cId="567805485" sldId="276"/>
        </pc:sldMkLst>
      </pc:sldChg>
      <pc:sldChg chg="add">
        <pc:chgData name="杨 智雄" userId="aa7ef57d9e6630de" providerId="LiveId" clId="{0DA54A7F-491E-462C-B894-391F2BD7CB9F}" dt="2019-09-23T19:02:21.628" v="749"/>
        <pc:sldMkLst>
          <pc:docMk/>
          <pc:sldMk cId="3995101020" sldId="277"/>
        </pc:sldMkLst>
      </pc:sldChg>
      <pc:sldChg chg="addSp delSp modSp delAnim modAnim">
        <pc:chgData name="杨 智雄" userId="aa7ef57d9e6630de" providerId="LiveId" clId="{0DA54A7F-491E-462C-B894-391F2BD7CB9F}" dt="2019-09-23T18:48:28.728" v="606"/>
        <pc:sldMkLst>
          <pc:docMk/>
          <pc:sldMk cId="693746367" sldId="278"/>
        </pc:sldMkLst>
        <pc:spChg chg="mod">
          <ac:chgData name="杨 智雄" userId="aa7ef57d9e6630de" providerId="LiveId" clId="{0DA54A7F-491E-462C-B894-391F2BD7CB9F}" dt="2019-09-23T18:47:19.018" v="593" actId="14100"/>
          <ac:spMkLst>
            <pc:docMk/>
            <pc:sldMk cId="693746367" sldId="278"/>
            <ac:spMk id="3" creationId="{00000000-0000-0000-0000-000000000000}"/>
          </ac:spMkLst>
        </pc:spChg>
        <pc:spChg chg="add mod">
          <ac:chgData name="杨 智雄" userId="aa7ef57d9e6630de" providerId="LiveId" clId="{0DA54A7F-491E-462C-B894-391F2BD7CB9F}" dt="2019-09-23T18:48:19.738" v="605" actId="1076"/>
          <ac:spMkLst>
            <pc:docMk/>
            <pc:sldMk cId="693746367" sldId="278"/>
            <ac:spMk id="5" creationId="{7DA72775-9D4C-46DF-B638-D729EE81472B}"/>
          </ac:spMkLst>
        </pc:spChg>
        <pc:graphicFrameChg chg="del">
          <ac:chgData name="杨 智雄" userId="aa7ef57d9e6630de" providerId="LiveId" clId="{0DA54A7F-491E-462C-B894-391F2BD7CB9F}" dt="2019-09-23T18:43:51.988" v="400" actId="478"/>
          <ac:graphicFrameMkLst>
            <pc:docMk/>
            <pc:sldMk cId="693746367" sldId="278"/>
            <ac:graphicFrameMk id="7" creationId="{00000000-0000-0000-0000-000000000000}"/>
          </ac:graphicFrameMkLst>
        </pc:graphicFrameChg>
      </pc:sldChg>
      <pc:sldChg chg="add">
        <pc:chgData name="杨 智雄" userId="aa7ef57d9e6630de" providerId="LiveId" clId="{0DA54A7F-491E-462C-B894-391F2BD7CB9F}" dt="2019-09-23T19:02:21.628" v="749"/>
        <pc:sldMkLst>
          <pc:docMk/>
          <pc:sldMk cId="2635179945" sldId="279"/>
        </pc:sldMkLst>
      </pc:sldChg>
      <pc:sldChg chg="addSp delSp modSp modAnim">
        <pc:chgData name="杨 智雄" userId="aa7ef57d9e6630de" providerId="LiveId" clId="{0DA54A7F-491E-462C-B894-391F2BD7CB9F}" dt="2019-09-23T18:51:07.448" v="672" actId="20577"/>
        <pc:sldMkLst>
          <pc:docMk/>
          <pc:sldMk cId="689808391" sldId="280"/>
        </pc:sldMkLst>
        <pc:spChg chg="mod">
          <ac:chgData name="杨 智雄" userId="aa7ef57d9e6630de" providerId="LiveId" clId="{0DA54A7F-491E-462C-B894-391F2BD7CB9F}" dt="2019-09-23T18:51:07.448" v="672" actId="20577"/>
          <ac:spMkLst>
            <pc:docMk/>
            <pc:sldMk cId="689808391" sldId="280"/>
            <ac:spMk id="2" creationId="{00000000-0000-0000-0000-000000000000}"/>
          </ac:spMkLst>
        </pc:spChg>
        <pc:spChg chg="mod">
          <ac:chgData name="杨 智雄" userId="aa7ef57d9e6630de" providerId="LiveId" clId="{0DA54A7F-491E-462C-B894-391F2BD7CB9F}" dt="2019-09-23T18:39:16.418" v="216"/>
          <ac:spMkLst>
            <pc:docMk/>
            <pc:sldMk cId="689808391" sldId="280"/>
            <ac:spMk id="3" creationId="{00000000-0000-0000-0000-000000000000}"/>
          </ac:spMkLst>
        </pc:spChg>
        <pc:spChg chg="add del mod">
          <ac:chgData name="杨 智雄" userId="aa7ef57d9e6630de" providerId="LiveId" clId="{0DA54A7F-491E-462C-B894-391F2BD7CB9F}" dt="2019-09-23T18:38:28.968" v="205"/>
          <ac:spMkLst>
            <pc:docMk/>
            <pc:sldMk cId="689808391" sldId="280"/>
            <ac:spMk id="5" creationId="{B9B51411-1DE7-4A33-BF6F-2AF5FD95B047}"/>
          </ac:spMkLst>
        </pc:spChg>
        <pc:spChg chg="add del mod">
          <ac:chgData name="杨 智雄" userId="aa7ef57d9e6630de" providerId="LiveId" clId="{0DA54A7F-491E-462C-B894-391F2BD7CB9F}" dt="2019-09-23T18:37:59.748" v="195"/>
          <ac:spMkLst>
            <pc:docMk/>
            <pc:sldMk cId="689808391" sldId="280"/>
            <ac:spMk id="6" creationId="{31EAB8D7-0F66-46B7-8632-242BDB7FCDD4}"/>
          </ac:spMkLst>
        </pc:spChg>
        <pc:spChg chg="add del">
          <ac:chgData name="杨 智雄" userId="aa7ef57d9e6630de" providerId="LiveId" clId="{0DA54A7F-491E-462C-B894-391F2BD7CB9F}" dt="2019-09-23T18:39:13.059" v="213"/>
          <ac:spMkLst>
            <pc:docMk/>
            <pc:sldMk cId="689808391" sldId="280"/>
            <ac:spMk id="9" creationId="{B75E8A35-4FD8-4F62-B2AE-593568057D4F}"/>
          </ac:spMkLst>
        </pc:spChg>
        <pc:picChg chg="add mod">
          <ac:chgData name="杨 智雄" userId="aa7ef57d9e6630de" providerId="LiveId" clId="{0DA54A7F-491E-462C-B894-391F2BD7CB9F}" dt="2019-09-23T18:39:21.388" v="217" actId="1076"/>
          <ac:picMkLst>
            <pc:docMk/>
            <pc:sldMk cId="689808391" sldId="280"/>
            <ac:picMk id="8" creationId="{D941251A-9690-45CC-BF2D-D9E43B4C7974}"/>
          </ac:picMkLst>
        </pc:picChg>
      </pc:sldChg>
      <pc:sldChg chg="add">
        <pc:chgData name="杨 智雄" userId="aa7ef57d9e6630de" providerId="LiveId" clId="{0DA54A7F-491E-462C-B894-391F2BD7CB9F}" dt="2019-09-23T19:02:21.628" v="749"/>
        <pc:sldMkLst>
          <pc:docMk/>
          <pc:sldMk cId="579221497" sldId="281"/>
        </pc:sldMkLst>
      </pc:sldChg>
      <pc:sldChg chg="add">
        <pc:chgData name="杨 智雄" userId="aa7ef57d9e6630de" providerId="LiveId" clId="{0DA54A7F-491E-462C-B894-391F2BD7CB9F}" dt="2019-09-23T19:02:21.628" v="749"/>
        <pc:sldMkLst>
          <pc:docMk/>
          <pc:sldMk cId="3779065977" sldId="282"/>
        </pc:sldMkLst>
      </pc:sldChg>
      <pc:sldChg chg="add">
        <pc:chgData name="杨 智雄" userId="aa7ef57d9e6630de" providerId="LiveId" clId="{0DA54A7F-491E-462C-B894-391F2BD7CB9F}" dt="2019-09-23T19:02:21.628" v="749"/>
        <pc:sldMkLst>
          <pc:docMk/>
          <pc:sldMk cId="785166932" sldId="283"/>
        </pc:sldMkLst>
      </pc:sldChg>
      <pc:sldChg chg="add">
        <pc:chgData name="杨 智雄" userId="aa7ef57d9e6630de" providerId="LiveId" clId="{0DA54A7F-491E-462C-B894-391F2BD7CB9F}" dt="2019-09-23T19:02:21.628" v="749"/>
        <pc:sldMkLst>
          <pc:docMk/>
          <pc:sldMk cId="3742793197" sldId="286"/>
        </pc:sldMkLst>
      </pc:sldChg>
      <pc:sldChg chg="modSp">
        <pc:chgData name="杨 智雄" userId="aa7ef57d9e6630de" providerId="LiveId" clId="{0DA54A7F-491E-462C-B894-391F2BD7CB9F}" dt="2019-09-23T18:30:10.979" v="190" actId="1076"/>
        <pc:sldMkLst>
          <pc:docMk/>
          <pc:sldMk cId="2839314628" sldId="299"/>
        </pc:sldMkLst>
        <pc:spChg chg="mod">
          <ac:chgData name="杨 智雄" userId="aa7ef57d9e6630de" providerId="LiveId" clId="{0DA54A7F-491E-462C-B894-391F2BD7CB9F}" dt="2019-09-23T18:30:10.979" v="190" actId="1076"/>
          <ac:spMkLst>
            <pc:docMk/>
            <pc:sldMk cId="2839314628" sldId="299"/>
            <ac:spMk id="3" creationId="{00000000-0000-0000-0000-000000000000}"/>
          </ac:spMkLst>
        </pc:spChg>
      </pc:sldChg>
      <pc:sldChg chg="modSp">
        <pc:chgData name="杨 智雄" userId="aa7ef57d9e6630de" providerId="LiveId" clId="{0DA54A7F-491E-462C-B894-391F2BD7CB9F}" dt="2019-10-01T14:47:20.152" v="1557" actId="20577"/>
        <pc:sldMkLst>
          <pc:docMk/>
          <pc:sldMk cId="1250744466" sldId="309"/>
        </pc:sldMkLst>
        <pc:spChg chg="mod">
          <ac:chgData name="杨 智雄" userId="aa7ef57d9e6630de" providerId="LiveId" clId="{0DA54A7F-491E-462C-B894-391F2BD7CB9F}" dt="2019-10-01T14:46:52.296" v="1533" actId="20577"/>
          <ac:spMkLst>
            <pc:docMk/>
            <pc:sldMk cId="1250744466" sldId="309"/>
            <ac:spMk id="2" creationId="{00000000-0000-0000-0000-000000000000}"/>
          </ac:spMkLst>
        </pc:spChg>
        <pc:spChg chg="mod">
          <ac:chgData name="杨 智雄" userId="aa7ef57d9e6630de" providerId="LiveId" clId="{0DA54A7F-491E-462C-B894-391F2BD7CB9F}" dt="2019-10-01T14:47:20.152" v="1557" actId="20577"/>
          <ac:spMkLst>
            <pc:docMk/>
            <pc:sldMk cId="1250744466" sldId="309"/>
            <ac:spMk id="3" creationId="{00000000-0000-0000-0000-000000000000}"/>
          </ac:spMkLst>
        </pc:spChg>
        <pc:spChg chg="mod">
          <ac:chgData name="杨 智雄" userId="aa7ef57d9e6630de" providerId="LiveId" clId="{0DA54A7F-491E-462C-B894-391F2BD7CB9F}" dt="2019-10-01T14:46:34.858" v="1517" actId="20577"/>
          <ac:spMkLst>
            <pc:docMk/>
            <pc:sldMk cId="1250744466" sldId="309"/>
            <ac:spMk id="14" creationId="{00000000-0000-0000-0000-000000000000}"/>
          </ac:spMkLst>
        </pc:spChg>
      </pc:sldChg>
      <pc:sldChg chg="modSp add">
        <pc:chgData name="杨 智雄" userId="aa7ef57d9e6630de" providerId="LiveId" clId="{0DA54A7F-491E-462C-B894-391F2BD7CB9F}" dt="2019-10-01T14:14:12.471" v="980" actId="313"/>
        <pc:sldMkLst>
          <pc:docMk/>
          <pc:sldMk cId="3681389427" sldId="312"/>
        </pc:sldMkLst>
        <pc:spChg chg="mod">
          <ac:chgData name="杨 智雄" userId="aa7ef57d9e6630de" providerId="LiveId" clId="{0DA54A7F-491E-462C-B894-391F2BD7CB9F}" dt="2019-10-01T14:11:52.345" v="851" actId="20577"/>
          <ac:spMkLst>
            <pc:docMk/>
            <pc:sldMk cId="3681389427" sldId="312"/>
            <ac:spMk id="2" creationId="{4258128A-FE7E-44DF-8CD5-84764B9A2D9A}"/>
          </ac:spMkLst>
        </pc:spChg>
        <pc:spChg chg="mod">
          <ac:chgData name="杨 智雄" userId="aa7ef57d9e6630de" providerId="LiveId" clId="{0DA54A7F-491E-462C-B894-391F2BD7CB9F}" dt="2019-10-01T14:14:12.471" v="980" actId="313"/>
          <ac:spMkLst>
            <pc:docMk/>
            <pc:sldMk cId="3681389427" sldId="312"/>
            <ac:spMk id="3" creationId="{60560E5D-9EEF-43A5-86D3-543F4B8F7823}"/>
          </ac:spMkLst>
        </pc:spChg>
      </pc:sldChg>
      <pc:sldChg chg="addSp delSp modSp add">
        <pc:chgData name="杨 智雄" userId="aa7ef57d9e6630de" providerId="LiveId" clId="{0DA54A7F-491E-462C-B894-391F2BD7CB9F}" dt="2019-10-01T14:26:04.816" v="1149" actId="20577"/>
        <pc:sldMkLst>
          <pc:docMk/>
          <pc:sldMk cId="969145101" sldId="313"/>
        </pc:sldMkLst>
        <pc:spChg chg="mod">
          <ac:chgData name="杨 智雄" userId="aa7ef57d9e6630de" providerId="LiveId" clId="{0DA54A7F-491E-462C-B894-391F2BD7CB9F}" dt="2019-10-01T14:22:56.685" v="1058" actId="20577"/>
          <ac:spMkLst>
            <pc:docMk/>
            <pc:sldMk cId="969145101" sldId="313"/>
            <ac:spMk id="2" creationId="{2AEE658E-C9E2-4BA5-8451-B05E20FAA897}"/>
          </ac:spMkLst>
        </pc:spChg>
        <pc:spChg chg="mod">
          <ac:chgData name="杨 智雄" userId="aa7ef57d9e6630de" providerId="LiveId" clId="{0DA54A7F-491E-462C-B894-391F2BD7CB9F}" dt="2019-10-01T14:26:04.816" v="1149" actId="20577"/>
          <ac:spMkLst>
            <pc:docMk/>
            <pc:sldMk cId="969145101" sldId="313"/>
            <ac:spMk id="3" creationId="{D1EB3C53-9AF9-4322-A556-15CD6959CD00}"/>
          </ac:spMkLst>
        </pc:spChg>
        <pc:spChg chg="del">
          <ac:chgData name="杨 智雄" userId="aa7ef57d9e6630de" providerId="LiveId" clId="{0DA54A7F-491E-462C-B894-391F2BD7CB9F}" dt="2019-10-01T14:25:18.200" v="1125" actId="478"/>
          <ac:spMkLst>
            <pc:docMk/>
            <pc:sldMk cId="969145101" sldId="313"/>
            <ac:spMk id="5" creationId="{AB6B2558-C2D7-44F1-9842-D1B16D42587F}"/>
          </ac:spMkLst>
        </pc:spChg>
        <pc:spChg chg="mod">
          <ac:chgData name="杨 智雄" userId="aa7ef57d9e6630de" providerId="LiveId" clId="{0DA54A7F-491E-462C-B894-391F2BD7CB9F}" dt="2019-10-01T14:25:36.737" v="1147" actId="20577"/>
          <ac:spMkLst>
            <pc:docMk/>
            <pc:sldMk cId="969145101" sldId="313"/>
            <ac:spMk id="9" creationId="{D17F1867-BF80-4783-806A-A0D04467F276}"/>
          </ac:spMkLst>
        </pc:spChg>
        <pc:grpChg chg="add">
          <ac:chgData name="杨 智雄" userId="aa7ef57d9e6630de" providerId="LiveId" clId="{0DA54A7F-491E-462C-B894-391F2BD7CB9F}" dt="2019-10-01T14:25:19.482" v="1126"/>
          <ac:grpSpMkLst>
            <pc:docMk/>
            <pc:sldMk cId="969145101" sldId="313"/>
            <ac:grpSpMk id="6" creationId="{4FD061C8-E54F-4707-8A7E-CE1FD75E4F48}"/>
          </ac:grpSpMkLst>
        </pc:grpChg>
      </pc:sldChg>
      <pc:sldChg chg="modSp add del">
        <pc:chgData name="杨 智雄" userId="aa7ef57d9e6630de" providerId="LiveId" clId="{0DA54A7F-491E-462C-B894-391F2BD7CB9F}" dt="2019-10-01T14:32:27.389" v="1215" actId="2696"/>
        <pc:sldMkLst>
          <pc:docMk/>
          <pc:sldMk cId="2864675492" sldId="314"/>
        </pc:sldMkLst>
        <pc:spChg chg="mod">
          <ac:chgData name="杨 智雄" userId="aa7ef57d9e6630de" providerId="LiveId" clId="{0DA54A7F-491E-462C-B894-391F2BD7CB9F}" dt="2019-10-01T14:28:43.544" v="1214" actId="20577"/>
          <ac:spMkLst>
            <pc:docMk/>
            <pc:sldMk cId="2864675492" sldId="314"/>
            <ac:spMk id="2" creationId="{EE39037A-228A-4B0B-8547-8B63778953D6}"/>
          </ac:spMkLst>
        </pc:spChg>
      </pc:sldChg>
    </pc:docChg>
  </pc:docChgLst>
  <pc:docChgLst>
    <pc:chgData userId="aa7ef57d9e6630de" providerId="LiveId" clId="{36186429-BAC6-4C5A-97A2-4369143E874C}"/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BA885-48CD-4EF3-988F-10703D064303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5AD45-07F8-47B1-8794-7729E1812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3234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7A00CA-AE8C-42EE-BCC5-F0328ECC7856}" type="datetimeFigureOut">
              <a:rPr lang="en-US" smtClean="0"/>
              <a:t>10/28/2019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01F3B-55EC-45FC-BAF2-D136916A4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148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2286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2137"/>
            <a:ext cx="2590800" cy="7692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" y="1981200"/>
            <a:ext cx="8686800" cy="1298575"/>
          </a:xfrm>
          <a:prstGeom prst="rect">
            <a:avLst/>
          </a:prstGeom>
        </p:spPr>
        <p:txBody>
          <a:bodyPr anchor="ctr" anchorCtr="0"/>
          <a:lstStyle>
            <a:lvl1pPr>
              <a:defRPr sz="3200" baseline="0">
                <a:solidFill>
                  <a:srgbClr val="CC000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572000"/>
            <a:ext cx="6400800" cy="2057400"/>
          </a:xfrm>
          <a:prstGeom prst="rect">
            <a:avLst/>
          </a:prstGeom>
        </p:spPr>
        <p:txBody>
          <a:bodyPr anchor="t" anchorCtr="1"/>
          <a:lstStyle>
            <a:lvl1pPr marL="0" indent="0" algn="ctr">
              <a:spcBef>
                <a:spcPts val="0"/>
              </a:spcBef>
              <a:buNone/>
              <a:defRPr sz="2200" b="1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Name in Line 1; Affiliation and collaborators in subsequent lines (20 </a:t>
            </a:r>
            <a:r>
              <a:rPr lang="en-US" dirty="0" err="1"/>
              <a:t>pt</a:t>
            </a:r>
            <a:r>
              <a:rPr lang="en-US" dirty="0"/>
              <a:t> and 18 </a:t>
            </a:r>
            <a:r>
              <a:rPr lang="en-US" dirty="0" err="1"/>
              <a:t>pt</a:t>
            </a:r>
            <a:r>
              <a:rPr lang="en-US" dirty="0"/>
              <a:t>)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3581400"/>
            <a:ext cx="4876800" cy="838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spcBef>
                <a:spcPts val="0"/>
              </a:spcBef>
              <a:buNone/>
              <a:defRPr sz="1600" baseline="0">
                <a:latin typeface="+mn-lt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/>
              <a:t>Occasion and Date of the Talk in Line 1 and Line 2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2666"/>
            <a:ext cx="2921211" cy="914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2747962"/>
            <a:ext cx="8686800" cy="1362075"/>
          </a:xfrm>
          <a:prstGeom prst="rect">
            <a:avLst/>
          </a:prstGeom>
        </p:spPr>
        <p:txBody>
          <a:bodyPr anchor="ctr" anchorCtr="0"/>
          <a:lstStyle>
            <a:lvl1pPr algn="ctr">
              <a:defRPr sz="2800" b="0" i="0" cap="none" baseline="0">
                <a:solidFill>
                  <a:srgbClr val="CC0000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2286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5" name="Picture 4" descr="Dharun Ravi and Molly Wei Charged (Video)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71"/>
          <a:stretch/>
        </p:blipFill>
        <p:spPr bwMode="auto">
          <a:xfrm>
            <a:off x="8135690" y="6334460"/>
            <a:ext cx="100831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28600" y="0"/>
            <a:ext cx="8686800" cy="762000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28600" y="1143000"/>
            <a:ext cx="8686800" cy="2359511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600"/>
              </a:spcBef>
              <a:buNone/>
              <a:defRPr sz="2000" baseline="0">
                <a:solidFill>
                  <a:srgbClr val="0000CC"/>
                </a:solidFill>
                <a:latin typeface="+mj-lt"/>
              </a:defRPr>
            </a:lvl1pPr>
            <a:lvl2pPr marL="287338" indent="-287338"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defRPr sz="1800" baseline="0">
                <a:latin typeface="+mn-lt"/>
              </a:defRPr>
            </a:lvl2pPr>
            <a:lvl3pPr marL="504825" indent="-228600">
              <a:spcBef>
                <a:spcPts val="800"/>
              </a:spcBef>
              <a:buClr>
                <a:schemeClr val="tx1"/>
              </a:buClr>
              <a:defRPr sz="1800" baseline="0">
                <a:latin typeface="+mn-lt"/>
              </a:defRPr>
            </a:lvl3pPr>
            <a:lvl4pPr marL="739775" indent="-228600">
              <a:spcBef>
                <a:spcPts val="600"/>
              </a:spcBef>
              <a:buClr>
                <a:schemeClr val="tx1"/>
              </a:buClr>
              <a:defRPr sz="1600" baseline="0">
                <a:latin typeface="+mn-lt"/>
              </a:defRPr>
            </a:lvl4pPr>
            <a:lvl5pPr marL="966788" indent="-233363">
              <a:spcBef>
                <a:spcPts val="600"/>
              </a:spcBef>
              <a:buClr>
                <a:schemeClr val="tx1"/>
              </a:buClr>
              <a:defRPr sz="1600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28600" y="6618642"/>
            <a:ext cx="8686800" cy="2286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228600" y="3886200"/>
            <a:ext cx="8686800" cy="2359511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600"/>
              </a:spcBef>
              <a:buNone/>
              <a:defRPr sz="2000" baseline="0">
                <a:solidFill>
                  <a:srgbClr val="0000CC"/>
                </a:solidFill>
                <a:latin typeface="+mj-lt"/>
              </a:defRPr>
            </a:lvl1pPr>
            <a:lvl2pPr marL="287338" indent="-287338">
              <a:spcBef>
                <a:spcPts val="800"/>
              </a:spcBef>
              <a:buClr>
                <a:schemeClr val="tx1"/>
              </a:buClr>
              <a:buFont typeface="Arial" pitchFamily="34" charset="0"/>
              <a:buChar char="•"/>
              <a:defRPr sz="1800" baseline="0">
                <a:latin typeface="+mn-lt"/>
              </a:defRPr>
            </a:lvl2pPr>
            <a:lvl3pPr marL="504825" indent="-228600">
              <a:spcBef>
                <a:spcPts val="800"/>
              </a:spcBef>
              <a:buClr>
                <a:schemeClr val="tx1"/>
              </a:buClr>
              <a:defRPr sz="1800" baseline="0">
                <a:latin typeface="+mn-lt"/>
              </a:defRPr>
            </a:lvl3pPr>
            <a:lvl4pPr marL="739775" indent="-228600">
              <a:spcBef>
                <a:spcPts val="600"/>
              </a:spcBef>
              <a:buClr>
                <a:schemeClr val="tx1"/>
              </a:buClr>
              <a:defRPr sz="1600" baseline="0">
                <a:latin typeface="+mn-lt"/>
              </a:defRPr>
            </a:lvl4pPr>
            <a:lvl5pPr marL="966788" indent="-233363">
              <a:spcBef>
                <a:spcPts val="600"/>
              </a:spcBef>
              <a:buClr>
                <a:schemeClr val="tx1"/>
              </a:buClr>
              <a:defRPr sz="1600" baseline="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Dharun Ravi and Molly Wei Charged (Video)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71"/>
          <a:stretch/>
        </p:blipFill>
        <p:spPr bwMode="auto">
          <a:xfrm>
            <a:off x="8135690" y="6334460"/>
            <a:ext cx="100831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2286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3" name="Picture 2" descr="Dharun Ravi and Molly Wei Charged (Video)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71"/>
          <a:stretch/>
        </p:blipFill>
        <p:spPr bwMode="auto">
          <a:xfrm>
            <a:off x="8135690" y="6334460"/>
            <a:ext cx="1008310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C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4" r:id="rId3"/>
    <p:sldLayoutId id="2147483655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inspirelab.us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905000"/>
            <a:ext cx="8686800" cy="1298575"/>
          </a:xfrm>
        </p:spPr>
        <p:txBody>
          <a:bodyPr/>
          <a:lstStyle/>
          <a:p>
            <a:r>
              <a:rPr lang="en-US" dirty="0"/>
              <a:t>Model-based and Learning-based Computational Methods: Closing the Gap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2057400"/>
          </a:xfrm>
        </p:spPr>
        <p:txBody>
          <a:bodyPr/>
          <a:lstStyle/>
          <a:p>
            <a:r>
              <a:rPr lang="en-US" b="0" dirty="0"/>
              <a:t>Waheed U. Bajwa</a:t>
            </a:r>
          </a:p>
          <a:p>
            <a:r>
              <a:rPr lang="en-US" b="0" dirty="0"/>
              <a:t>Department of Electrical and Computer Engineering</a:t>
            </a:r>
            <a:br>
              <a:rPr lang="en-US" b="0" dirty="0"/>
            </a:br>
            <a:r>
              <a:rPr lang="en-US" b="0" dirty="0"/>
              <a:t>Department of Statistics</a:t>
            </a:r>
          </a:p>
          <a:p>
            <a:r>
              <a:rPr lang="en-US" b="0" dirty="0"/>
              <a:t>Rutgers University–New Brunswick</a:t>
            </a:r>
          </a:p>
          <a:p>
            <a:endParaRPr lang="en-US" b="0" dirty="0"/>
          </a:p>
          <a:p>
            <a:r>
              <a:rPr lang="en-US" b="0" dirty="0">
                <a:hlinkClick r:id="rId2"/>
              </a:rPr>
              <a:t>http://www.inspirelab.us</a:t>
            </a:r>
            <a:endParaRPr lang="en-US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133600" y="3352800"/>
            <a:ext cx="4876800" cy="838200"/>
          </a:xfrm>
        </p:spPr>
        <p:txBody>
          <a:bodyPr/>
          <a:lstStyle/>
          <a:p>
            <a:r>
              <a:rPr lang="en-US" dirty="0"/>
              <a:t>DANCE Workshop</a:t>
            </a:r>
          </a:p>
          <a:p>
            <a:r>
              <a:rPr lang="en-US" dirty="0"/>
              <a:t>Rice University</a:t>
            </a:r>
            <a:br>
              <a:rPr lang="en-US" dirty="0"/>
            </a:br>
            <a:r>
              <a:rPr lang="en-US" dirty="0"/>
              <a:t>October 28, 2019</a:t>
            </a:r>
          </a:p>
        </p:txBody>
      </p:sp>
      <p:pic>
        <p:nvPicPr>
          <p:cNvPr id="6" name="Picture 10" descr="http://web.engr.illinois.edu/~taoxie/aro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16" y="5449887"/>
            <a:ext cx="1217718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untconflictmgmtreu.files.wordpress.com/2011/02/nsf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165" y="4272064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015937C-4F09-DE48-8516-2658EAFEFC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412" y="5565032"/>
            <a:ext cx="1664507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E2688-13EA-4548-B48F-23CF63187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Theme 1: Inverse Problems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4973E9-90D7-4A3A-A25F-46E9635DBC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Image: “Using Deep Neural Networks for Inverse Problems in Imaging: Beyond Analytical Methods”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EC5C5C0-38FF-4F63-BEB1-5C0048D1E956}"/>
              </a:ext>
            </a:extLst>
          </p:cNvPr>
          <p:cNvSpPr/>
          <p:nvPr/>
        </p:nvSpPr>
        <p:spPr>
          <a:xfrm>
            <a:off x="123216" y="1152728"/>
            <a:ext cx="1828800" cy="13716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(Physical) Cause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F8D68D9-511B-4F82-A043-031E885FB2EE}"/>
              </a:ext>
            </a:extLst>
          </p:cNvPr>
          <p:cNvSpPr/>
          <p:nvPr/>
        </p:nvSpPr>
        <p:spPr>
          <a:xfrm>
            <a:off x="3323616" y="1152728"/>
            <a:ext cx="2286000" cy="13716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Mathematical model / Physical theory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9D541AF-90E5-48CA-9F83-C6184D26FE06}"/>
              </a:ext>
            </a:extLst>
          </p:cNvPr>
          <p:cNvSpPr/>
          <p:nvPr/>
        </p:nvSpPr>
        <p:spPr>
          <a:xfrm>
            <a:off x="6981216" y="1152728"/>
            <a:ext cx="18288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Measured data</a:t>
            </a:r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5E88AB69-E3B7-4245-AFAA-880DBB5E19F3}"/>
              </a:ext>
            </a:extLst>
          </p:cNvPr>
          <p:cNvSpPr/>
          <p:nvPr/>
        </p:nvSpPr>
        <p:spPr>
          <a:xfrm>
            <a:off x="2066316" y="1609928"/>
            <a:ext cx="1143000" cy="457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441D523-719A-48D6-8071-482983E9381A}"/>
              </a:ext>
            </a:extLst>
          </p:cNvPr>
          <p:cNvSpPr/>
          <p:nvPr/>
        </p:nvSpPr>
        <p:spPr>
          <a:xfrm>
            <a:off x="5723916" y="1609928"/>
            <a:ext cx="1143000" cy="457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937AB1F-9D07-4789-97E8-10F2EF18DE0A}"/>
              </a:ext>
            </a:extLst>
          </p:cNvPr>
          <p:cNvSpPr/>
          <p:nvPr/>
        </p:nvSpPr>
        <p:spPr>
          <a:xfrm>
            <a:off x="2637816" y="953606"/>
            <a:ext cx="6400800" cy="1828800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rrow: Curved Up 12">
            <a:extLst>
              <a:ext uri="{FF2B5EF4-FFF2-40B4-BE49-F238E27FC236}">
                <a16:creationId xmlns:a16="http://schemas.microsoft.com/office/drawing/2014/main" id="{2C9BF17C-C624-4207-A810-D05ACCC2890A}"/>
              </a:ext>
            </a:extLst>
          </p:cNvPr>
          <p:cNvSpPr/>
          <p:nvPr/>
        </p:nvSpPr>
        <p:spPr>
          <a:xfrm flipH="1">
            <a:off x="914400" y="2857500"/>
            <a:ext cx="5029200" cy="617411"/>
          </a:xfrm>
          <a:prstGeom prst="curvedUpArrow">
            <a:avLst>
              <a:gd name="adj1" fmla="val 34305"/>
              <a:gd name="adj2" fmla="val 10715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196" name="Picture 4" descr="Image result for inverse problem">
            <a:extLst>
              <a:ext uri="{FF2B5EF4-FFF2-40B4-BE49-F238E27FC236}">
                <a16:creationId xmlns:a16="http://schemas.microsoft.com/office/drawing/2014/main" id="{8479C39A-09B7-4CA5-AE20-E706F4D6C0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34"/>
          <a:stretch/>
        </p:blipFill>
        <p:spPr bwMode="auto">
          <a:xfrm>
            <a:off x="649251" y="3771900"/>
            <a:ext cx="7845498" cy="258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Image result for question mark">
            <a:extLst>
              <a:ext uri="{FF2B5EF4-FFF2-40B4-BE49-F238E27FC236}">
                <a16:creationId xmlns:a16="http://schemas.microsoft.com/office/drawing/2014/main" id="{35B36992-33F5-4D11-974E-85BCFF48A8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16" y="2709005"/>
            <a:ext cx="82190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99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796F0-4B0B-4B3E-AA0C-0D14B1F35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Inverse Problems: Parallels with Dark Matter Direct Detection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EE3099-93E8-4B7D-A3E3-1FB86AD52D2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Images taken from Google Images</a:t>
            </a:r>
          </a:p>
        </p:txBody>
      </p:sp>
      <p:pic>
        <p:nvPicPr>
          <p:cNvPr id="1028" name="Picture 4" descr="Image result for sensory stimulus">
            <a:extLst>
              <a:ext uri="{FF2B5EF4-FFF2-40B4-BE49-F238E27FC236}">
                <a16:creationId xmlns:a16="http://schemas.microsoft.com/office/drawing/2014/main" id="{731EBB86-9A12-4E98-979D-99A320674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402" y="1350820"/>
            <a:ext cx="329901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neuron firing">
            <a:extLst>
              <a:ext uri="{FF2B5EF4-FFF2-40B4-BE49-F238E27FC236}">
                <a16:creationId xmlns:a16="http://schemas.microsoft.com/office/drawing/2014/main" id="{841D636F-FF34-45A5-84AC-41A3BFB13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350820"/>
            <a:ext cx="274320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91B625-92BD-4C42-9268-2FBA89D14991}"/>
              </a:ext>
            </a:extLst>
          </p:cNvPr>
          <p:cNvSpPr/>
          <p:nvPr/>
        </p:nvSpPr>
        <p:spPr>
          <a:xfrm>
            <a:off x="1447800" y="1203284"/>
            <a:ext cx="7467600" cy="2123872"/>
          </a:xfrm>
          <a:prstGeom prst="round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5A5B5E29-9668-4A54-B244-6098C5909653}"/>
              </a:ext>
            </a:extLst>
          </p:cNvPr>
          <p:cNvSpPr/>
          <p:nvPr/>
        </p:nvSpPr>
        <p:spPr>
          <a:xfrm>
            <a:off x="5038521" y="1912077"/>
            <a:ext cx="774972" cy="457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762E52-36E8-4FF1-9851-9F5DFD287539}"/>
              </a:ext>
            </a:extLst>
          </p:cNvPr>
          <p:cNvSpPr txBox="1"/>
          <p:nvPr/>
        </p:nvSpPr>
        <p:spPr>
          <a:xfrm>
            <a:off x="337276" y="2107667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CC0000"/>
                </a:solidFill>
              </a:rPr>
              <a:t>Cause</a:t>
            </a:r>
          </a:p>
        </p:txBody>
      </p:sp>
      <p:pic>
        <p:nvPicPr>
          <p:cNvPr id="1042" name="Picture 18" descr="Related image">
            <a:extLst>
              <a:ext uri="{FF2B5EF4-FFF2-40B4-BE49-F238E27FC236}">
                <a16:creationId xmlns:a16="http://schemas.microsoft.com/office/drawing/2014/main" id="{F6697FED-02C7-4F9F-8F21-A008E063B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967" b="93156" l="10000" r="90000">
                        <a14:foregroundMark x1="51823" y1="10233" x2="51823" y2="10233"/>
                        <a14:foregroundMark x1="51823" y1="10233" x2="51823" y2="10233"/>
                        <a14:foregroundMark x1="54740" y1="93156" x2="54740" y2="931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305" y="3752524"/>
            <a:ext cx="233299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2D1CA2D-358E-4AFC-ADA3-74E555C030C2}"/>
              </a:ext>
            </a:extLst>
          </p:cNvPr>
          <p:cNvSpPr/>
          <p:nvPr/>
        </p:nvSpPr>
        <p:spPr>
          <a:xfrm>
            <a:off x="5996305" y="3732475"/>
            <a:ext cx="2332990" cy="1848849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6261D8B-AE7D-480B-899A-3D8070B03D96}"/>
              </a:ext>
            </a:extLst>
          </p:cNvPr>
          <p:cNvSpPr txBox="1"/>
          <p:nvPr/>
        </p:nvSpPr>
        <p:spPr>
          <a:xfrm>
            <a:off x="5504718" y="5572780"/>
            <a:ext cx="33161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accent3">
                    <a:lumMod val="75000"/>
                  </a:schemeClr>
                </a:solidFill>
              </a:rPr>
              <a:t>Mathematical Model</a:t>
            </a:r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DAC23F07-8ABB-42BC-B849-C9CA17925886}"/>
              </a:ext>
            </a:extLst>
          </p:cNvPr>
          <p:cNvSpPr/>
          <p:nvPr/>
        </p:nvSpPr>
        <p:spPr>
          <a:xfrm rot="5400000">
            <a:off x="6983648" y="3295541"/>
            <a:ext cx="358304" cy="457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44" name="Picture 20" descr="Related image">
            <a:extLst>
              <a:ext uri="{FF2B5EF4-FFF2-40B4-BE49-F238E27FC236}">
                <a16:creationId xmlns:a16="http://schemas.microsoft.com/office/drawing/2014/main" id="{38E66F2E-8622-4888-8FC0-15EF4F1279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4" t="16667" r="4104"/>
          <a:stretch/>
        </p:blipFill>
        <p:spPr bwMode="auto">
          <a:xfrm>
            <a:off x="3745865" y="3817401"/>
            <a:ext cx="1435735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Image result for eeg time series">
            <a:extLst>
              <a:ext uri="{FF2B5EF4-FFF2-40B4-BE49-F238E27FC236}">
                <a16:creationId xmlns:a16="http://schemas.microsoft.com/office/drawing/2014/main" id="{6141554B-9E33-4E9B-B695-6782CF44F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44" y="3852070"/>
            <a:ext cx="2965096" cy="173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D302E7F-6069-4F3B-AC79-6B19484DAD87}"/>
              </a:ext>
            </a:extLst>
          </p:cNvPr>
          <p:cNvSpPr/>
          <p:nvPr/>
        </p:nvSpPr>
        <p:spPr>
          <a:xfrm>
            <a:off x="101710" y="3761657"/>
            <a:ext cx="5308489" cy="1848849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E678F973-FFBD-4705-BBA3-712F44D36779}"/>
              </a:ext>
            </a:extLst>
          </p:cNvPr>
          <p:cNvSpPr/>
          <p:nvPr/>
        </p:nvSpPr>
        <p:spPr>
          <a:xfrm rot="10800000">
            <a:off x="5410199" y="4424027"/>
            <a:ext cx="582446" cy="457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3DAE7AD-C7AC-4968-B9B2-6006FE433C0B}"/>
              </a:ext>
            </a:extLst>
          </p:cNvPr>
          <p:cNvSpPr txBox="1"/>
          <p:nvPr/>
        </p:nvSpPr>
        <p:spPr>
          <a:xfrm>
            <a:off x="436840" y="5572780"/>
            <a:ext cx="4744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CC"/>
                </a:solidFill>
              </a:rPr>
              <a:t>Multichannel Time-series Data</a:t>
            </a:r>
          </a:p>
        </p:txBody>
      </p:sp>
    </p:spTree>
    <p:extLst>
      <p:ext uri="{BB962C8B-B14F-4D97-AF65-F5344CB8AC3E}">
        <p14:creationId xmlns:p14="http://schemas.microsoft.com/office/powerpoint/2010/main" val="2404240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5137A-3907-4E3C-AED7-9ADB3061B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Theme 2: Non-Euclidean Data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D5F0A8-E283-49D1-818A-D60E6A74EA9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28600" y="5805402"/>
            <a:ext cx="8839200" cy="52555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Left image: “Big Data Analysis with Signal Processing on Graphs: Representation and processing of massive data sets with irregular structure”; Right image: “Insights into multimodal imaging classification of ADHD”</a:t>
            </a:r>
          </a:p>
        </p:txBody>
      </p:sp>
      <p:pic>
        <p:nvPicPr>
          <p:cNvPr id="7170" name="Picture 2" descr="Related image">
            <a:extLst>
              <a:ext uri="{FF2B5EF4-FFF2-40B4-BE49-F238E27FC236}">
                <a16:creationId xmlns:a16="http://schemas.microsoft.com/office/drawing/2014/main" id="{6A462EDC-C146-4555-99E4-C0C0AC7FA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3542947" cy="461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Related image">
            <a:extLst>
              <a:ext uri="{FF2B5EF4-FFF2-40B4-BE49-F238E27FC236}">
                <a16:creationId xmlns:a16="http://schemas.microsoft.com/office/drawing/2014/main" id="{835ACE78-8CB8-492A-B34A-F004EC668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305680"/>
            <a:ext cx="4724400" cy="382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617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1A889-479F-4490-9B59-BA1945142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Theme 3: Understanding Optimization Landscapes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EB1669-E921-4171-B116-AA2BBAA80D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i="1" dirty="0"/>
              <a:t>Off the Convex Path Blog</a:t>
            </a:r>
            <a:r>
              <a:rPr lang="en-US" dirty="0"/>
              <a:t>: https://www.offconvex.org/2018/11/07/optimization-beyond-landscape/</a:t>
            </a:r>
            <a:endParaRPr lang="en-US" i="1" dirty="0"/>
          </a:p>
        </p:txBody>
      </p:sp>
      <p:pic>
        <p:nvPicPr>
          <p:cNvPr id="2050" name="Picture 2" descr="Image result for strict saddle landscapes">
            <a:extLst>
              <a:ext uri="{FF2B5EF4-FFF2-40B4-BE49-F238E27FC236}">
                <a16:creationId xmlns:a16="http://schemas.microsoft.com/office/drawing/2014/main" id="{A08BED82-57BE-4DF9-8811-228771B42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80" y="914400"/>
            <a:ext cx="702564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2355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D2F82-C164-46CD-8B33-B129224A0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Theme 4: Multidimensional Data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05965B-298E-4A06-B39E-8CAC4445A3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Images taken from Google Images</a:t>
            </a:r>
          </a:p>
        </p:txBody>
      </p:sp>
      <p:pic>
        <p:nvPicPr>
          <p:cNvPr id="6148" name="Picture 4" descr="Image result for tensor data">
            <a:extLst>
              <a:ext uri="{FF2B5EF4-FFF2-40B4-BE49-F238E27FC236}">
                <a16:creationId xmlns:a16="http://schemas.microsoft.com/office/drawing/2014/main" id="{F6090A12-67F7-4F86-AD46-A34603910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7643"/>
            <a:ext cx="4182833" cy="345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Image result for tensor data">
            <a:extLst>
              <a:ext uri="{FF2B5EF4-FFF2-40B4-BE49-F238E27FC236}">
                <a16:creationId xmlns:a16="http://schemas.microsoft.com/office/drawing/2014/main" id="{225258E8-4930-47A1-864B-092121093E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896129"/>
            <a:ext cx="5105400" cy="31463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2216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95266-6D74-404D-B68A-530AA6140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Theme 5: Distributed Machine Learning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8B8751-42C2-43E9-93E1-E40CDF43CE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C25ABAF-6153-425C-A884-74142A8BD2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2606"/>
            <a:ext cx="9144000" cy="337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810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6543</TotalTime>
  <Words>162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Model-based and Learning-based Computational Methods: Closing the Gap</vt:lpstr>
      <vt:lpstr>Research Theme 1: Inverse Problems</vt:lpstr>
      <vt:lpstr>Inverse Problems: Parallels with Dark Matter Direct Detection</vt:lpstr>
      <vt:lpstr>Research Theme 2: Non-Euclidean Data</vt:lpstr>
      <vt:lpstr>Research Theme 3: Understanding Optimization Landscapes</vt:lpstr>
      <vt:lpstr>Research Theme 4: Multidimensional Data</vt:lpstr>
      <vt:lpstr>Research Theme 5: Distributed Machine Learning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Waheed Bajwa</dc:creator>
  <cp:lastModifiedBy>Waheed U. Bajwa</cp:lastModifiedBy>
  <cp:revision>371</cp:revision>
  <dcterms:created xsi:type="dcterms:W3CDTF">2010-02-21T19:38:54Z</dcterms:created>
  <dcterms:modified xsi:type="dcterms:W3CDTF">2019-10-28T16:49:32Z</dcterms:modified>
</cp:coreProperties>
</file>