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267" r:id="rId3"/>
    <p:sldId id="269" r:id="rId4"/>
    <p:sldId id="270" r:id="rId5"/>
    <p:sldId id="262" r:id="rId6"/>
    <p:sldId id="266" r:id="rId7"/>
    <p:sldId id="271" r:id="rId8"/>
    <p:sldId id="268" r:id="rId9"/>
    <p:sldId id="264" r:id="rId10"/>
    <p:sldId id="265" r:id="rId11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Figy, Terrance" initials="FT [2] [2] [2]" lastIdx="1" clrIdx="6"/>
  <p:cmAuthor id="1" name="Figy, Terrance" initials="FT" lastIdx="2" clrIdx="0"/>
  <p:cmAuthor id="2" name="Figy, Terrance" initials="FT [2]" lastIdx="1" clrIdx="1"/>
  <p:cmAuthor id="3" name="Figy, Terrance" initials="FT [3]" lastIdx="1" clrIdx="2"/>
  <p:cmAuthor id="4" name="Figy, Terrance" initials="FT [4]" lastIdx="1" clrIdx="3"/>
  <p:cmAuthor id="5" name="Figy, Terrance" initials="FT [2] [2]" lastIdx="1" clrIdx="4"/>
  <p:cmAuthor id="6" name="Figy, Terrance" initials="FT [2] [3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E81D6"/>
    <a:srgbClr val="FEB71A"/>
    <a:srgbClr val="72A7C0"/>
    <a:srgbClr val="705E5F"/>
    <a:srgbClr val="CC82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80BD9C-FBB3-D948-9808-8CC6AD7A4C44}" v="25" dt="2023-10-13T16:52:30.2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17"/>
    <p:restoredTop sz="94848"/>
  </p:normalViewPr>
  <p:slideViewPr>
    <p:cSldViewPr snapToGrid="0">
      <p:cViewPr varScale="1">
        <p:scale>
          <a:sx n="158" d="100"/>
          <a:sy n="158" d="100"/>
        </p:scale>
        <p:origin x="200" y="6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gy, Terrance" userId="8154669d-9889-4afd-9b94-860a46319bef" providerId="ADAL" clId="{F680BD9C-FBB3-D948-9808-8CC6AD7A4C44}"/>
    <pc:docChg chg="undo custSel addSld delSld modSld sldOrd">
      <pc:chgData name="Figy, Terrance" userId="8154669d-9889-4afd-9b94-860a46319bef" providerId="ADAL" clId="{F680BD9C-FBB3-D948-9808-8CC6AD7A4C44}" dt="2023-10-13T16:55:22.805" v="914" actId="20577"/>
      <pc:docMkLst>
        <pc:docMk/>
      </pc:docMkLst>
      <pc:sldChg chg="addSp modSp mod">
        <pc:chgData name="Figy, Terrance" userId="8154669d-9889-4afd-9b94-860a46319bef" providerId="ADAL" clId="{F680BD9C-FBB3-D948-9808-8CC6AD7A4C44}" dt="2023-10-13T16:55:22.805" v="914" actId="20577"/>
        <pc:sldMkLst>
          <pc:docMk/>
          <pc:sldMk cId="1804421494" sldId="262"/>
        </pc:sldMkLst>
        <pc:spChg chg="add mod">
          <ac:chgData name="Figy, Terrance" userId="8154669d-9889-4afd-9b94-860a46319bef" providerId="ADAL" clId="{F680BD9C-FBB3-D948-9808-8CC6AD7A4C44}" dt="2023-10-13T16:55:22.805" v="914" actId="20577"/>
          <ac:spMkLst>
            <pc:docMk/>
            <pc:sldMk cId="1804421494" sldId="262"/>
            <ac:spMk id="4" creationId="{C19BEF20-C59A-770A-5E67-A36F9878BB23}"/>
          </ac:spMkLst>
        </pc:spChg>
        <pc:picChg chg="add mod">
          <ac:chgData name="Figy, Terrance" userId="8154669d-9889-4afd-9b94-860a46319bef" providerId="ADAL" clId="{F680BD9C-FBB3-D948-9808-8CC6AD7A4C44}" dt="2023-10-13T16:50:00.701" v="644" actId="1076"/>
          <ac:picMkLst>
            <pc:docMk/>
            <pc:sldMk cId="1804421494" sldId="262"/>
            <ac:picMk id="6" creationId="{E4915B3C-2604-F0CA-A037-46D4EA566246}"/>
          </ac:picMkLst>
        </pc:picChg>
        <pc:picChg chg="add mod">
          <ac:chgData name="Figy, Terrance" userId="8154669d-9889-4afd-9b94-860a46319bef" providerId="ADAL" clId="{F680BD9C-FBB3-D948-9808-8CC6AD7A4C44}" dt="2023-10-13T16:50:36.814" v="648" actId="1076"/>
          <ac:picMkLst>
            <pc:docMk/>
            <pc:sldMk cId="1804421494" sldId="262"/>
            <ac:picMk id="8" creationId="{9E26EDFC-EE54-4CBD-D425-42445F6CA13F}"/>
          </ac:picMkLst>
        </pc:picChg>
        <pc:picChg chg="add mod">
          <ac:chgData name="Figy, Terrance" userId="8154669d-9889-4afd-9b94-860a46319bef" providerId="ADAL" clId="{F680BD9C-FBB3-D948-9808-8CC6AD7A4C44}" dt="2023-10-13T16:51:49.390" v="654" actId="1076"/>
          <ac:picMkLst>
            <pc:docMk/>
            <pc:sldMk cId="1804421494" sldId="262"/>
            <ac:picMk id="10" creationId="{736067E3-5B58-E731-2216-7E3415BAE4A1}"/>
          </ac:picMkLst>
        </pc:picChg>
        <pc:picChg chg="add mod">
          <ac:chgData name="Figy, Terrance" userId="8154669d-9889-4afd-9b94-860a46319bef" providerId="ADAL" clId="{F680BD9C-FBB3-D948-9808-8CC6AD7A4C44}" dt="2023-10-13T16:52:40.148" v="660" actId="1076"/>
          <ac:picMkLst>
            <pc:docMk/>
            <pc:sldMk cId="1804421494" sldId="262"/>
            <ac:picMk id="12" creationId="{063BD564-A1ED-24FC-64F5-69EC5E0F318F}"/>
          </ac:picMkLst>
        </pc:picChg>
      </pc:sldChg>
      <pc:sldChg chg="addSp delSp modSp mod ord modClrScheme chgLayout">
        <pc:chgData name="Figy, Terrance" userId="8154669d-9889-4afd-9b94-860a46319bef" providerId="ADAL" clId="{F680BD9C-FBB3-D948-9808-8CC6AD7A4C44}" dt="2023-10-13T16:39:56.156" v="306" actId="1076"/>
        <pc:sldMkLst>
          <pc:docMk/>
          <pc:sldMk cId="3492335846" sldId="264"/>
        </pc:sldMkLst>
        <pc:spChg chg="mod">
          <ac:chgData name="Figy, Terrance" userId="8154669d-9889-4afd-9b94-860a46319bef" providerId="ADAL" clId="{F680BD9C-FBB3-D948-9808-8CC6AD7A4C44}" dt="2023-10-13T16:37:46.528" v="298" actId="20577"/>
          <ac:spMkLst>
            <pc:docMk/>
            <pc:sldMk cId="3492335846" sldId="264"/>
            <ac:spMk id="2" creationId="{60BF3C80-AADA-FBDE-D672-7C272B6EC668}"/>
          </ac:spMkLst>
        </pc:spChg>
        <pc:spChg chg="del">
          <ac:chgData name="Figy, Terrance" userId="8154669d-9889-4afd-9b94-860a46319bef" providerId="ADAL" clId="{F680BD9C-FBB3-D948-9808-8CC6AD7A4C44}" dt="2023-10-13T16:17:04.587" v="3"/>
          <ac:spMkLst>
            <pc:docMk/>
            <pc:sldMk cId="3492335846" sldId="264"/>
            <ac:spMk id="3" creationId="{7E8287E9-5F9A-1E45-115F-02A6B027BCBB}"/>
          </ac:spMkLst>
        </pc:spChg>
        <pc:spChg chg="add mod">
          <ac:chgData name="Figy, Terrance" userId="8154669d-9889-4afd-9b94-860a46319bef" providerId="ADAL" clId="{F680BD9C-FBB3-D948-9808-8CC6AD7A4C44}" dt="2023-10-13T16:37:35.365" v="280" actId="14100"/>
          <ac:spMkLst>
            <pc:docMk/>
            <pc:sldMk cId="3492335846" sldId="264"/>
            <ac:spMk id="9" creationId="{465A5A25-1AF8-09A6-AA2E-CF12301F8D63}"/>
          </ac:spMkLst>
        </pc:spChg>
        <pc:spChg chg="add del mod">
          <ac:chgData name="Figy, Terrance" userId="8154669d-9889-4afd-9b94-860a46319bef" providerId="ADAL" clId="{F680BD9C-FBB3-D948-9808-8CC6AD7A4C44}" dt="2023-10-13T16:37:11.953" v="272"/>
          <ac:spMkLst>
            <pc:docMk/>
            <pc:sldMk cId="3492335846" sldId="264"/>
            <ac:spMk id="10" creationId="{5A3CD11D-6CE5-FFA2-C0B1-67256A7C1E44}"/>
          </ac:spMkLst>
        </pc:spChg>
        <pc:spChg chg="add mod">
          <ac:chgData name="Figy, Terrance" userId="8154669d-9889-4afd-9b94-860a46319bef" providerId="ADAL" clId="{F680BD9C-FBB3-D948-9808-8CC6AD7A4C44}" dt="2023-10-13T16:39:56.156" v="306" actId="1076"/>
          <ac:spMkLst>
            <pc:docMk/>
            <pc:sldMk cId="3492335846" sldId="264"/>
            <ac:spMk id="12" creationId="{4115BB72-9405-8324-9CEE-F9D25BF90115}"/>
          </ac:spMkLst>
        </pc:spChg>
        <pc:picChg chg="add mod">
          <ac:chgData name="Figy, Terrance" userId="8154669d-9889-4afd-9b94-860a46319bef" providerId="ADAL" clId="{F680BD9C-FBB3-D948-9808-8CC6AD7A4C44}" dt="2023-10-13T16:37:16.877" v="273" actId="1076"/>
          <ac:picMkLst>
            <pc:docMk/>
            <pc:sldMk cId="3492335846" sldId="264"/>
            <ac:picMk id="5" creationId="{BEE0B7ED-B5A2-66A0-FD47-6BD9E98D6F59}"/>
          </ac:picMkLst>
        </pc:picChg>
        <pc:picChg chg="add mod">
          <ac:chgData name="Figy, Terrance" userId="8154669d-9889-4afd-9b94-860a46319bef" providerId="ADAL" clId="{F680BD9C-FBB3-D948-9808-8CC6AD7A4C44}" dt="2023-10-13T16:37:22.511" v="275" actId="1076"/>
          <ac:picMkLst>
            <pc:docMk/>
            <pc:sldMk cId="3492335846" sldId="264"/>
            <ac:picMk id="7" creationId="{DD44E7C1-E71C-24D6-CE2D-E617B4B15278}"/>
          </ac:picMkLst>
        </pc:picChg>
      </pc:sldChg>
      <pc:sldChg chg="modSp mod">
        <pc:chgData name="Figy, Terrance" userId="8154669d-9889-4afd-9b94-860a46319bef" providerId="ADAL" clId="{F680BD9C-FBB3-D948-9808-8CC6AD7A4C44}" dt="2023-10-13T16:54:42.896" v="889" actId="20577"/>
        <pc:sldMkLst>
          <pc:docMk/>
          <pc:sldMk cId="934748413" sldId="265"/>
        </pc:sldMkLst>
        <pc:spChg chg="mod">
          <ac:chgData name="Figy, Terrance" userId="8154669d-9889-4afd-9b94-860a46319bef" providerId="ADAL" clId="{F680BD9C-FBB3-D948-9808-8CC6AD7A4C44}" dt="2023-10-13T16:54:42.896" v="889" actId="20577"/>
          <ac:spMkLst>
            <pc:docMk/>
            <pc:sldMk cId="934748413" sldId="265"/>
            <ac:spMk id="3" creationId="{52E47E9B-FF15-2C21-D459-D26B561E8015}"/>
          </ac:spMkLst>
        </pc:spChg>
      </pc:sldChg>
      <pc:sldChg chg="addSp delSp modSp mod modClrScheme chgLayout">
        <pc:chgData name="Figy, Terrance" userId="8154669d-9889-4afd-9b94-860a46319bef" providerId="ADAL" clId="{F680BD9C-FBB3-D948-9808-8CC6AD7A4C44}" dt="2023-10-13T16:32:54.960" v="256" actId="14100"/>
        <pc:sldMkLst>
          <pc:docMk/>
          <pc:sldMk cId="4201323138" sldId="266"/>
        </pc:sldMkLst>
        <pc:spChg chg="mod">
          <ac:chgData name="Figy, Terrance" userId="8154669d-9889-4afd-9b94-860a46319bef" providerId="ADAL" clId="{F680BD9C-FBB3-D948-9808-8CC6AD7A4C44}" dt="2023-10-13T16:21:00.237" v="8" actId="26606"/>
          <ac:spMkLst>
            <pc:docMk/>
            <pc:sldMk cId="4201323138" sldId="266"/>
            <ac:spMk id="2" creationId="{3BEB973A-2162-BE05-B347-7FB8472F2FFC}"/>
          </ac:spMkLst>
        </pc:spChg>
        <pc:spChg chg="del">
          <ac:chgData name="Figy, Terrance" userId="8154669d-9889-4afd-9b94-860a46319bef" providerId="ADAL" clId="{F680BD9C-FBB3-D948-9808-8CC6AD7A4C44}" dt="2023-10-13T16:20:56.274" v="7"/>
          <ac:spMkLst>
            <pc:docMk/>
            <pc:sldMk cId="4201323138" sldId="266"/>
            <ac:spMk id="3" creationId="{73453DAD-6175-6CD3-5C8E-701466A92630}"/>
          </ac:spMkLst>
        </pc:spChg>
        <pc:spChg chg="add del mod">
          <ac:chgData name="Figy, Terrance" userId="8154669d-9889-4afd-9b94-860a46319bef" providerId="ADAL" clId="{F680BD9C-FBB3-D948-9808-8CC6AD7A4C44}" dt="2023-10-13T16:31:01.339" v="207"/>
          <ac:spMkLst>
            <pc:docMk/>
            <pc:sldMk cId="4201323138" sldId="266"/>
            <ac:spMk id="10" creationId="{0145DC09-19D0-C0DD-CF98-BFC655923C41}"/>
          </ac:spMkLst>
        </pc:spChg>
        <pc:spChg chg="add mod">
          <ac:chgData name="Figy, Terrance" userId="8154669d-9889-4afd-9b94-860a46319bef" providerId="ADAL" clId="{F680BD9C-FBB3-D948-9808-8CC6AD7A4C44}" dt="2023-10-13T16:32:54.960" v="256" actId="14100"/>
          <ac:spMkLst>
            <pc:docMk/>
            <pc:sldMk cId="4201323138" sldId="266"/>
            <ac:spMk id="12" creationId="{07F87375-DEDC-4572-D0EC-1010234AACE8}"/>
          </ac:spMkLst>
        </pc:spChg>
        <pc:picChg chg="add mod">
          <ac:chgData name="Figy, Terrance" userId="8154669d-9889-4afd-9b94-860a46319bef" providerId="ADAL" clId="{F680BD9C-FBB3-D948-9808-8CC6AD7A4C44}" dt="2023-10-13T16:21:00.237" v="8" actId="26606"/>
          <ac:picMkLst>
            <pc:docMk/>
            <pc:sldMk cId="4201323138" sldId="266"/>
            <ac:picMk id="5" creationId="{889E787F-0E79-81B6-D52D-00370768F8AC}"/>
          </ac:picMkLst>
        </pc:picChg>
        <pc:picChg chg="add mod">
          <ac:chgData name="Figy, Terrance" userId="8154669d-9889-4afd-9b94-860a46319bef" providerId="ADAL" clId="{F680BD9C-FBB3-D948-9808-8CC6AD7A4C44}" dt="2023-10-13T16:31:10.472" v="209" actId="1076"/>
          <ac:picMkLst>
            <pc:docMk/>
            <pc:sldMk cId="4201323138" sldId="266"/>
            <ac:picMk id="7" creationId="{F9787CD6-5A31-6B9A-74B4-6D97F98B8644}"/>
          </ac:picMkLst>
        </pc:picChg>
        <pc:picChg chg="add del mod">
          <ac:chgData name="Figy, Terrance" userId="8154669d-9889-4afd-9b94-860a46319bef" providerId="ADAL" clId="{F680BD9C-FBB3-D948-9808-8CC6AD7A4C44}" dt="2023-10-13T16:31:21.992" v="211"/>
          <ac:picMkLst>
            <pc:docMk/>
            <pc:sldMk cId="4201323138" sldId="266"/>
            <ac:picMk id="9" creationId="{7BC124A5-A947-F712-9EB5-B01FE208CBA6}"/>
          </ac:picMkLst>
        </pc:picChg>
      </pc:sldChg>
      <pc:sldChg chg="addSp delSp modSp mod">
        <pc:chgData name="Figy, Terrance" userId="8154669d-9889-4afd-9b94-860a46319bef" providerId="ADAL" clId="{F680BD9C-FBB3-D948-9808-8CC6AD7A4C44}" dt="2023-10-13T16:23:30.235" v="14" actId="26606"/>
        <pc:sldMkLst>
          <pc:docMk/>
          <pc:sldMk cId="3752459" sldId="267"/>
        </pc:sldMkLst>
        <pc:spChg chg="mod">
          <ac:chgData name="Figy, Terrance" userId="8154669d-9889-4afd-9b94-860a46319bef" providerId="ADAL" clId="{F680BD9C-FBB3-D948-9808-8CC6AD7A4C44}" dt="2023-10-13T16:23:07.349" v="12" actId="26606"/>
          <ac:spMkLst>
            <pc:docMk/>
            <pc:sldMk cId="3752459" sldId="267"/>
            <ac:spMk id="2" creationId="{B37737CB-9261-7031-F43D-1CE8DE7F016A}"/>
          </ac:spMkLst>
        </pc:spChg>
        <pc:spChg chg="del">
          <ac:chgData name="Figy, Terrance" userId="8154669d-9889-4afd-9b94-860a46319bef" providerId="ADAL" clId="{F680BD9C-FBB3-D948-9808-8CC6AD7A4C44}" dt="2023-10-13T16:23:07.349" v="12" actId="26606"/>
          <ac:spMkLst>
            <pc:docMk/>
            <pc:sldMk cId="3752459" sldId="267"/>
            <ac:spMk id="3" creationId="{BE412AEA-FA75-E716-E199-CBF850A0EACC}"/>
          </ac:spMkLst>
        </pc:spChg>
        <pc:graphicFrameChg chg="add mod modGraphic">
          <ac:chgData name="Figy, Terrance" userId="8154669d-9889-4afd-9b94-860a46319bef" providerId="ADAL" clId="{F680BD9C-FBB3-D948-9808-8CC6AD7A4C44}" dt="2023-10-13T16:23:30.235" v="14" actId="26606"/>
          <ac:graphicFrameMkLst>
            <pc:docMk/>
            <pc:sldMk cId="3752459" sldId="267"/>
            <ac:graphicFrameMk id="5" creationId="{8F14BA16-96B1-1959-E941-AC698E48354C}"/>
          </ac:graphicFrameMkLst>
        </pc:graphicFrameChg>
      </pc:sldChg>
      <pc:sldChg chg="addSp delSp modSp mod modClrScheme chgLayout">
        <pc:chgData name="Figy, Terrance" userId="8154669d-9889-4afd-9b94-860a46319bef" providerId="ADAL" clId="{F680BD9C-FBB3-D948-9808-8CC6AD7A4C44}" dt="2023-10-13T16:42:50.597" v="353" actId="1076"/>
        <pc:sldMkLst>
          <pc:docMk/>
          <pc:sldMk cId="1288031900" sldId="268"/>
        </pc:sldMkLst>
        <pc:spChg chg="mod">
          <ac:chgData name="Figy, Terrance" userId="8154669d-9889-4afd-9b94-860a46319bef" providerId="ADAL" clId="{F680BD9C-FBB3-D948-9808-8CC6AD7A4C44}" dt="2023-10-13T16:19:06.197" v="6" actId="26606"/>
          <ac:spMkLst>
            <pc:docMk/>
            <pc:sldMk cId="1288031900" sldId="268"/>
            <ac:spMk id="2" creationId="{003BBD1D-7E80-3C3E-A90B-CB3012EAAFED}"/>
          </ac:spMkLst>
        </pc:spChg>
        <pc:spChg chg="del">
          <ac:chgData name="Figy, Terrance" userId="8154669d-9889-4afd-9b94-860a46319bef" providerId="ADAL" clId="{F680BD9C-FBB3-D948-9808-8CC6AD7A4C44}" dt="2023-10-13T16:19:02.711" v="5"/>
          <ac:spMkLst>
            <pc:docMk/>
            <pc:sldMk cId="1288031900" sldId="268"/>
            <ac:spMk id="3" creationId="{C381F588-9AF7-62F7-75AE-8136A26C9713}"/>
          </ac:spMkLst>
        </pc:spChg>
        <pc:spChg chg="add del mod">
          <ac:chgData name="Figy, Terrance" userId="8154669d-9889-4afd-9b94-860a46319bef" providerId="ADAL" clId="{F680BD9C-FBB3-D948-9808-8CC6AD7A4C44}" dt="2023-10-13T16:41:02.062" v="307"/>
          <ac:spMkLst>
            <pc:docMk/>
            <pc:sldMk cId="1288031900" sldId="268"/>
            <ac:spMk id="9" creationId="{F2967358-F925-A96D-7B06-E55B5CE4EA29}"/>
          </ac:spMkLst>
        </pc:spChg>
        <pc:spChg chg="add del mod">
          <ac:chgData name="Figy, Terrance" userId="8154669d-9889-4afd-9b94-860a46319bef" providerId="ADAL" clId="{F680BD9C-FBB3-D948-9808-8CC6AD7A4C44}" dt="2023-10-13T16:35:39.634" v="268" actId="478"/>
          <ac:spMkLst>
            <pc:docMk/>
            <pc:sldMk cId="1288031900" sldId="268"/>
            <ac:spMk id="10" creationId="{ECBBABE4-384F-2076-9EA3-638EB959C619}"/>
          </ac:spMkLst>
        </pc:spChg>
        <pc:spChg chg="add mod">
          <ac:chgData name="Figy, Terrance" userId="8154669d-9889-4afd-9b94-860a46319bef" providerId="ADAL" clId="{F680BD9C-FBB3-D948-9808-8CC6AD7A4C44}" dt="2023-10-13T16:42:27.996" v="315" actId="1076"/>
          <ac:spMkLst>
            <pc:docMk/>
            <pc:sldMk cId="1288031900" sldId="268"/>
            <ac:spMk id="12" creationId="{57D52A8B-3FA7-9B80-6C3A-4D2CD69E2967}"/>
          </ac:spMkLst>
        </pc:spChg>
        <pc:spChg chg="add mod">
          <ac:chgData name="Figy, Terrance" userId="8154669d-9889-4afd-9b94-860a46319bef" providerId="ADAL" clId="{F680BD9C-FBB3-D948-9808-8CC6AD7A4C44}" dt="2023-10-13T16:42:24.344" v="314" actId="20577"/>
          <ac:spMkLst>
            <pc:docMk/>
            <pc:sldMk cId="1288031900" sldId="268"/>
            <ac:spMk id="16" creationId="{574E0D9A-2CB6-F1FA-6DBD-B305EEF6D021}"/>
          </ac:spMkLst>
        </pc:spChg>
        <pc:spChg chg="add mod">
          <ac:chgData name="Figy, Terrance" userId="8154669d-9889-4afd-9b94-860a46319bef" providerId="ADAL" clId="{F680BD9C-FBB3-D948-9808-8CC6AD7A4C44}" dt="2023-10-13T16:42:50.597" v="353" actId="1076"/>
          <ac:spMkLst>
            <pc:docMk/>
            <pc:sldMk cId="1288031900" sldId="268"/>
            <ac:spMk id="17" creationId="{EFEBC977-5AB7-AA7B-6A1E-4656638E0074}"/>
          </ac:spMkLst>
        </pc:spChg>
        <pc:picChg chg="add mod">
          <ac:chgData name="Figy, Terrance" userId="8154669d-9889-4afd-9b94-860a46319bef" providerId="ADAL" clId="{F680BD9C-FBB3-D948-9808-8CC6AD7A4C44}" dt="2023-10-13T16:41:14.123" v="310" actId="1076"/>
          <ac:picMkLst>
            <pc:docMk/>
            <pc:sldMk cId="1288031900" sldId="268"/>
            <ac:picMk id="5" creationId="{56E6CF31-06E6-6A2F-DCAA-89191975714B}"/>
          </ac:picMkLst>
        </pc:picChg>
        <pc:picChg chg="add del mod">
          <ac:chgData name="Figy, Terrance" userId="8154669d-9889-4afd-9b94-860a46319bef" providerId="ADAL" clId="{F680BD9C-FBB3-D948-9808-8CC6AD7A4C44}" dt="2023-10-13T16:35:12.454" v="262" actId="478"/>
          <ac:picMkLst>
            <pc:docMk/>
            <pc:sldMk cId="1288031900" sldId="268"/>
            <ac:picMk id="7" creationId="{7FE80850-6FBF-8446-1D7C-9992D59C82E9}"/>
          </ac:picMkLst>
        </pc:picChg>
        <pc:picChg chg="add mod">
          <ac:chgData name="Figy, Terrance" userId="8154669d-9889-4afd-9b94-860a46319bef" providerId="ADAL" clId="{F680BD9C-FBB3-D948-9808-8CC6AD7A4C44}" dt="2023-10-13T16:41:20.790" v="311" actId="14100"/>
          <ac:picMkLst>
            <pc:docMk/>
            <pc:sldMk cId="1288031900" sldId="268"/>
            <ac:picMk id="14" creationId="{BDE02B06-B85B-F26E-85A1-8ECF71994981}"/>
          </ac:picMkLst>
        </pc:picChg>
      </pc:sldChg>
      <pc:sldChg chg="addSp delSp modSp mod">
        <pc:chgData name="Figy, Terrance" userId="8154669d-9889-4afd-9b94-860a46319bef" providerId="ADAL" clId="{F680BD9C-FBB3-D948-9808-8CC6AD7A4C44}" dt="2023-10-13T16:23:17.941" v="13" actId="26606"/>
        <pc:sldMkLst>
          <pc:docMk/>
          <pc:sldMk cId="1876550168" sldId="269"/>
        </pc:sldMkLst>
        <pc:spChg chg="mod">
          <ac:chgData name="Figy, Terrance" userId="8154669d-9889-4afd-9b94-860a46319bef" providerId="ADAL" clId="{F680BD9C-FBB3-D948-9808-8CC6AD7A4C44}" dt="2023-10-13T16:22:48.077" v="11" actId="26606"/>
          <ac:spMkLst>
            <pc:docMk/>
            <pc:sldMk cId="1876550168" sldId="269"/>
            <ac:spMk id="2" creationId="{5ABBAAE9-CABD-F2F6-24E0-099EE6791B63}"/>
          </ac:spMkLst>
        </pc:spChg>
        <pc:spChg chg="del">
          <ac:chgData name="Figy, Terrance" userId="8154669d-9889-4afd-9b94-860a46319bef" providerId="ADAL" clId="{F680BD9C-FBB3-D948-9808-8CC6AD7A4C44}" dt="2023-10-13T16:22:48.077" v="11" actId="26606"/>
          <ac:spMkLst>
            <pc:docMk/>
            <pc:sldMk cId="1876550168" sldId="269"/>
            <ac:spMk id="3" creationId="{82C0D3E7-2DDD-0881-6F4D-1A4EF0273F1B}"/>
          </ac:spMkLst>
        </pc:spChg>
        <pc:graphicFrameChg chg="add mod modGraphic">
          <ac:chgData name="Figy, Terrance" userId="8154669d-9889-4afd-9b94-860a46319bef" providerId="ADAL" clId="{F680BD9C-FBB3-D948-9808-8CC6AD7A4C44}" dt="2023-10-13T16:23:17.941" v="13" actId="26606"/>
          <ac:graphicFrameMkLst>
            <pc:docMk/>
            <pc:sldMk cId="1876550168" sldId="269"/>
            <ac:graphicFrameMk id="5" creationId="{4881FDEA-B461-ED7F-D7C8-486C027FD514}"/>
          </ac:graphicFrameMkLst>
        </pc:graphicFrameChg>
      </pc:sldChg>
      <pc:sldChg chg="modSp mod">
        <pc:chgData name="Figy, Terrance" userId="8154669d-9889-4afd-9b94-860a46319bef" providerId="ADAL" clId="{F680BD9C-FBB3-D948-9808-8CC6AD7A4C44}" dt="2023-10-13T16:48:02.695" v="573" actId="20577"/>
        <pc:sldMkLst>
          <pc:docMk/>
          <pc:sldMk cId="2610226863" sldId="270"/>
        </pc:sldMkLst>
        <pc:spChg chg="mod">
          <ac:chgData name="Figy, Terrance" userId="8154669d-9889-4afd-9b94-860a46319bef" providerId="ADAL" clId="{F680BD9C-FBB3-D948-9808-8CC6AD7A4C44}" dt="2023-10-13T16:24:27.358" v="114" actId="20577"/>
          <ac:spMkLst>
            <pc:docMk/>
            <pc:sldMk cId="2610226863" sldId="270"/>
            <ac:spMk id="2" creationId="{91BA4FC9-F38B-FC66-5974-18EC9E9B62B0}"/>
          </ac:spMkLst>
        </pc:spChg>
        <pc:spChg chg="mod">
          <ac:chgData name="Figy, Terrance" userId="8154669d-9889-4afd-9b94-860a46319bef" providerId="ADAL" clId="{F680BD9C-FBB3-D948-9808-8CC6AD7A4C44}" dt="2023-10-13T16:48:02.695" v="573" actId="20577"/>
          <ac:spMkLst>
            <pc:docMk/>
            <pc:sldMk cId="2610226863" sldId="270"/>
            <ac:spMk id="3" creationId="{CFBE8403-3AB8-D3CF-EEB3-64CFA017126C}"/>
          </ac:spMkLst>
        </pc:spChg>
      </pc:sldChg>
      <pc:sldChg chg="addSp delSp modSp new mod modClrScheme chgLayout">
        <pc:chgData name="Figy, Terrance" userId="8154669d-9889-4afd-9b94-860a46319bef" providerId="ADAL" clId="{F680BD9C-FBB3-D948-9808-8CC6AD7A4C44}" dt="2023-10-13T16:32:11.213" v="252" actId="20577"/>
        <pc:sldMkLst>
          <pc:docMk/>
          <pc:sldMk cId="1095513200" sldId="271"/>
        </pc:sldMkLst>
        <pc:spChg chg="del">
          <ac:chgData name="Figy, Terrance" userId="8154669d-9889-4afd-9b94-860a46319bef" providerId="ADAL" clId="{F680BD9C-FBB3-D948-9808-8CC6AD7A4C44}" dt="2023-10-13T16:31:48.355" v="216" actId="26606"/>
          <ac:spMkLst>
            <pc:docMk/>
            <pc:sldMk cId="1095513200" sldId="271"/>
            <ac:spMk id="2" creationId="{0D0997DC-1B6D-E769-0ED5-9F3C7EE0BEBF}"/>
          </ac:spMkLst>
        </pc:spChg>
        <pc:spChg chg="del mod">
          <ac:chgData name="Figy, Terrance" userId="8154669d-9889-4afd-9b94-860a46319bef" providerId="ADAL" clId="{F680BD9C-FBB3-D948-9808-8CC6AD7A4C44}" dt="2023-10-13T16:31:45.451" v="215"/>
          <ac:spMkLst>
            <pc:docMk/>
            <pc:sldMk cId="1095513200" sldId="271"/>
            <ac:spMk id="3" creationId="{3EA086A9-71A1-11FB-D68A-35738253E58A}"/>
          </ac:spMkLst>
        </pc:spChg>
        <pc:spChg chg="del">
          <ac:chgData name="Figy, Terrance" userId="8154669d-9889-4afd-9b94-860a46319bef" providerId="ADAL" clId="{F680BD9C-FBB3-D948-9808-8CC6AD7A4C44}" dt="2023-10-13T16:31:48.355" v="216" actId="26606"/>
          <ac:spMkLst>
            <pc:docMk/>
            <pc:sldMk cId="1095513200" sldId="271"/>
            <ac:spMk id="4" creationId="{B83555BB-EB0B-80A3-18FC-782E4E8E8A2E}"/>
          </ac:spMkLst>
        </pc:spChg>
        <pc:spChg chg="add mod">
          <ac:chgData name="Figy, Terrance" userId="8154669d-9889-4afd-9b94-860a46319bef" providerId="ADAL" clId="{F680BD9C-FBB3-D948-9808-8CC6AD7A4C44}" dt="2023-10-13T16:32:11.213" v="252" actId="20577"/>
          <ac:spMkLst>
            <pc:docMk/>
            <pc:sldMk cId="1095513200" sldId="271"/>
            <ac:spMk id="11" creationId="{CFD7BF23-8CCB-B2EE-8673-586989D7F503}"/>
          </ac:spMkLst>
        </pc:spChg>
        <pc:picChg chg="add mod">
          <ac:chgData name="Figy, Terrance" userId="8154669d-9889-4afd-9b94-860a46319bef" providerId="ADAL" clId="{F680BD9C-FBB3-D948-9808-8CC6AD7A4C44}" dt="2023-10-13T16:31:48.355" v="216" actId="26606"/>
          <ac:picMkLst>
            <pc:docMk/>
            <pc:sldMk cId="1095513200" sldId="271"/>
            <ac:picMk id="6" creationId="{7F4F060F-803D-4DAB-A643-7E523835D42B}"/>
          </ac:picMkLst>
        </pc:picChg>
      </pc:sldChg>
      <pc:sldChg chg="modSp new del mod">
        <pc:chgData name="Figy, Terrance" userId="8154669d-9889-4afd-9b94-860a46319bef" providerId="ADAL" clId="{F680BD9C-FBB3-D948-9808-8CC6AD7A4C44}" dt="2023-10-13T16:38:58.158" v="302" actId="2696"/>
        <pc:sldMkLst>
          <pc:docMk/>
          <pc:sldMk cId="521387424" sldId="272"/>
        </pc:sldMkLst>
        <pc:spChg chg="mod">
          <ac:chgData name="Figy, Terrance" userId="8154669d-9889-4afd-9b94-860a46319bef" providerId="ADAL" clId="{F680BD9C-FBB3-D948-9808-8CC6AD7A4C44}" dt="2023-10-13T16:38:52.563" v="301" actId="255"/>
          <ac:spMkLst>
            <pc:docMk/>
            <pc:sldMk cId="521387424" sldId="272"/>
            <ac:spMk id="3" creationId="{DA42B55F-75FF-532C-D6D9-2335DC3D27C4}"/>
          </ac:spMkLst>
        </pc:spChg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A406BE-678C-478C-9B61-3B6A479FF2A3}" type="doc">
      <dgm:prSet loTypeId="urn:microsoft.com/office/officeart/2005/8/layout/default" loCatId="list" qsTypeId="urn:microsoft.com/office/officeart/2005/8/quickstyle/simple5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86CBDE89-0C87-4AC6-83DE-2C908F2A7591}">
      <dgm:prSet/>
      <dgm:spPr/>
      <dgm:t>
        <a:bodyPr/>
        <a:lstStyle/>
        <a:p>
          <a:r>
            <a:rPr lang="en-US"/>
            <a:t>Introduction</a:t>
          </a:r>
        </a:p>
      </dgm:t>
    </dgm:pt>
    <dgm:pt modelId="{EE959BE1-0BDE-42DC-A3A1-E17707EBD3FA}" type="parTrans" cxnId="{61895318-ABB8-4BC0-8A9C-1BFBCD9D9327}">
      <dgm:prSet/>
      <dgm:spPr/>
      <dgm:t>
        <a:bodyPr/>
        <a:lstStyle/>
        <a:p>
          <a:endParaRPr lang="en-US"/>
        </a:p>
      </dgm:t>
    </dgm:pt>
    <dgm:pt modelId="{9A834093-9980-49D7-BDAB-F9BA8BCFD75F}" type="sibTrans" cxnId="{61895318-ABB8-4BC0-8A9C-1BFBCD9D9327}">
      <dgm:prSet/>
      <dgm:spPr/>
      <dgm:t>
        <a:bodyPr/>
        <a:lstStyle/>
        <a:p>
          <a:endParaRPr lang="en-US"/>
        </a:p>
      </dgm:t>
    </dgm:pt>
    <dgm:pt modelId="{CABE4757-69C7-49EC-8B1E-25CFB7AA466F}">
      <dgm:prSet/>
      <dgm:spPr/>
      <dgm:t>
        <a:bodyPr/>
        <a:lstStyle/>
        <a:p>
          <a:r>
            <a:rPr lang="en-US"/>
            <a:t>Regional HPC systems that are FREE</a:t>
          </a:r>
        </a:p>
      </dgm:t>
    </dgm:pt>
    <dgm:pt modelId="{A95AA9D2-AB18-4272-ADDB-86EAA0B7BE93}" type="parTrans" cxnId="{9099EE28-90E7-4E9E-8853-792527032553}">
      <dgm:prSet/>
      <dgm:spPr/>
      <dgm:t>
        <a:bodyPr/>
        <a:lstStyle/>
        <a:p>
          <a:endParaRPr lang="en-US"/>
        </a:p>
      </dgm:t>
    </dgm:pt>
    <dgm:pt modelId="{AAAAE6E1-B5BE-47AD-B35F-D5237809C187}" type="sibTrans" cxnId="{9099EE28-90E7-4E9E-8853-792527032553}">
      <dgm:prSet/>
      <dgm:spPr/>
      <dgm:t>
        <a:bodyPr/>
        <a:lstStyle/>
        <a:p>
          <a:endParaRPr lang="en-US"/>
        </a:p>
      </dgm:t>
    </dgm:pt>
    <dgm:pt modelId="{59A74885-4F4B-41C3-9389-F920B67C82D8}">
      <dgm:prSet/>
      <dgm:spPr/>
      <dgm:t>
        <a:bodyPr/>
        <a:lstStyle/>
        <a:p>
          <a:r>
            <a:rPr lang="en-US"/>
            <a:t>Pete Supercomputer, BeoCat, BeoShock </a:t>
          </a:r>
        </a:p>
      </dgm:t>
    </dgm:pt>
    <dgm:pt modelId="{BEA17445-94A7-4876-83C0-2A2F5B1FCEDA}" type="parTrans" cxnId="{914F27BB-1CF1-4EE0-B91C-BA1FC65A75FB}">
      <dgm:prSet/>
      <dgm:spPr/>
      <dgm:t>
        <a:bodyPr/>
        <a:lstStyle/>
        <a:p>
          <a:endParaRPr lang="en-US"/>
        </a:p>
      </dgm:t>
    </dgm:pt>
    <dgm:pt modelId="{9517CACE-45F8-44D2-8BE5-15F8D8800070}" type="sibTrans" cxnId="{914F27BB-1CF1-4EE0-B91C-BA1FC65A75FB}">
      <dgm:prSet/>
      <dgm:spPr/>
      <dgm:t>
        <a:bodyPr/>
        <a:lstStyle/>
        <a:p>
          <a:endParaRPr lang="en-US"/>
        </a:p>
      </dgm:t>
    </dgm:pt>
    <dgm:pt modelId="{20F3A758-2CC6-4BAC-981D-C345A0C77014}">
      <dgm:prSet/>
      <dgm:spPr/>
      <dgm:t>
        <a:bodyPr/>
        <a:lstStyle/>
        <a:p>
          <a:r>
            <a:rPr lang="en-US"/>
            <a:t>Advanced Cyberinfrastructure Coordination Ecosystem: Services &amp; Support (ACCESS)</a:t>
          </a:r>
        </a:p>
      </dgm:t>
    </dgm:pt>
    <dgm:pt modelId="{B6F69964-6588-4CC8-9953-308C6E100A05}" type="parTrans" cxnId="{BC191954-2BD7-4815-A8A5-69D2329102D1}">
      <dgm:prSet/>
      <dgm:spPr/>
      <dgm:t>
        <a:bodyPr/>
        <a:lstStyle/>
        <a:p>
          <a:endParaRPr lang="en-US"/>
        </a:p>
      </dgm:t>
    </dgm:pt>
    <dgm:pt modelId="{93195F5A-6442-455F-BE47-3E541F6F2668}" type="sibTrans" cxnId="{BC191954-2BD7-4815-A8A5-69D2329102D1}">
      <dgm:prSet/>
      <dgm:spPr/>
      <dgm:t>
        <a:bodyPr/>
        <a:lstStyle/>
        <a:p>
          <a:endParaRPr lang="en-US"/>
        </a:p>
      </dgm:t>
    </dgm:pt>
    <dgm:pt modelId="{BCE7444B-DCC9-4472-B73B-11A652E4281B}">
      <dgm:prSet/>
      <dgm:spPr/>
      <dgm:t>
        <a:bodyPr/>
        <a:lstStyle/>
        <a:p>
          <a:r>
            <a:rPr lang="en-US"/>
            <a:t>Open Science Grid (OSG)</a:t>
          </a:r>
        </a:p>
      </dgm:t>
    </dgm:pt>
    <dgm:pt modelId="{604C6D21-4022-48F1-9F2D-0FA3BC0799E9}" type="parTrans" cxnId="{EBFD1C05-2308-4122-8203-918513003F78}">
      <dgm:prSet/>
      <dgm:spPr/>
      <dgm:t>
        <a:bodyPr/>
        <a:lstStyle/>
        <a:p>
          <a:endParaRPr lang="en-US"/>
        </a:p>
      </dgm:t>
    </dgm:pt>
    <dgm:pt modelId="{717555F8-244F-4B8F-A44F-62D00ADA3F77}" type="sibTrans" cxnId="{EBFD1C05-2308-4122-8203-918513003F78}">
      <dgm:prSet/>
      <dgm:spPr/>
      <dgm:t>
        <a:bodyPr/>
        <a:lstStyle/>
        <a:p>
          <a:endParaRPr lang="en-US"/>
        </a:p>
      </dgm:t>
    </dgm:pt>
    <dgm:pt modelId="{90AE6EAB-EEFB-461C-8BCC-24C0A39AD28D}">
      <dgm:prSet/>
      <dgm:spPr/>
      <dgm:t>
        <a:bodyPr/>
        <a:lstStyle/>
        <a:p>
          <a:r>
            <a:rPr lang="en-US"/>
            <a:t>National Research Platform (NRP) </a:t>
          </a:r>
        </a:p>
      </dgm:t>
    </dgm:pt>
    <dgm:pt modelId="{D4AFDE22-FA3C-4C2C-A68F-99EE04D871BA}" type="parTrans" cxnId="{CBEB55BD-1075-45D3-9C91-6D2515960C6B}">
      <dgm:prSet/>
      <dgm:spPr/>
      <dgm:t>
        <a:bodyPr/>
        <a:lstStyle/>
        <a:p>
          <a:endParaRPr lang="en-US"/>
        </a:p>
      </dgm:t>
    </dgm:pt>
    <dgm:pt modelId="{E77B58CC-EF06-498A-B5FD-1D90EF56FD8E}" type="sibTrans" cxnId="{CBEB55BD-1075-45D3-9C91-6D2515960C6B}">
      <dgm:prSet/>
      <dgm:spPr/>
      <dgm:t>
        <a:bodyPr/>
        <a:lstStyle/>
        <a:p>
          <a:endParaRPr lang="en-US"/>
        </a:p>
      </dgm:t>
    </dgm:pt>
    <dgm:pt modelId="{E540B708-EE19-4258-8D37-D44256D5E630}">
      <dgm:prSet/>
      <dgm:spPr/>
      <dgm:t>
        <a:bodyPr/>
        <a:lstStyle/>
        <a:p>
          <a:r>
            <a:rPr lang="en-US"/>
            <a:t>Conclusions</a:t>
          </a:r>
        </a:p>
      </dgm:t>
    </dgm:pt>
    <dgm:pt modelId="{A6274116-1C9B-4571-A0DE-811FC5B7A535}" type="parTrans" cxnId="{41972CD3-2CF0-483E-8833-0CB2B2846F6F}">
      <dgm:prSet/>
      <dgm:spPr/>
      <dgm:t>
        <a:bodyPr/>
        <a:lstStyle/>
        <a:p>
          <a:endParaRPr lang="en-US"/>
        </a:p>
      </dgm:t>
    </dgm:pt>
    <dgm:pt modelId="{69344F1E-881B-4347-B100-5718208068B7}" type="sibTrans" cxnId="{41972CD3-2CF0-483E-8833-0CB2B2846F6F}">
      <dgm:prSet/>
      <dgm:spPr/>
      <dgm:t>
        <a:bodyPr/>
        <a:lstStyle/>
        <a:p>
          <a:endParaRPr lang="en-US"/>
        </a:p>
      </dgm:t>
    </dgm:pt>
    <dgm:pt modelId="{8559B746-F765-5347-BA61-3A20DAEAB78E}" type="pres">
      <dgm:prSet presAssocID="{5EA406BE-678C-478C-9B61-3B6A479FF2A3}" presName="diagram" presStyleCnt="0">
        <dgm:presLayoutVars>
          <dgm:dir/>
          <dgm:resizeHandles val="exact"/>
        </dgm:presLayoutVars>
      </dgm:prSet>
      <dgm:spPr/>
    </dgm:pt>
    <dgm:pt modelId="{3AD9AB7A-B932-A049-95A7-F7DD0BD742D0}" type="pres">
      <dgm:prSet presAssocID="{86CBDE89-0C87-4AC6-83DE-2C908F2A7591}" presName="node" presStyleLbl="node1" presStyleIdx="0" presStyleCnt="6">
        <dgm:presLayoutVars>
          <dgm:bulletEnabled val="1"/>
        </dgm:presLayoutVars>
      </dgm:prSet>
      <dgm:spPr/>
    </dgm:pt>
    <dgm:pt modelId="{FD1210FF-CBF6-CB4E-B09F-5D773A924915}" type="pres">
      <dgm:prSet presAssocID="{9A834093-9980-49D7-BDAB-F9BA8BCFD75F}" presName="sibTrans" presStyleCnt="0"/>
      <dgm:spPr/>
    </dgm:pt>
    <dgm:pt modelId="{E53CA321-458C-4F48-8D39-AB3A9DD22A39}" type="pres">
      <dgm:prSet presAssocID="{CABE4757-69C7-49EC-8B1E-25CFB7AA466F}" presName="node" presStyleLbl="node1" presStyleIdx="1" presStyleCnt="6">
        <dgm:presLayoutVars>
          <dgm:bulletEnabled val="1"/>
        </dgm:presLayoutVars>
      </dgm:prSet>
      <dgm:spPr/>
    </dgm:pt>
    <dgm:pt modelId="{2DC816B1-CAAB-6E4D-BDA8-BF2C29176542}" type="pres">
      <dgm:prSet presAssocID="{AAAAE6E1-B5BE-47AD-B35F-D5237809C187}" presName="sibTrans" presStyleCnt="0"/>
      <dgm:spPr/>
    </dgm:pt>
    <dgm:pt modelId="{874821FF-CD6D-0F43-83AA-39C0498B246C}" type="pres">
      <dgm:prSet presAssocID="{20F3A758-2CC6-4BAC-981D-C345A0C77014}" presName="node" presStyleLbl="node1" presStyleIdx="2" presStyleCnt="6">
        <dgm:presLayoutVars>
          <dgm:bulletEnabled val="1"/>
        </dgm:presLayoutVars>
      </dgm:prSet>
      <dgm:spPr/>
    </dgm:pt>
    <dgm:pt modelId="{C11CB5C2-697F-F049-B8D1-1B338C270674}" type="pres">
      <dgm:prSet presAssocID="{93195F5A-6442-455F-BE47-3E541F6F2668}" presName="sibTrans" presStyleCnt="0"/>
      <dgm:spPr/>
    </dgm:pt>
    <dgm:pt modelId="{5201E239-7A49-8340-80F6-6833C24598A4}" type="pres">
      <dgm:prSet presAssocID="{BCE7444B-DCC9-4472-B73B-11A652E4281B}" presName="node" presStyleLbl="node1" presStyleIdx="3" presStyleCnt="6">
        <dgm:presLayoutVars>
          <dgm:bulletEnabled val="1"/>
        </dgm:presLayoutVars>
      </dgm:prSet>
      <dgm:spPr/>
    </dgm:pt>
    <dgm:pt modelId="{3DC0A509-1E59-1844-9144-A7AD0F2FF24B}" type="pres">
      <dgm:prSet presAssocID="{717555F8-244F-4B8F-A44F-62D00ADA3F77}" presName="sibTrans" presStyleCnt="0"/>
      <dgm:spPr/>
    </dgm:pt>
    <dgm:pt modelId="{637484BB-F6A4-914E-8AEE-9F7C6C31DE21}" type="pres">
      <dgm:prSet presAssocID="{90AE6EAB-EEFB-461C-8BCC-24C0A39AD28D}" presName="node" presStyleLbl="node1" presStyleIdx="4" presStyleCnt="6">
        <dgm:presLayoutVars>
          <dgm:bulletEnabled val="1"/>
        </dgm:presLayoutVars>
      </dgm:prSet>
      <dgm:spPr/>
    </dgm:pt>
    <dgm:pt modelId="{7D59CE3F-94DC-4045-9ACD-1A9DD6C27AAC}" type="pres">
      <dgm:prSet presAssocID="{E77B58CC-EF06-498A-B5FD-1D90EF56FD8E}" presName="sibTrans" presStyleCnt="0"/>
      <dgm:spPr/>
    </dgm:pt>
    <dgm:pt modelId="{9124F068-99EC-AD4A-995C-05EF83C393E0}" type="pres">
      <dgm:prSet presAssocID="{E540B708-EE19-4258-8D37-D44256D5E630}" presName="node" presStyleLbl="node1" presStyleIdx="5" presStyleCnt="6">
        <dgm:presLayoutVars>
          <dgm:bulletEnabled val="1"/>
        </dgm:presLayoutVars>
      </dgm:prSet>
      <dgm:spPr/>
    </dgm:pt>
  </dgm:ptLst>
  <dgm:cxnLst>
    <dgm:cxn modelId="{EBFD1C05-2308-4122-8203-918513003F78}" srcId="{5EA406BE-678C-478C-9B61-3B6A479FF2A3}" destId="{BCE7444B-DCC9-4472-B73B-11A652E4281B}" srcOrd="3" destOrd="0" parTransId="{604C6D21-4022-48F1-9F2D-0FA3BC0799E9}" sibTransId="{717555F8-244F-4B8F-A44F-62D00ADA3F77}"/>
    <dgm:cxn modelId="{61895318-ABB8-4BC0-8A9C-1BFBCD9D9327}" srcId="{5EA406BE-678C-478C-9B61-3B6A479FF2A3}" destId="{86CBDE89-0C87-4AC6-83DE-2C908F2A7591}" srcOrd="0" destOrd="0" parTransId="{EE959BE1-0BDE-42DC-A3A1-E17707EBD3FA}" sibTransId="{9A834093-9980-49D7-BDAB-F9BA8BCFD75F}"/>
    <dgm:cxn modelId="{C546241F-057C-294D-8D1A-E30A9CDA4D56}" type="presOf" srcId="{BCE7444B-DCC9-4472-B73B-11A652E4281B}" destId="{5201E239-7A49-8340-80F6-6833C24598A4}" srcOrd="0" destOrd="0" presId="urn:microsoft.com/office/officeart/2005/8/layout/default"/>
    <dgm:cxn modelId="{9099EE28-90E7-4E9E-8853-792527032553}" srcId="{5EA406BE-678C-478C-9B61-3B6A479FF2A3}" destId="{CABE4757-69C7-49EC-8B1E-25CFB7AA466F}" srcOrd="1" destOrd="0" parTransId="{A95AA9D2-AB18-4272-ADDB-86EAA0B7BE93}" sibTransId="{AAAAE6E1-B5BE-47AD-B35F-D5237809C187}"/>
    <dgm:cxn modelId="{6322CA37-883F-DB45-980B-C34A084EB091}" type="presOf" srcId="{E540B708-EE19-4258-8D37-D44256D5E630}" destId="{9124F068-99EC-AD4A-995C-05EF83C393E0}" srcOrd="0" destOrd="0" presId="urn:microsoft.com/office/officeart/2005/8/layout/default"/>
    <dgm:cxn modelId="{BC191954-2BD7-4815-A8A5-69D2329102D1}" srcId="{5EA406BE-678C-478C-9B61-3B6A479FF2A3}" destId="{20F3A758-2CC6-4BAC-981D-C345A0C77014}" srcOrd="2" destOrd="0" parTransId="{B6F69964-6588-4CC8-9953-308C6E100A05}" sibTransId="{93195F5A-6442-455F-BE47-3E541F6F2668}"/>
    <dgm:cxn modelId="{CFB17E5D-7A3D-9F4D-A8B8-5D403AB1A2F1}" type="presOf" srcId="{86CBDE89-0C87-4AC6-83DE-2C908F2A7591}" destId="{3AD9AB7A-B932-A049-95A7-F7DD0BD742D0}" srcOrd="0" destOrd="0" presId="urn:microsoft.com/office/officeart/2005/8/layout/default"/>
    <dgm:cxn modelId="{3238EBA8-E75E-714C-B3F5-F04949A4A53C}" type="presOf" srcId="{90AE6EAB-EEFB-461C-8BCC-24C0A39AD28D}" destId="{637484BB-F6A4-914E-8AEE-9F7C6C31DE21}" srcOrd="0" destOrd="0" presId="urn:microsoft.com/office/officeart/2005/8/layout/default"/>
    <dgm:cxn modelId="{61689EB7-07E3-F94C-BF67-33BF3428D589}" type="presOf" srcId="{59A74885-4F4B-41C3-9389-F920B67C82D8}" destId="{E53CA321-458C-4F48-8D39-AB3A9DD22A39}" srcOrd="0" destOrd="1" presId="urn:microsoft.com/office/officeart/2005/8/layout/default"/>
    <dgm:cxn modelId="{914F27BB-1CF1-4EE0-B91C-BA1FC65A75FB}" srcId="{CABE4757-69C7-49EC-8B1E-25CFB7AA466F}" destId="{59A74885-4F4B-41C3-9389-F920B67C82D8}" srcOrd="0" destOrd="0" parTransId="{BEA17445-94A7-4876-83C0-2A2F5B1FCEDA}" sibTransId="{9517CACE-45F8-44D2-8BE5-15F8D8800070}"/>
    <dgm:cxn modelId="{CBEB55BD-1075-45D3-9C91-6D2515960C6B}" srcId="{5EA406BE-678C-478C-9B61-3B6A479FF2A3}" destId="{90AE6EAB-EEFB-461C-8BCC-24C0A39AD28D}" srcOrd="4" destOrd="0" parTransId="{D4AFDE22-FA3C-4C2C-A68F-99EE04D871BA}" sibTransId="{E77B58CC-EF06-498A-B5FD-1D90EF56FD8E}"/>
    <dgm:cxn modelId="{683537C3-2555-604B-AA96-265B878FB445}" type="presOf" srcId="{5EA406BE-678C-478C-9B61-3B6A479FF2A3}" destId="{8559B746-F765-5347-BA61-3A20DAEAB78E}" srcOrd="0" destOrd="0" presId="urn:microsoft.com/office/officeart/2005/8/layout/default"/>
    <dgm:cxn modelId="{41972CD3-2CF0-483E-8833-0CB2B2846F6F}" srcId="{5EA406BE-678C-478C-9B61-3B6A479FF2A3}" destId="{E540B708-EE19-4258-8D37-D44256D5E630}" srcOrd="5" destOrd="0" parTransId="{A6274116-1C9B-4571-A0DE-811FC5B7A535}" sibTransId="{69344F1E-881B-4347-B100-5718208068B7}"/>
    <dgm:cxn modelId="{9B7770D3-C259-B14B-95F4-CA909DF312F7}" type="presOf" srcId="{20F3A758-2CC6-4BAC-981D-C345A0C77014}" destId="{874821FF-CD6D-0F43-83AA-39C0498B246C}" srcOrd="0" destOrd="0" presId="urn:microsoft.com/office/officeart/2005/8/layout/default"/>
    <dgm:cxn modelId="{4B9636E4-C298-D043-B869-DDFB1C240155}" type="presOf" srcId="{CABE4757-69C7-49EC-8B1E-25CFB7AA466F}" destId="{E53CA321-458C-4F48-8D39-AB3A9DD22A39}" srcOrd="0" destOrd="0" presId="urn:microsoft.com/office/officeart/2005/8/layout/default"/>
    <dgm:cxn modelId="{4EDAF00E-F026-A84D-B768-0DB0FAAB3254}" type="presParOf" srcId="{8559B746-F765-5347-BA61-3A20DAEAB78E}" destId="{3AD9AB7A-B932-A049-95A7-F7DD0BD742D0}" srcOrd="0" destOrd="0" presId="urn:microsoft.com/office/officeart/2005/8/layout/default"/>
    <dgm:cxn modelId="{74FA13FA-FE52-164F-9813-3F8205112B0F}" type="presParOf" srcId="{8559B746-F765-5347-BA61-3A20DAEAB78E}" destId="{FD1210FF-CBF6-CB4E-B09F-5D773A924915}" srcOrd="1" destOrd="0" presId="urn:microsoft.com/office/officeart/2005/8/layout/default"/>
    <dgm:cxn modelId="{6002442E-7A7D-AD4E-A969-BE724B959DEC}" type="presParOf" srcId="{8559B746-F765-5347-BA61-3A20DAEAB78E}" destId="{E53CA321-458C-4F48-8D39-AB3A9DD22A39}" srcOrd="2" destOrd="0" presId="urn:microsoft.com/office/officeart/2005/8/layout/default"/>
    <dgm:cxn modelId="{CE80CC2A-FEC7-D84A-9A1B-1CB429D108E9}" type="presParOf" srcId="{8559B746-F765-5347-BA61-3A20DAEAB78E}" destId="{2DC816B1-CAAB-6E4D-BDA8-BF2C29176542}" srcOrd="3" destOrd="0" presId="urn:microsoft.com/office/officeart/2005/8/layout/default"/>
    <dgm:cxn modelId="{00ECC0D4-E5A4-8B48-9FA9-769E6402DDEF}" type="presParOf" srcId="{8559B746-F765-5347-BA61-3A20DAEAB78E}" destId="{874821FF-CD6D-0F43-83AA-39C0498B246C}" srcOrd="4" destOrd="0" presId="urn:microsoft.com/office/officeart/2005/8/layout/default"/>
    <dgm:cxn modelId="{A9971F6B-09F2-3A4F-A47D-28A00F48D510}" type="presParOf" srcId="{8559B746-F765-5347-BA61-3A20DAEAB78E}" destId="{C11CB5C2-697F-F049-B8D1-1B338C270674}" srcOrd="5" destOrd="0" presId="urn:microsoft.com/office/officeart/2005/8/layout/default"/>
    <dgm:cxn modelId="{62BA9C22-5C0F-9A45-B89C-6DE409A18B8E}" type="presParOf" srcId="{8559B746-F765-5347-BA61-3A20DAEAB78E}" destId="{5201E239-7A49-8340-80F6-6833C24598A4}" srcOrd="6" destOrd="0" presId="urn:microsoft.com/office/officeart/2005/8/layout/default"/>
    <dgm:cxn modelId="{BEE478EB-10CC-444D-AB75-756ED3AE984E}" type="presParOf" srcId="{8559B746-F765-5347-BA61-3A20DAEAB78E}" destId="{3DC0A509-1E59-1844-9144-A7AD0F2FF24B}" srcOrd="7" destOrd="0" presId="urn:microsoft.com/office/officeart/2005/8/layout/default"/>
    <dgm:cxn modelId="{6189E1F8-57FA-944A-BA01-2B24B1E481AB}" type="presParOf" srcId="{8559B746-F765-5347-BA61-3A20DAEAB78E}" destId="{637484BB-F6A4-914E-8AEE-9F7C6C31DE21}" srcOrd="8" destOrd="0" presId="urn:microsoft.com/office/officeart/2005/8/layout/default"/>
    <dgm:cxn modelId="{971F6A7B-B22E-9540-BECA-AE9188B6C152}" type="presParOf" srcId="{8559B746-F765-5347-BA61-3A20DAEAB78E}" destId="{7D59CE3F-94DC-4045-9ACD-1A9DD6C27AAC}" srcOrd="9" destOrd="0" presId="urn:microsoft.com/office/officeart/2005/8/layout/default"/>
    <dgm:cxn modelId="{C5B845C2-4B1D-0E4C-A8A5-B8FBB7CB2B56}" type="presParOf" srcId="{8559B746-F765-5347-BA61-3A20DAEAB78E}" destId="{9124F068-99EC-AD4A-995C-05EF83C393E0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52F041-F29A-414C-B51E-7D47B97E57D9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3B8FAC-B046-4821-9144-9CF404F6B4FE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This talk is from the perspective of a lone wolf theoretical physicist. </a:t>
          </a:r>
        </a:p>
      </dgm:t>
    </dgm:pt>
    <dgm:pt modelId="{4B171803-2BF0-4D99-9565-5BC7386D52EA}" type="parTrans" cxnId="{48E20F44-2E69-49BB-BB27-33D985A00067}">
      <dgm:prSet/>
      <dgm:spPr/>
      <dgm:t>
        <a:bodyPr/>
        <a:lstStyle/>
        <a:p>
          <a:endParaRPr lang="en-US"/>
        </a:p>
      </dgm:t>
    </dgm:pt>
    <dgm:pt modelId="{27820AD6-65A7-4E3C-A049-65629903CB40}" type="sibTrans" cxnId="{48E20F44-2E69-49BB-BB27-33D985A00067}">
      <dgm:prSet/>
      <dgm:spPr/>
      <dgm:t>
        <a:bodyPr/>
        <a:lstStyle/>
        <a:p>
          <a:endParaRPr lang="en-US"/>
        </a:p>
      </dgm:t>
    </dgm:pt>
    <dgm:pt modelId="{AC22AFEC-AD9F-4CDD-88DE-508F899331E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Building a small research program is not easy. However, the National Science Foundation has made it a lot easier with supporting a number of projects in this region that have improved access to advanced cyber-infrastructure resources. Thanks!</a:t>
          </a:r>
        </a:p>
      </dgm:t>
    </dgm:pt>
    <dgm:pt modelId="{0F28BE12-1C61-4ADF-80CF-B15D34681FB4}" type="parTrans" cxnId="{AF32974F-3DDB-4129-A108-7C88D0D58EBD}">
      <dgm:prSet/>
      <dgm:spPr/>
      <dgm:t>
        <a:bodyPr/>
        <a:lstStyle/>
        <a:p>
          <a:endParaRPr lang="en-US"/>
        </a:p>
      </dgm:t>
    </dgm:pt>
    <dgm:pt modelId="{CC9BDB59-F4F1-4C18-B02F-BC700C14B004}" type="sibTrans" cxnId="{AF32974F-3DDB-4129-A108-7C88D0D58EBD}">
      <dgm:prSet/>
      <dgm:spPr/>
      <dgm:t>
        <a:bodyPr/>
        <a:lstStyle/>
        <a:p>
          <a:endParaRPr lang="en-US"/>
        </a:p>
      </dgm:t>
    </dgm:pt>
    <dgm:pt modelId="{D5C2970A-BB28-41F9-A7B0-DFBC5F4060C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It now easier than ever to obtain the needed to computational resources for FREE. </a:t>
          </a:r>
        </a:p>
      </dgm:t>
    </dgm:pt>
    <dgm:pt modelId="{1DE99D66-29F8-4593-9C4C-87D050B22A33}" type="parTrans" cxnId="{A0CFCB75-066A-448F-9AF6-E417D4F8CBAC}">
      <dgm:prSet/>
      <dgm:spPr/>
      <dgm:t>
        <a:bodyPr/>
        <a:lstStyle/>
        <a:p>
          <a:endParaRPr lang="en-US"/>
        </a:p>
      </dgm:t>
    </dgm:pt>
    <dgm:pt modelId="{096CFF20-A55D-41E7-95EA-9D66BC8B8286}" type="sibTrans" cxnId="{A0CFCB75-066A-448F-9AF6-E417D4F8CBAC}">
      <dgm:prSet/>
      <dgm:spPr/>
      <dgm:t>
        <a:bodyPr/>
        <a:lstStyle/>
        <a:p>
          <a:endParaRPr lang="en-US"/>
        </a:p>
      </dgm:t>
    </dgm:pt>
    <dgm:pt modelId="{E2D6F001-1B3D-4207-837F-7CB175F232C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In this talk I will discuss research computing environments I have experience with.  </a:t>
          </a:r>
        </a:p>
      </dgm:t>
    </dgm:pt>
    <dgm:pt modelId="{EA0A19B4-3DDE-42B9-AEF5-5D8882E493F5}" type="parTrans" cxnId="{B5BB47C2-C9B5-4860-869A-CDB10E4691B0}">
      <dgm:prSet/>
      <dgm:spPr/>
      <dgm:t>
        <a:bodyPr/>
        <a:lstStyle/>
        <a:p>
          <a:endParaRPr lang="en-US"/>
        </a:p>
      </dgm:t>
    </dgm:pt>
    <dgm:pt modelId="{133D3D5D-7CF1-47C5-AD77-92F9B3B30C4D}" type="sibTrans" cxnId="{B5BB47C2-C9B5-4860-869A-CDB10E4691B0}">
      <dgm:prSet/>
      <dgm:spPr/>
      <dgm:t>
        <a:bodyPr/>
        <a:lstStyle/>
        <a:p>
          <a:endParaRPr lang="en-US"/>
        </a:p>
      </dgm:t>
    </dgm:pt>
    <dgm:pt modelId="{FD5D3396-3363-418E-9E57-1E3585497620}" type="pres">
      <dgm:prSet presAssocID="{8552F041-F29A-414C-B51E-7D47B97E57D9}" presName="root" presStyleCnt="0">
        <dgm:presLayoutVars>
          <dgm:dir/>
          <dgm:resizeHandles val="exact"/>
        </dgm:presLayoutVars>
      </dgm:prSet>
      <dgm:spPr/>
    </dgm:pt>
    <dgm:pt modelId="{DCCB1A1D-DF64-426D-80CC-BF03B344749E}" type="pres">
      <dgm:prSet presAssocID="{873B8FAC-B046-4821-9144-9CF404F6B4FE}" presName="compNode" presStyleCnt="0"/>
      <dgm:spPr/>
    </dgm:pt>
    <dgm:pt modelId="{84A56CF8-62DF-4F25-B2E0-60D868B5D0CE}" type="pres">
      <dgm:prSet presAssocID="{873B8FAC-B046-4821-9144-9CF404F6B4FE}" presName="bgRect" presStyleLbl="bgShp" presStyleIdx="0" presStyleCnt="4"/>
      <dgm:spPr/>
    </dgm:pt>
    <dgm:pt modelId="{C2BCC72F-27FD-4084-A072-68F8B5057C43}" type="pres">
      <dgm:prSet presAssocID="{873B8FAC-B046-4821-9144-9CF404F6B4FE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sconnected"/>
        </a:ext>
      </dgm:extLst>
    </dgm:pt>
    <dgm:pt modelId="{8CCBE5F7-20A6-4EDE-8C1A-A81AB8F1A2D7}" type="pres">
      <dgm:prSet presAssocID="{873B8FAC-B046-4821-9144-9CF404F6B4FE}" presName="spaceRect" presStyleCnt="0"/>
      <dgm:spPr/>
    </dgm:pt>
    <dgm:pt modelId="{CE97A121-1957-4677-BBD1-1FC9D01D2CF2}" type="pres">
      <dgm:prSet presAssocID="{873B8FAC-B046-4821-9144-9CF404F6B4FE}" presName="parTx" presStyleLbl="revTx" presStyleIdx="0" presStyleCnt="4">
        <dgm:presLayoutVars>
          <dgm:chMax val="0"/>
          <dgm:chPref val="0"/>
        </dgm:presLayoutVars>
      </dgm:prSet>
      <dgm:spPr/>
    </dgm:pt>
    <dgm:pt modelId="{348A1E5B-DC41-47A8-B90D-457A2C89FBF0}" type="pres">
      <dgm:prSet presAssocID="{27820AD6-65A7-4E3C-A049-65629903CB40}" presName="sibTrans" presStyleCnt="0"/>
      <dgm:spPr/>
    </dgm:pt>
    <dgm:pt modelId="{F5FC679E-6D75-4E79-BEFB-3BB3D2287ED7}" type="pres">
      <dgm:prSet presAssocID="{AC22AFEC-AD9F-4CDD-88DE-508F899331EB}" presName="compNode" presStyleCnt="0"/>
      <dgm:spPr/>
    </dgm:pt>
    <dgm:pt modelId="{6536CC92-2D79-4720-A0D4-C79A35B32455}" type="pres">
      <dgm:prSet presAssocID="{AC22AFEC-AD9F-4CDD-88DE-508F899331EB}" presName="bgRect" presStyleLbl="bgShp" presStyleIdx="1" presStyleCnt="4"/>
      <dgm:spPr/>
    </dgm:pt>
    <dgm:pt modelId="{8915F345-C2B6-4CFB-9D90-5BD114081606}" type="pres">
      <dgm:prSet presAssocID="{AC22AFEC-AD9F-4CDD-88DE-508F899331EB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hoolhouse"/>
        </a:ext>
      </dgm:extLst>
    </dgm:pt>
    <dgm:pt modelId="{7B5CA578-AF88-44D8-B0BD-4B5C9AD243AE}" type="pres">
      <dgm:prSet presAssocID="{AC22AFEC-AD9F-4CDD-88DE-508F899331EB}" presName="spaceRect" presStyleCnt="0"/>
      <dgm:spPr/>
    </dgm:pt>
    <dgm:pt modelId="{6C2B8A81-4CF6-4C52-BDC5-1980D1735C5A}" type="pres">
      <dgm:prSet presAssocID="{AC22AFEC-AD9F-4CDD-88DE-508F899331EB}" presName="parTx" presStyleLbl="revTx" presStyleIdx="1" presStyleCnt="4">
        <dgm:presLayoutVars>
          <dgm:chMax val="0"/>
          <dgm:chPref val="0"/>
        </dgm:presLayoutVars>
      </dgm:prSet>
      <dgm:spPr/>
    </dgm:pt>
    <dgm:pt modelId="{50633C20-1763-4537-AB25-A399E31D9BCD}" type="pres">
      <dgm:prSet presAssocID="{CC9BDB59-F4F1-4C18-B02F-BC700C14B004}" presName="sibTrans" presStyleCnt="0"/>
      <dgm:spPr/>
    </dgm:pt>
    <dgm:pt modelId="{DF2F48A9-5207-4C14-9DE9-28116831A8B8}" type="pres">
      <dgm:prSet presAssocID="{D5C2970A-BB28-41F9-A7B0-DFBC5F4060CC}" presName="compNode" presStyleCnt="0"/>
      <dgm:spPr/>
    </dgm:pt>
    <dgm:pt modelId="{2A0CFFFF-1AB4-4712-8F15-D8A413431A33}" type="pres">
      <dgm:prSet presAssocID="{D5C2970A-BB28-41F9-A7B0-DFBC5F4060CC}" presName="bgRect" presStyleLbl="bgShp" presStyleIdx="2" presStyleCnt="4"/>
      <dgm:spPr/>
    </dgm:pt>
    <dgm:pt modelId="{7043A014-4F48-4DAD-8BC0-FC07AC344CBD}" type="pres">
      <dgm:prSet presAssocID="{D5C2970A-BB28-41F9-A7B0-DFBC5F4060CC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cessor"/>
        </a:ext>
      </dgm:extLst>
    </dgm:pt>
    <dgm:pt modelId="{65B13D0E-7687-4222-87D9-F2C543F22B9C}" type="pres">
      <dgm:prSet presAssocID="{D5C2970A-BB28-41F9-A7B0-DFBC5F4060CC}" presName="spaceRect" presStyleCnt="0"/>
      <dgm:spPr/>
    </dgm:pt>
    <dgm:pt modelId="{3DFB0BFC-926A-44CD-A1B3-71602D903F6F}" type="pres">
      <dgm:prSet presAssocID="{D5C2970A-BB28-41F9-A7B0-DFBC5F4060CC}" presName="parTx" presStyleLbl="revTx" presStyleIdx="2" presStyleCnt="4">
        <dgm:presLayoutVars>
          <dgm:chMax val="0"/>
          <dgm:chPref val="0"/>
        </dgm:presLayoutVars>
      </dgm:prSet>
      <dgm:spPr/>
    </dgm:pt>
    <dgm:pt modelId="{F2928E59-731F-4500-A72C-6018F9052070}" type="pres">
      <dgm:prSet presAssocID="{096CFF20-A55D-41E7-95EA-9D66BC8B8286}" presName="sibTrans" presStyleCnt="0"/>
      <dgm:spPr/>
    </dgm:pt>
    <dgm:pt modelId="{68B53BB2-74EF-459A-8AD6-115CD7DF6B07}" type="pres">
      <dgm:prSet presAssocID="{E2D6F001-1B3D-4207-837F-7CB175F232CF}" presName="compNode" presStyleCnt="0"/>
      <dgm:spPr/>
    </dgm:pt>
    <dgm:pt modelId="{A640E3A6-B8B7-4254-A689-0976BA32D9DF}" type="pres">
      <dgm:prSet presAssocID="{E2D6F001-1B3D-4207-837F-7CB175F232CF}" presName="bgRect" presStyleLbl="bgShp" presStyleIdx="3" presStyleCnt="4"/>
      <dgm:spPr/>
    </dgm:pt>
    <dgm:pt modelId="{01C3898A-A90B-4FBF-ADF4-6D2CD2115CE0}" type="pres">
      <dgm:prSet presAssocID="{E2D6F001-1B3D-4207-837F-7CB175F232CF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oud Computing"/>
        </a:ext>
      </dgm:extLst>
    </dgm:pt>
    <dgm:pt modelId="{492AC28F-A8A7-48F4-BCD1-DA1FF5BA81B0}" type="pres">
      <dgm:prSet presAssocID="{E2D6F001-1B3D-4207-837F-7CB175F232CF}" presName="spaceRect" presStyleCnt="0"/>
      <dgm:spPr/>
    </dgm:pt>
    <dgm:pt modelId="{CC669026-A225-4C12-82A1-017E2975EB2F}" type="pres">
      <dgm:prSet presAssocID="{E2D6F001-1B3D-4207-837F-7CB175F232CF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45E1883D-6EA4-DC4D-9955-D1C0595D0108}" type="presOf" srcId="{E2D6F001-1B3D-4207-837F-7CB175F232CF}" destId="{CC669026-A225-4C12-82A1-017E2975EB2F}" srcOrd="0" destOrd="0" presId="urn:microsoft.com/office/officeart/2018/2/layout/IconVerticalSolidList"/>
    <dgm:cxn modelId="{4C13763F-9B02-9C4C-9E73-EDDE532A751E}" type="presOf" srcId="{8552F041-F29A-414C-B51E-7D47B97E57D9}" destId="{FD5D3396-3363-418E-9E57-1E3585497620}" srcOrd="0" destOrd="0" presId="urn:microsoft.com/office/officeart/2018/2/layout/IconVerticalSolidList"/>
    <dgm:cxn modelId="{48E20F44-2E69-49BB-BB27-33D985A00067}" srcId="{8552F041-F29A-414C-B51E-7D47B97E57D9}" destId="{873B8FAC-B046-4821-9144-9CF404F6B4FE}" srcOrd="0" destOrd="0" parTransId="{4B171803-2BF0-4D99-9565-5BC7386D52EA}" sibTransId="{27820AD6-65A7-4E3C-A049-65629903CB40}"/>
    <dgm:cxn modelId="{AF32974F-3DDB-4129-A108-7C88D0D58EBD}" srcId="{8552F041-F29A-414C-B51E-7D47B97E57D9}" destId="{AC22AFEC-AD9F-4CDD-88DE-508F899331EB}" srcOrd="1" destOrd="0" parTransId="{0F28BE12-1C61-4ADF-80CF-B15D34681FB4}" sibTransId="{CC9BDB59-F4F1-4C18-B02F-BC700C14B004}"/>
    <dgm:cxn modelId="{B2829066-E910-D64B-9F41-BB8E15F1FDB5}" type="presOf" srcId="{D5C2970A-BB28-41F9-A7B0-DFBC5F4060CC}" destId="{3DFB0BFC-926A-44CD-A1B3-71602D903F6F}" srcOrd="0" destOrd="0" presId="urn:microsoft.com/office/officeart/2018/2/layout/IconVerticalSolidList"/>
    <dgm:cxn modelId="{A0CFCB75-066A-448F-9AF6-E417D4F8CBAC}" srcId="{8552F041-F29A-414C-B51E-7D47B97E57D9}" destId="{D5C2970A-BB28-41F9-A7B0-DFBC5F4060CC}" srcOrd="2" destOrd="0" parTransId="{1DE99D66-29F8-4593-9C4C-87D050B22A33}" sibTransId="{096CFF20-A55D-41E7-95EA-9D66BC8B8286}"/>
    <dgm:cxn modelId="{1462C379-AA0D-0F4C-8DC1-14C9E83A2354}" type="presOf" srcId="{873B8FAC-B046-4821-9144-9CF404F6B4FE}" destId="{CE97A121-1957-4677-BBD1-1FC9D01D2CF2}" srcOrd="0" destOrd="0" presId="urn:microsoft.com/office/officeart/2018/2/layout/IconVerticalSolidList"/>
    <dgm:cxn modelId="{DFDF5FBE-5017-644A-8B03-CB61B128ABC3}" type="presOf" srcId="{AC22AFEC-AD9F-4CDD-88DE-508F899331EB}" destId="{6C2B8A81-4CF6-4C52-BDC5-1980D1735C5A}" srcOrd="0" destOrd="0" presId="urn:microsoft.com/office/officeart/2018/2/layout/IconVerticalSolidList"/>
    <dgm:cxn modelId="{B5BB47C2-C9B5-4860-869A-CDB10E4691B0}" srcId="{8552F041-F29A-414C-B51E-7D47B97E57D9}" destId="{E2D6F001-1B3D-4207-837F-7CB175F232CF}" srcOrd="3" destOrd="0" parTransId="{EA0A19B4-3DDE-42B9-AEF5-5D8882E493F5}" sibTransId="{133D3D5D-7CF1-47C5-AD77-92F9B3B30C4D}"/>
    <dgm:cxn modelId="{D90DBBA3-D12D-C048-9B0C-18716357673D}" type="presParOf" srcId="{FD5D3396-3363-418E-9E57-1E3585497620}" destId="{DCCB1A1D-DF64-426D-80CC-BF03B344749E}" srcOrd="0" destOrd="0" presId="urn:microsoft.com/office/officeart/2018/2/layout/IconVerticalSolidList"/>
    <dgm:cxn modelId="{954A4BF0-2833-5E45-946D-48613DAA79FA}" type="presParOf" srcId="{DCCB1A1D-DF64-426D-80CC-BF03B344749E}" destId="{84A56CF8-62DF-4F25-B2E0-60D868B5D0CE}" srcOrd="0" destOrd="0" presId="urn:microsoft.com/office/officeart/2018/2/layout/IconVerticalSolidList"/>
    <dgm:cxn modelId="{747EC03C-8657-2E4F-91AE-0A13B06ACDF7}" type="presParOf" srcId="{DCCB1A1D-DF64-426D-80CC-BF03B344749E}" destId="{C2BCC72F-27FD-4084-A072-68F8B5057C43}" srcOrd="1" destOrd="0" presId="urn:microsoft.com/office/officeart/2018/2/layout/IconVerticalSolidList"/>
    <dgm:cxn modelId="{506F9986-7FC0-A94D-BB1C-2A048939EA20}" type="presParOf" srcId="{DCCB1A1D-DF64-426D-80CC-BF03B344749E}" destId="{8CCBE5F7-20A6-4EDE-8C1A-A81AB8F1A2D7}" srcOrd="2" destOrd="0" presId="urn:microsoft.com/office/officeart/2018/2/layout/IconVerticalSolidList"/>
    <dgm:cxn modelId="{AEF43429-B52E-7D44-89BC-71A5AC303E3B}" type="presParOf" srcId="{DCCB1A1D-DF64-426D-80CC-BF03B344749E}" destId="{CE97A121-1957-4677-BBD1-1FC9D01D2CF2}" srcOrd="3" destOrd="0" presId="urn:microsoft.com/office/officeart/2018/2/layout/IconVerticalSolidList"/>
    <dgm:cxn modelId="{64EB5684-AF0A-B145-AA77-6450551B325F}" type="presParOf" srcId="{FD5D3396-3363-418E-9E57-1E3585497620}" destId="{348A1E5B-DC41-47A8-B90D-457A2C89FBF0}" srcOrd="1" destOrd="0" presId="urn:microsoft.com/office/officeart/2018/2/layout/IconVerticalSolidList"/>
    <dgm:cxn modelId="{CB861271-683B-A84D-BE83-FAE62F71D275}" type="presParOf" srcId="{FD5D3396-3363-418E-9E57-1E3585497620}" destId="{F5FC679E-6D75-4E79-BEFB-3BB3D2287ED7}" srcOrd="2" destOrd="0" presId="urn:microsoft.com/office/officeart/2018/2/layout/IconVerticalSolidList"/>
    <dgm:cxn modelId="{EE164821-F0CF-8B44-AECE-A9E7E8FC883E}" type="presParOf" srcId="{F5FC679E-6D75-4E79-BEFB-3BB3D2287ED7}" destId="{6536CC92-2D79-4720-A0D4-C79A35B32455}" srcOrd="0" destOrd="0" presId="urn:microsoft.com/office/officeart/2018/2/layout/IconVerticalSolidList"/>
    <dgm:cxn modelId="{EF657D6F-69EA-F246-A444-10353B98EFCB}" type="presParOf" srcId="{F5FC679E-6D75-4E79-BEFB-3BB3D2287ED7}" destId="{8915F345-C2B6-4CFB-9D90-5BD114081606}" srcOrd="1" destOrd="0" presId="urn:microsoft.com/office/officeart/2018/2/layout/IconVerticalSolidList"/>
    <dgm:cxn modelId="{30CED4E2-9B21-694A-816A-286488C3261D}" type="presParOf" srcId="{F5FC679E-6D75-4E79-BEFB-3BB3D2287ED7}" destId="{7B5CA578-AF88-44D8-B0BD-4B5C9AD243AE}" srcOrd="2" destOrd="0" presId="urn:microsoft.com/office/officeart/2018/2/layout/IconVerticalSolidList"/>
    <dgm:cxn modelId="{E03B60A6-8399-984A-824F-6339722F0418}" type="presParOf" srcId="{F5FC679E-6D75-4E79-BEFB-3BB3D2287ED7}" destId="{6C2B8A81-4CF6-4C52-BDC5-1980D1735C5A}" srcOrd="3" destOrd="0" presId="urn:microsoft.com/office/officeart/2018/2/layout/IconVerticalSolidList"/>
    <dgm:cxn modelId="{A9663634-0B1D-F141-A502-D1546C78A5AD}" type="presParOf" srcId="{FD5D3396-3363-418E-9E57-1E3585497620}" destId="{50633C20-1763-4537-AB25-A399E31D9BCD}" srcOrd="3" destOrd="0" presId="urn:microsoft.com/office/officeart/2018/2/layout/IconVerticalSolidList"/>
    <dgm:cxn modelId="{A318713A-4B70-4B44-880D-4D5BD6155099}" type="presParOf" srcId="{FD5D3396-3363-418E-9E57-1E3585497620}" destId="{DF2F48A9-5207-4C14-9DE9-28116831A8B8}" srcOrd="4" destOrd="0" presId="urn:microsoft.com/office/officeart/2018/2/layout/IconVerticalSolidList"/>
    <dgm:cxn modelId="{5B214AF4-EBE8-9146-B4A4-8F9ADCED82B3}" type="presParOf" srcId="{DF2F48A9-5207-4C14-9DE9-28116831A8B8}" destId="{2A0CFFFF-1AB4-4712-8F15-D8A413431A33}" srcOrd="0" destOrd="0" presId="urn:microsoft.com/office/officeart/2018/2/layout/IconVerticalSolidList"/>
    <dgm:cxn modelId="{8E337E56-AEAA-184D-9538-88A6E2FD8149}" type="presParOf" srcId="{DF2F48A9-5207-4C14-9DE9-28116831A8B8}" destId="{7043A014-4F48-4DAD-8BC0-FC07AC344CBD}" srcOrd="1" destOrd="0" presId="urn:microsoft.com/office/officeart/2018/2/layout/IconVerticalSolidList"/>
    <dgm:cxn modelId="{687994AE-D296-D04A-969F-B1FD21E46BE8}" type="presParOf" srcId="{DF2F48A9-5207-4C14-9DE9-28116831A8B8}" destId="{65B13D0E-7687-4222-87D9-F2C543F22B9C}" srcOrd="2" destOrd="0" presId="urn:microsoft.com/office/officeart/2018/2/layout/IconVerticalSolidList"/>
    <dgm:cxn modelId="{5A9273A5-166B-F745-9D89-37A3342A9E1B}" type="presParOf" srcId="{DF2F48A9-5207-4C14-9DE9-28116831A8B8}" destId="{3DFB0BFC-926A-44CD-A1B3-71602D903F6F}" srcOrd="3" destOrd="0" presId="urn:microsoft.com/office/officeart/2018/2/layout/IconVerticalSolidList"/>
    <dgm:cxn modelId="{1FF8F2CE-845D-3549-B8FA-295AFAB214DF}" type="presParOf" srcId="{FD5D3396-3363-418E-9E57-1E3585497620}" destId="{F2928E59-731F-4500-A72C-6018F9052070}" srcOrd="5" destOrd="0" presId="urn:microsoft.com/office/officeart/2018/2/layout/IconVerticalSolidList"/>
    <dgm:cxn modelId="{534B57F5-FDD9-8441-9927-34B8FB095D1A}" type="presParOf" srcId="{FD5D3396-3363-418E-9E57-1E3585497620}" destId="{68B53BB2-74EF-459A-8AD6-115CD7DF6B07}" srcOrd="6" destOrd="0" presId="urn:microsoft.com/office/officeart/2018/2/layout/IconVerticalSolidList"/>
    <dgm:cxn modelId="{49B6D07B-133D-4A4D-AE89-A7625886C01F}" type="presParOf" srcId="{68B53BB2-74EF-459A-8AD6-115CD7DF6B07}" destId="{A640E3A6-B8B7-4254-A689-0976BA32D9DF}" srcOrd="0" destOrd="0" presId="urn:microsoft.com/office/officeart/2018/2/layout/IconVerticalSolidList"/>
    <dgm:cxn modelId="{FDDCB130-DFE3-7F4F-A2B5-C49C4BDA7B1F}" type="presParOf" srcId="{68B53BB2-74EF-459A-8AD6-115CD7DF6B07}" destId="{01C3898A-A90B-4FBF-ADF4-6D2CD2115CE0}" srcOrd="1" destOrd="0" presId="urn:microsoft.com/office/officeart/2018/2/layout/IconVerticalSolidList"/>
    <dgm:cxn modelId="{75124100-BA82-1D47-97C4-3E054BDC1E80}" type="presParOf" srcId="{68B53BB2-74EF-459A-8AD6-115CD7DF6B07}" destId="{492AC28F-A8A7-48F4-BCD1-DA1FF5BA81B0}" srcOrd="2" destOrd="0" presId="urn:microsoft.com/office/officeart/2018/2/layout/IconVerticalSolidList"/>
    <dgm:cxn modelId="{5D5A93C0-6143-F140-AA59-30E5C1661EE6}" type="presParOf" srcId="{68B53BB2-74EF-459A-8AD6-115CD7DF6B07}" destId="{CC669026-A225-4C12-82A1-017E2975EB2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D9AB7A-B932-A049-95A7-F7DD0BD742D0}">
      <dsp:nvSpPr>
        <dsp:cNvPr id="0" name=""/>
        <dsp:cNvSpPr/>
      </dsp:nvSpPr>
      <dsp:spPr>
        <a:xfrm>
          <a:off x="0" y="25598"/>
          <a:ext cx="2571749" cy="154304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Introduction</a:t>
          </a:r>
        </a:p>
      </dsp:txBody>
      <dsp:txXfrm>
        <a:off x="0" y="25598"/>
        <a:ext cx="2571749" cy="1543049"/>
      </dsp:txXfrm>
    </dsp:sp>
    <dsp:sp modelId="{E53CA321-458C-4F48-8D39-AB3A9DD22A39}">
      <dsp:nvSpPr>
        <dsp:cNvPr id="0" name=""/>
        <dsp:cNvSpPr/>
      </dsp:nvSpPr>
      <dsp:spPr>
        <a:xfrm>
          <a:off x="2828925" y="25598"/>
          <a:ext cx="2571749" cy="154304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Regional HPC systems that are FREE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kern="1200"/>
            <a:t>Pete Supercomputer, BeoCat, BeoShock </a:t>
          </a:r>
        </a:p>
      </dsp:txBody>
      <dsp:txXfrm>
        <a:off x="2828925" y="25598"/>
        <a:ext cx="2571749" cy="1543049"/>
      </dsp:txXfrm>
    </dsp:sp>
    <dsp:sp modelId="{874821FF-CD6D-0F43-83AA-39C0498B246C}">
      <dsp:nvSpPr>
        <dsp:cNvPr id="0" name=""/>
        <dsp:cNvSpPr/>
      </dsp:nvSpPr>
      <dsp:spPr>
        <a:xfrm>
          <a:off x="5657849" y="25598"/>
          <a:ext cx="2571749" cy="154304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Advanced Cyberinfrastructure Coordination Ecosystem: Services &amp; Support (ACCESS)</a:t>
          </a:r>
        </a:p>
      </dsp:txBody>
      <dsp:txXfrm>
        <a:off x="5657849" y="25598"/>
        <a:ext cx="2571749" cy="1543049"/>
      </dsp:txXfrm>
    </dsp:sp>
    <dsp:sp modelId="{5201E239-7A49-8340-80F6-6833C24598A4}">
      <dsp:nvSpPr>
        <dsp:cNvPr id="0" name=""/>
        <dsp:cNvSpPr/>
      </dsp:nvSpPr>
      <dsp:spPr>
        <a:xfrm>
          <a:off x="0" y="1825823"/>
          <a:ext cx="2571749" cy="154304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Open Science Grid (OSG)</a:t>
          </a:r>
        </a:p>
      </dsp:txBody>
      <dsp:txXfrm>
        <a:off x="0" y="1825823"/>
        <a:ext cx="2571749" cy="1543049"/>
      </dsp:txXfrm>
    </dsp:sp>
    <dsp:sp modelId="{637484BB-F6A4-914E-8AEE-9F7C6C31DE21}">
      <dsp:nvSpPr>
        <dsp:cNvPr id="0" name=""/>
        <dsp:cNvSpPr/>
      </dsp:nvSpPr>
      <dsp:spPr>
        <a:xfrm>
          <a:off x="2828925" y="1825823"/>
          <a:ext cx="2571749" cy="154304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National Research Platform (NRP) </a:t>
          </a:r>
        </a:p>
      </dsp:txBody>
      <dsp:txXfrm>
        <a:off x="2828925" y="1825823"/>
        <a:ext cx="2571749" cy="1543049"/>
      </dsp:txXfrm>
    </dsp:sp>
    <dsp:sp modelId="{9124F068-99EC-AD4A-995C-05EF83C393E0}">
      <dsp:nvSpPr>
        <dsp:cNvPr id="0" name=""/>
        <dsp:cNvSpPr/>
      </dsp:nvSpPr>
      <dsp:spPr>
        <a:xfrm>
          <a:off x="5657849" y="1825823"/>
          <a:ext cx="2571749" cy="1543049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Conclusions</a:t>
          </a:r>
        </a:p>
      </dsp:txBody>
      <dsp:txXfrm>
        <a:off x="5657849" y="1825823"/>
        <a:ext cx="2571749" cy="15430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A56CF8-62DF-4F25-B2E0-60D868B5D0CE}">
      <dsp:nvSpPr>
        <dsp:cNvPr id="0" name=""/>
        <dsp:cNvSpPr/>
      </dsp:nvSpPr>
      <dsp:spPr>
        <a:xfrm>
          <a:off x="0" y="3064"/>
          <a:ext cx="8229600" cy="60070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BCC72F-27FD-4084-A072-68F8B5057C43}">
      <dsp:nvSpPr>
        <dsp:cNvPr id="0" name=""/>
        <dsp:cNvSpPr/>
      </dsp:nvSpPr>
      <dsp:spPr>
        <a:xfrm>
          <a:off x="181712" y="138223"/>
          <a:ext cx="330709" cy="3303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97A121-1957-4677-BBD1-1FC9D01D2CF2}">
      <dsp:nvSpPr>
        <dsp:cNvPr id="0" name=""/>
        <dsp:cNvSpPr/>
      </dsp:nvSpPr>
      <dsp:spPr>
        <a:xfrm>
          <a:off x="694135" y="3064"/>
          <a:ext cx="7473101" cy="7133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495" tIns="75495" rIns="75495" bIns="7549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This talk is from the perspective of a lone wolf theoretical physicist. </a:t>
          </a:r>
        </a:p>
      </dsp:txBody>
      <dsp:txXfrm>
        <a:off x="694135" y="3064"/>
        <a:ext cx="7473101" cy="713335"/>
      </dsp:txXfrm>
    </dsp:sp>
    <dsp:sp modelId="{6536CC92-2D79-4720-A0D4-C79A35B32455}">
      <dsp:nvSpPr>
        <dsp:cNvPr id="0" name=""/>
        <dsp:cNvSpPr/>
      </dsp:nvSpPr>
      <dsp:spPr>
        <a:xfrm>
          <a:off x="0" y="894733"/>
          <a:ext cx="8229600" cy="60070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15F345-C2B6-4CFB-9D90-5BD114081606}">
      <dsp:nvSpPr>
        <dsp:cNvPr id="0" name=""/>
        <dsp:cNvSpPr/>
      </dsp:nvSpPr>
      <dsp:spPr>
        <a:xfrm>
          <a:off x="181712" y="1029892"/>
          <a:ext cx="330709" cy="3303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2B8A81-4CF6-4C52-BDC5-1980D1735C5A}">
      <dsp:nvSpPr>
        <dsp:cNvPr id="0" name=""/>
        <dsp:cNvSpPr/>
      </dsp:nvSpPr>
      <dsp:spPr>
        <a:xfrm>
          <a:off x="694135" y="894733"/>
          <a:ext cx="7473101" cy="7133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495" tIns="75495" rIns="75495" bIns="7549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Building a small research program is not easy. However, the National Science Foundation has made it a lot easier with supporting a number of projects in this region that have improved access to advanced cyber-infrastructure resources. Thanks!</a:t>
          </a:r>
        </a:p>
      </dsp:txBody>
      <dsp:txXfrm>
        <a:off x="694135" y="894733"/>
        <a:ext cx="7473101" cy="713335"/>
      </dsp:txXfrm>
    </dsp:sp>
    <dsp:sp modelId="{2A0CFFFF-1AB4-4712-8F15-D8A413431A33}">
      <dsp:nvSpPr>
        <dsp:cNvPr id="0" name=""/>
        <dsp:cNvSpPr/>
      </dsp:nvSpPr>
      <dsp:spPr>
        <a:xfrm>
          <a:off x="0" y="1786402"/>
          <a:ext cx="8229600" cy="60070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43A014-4F48-4DAD-8BC0-FC07AC344CBD}">
      <dsp:nvSpPr>
        <dsp:cNvPr id="0" name=""/>
        <dsp:cNvSpPr/>
      </dsp:nvSpPr>
      <dsp:spPr>
        <a:xfrm>
          <a:off x="181712" y="1921561"/>
          <a:ext cx="330709" cy="3303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FB0BFC-926A-44CD-A1B3-71602D903F6F}">
      <dsp:nvSpPr>
        <dsp:cNvPr id="0" name=""/>
        <dsp:cNvSpPr/>
      </dsp:nvSpPr>
      <dsp:spPr>
        <a:xfrm>
          <a:off x="694135" y="1786402"/>
          <a:ext cx="7473101" cy="7133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495" tIns="75495" rIns="75495" bIns="7549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It now easier than ever to obtain the needed to computational resources for FREE. </a:t>
          </a:r>
        </a:p>
      </dsp:txBody>
      <dsp:txXfrm>
        <a:off x="694135" y="1786402"/>
        <a:ext cx="7473101" cy="713335"/>
      </dsp:txXfrm>
    </dsp:sp>
    <dsp:sp modelId="{A640E3A6-B8B7-4254-A689-0976BA32D9DF}">
      <dsp:nvSpPr>
        <dsp:cNvPr id="0" name=""/>
        <dsp:cNvSpPr/>
      </dsp:nvSpPr>
      <dsp:spPr>
        <a:xfrm>
          <a:off x="0" y="2678071"/>
          <a:ext cx="8229600" cy="60070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C3898A-A90B-4FBF-ADF4-6D2CD2115CE0}">
      <dsp:nvSpPr>
        <dsp:cNvPr id="0" name=""/>
        <dsp:cNvSpPr/>
      </dsp:nvSpPr>
      <dsp:spPr>
        <a:xfrm>
          <a:off x="181712" y="2813230"/>
          <a:ext cx="330709" cy="33038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669026-A225-4C12-82A1-017E2975EB2F}">
      <dsp:nvSpPr>
        <dsp:cNvPr id="0" name=""/>
        <dsp:cNvSpPr/>
      </dsp:nvSpPr>
      <dsp:spPr>
        <a:xfrm>
          <a:off x="694135" y="2678071"/>
          <a:ext cx="7473101" cy="7133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495" tIns="75495" rIns="75495" bIns="7549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In this talk I will discuss research computing environments I have experience with.  </a:t>
          </a:r>
        </a:p>
      </dsp:txBody>
      <dsp:txXfrm>
        <a:off x="694135" y="2678071"/>
        <a:ext cx="7473101" cy="7133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0D665B-75C0-9447-B686-936EA821B90F}" type="datetimeFigureOut">
              <a:rPr lang="en-US" smtClean="0"/>
              <a:t>10/13/23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C7DC1-E539-AB42-91CA-719745CE58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465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7BB25-EA28-458C-9BEB-E185ECB03206}" type="datetimeFigureOut">
              <a:rPr lang="en-US" smtClean="0"/>
              <a:pPr/>
              <a:t>10/13/23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60F1-D9D7-452D-8F51-4FED64DC93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43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6C60F1-D9D7-452D-8F51-4FED64DC932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532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6C60F1-D9D7-452D-8F51-4FED64DC932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20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Template-Design-2.Title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5987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wsu_horizontal_color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1" y="4171950"/>
            <a:ext cx="3590925" cy="607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555082"/>
            <a:ext cx="8229600" cy="1102519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00050"/>
            <a:ext cx="6400800" cy="131445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500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4F0F3-24E1-4FEA-9150-3ED778817A4D}" type="datetimeFigureOut">
              <a:rPr lang="en-US"/>
              <a:pPr>
                <a:defRPr/>
              </a:pPr>
              <a:t>10/13/23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5047E12-79F9-4E72-A3A5-EC1081A4FA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213" y="205979"/>
            <a:ext cx="8499987" cy="63467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212" y="1200151"/>
            <a:ext cx="8229600" cy="33944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44BC7-56F9-4E43-ADAF-DDFD7D739370}" type="datetimeFigureOut">
              <a:rPr lang="en-US"/>
              <a:pPr>
                <a:defRPr/>
              </a:pPr>
              <a:t>10/13/23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F66FE96-7082-4275-8480-8E137B342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BC88B-1D0C-43DE-B958-659244EAF7DF}" type="datetimeFigureOut">
              <a:rPr lang="en-US"/>
              <a:pPr>
                <a:defRPr/>
              </a:pPr>
              <a:t>10/13/23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F8F53CE-C738-412C-BB10-594FF92FA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2192A-E72E-4314-BE6A-1F0A319E599B}" type="datetimeFigureOut">
              <a:rPr lang="en-US"/>
              <a:pPr>
                <a:defRPr/>
              </a:pPr>
              <a:t>10/13/23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29FE80B-D460-4A0B-ABF9-C8BCEBDFD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0A440-C240-4BC4-A0FF-554628E557D7}" type="datetimeFigureOut">
              <a:rPr lang="en-US"/>
              <a:pPr>
                <a:defRPr/>
              </a:pPr>
              <a:t>10/13/23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4EC7972-CB53-45A8-AF6F-23D870EDF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design3_back1A.pn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5875" y="0"/>
            <a:ext cx="91757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0" descr="wsu_horizontal_color.png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91401" y="4767262"/>
            <a:ext cx="15541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152400" y="4824412"/>
            <a:ext cx="838200" cy="376238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2073121-80F2-4A27-A972-3FCE9B2C70D8}" type="slidenum">
              <a:rPr lang="en-US" sz="9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900">
              <a:solidFill>
                <a:schemeClr val="bg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339726" y="205979"/>
            <a:ext cx="8499475" cy="634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72600" y="474345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34C992-68AD-4F2E-8AAE-90B6BB4DC0D4}" type="datetimeFigureOut">
              <a:rPr lang="en-US"/>
              <a:pPr>
                <a:defRPr/>
              </a:pPr>
              <a:t>10/13/23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4" r:id="rId3"/>
    <p:sldLayoutId id="2147483676" r:id="rId4"/>
    <p:sldLayoutId id="2147483677" r:id="rId5"/>
  </p:sldLayoutIdLst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  <p:txStyles>
    <p:titleStyle>
      <a:lvl1pPr algn="l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Georgia" pitchFamily="18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Georgia" pitchFamily="18" charset="0"/>
        </a:defRPr>
      </a:lvl9pPr>
    </p:titleStyle>
    <p:bodyStyle>
      <a:lvl1pPr marL="257175" indent="-257175" algn="l" rtl="0" fontAlgn="base">
        <a:lnSpc>
          <a:spcPct val="90000"/>
        </a:lnSpc>
        <a:spcBef>
          <a:spcPts val="450"/>
        </a:spcBef>
        <a:spcAft>
          <a:spcPts val="450"/>
        </a:spcAft>
        <a:buClr>
          <a:srgbClr val="FFC000"/>
        </a:buClr>
        <a:buFont typeface="Arial" charset="0"/>
        <a:buChar char="•"/>
        <a:defRPr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rtl="0" fontAlgn="base">
        <a:lnSpc>
          <a:spcPct val="90000"/>
        </a:lnSpc>
        <a:spcBef>
          <a:spcPts val="300"/>
        </a:spcBef>
        <a:spcAft>
          <a:spcPts val="300"/>
        </a:spcAft>
        <a:buClr>
          <a:srgbClr val="FFC000"/>
        </a:buClr>
        <a:buFont typeface="Arial" charset="0"/>
        <a:buChar char="–"/>
        <a:defRPr sz="1800" kern="1200">
          <a:solidFill>
            <a:schemeClr val="tx1"/>
          </a:solidFill>
          <a:latin typeface="+mn-lt"/>
          <a:ea typeface="+mn-ea"/>
          <a:cs typeface="Arial" charset="0"/>
        </a:defRPr>
      </a:lvl2pPr>
      <a:lvl3pPr marL="857250" indent="-171450" algn="l" rtl="0" fontAlgn="base">
        <a:lnSpc>
          <a:spcPct val="90000"/>
        </a:lnSpc>
        <a:spcBef>
          <a:spcPts val="263"/>
        </a:spcBef>
        <a:spcAft>
          <a:spcPts val="263"/>
        </a:spcAft>
        <a:buClr>
          <a:srgbClr val="FFC000"/>
        </a:buClr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Arial" charset="0"/>
        </a:defRPr>
      </a:lvl3pPr>
      <a:lvl4pPr marL="1200150" indent="-1714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Arial" charset="0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Arial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hyperlink" Target="https://www.wichita.edu/services/hpc/index.php" TargetMode="External"/><Relationship Id="rId7" Type="http://schemas.openxmlformats.org/officeDocument/2006/relationships/image" Target="../media/image15.png"/><Relationship Id="rId2" Type="http://schemas.openxmlformats.org/officeDocument/2006/relationships/hyperlink" Target="https://hpcc.okstate.edu/pete-supercomputer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s://beocat.ksu.edu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osg-htc.org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docs.pacificresearchplatform.org/userdocs/jupyter/jupyterhub-service/" TargetMode="External"/><Relationship Id="rId4" Type="http://schemas.openxmlformats.org/officeDocument/2006/relationships/hyperlink" Target="https://nationalresearchplatform.or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access-ci.org/about/" TargetMode="External"/><Relationship Id="rId4" Type="http://schemas.openxmlformats.org/officeDocument/2006/relationships/hyperlink" Target="https://support.access-ci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793EF0C2-EE57-40DD-B754-BF1477FABAB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9902" y="0"/>
            <a:ext cx="3054098" cy="51435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6340926" y="723899"/>
            <a:ext cx="2726873" cy="3695701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charset="0"/>
                <a:cs typeface="Arial" charset="0"/>
              </a:rPr>
              <a:t>Dr. Terrance </a:t>
            </a:r>
            <a:r>
              <a:rPr lang="en-US" dirty="0" err="1">
                <a:solidFill>
                  <a:schemeClr val="bg1"/>
                </a:solidFill>
                <a:latin typeface="Arial" charset="0"/>
                <a:cs typeface="Arial" charset="0"/>
              </a:rPr>
              <a:t>Figy</a:t>
            </a:r>
            <a:endParaRPr lang="en-US" dirty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Arial" charset="0"/>
                <a:cs typeface="Arial" charset="0"/>
              </a:rPr>
              <a:t>Associate Professor</a:t>
            </a:r>
          </a:p>
          <a:p>
            <a:r>
              <a:rPr lang="en-US" sz="1100" dirty="0">
                <a:solidFill>
                  <a:schemeClr val="bg1"/>
                </a:solidFill>
                <a:latin typeface="Arial" charset="0"/>
                <a:cs typeface="Arial" charset="0"/>
              </a:rPr>
              <a:t>Department of Mathematics, Statistics, and Physics</a:t>
            </a:r>
          </a:p>
          <a:p>
            <a:r>
              <a:rPr lang="en-US" sz="1100" dirty="0">
                <a:solidFill>
                  <a:schemeClr val="bg1"/>
                </a:solidFill>
                <a:latin typeface="Arial" charset="0"/>
                <a:cs typeface="Arial" charset="0"/>
              </a:rPr>
              <a:t>Wichita State University  </a:t>
            </a:r>
          </a:p>
          <a:p>
            <a:r>
              <a:rPr lang="en-US" dirty="0">
                <a:solidFill>
                  <a:schemeClr val="bg1"/>
                </a:solidFill>
                <a:latin typeface="Arial" charset="0"/>
                <a:cs typeface="Arial" charset="0"/>
              </a:rPr>
              <a:t>Particle Physics on the Plains</a:t>
            </a:r>
          </a:p>
          <a:p>
            <a:r>
              <a:rPr lang="en-US" dirty="0">
                <a:solidFill>
                  <a:schemeClr val="bg1"/>
                </a:solidFill>
                <a:latin typeface="Arial" charset="0"/>
                <a:cs typeface="Arial" charset="0"/>
              </a:rPr>
              <a:t>University of Kansas</a:t>
            </a:r>
          </a:p>
          <a:p>
            <a:r>
              <a:rPr lang="en-US" dirty="0">
                <a:solidFill>
                  <a:schemeClr val="bg1"/>
                </a:solidFill>
                <a:latin typeface="Arial" charset="0"/>
                <a:cs typeface="Arial" charset="0"/>
              </a:rPr>
              <a:t>October 14, 2023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F9B4B4-1BD4-1F44-B8BF-74A5E6782C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254" y="172639"/>
            <a:ext cx="5917447" cy="3618311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Exploring High-Performance Computing Resources for Particle Physics: A Comprehensive Overview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0324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32ED76-E573-B346-EE60-42AB2447D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E47E9B-FF15-2C21-D459-D26B561E80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Today I promoted a few computing resources that I have allowed me to get work done.</a:t>
            </a:r>
          </a:p>
          <a:p>
            <a:r>
              <a:rPr lang="en-US" dirty="0"/>
              <a:t>The impact of FREE computing has been transformational and is so valuable. </a:t>
            </a:r>
          </a:p>
        </p:txBody>
      </p:sp>
    </p:spTree>
    <p:extLst>
      <p:ext uri="{BB962C8B-B14F-4D97-AF65-F5344CB8AC3E}">
        <p14:creationId xmlns:p14="http://schemas.microsoft.com/office/powerpoint/2010/main" val="93474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737CB-9261-7031-F43D-1CE8DE7F0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213" y="205979"/>
            <a:ext cx="8499987" cy="634679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Outline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F14BA16-96B1-1959-E941-AC698E4835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9946521"/>
              </p:ext>
            </p:extLst>
          </p:nvPr>
        </p:nvGraphicFramePr>
        <p:xfrm>
          <a:off x="339212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2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BAAE9-CABD-F2F6-24E0-099EE6791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213" y="205979"/>
            <a:ext cx="8499987" cy="634679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Introduction 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881FDEA-B461-ED7F-D7C8-486C027FD5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3501481"/>
              </p:ext>
            </p:extLst>
          </p:nvPr>
        </p:nvGraphicFramePr>
        <p:xfrm>
          <a:off x="339212" y="120015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655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A4FC9-F38B-FC66-5974-18EC9E9B6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Most problems in physics need computing resources and software tools.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E8403-3AB8-D3CF-EEB3-64CFA0171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Laptops can do quite a lot. However, to really push the boundaries you need more. </a:t>
            </a:r>
          </a:p>
          <a:p>
            <a:endParaRPr lang="en-US" dirty="0"/>
          </a:p>
          <a:p>
            <a:r>
              <a:rPr lang="en-US" dirty="0"/>
              <a:t>What do computational physicists need ? </a:t>
            </a:r>
          </a:p>
          <a:p>
            <a:pPr lvl="1"/>
            <a:r>
              <a:rPr lang="en-US" dirty="0"/>
              <a:t>Plotting tools </a:t>
            </a:r>
          </a:p>
          <a:p>
            <a:pPr lvl="1"/>
            <a:r>
              <a:rPr lang="en-US" dirty="0"/>
              <a:t>Coding tools, compilers </a:t>
            </a:r>
          </a:p>
          <a:p>
            <a:pPr lvl="1"/>
            <a:r>
              <a:rPr lang="en-US" dirty="0"/>
              <a:t>A place to run their open-source software tools (CPUs and GPUs)</a:t>
            </a:r>
          </a:p>
          <a:p>
            <a:pPr lvl="1"/>
            <a:r>
              <a:rPr lang="en-US" dirty="0"/>
              <a:t>Storage</a:t>
            </a:r>
          </a:p>
          <a:p>
            <a:pPr marL="385762" indent="-342900"/>
            <a:r>
              <a:rPr lang="en-US" dirty="0"/>
              <a:t>Physics offers many use cases.</a:t>
            </a:r>
          </a:p>
          <a:p>
            <a:pPr marL="385762" indent="-342900"/>
            <a:endParaRPr lang="en-US" dirty="0"/>
          </a:p>
          <a:p>
            <a:pPr marL="3429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226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54A17-04CB-10E3-97CE-A2784C591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Regional HPC Systems that are FREE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A22C61-D857-BD85-1359-94300364C3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Pete Supercomputer </a:t>
            </a:r>
            <a:endParaRPr lang="en-US" dirty="0"/>
          </a:p>
          <a:p>
            <a:r>
              <a:rPr lang="en-US" dirty="0">
                <a:hlinkClick r:id="rId3"/>
              </a:rPr>
              <a:t>WSU’s </a:t>
            </a:r>
            <a:r>
              <a:rPr lang="en-US" dirty="0" err="1">
                <a:hlinkClick r:id="rId3"/>
              </a:rPr>
              <a:t>BeoShock</a:t>
            </a:r>
            <a:r>
              <a:rPr lang="en-US" dirty="0">
                <a:hlinkClick r:id="rId3"/>
              </a:rPr>
              <a:t> </a:t>
            </a:r>
            <a:endParaRPr lang="en-US" dirty="0"/>
          </a:p>
          <a:p>
            <a:r>
              <a:rPr lang="en-US" dirty="0">
                <a:hlinkClick r:id="rId4"/>
              </a:rPr>
              <a:t>K-State’s </a:t>
            </a:r>
            <a:r>
              <a:rPr lang="en-US" dirty="0" err="1">
                <a:hlinkClick r:id="rId4"/>
              </a:rPr>
              <a:t>BeoCat</a:t>
            </a:r>
            <a:r>
              <a:rPr lang="en-US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9BEF20-C59A-770A-5E67-A36F9878BB23}"/>
              </a:ext>
            </a:extLst>
          </p:cNvPr>
          <p:cNvSpPr txBox="1"/>
          <p:nvPr/>
        </p:nvSpPr>
        <p:spPr>
          <a:xfrm>
            <a:off x="477430" y="3131619"/>
            <a:ext cx="44765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It’s better I take you to the sign-up pages. </a:t>
            </a:r>
          </a:p>
          <a:p>
            <a:r>
              <a:rPr lang="en-US" dirty="0"/>
              <a:t>So, let </a:t>
            </a:r>
            <a:r>
              <a:rPr lang="en-US"/>
              <a:t>the tour begin. </a:t>
            </a:r>
            <a:endParaRPr lang="en-US" dirty="0"/>
          </a:p>
        </p:txBody>
      </p:sp>
      <p:pic>
        <p:nvPicPr>
          <p:cNvPr id="6" name="Picture 5" descr="A purple logo with black background&#10;&#10;Description automatically generated">
            <a:extLst>
              <a:ext uri="{FF2B5EF4-FFF2-40B4-BE49-F238E27FC236}">
                <a16:creationId xmlns:a16="http://schemas.microsoft.com/office/drawing/2014/main" id="{E4915B3C-2604-F0CA-A037-46D4EA5662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378" y="922493"/>
            <a:ext cx="1211838" cy="1211838"/>
          </a:xfrm>
          <a:prstGeom prst="rect">
            <a:avLst/>
          </a:prstGeom>
        </p:spPr>
      </p:pic>
      <p:pic>
        <p:nvPicPr>
          <p:cNvPr id="8" name="Picture 7" descr="A cartoon of a cowboy with a mustache&#10;&#10;Description automatically generated">
            <a:extLst>
              <a:ext uri="{FF2B5EF4-FFF2-40B4-BE49-F238E27FC236}">
                <a16:creationId xmlns:a16="http://schemas.microsoft.com/office/drawing/2014/main" id="{9E26EDFC-EE54-4CBD-D425-42445F6CA1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071" y="2630298"/>
            <a:ext cx="2611959" cy="870653"/>
          </a:xfrm>
          <a:prstGeom prst="rect">
            <a:avLst/>
          </a:prstGeom>
        </p:spPr>
      </p:pic>
      <p:pic>
        <p:nvPicPr>
          <p:cNvPr id="10" name="Picture 9" descr="A cartoon of a person with a yellow circle&#10;&#10;Description automatically generated">
            <a:extLst>
              <a:ext uri="{FF2B5EF4-FFF2-40B4-BE49-F238E27FC236}">
                <a16:creationId xmlns:a16="http://schemas.microsoft.com/office/drawing/2014/main" id="{736067E3-5B58-E731-2216-7E3415BAE4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334" y="1058967"/>
            <a:ext cx="1617866" cy="1211838"/>
          </a:xfrm>
          <a:prstGeom prst="rect">
            <a:avLst/>
          </a:prstGeom>
        </p:spPr>
      </p:pic>
      <p:pic>
        <p:nvPicPr>
          <p:cNvPr id="12" name="Picture 11" descr="A bus with a person on it&#10;&#10;Description automatically generated">
            <a:extLst>
              <a:ext uri="{FF2B5EF4-FFF2-40B4-BE49-F238E27FC236}">
                <a16:creationId xmlns:a16="http://schemas.microsoft.com/office/drawing/2014/main" id="{063BD564-A1ED-24FC-64F5-69EC5E0F318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047" y="1118316"/>
            <a:ext cx="1886113" cy="138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421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B973A-2162-BE05-B347-7FB8472F2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726" y="205979"/>
            <a:ext cx="8499475" cy="634603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Open Science Grid </a:t>
            </a:r>
          </a:p>
        </p:txBody>
      </p:sp>
      <p:pic>
        <p:nvPicPr>
          <p:cNvPr id="7" name="Content Placeholder 6" descr="A screenshot of a map&#10;&#10;Description automatically generated">
            <a:extLst>
              <a:ext uri="{FF2B5EF4-FFF2-40B4-BE49-F238E27FC236}">
                <a16:creationId xmlns:a16="http://schemas.microsoft.com/office/drawing/2014/main" id="{F9787CD6-5A31-6B9A-74B4-6D97F98B864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26" y="1549504"/>
            <a:ext cx="4038600" cy="1424534"/>
          </a:xfrm>
        </p:spPr>
      </p:pic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889E787F-0E79-81B6-D52D-00370768F8A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549504"/>
            <a:ext cx="4038600" cy="2695765"/>
          </a:xfr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7F87375-DEDC-4572-D0EC-1010234AACE8}"/>
              </a:ext>
            </a:extLst>
          </p:cNvPr>
          <p:cNvSpPr txBox="1"/>
          <p:nvPr/>
        </p:nvSpPr>
        <p:spPr>
          <a:xfrm>
            <a:off x="1136931" y="3582176"/>
            <a:ext cx="21322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https://osg-htc.org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32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CFD7BF23-8CCB-B2EE-8673-586989D7F5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213" y="205979"/>
            <a:ext cx="8499987" cy="634679"/>
          </a:xfrm>
        </p:spPr>
        <p:txBody>
          <a:bodyPr/>
          <a:lstStyle/>
          <a:p>
            <a:r>
              <a:rPr lang="en-US" dirty="0"/>
              <a:t>Open Science Grid and GP-ARGO </a:t>
            </a:r>
          </a:p>
        </p:txBody>
      </p:sp>
      <p:pic>
        <p:nvPicPr>
          <p:cNvPr id="6" name="Content Placeholder 5" descr="A screenshot of a computer&#10;&#10;Description automatically generated">
            <a:extLst>
              <a:ext uri="{FF2B5EF4-FFF2-40B4-BE49-F238E27FC236}">
                <a16:creationId xmlns:a16="http://schemas.microsoft.com/office/drawing/2014/main" id="{7F4F060F-803D-4DAB-A643-7E523835D4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528"/>
          <a:stretch/>
        </p:blipFill>
        <p:spPr>
          <a:xfrm>
            <a:off x="339212" y="1200151"/>
            <a:ext cx="8229600" cy="3394472"/>
          </a:xfrm>
          <a:noFill/>
        </p:spPr>
      </p:pic>
    </p:spTree>
    <p:extLst>
      <p:ext uri="{BB962C8B-B14F-4D97-AF65-F5344CB8AC3E}">
        <p14:creationId xmlns:p14="http://schemas.microsoft.com/office/powerpoint/2010/main" val="1095513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BBD1D-7E80-3C3E-A90B-CB3012EAA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726" y="205979"/>
            <a:ext cx="8499475" cy="634603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National Research Platform </a:t>
            </a:r>
          </a:p>
        </p:txBody>
      </p:sp>
      <p:pic>
        <p:nvPicPr>
          <p:cNvPr id="5" name="Content Placeholder 4" descr="A screenshot of a website&#10;&#10;Description automatically generated">
            <a:extLst>
              <a:ext uri="{FF2B5EF4-FFF2-40B4-BE49-F238E27FC236}">
                <a16:creationId xmlns:a16="http://schemas.microsoft.com/office/drawing/2014/main" id="{56E6CF31-06E6-6A2F-DCAA-89191975714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3" y="1139619"/>
            <a:ext cx="4038600" cy="2786634"/>
          </a:xfrm>
          <a:noFill/>
        </p:spPr>
      </p:pic>
      <p:pic>
        <p:nvPicPr>
          <p:cNvPr id="14" name="Content Placeholder 13" descr="A screenshot of a computer&#10;&#10;Description automatically generated">
            <a:extLst>
              <a:ext uri="{FF2B5EF4-FFF2-40B4-BE49-F238E27FC236}">
                <a16:creationId xmlns:a16="http://schemas.microsoft.com/office/drawing/2014/main" id="{BDE02B06-B85B-F26E-85A1-8ECF7199498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378" y="1464658"/>
            <a:ext cx="5057276" cy="2255487"/>
          </a:xfr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7D52A8B-3FA7-9B80-6C3A-4D2CD69E2967}"/>
              </a:ext>
            </a:extLst>
          </p:cNvPr>
          <p:cNvSpPr txBox="1"/>
          <p:nvPr/>
        </p:nvSpPr>
        <p:spPr>
          <a:xfrm>
            <a:off x="125427" y="4183683"/>
            <a:ext cx="45881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https://nationalresearchplatform.org</a:t>
            </a:r>
            <a:endParaRPr lang="en-US" dirty="0"/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4E0D9A-2CB6-F1FA-6DBD-B305EEF6D021}"/>
              </a:ext>
            </a:extLst>
          </p:cNvPr>
          <p:cNvSpPr txBox="1"/>
          <p:nvPr/>
        </p:nvSpPr>
        <p:spPr>
          <a:xfrm>
            <a:off x="4349470" y="4045184"/>
            <a:ext cx="458818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https://docs.pacificresearchplatform.org/userdocs/jupyter/jupyterhub-service/</a:t>
            </a:r>
            <a:endParaRPr lang="en-US" dirty="0"/>
          </a:p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FEBC977-5AB7-AA7B-6A1E-4656638E0074}"/>
              </a:ext>
            </a:extLst>
          </p:cNvPr>
          <p:cNvSpPr txBox="1"/>
          <p:nvPr/>
        </p:nvSpPr>
        <p:spPr>
          <a:xfrm>
            <a:off x="4260360" y="3697999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JupyterHub</a:t>
            </a:r>
            <a:r>
              <a:rPr lang="en-US" dirty="0"/>
              <a:t> Service </a:t>
            </a:r>
          </a:p>
        </p:txBody>
      </p:sp>
    </p:spTree>
    <p:extLst>
      <p:ext uri="{BB962C8B-B14F-4D97-AF65-F5344CB8AC3E}">
        <p14:creationId xmlns:p14="http://schemas.microsoft.com/office/powerpoint/2010/main" val="128803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F3C80-AADA-FBDE-D672-7C272B6EC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726" y="205979"/>
            <a:ext cx="8499475" cy="634603"/>
          </a:xfrm>
        </p:spPr>
        <p:txBody>
          <a:bodyPr wrap="square" anchor="b">
            <a:normAutofit/>
          </a:bodyPr>
          <a:lstStyle/>
          <a:p>
            <a:r>
              <a:rPr lang="en-US" dirty="0"/>
              <a:t>ACCESS and Getting Help  </a:t>
            </a:r>
          </a:p>
        </p:txBody>
      </p:sp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BEE0B7ED-B5A2-66A0-FD47-6BD9E98D6F5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26" y="1293825"/>
            <a:ext cx="4038600" cy="2948177"/>
          </a:xfrm>
          <a:noFill/>
        </p:spPr>
      </p:pic>
      <p:pic>
        <p:nvPicPr>
          <p:cNvPr id="7" name="Content Placeholder 6" descr="A screenshot of a web page&#10;&#10;Description automatically generated">
            <a:extLst>
              <a:ext uri="{FF2B5EF4-FFF2-40B4-BE49-F238E27FC236}">
                <a16:creationId xmlns:a16="http://schemas.microsoft.com/office/drawing/2014/main" id="{DD44E7C1-E71C-24D6-CE2D-E617B4B1527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263" y="1626500"/>
            <a:ext cx="4561126" cy="2468927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65A5A25-1AF8-09A6-AA2E-CF12301F8D63}"/>
              </a:ext>
            </a:extLst>
          </p:cNvPr>
          <p:cNvSpPr txBox="1"/>
          <p:nvPr/>
        </p:nvSpPr>
        <p:spPr>
          <a:xfrm>
            <a:off x="2544945" y="4383288"/>
            <a:ext cx="34593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https://support.access-ci.org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15BB72-9405-8324-9CEE-F9D25BF90115}"/>
              </a:ext>
            </a:extLst>
          </p:cNvPr>
          <p:cNvSpPr txBox="1"/>
          <p:nvPr/>
        </p:nvSpPr>
        <p:spPr>
          <a:xfrm>
            <a:off x="4589463" y="910375"/>
            <a:ext cx="45881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https://access-ci.org/about/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33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68"/>
    </mc:Choice>
    <mc:Fallback xmlns="">
      <p:transition spd="slow" advTm="10368"/>
    </mc:Fallback>
  </mc:AlternateContent>
</p:sld>
</file>

<file path=ppt/theme/theme1.xml><?xml version="1.0" encoding="utf-8"?>
<a:theme xmlns:a="http://schemas.openxmlformats.org/drawingml/2006/main" name="Office Theme">
  <a:themeElements>
    <a:clrScheme name="Custom 8">
      <a:dk1>
        <a:sysClr val="windowText" lastClr="000000"/>
      </a:dk1>
      <a:lt1>
        <a:sysClr val="window" lastClr="FFFFFF"/>
      </a:lt1>
      <a:dk2>
        <a:srgbClr val="0070C0"/>
      </a:dk2>
      <a:lt2>
        <a:srgbClr val="EEECE1"/>
      </a:lt2>
      <a:accent1>
        <a:srgbClr val="FEB71A"/>
      </a:accent1>
      <a:accent2>
        <a:srgbClr val="6E81D6"/>
      </a:accent2>
      <a:accent3>
        <a:srgbClr val="705E5F"/>
      </a:accent3>
      <a:accent4>
        <a:srgbClr val="CC823D"/>
      </a:accent4>
      <a:accent5>
        <a:srgbClr val="72A7C0"/>
      </a:accent5>
      <a:accent6>
        <a:srgbClr val="BECC8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</TotalTime>
  <Words>343</Words>
  <Application>Microsoft Macintosh PowerPoint</Application>
  <PresentationFormat>On-screen Show (16:9)</PresentationFormat>
  <Paragraphs>51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Georgia</vt:lpstr>
      <vt:lpstr>Office Theme</vt:lpstr>
      <vt:lpstr>Exploring High-Performance Computing Resources for Particle Physics: A Comprehensive Overview  </vt:lpstr>
      <vt:lpstr>Outline </vt:lpstr>
      <vt:lpstr>Introduction </vt:lpstr>
      <vt:lpstr>Most problems in physics need computing resources and software tools.</vt:lpstr>
      <vt:lpstr>Regional HPC Systems that are FREE</vt:lpstr>
      <vt:lpstr>Open Science Grid </vt:lpstr>
      <vt:lpstr>Open Science Grid and GP-ARGO </vt:lpstr>
      <vt:lpstr>National Research Platform </vt:lpstr>
      <vt:lpstr>ACCESS and Getting Help  </vt:lpstr>
      <vt:lpstr>Conclusions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Simulating Electroweak Higgs Boson Production using Herwig 7/Hjets at Hadron Colliders</dc:title>
  <dc:creator>Figy, Terrance</dc:creator>
  <cp:lastModifiedBy>Figy, Terrance</cp:lastModifiedBy>
  <cp:revision>10</cp:revision>
  <dcterms:created xsi:type="dcterms:W3CDTF">2020-05-04T18:41:14Z</dcterms:created>
  <dcterms:modified xsi:type="dcterms:W3CDTF">2023-10-13T16:55:24Z</dcterms:modified>
</cp:coreProperties>
</file>