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9" r:id="rId2"/>
    <p:sldId id="365" r:id="rId3"/>
    <p:sldId id="383" r:id="rId4"/>
    <p:sldId id="387" r:id="rId5"/>
    <p:sldId id="386" r:id="rId6"/>
    <p:sldId id="296" r:id="rId7"/>
    <p:sldId id="315" r:id="rId8"/>
    <p:sldId id="279" r:id="rId9"/>
    <p:sldId id="374" r:id="rId10"/>
    <p:sldId id="303" r:id="rId11"/>
    <p:sldId id="366" r:id="rId12"/>
    <p:sldId id="359" r:id="rId13"/>
    <p:sldId id="360" r:id="rId14"/>
    <p:sldId id="361" r:id="rId15"/>
    <p:sldId id="362" r:id="rId16"/>
    <p:sldId id="363" r:id="rId17"/>
    <p:sldId id="357" r:id="rId18"/>
    <p:sldId id="384" r:id="rId19"/>
    <p:sldId id="358" r:id="rId20"/>
    <p:sldId id="371" r:id="rId21"/>
    <p:sldId id="377" r:id="rId22"/>
    <p:sldId id="376" r:id="rId23"/>
    <p:sldId id="380" r:id="rId24"/>
    <p:sldId id="375" r:id="rId25"/>
    <p:sldId id="385" r:id="rId26"/>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Figy, Terrance" initials="FT [2] [2] [2]" lastIdx="1" clrIdx="6"/>
  <p:cmAuthor id="1" name="Figy, Terrance" initials="FT" lastIdx="2" clrIdx="0"/>
  <p:cmAuthor id="2" name="Figy, Terrance" initials="FT [2]" lastIdx="1" clrIdx="1"/>
  <p:cmAuthor id="3" name="Figy, Terrance" initials="FT [3]" lastIdx="1" clrIdx="2"/>
  <p:cmAuthor id="4" name="Figy, Terrance" initials="FT [4]" lastIdx="1" clrIdx="3"/>
  <p:cmAuthor id="5" name="Figy, Terrance" initials="FT [2] [2]" lastIdx="1" clrIdx="4"/>
  <p:cmAuthor id="6" name="Figy, Terrance" initials="FT [2] [3]"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0"/>
      </p:ext>
    </p:extLst>
  </p:showPr>
  <p:clrMru>
    <a:srgbClr val="6E81D6"/>
    <a:srgbClr val="FEB71A"/>
    <a:srgbClr val="72A7C0"/>
    <a:srgbClr val="705E5F"/>
    <a:srgbClr val="CC82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406015-1C40-A541-B83B-EE4632730773}" v="6" dt="2022-10-22T03:34:38.0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73"/>
    <p:restoredTop sz="94751"/>
  </p:normalViewPr>
  <p:slideViewPr>
    <p:cSldViewPr snapToGrid="0">
      <p:cViewPr>
        <p:scale>
          <a:sx n="90" d="100"/>
          <a:sy n="90" d="100"/>
        </p:scale>
        <p:origin x="152" y="616"/>
      </p:cViewPr>
      <p:guideLst>
        <p:guide orient="horz" pos="1620"/>
        <p:guide pos="2880"/>
      </p:guideLst>
    </p:cSldViewPr>
  </p:slideViewPr>
  <p:outlineViewPr>
    <p:cViewPr>
      <p:scale>
        <a:sx n="33" d="100"/>
        <a:sy n="33" d="100"/>
      </p:scale>
      <p:origin x="0" y="-7992"/>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gy, Terrance" userId="8154669d-9889-4afd-9b94-860a46319bef" providerId="ADAL" clId="{BB406015-1C40-A541-B83B-EE4632730773}"/>
    <pc:docChg chg="undo custSel addSld delSld modSld sldOrd">
      <pc:chgData name="Figy, Terrance" userId="8154669d-9889-4afd-9b94-860a46319bef" providerId="ADAL" clId="{BB406015-1C40-A541-B83B-EE4632730773}" dt="2022-10-22T03:34:57.265" v="291" actId="1076"/>
      <pc:docMkLst>
        <pc:docMk/>
      </pc:docMkLst>
      <pc:sldChg chg="addSp delSp modSp mod">
        <pc:chgData name="Figy, Terrance" userId="8154669d-9889-4afd-9b94-860a46319bef" providerId="ADAL" clId="{BB406015-1C40-A541-B83B-EE4632730773}" dt="2022-10-22T03:27:17.325" v="230" actId="1076"/>
        <pc:sldMkLst>
          <pc:docMk/>
          <pc:sldMk cId="3915111769" sldId="357"/>
        </pc:sldMkLst>
        <pc:spChg chg="mod">
          <ac:chgData name="Figy, Terrance" userId="8154669d-9889-4afd-9b94-860a46319bef" providerId="ADAL" clId="{BB406015-1C40-A541-B83B-EE4632730773}" dt="2022-10-22T03:27:08.712" v="227" actId="255"/>
          <ac:spMkLst>
            <pc:docMk/>
            <pc:sldMk cId="3915111769" sldId="357"/>
            <ac:spMk id="6" creationId="{79FA55AB-E4C5-1841-B583-EBB0079C36B9}"/>
          </ac:spMkLst>
        </pc:spChg>
        <pc:spChg chg="add del mod">
          <ac:chgData name="Figy, Terrance" userId="8154669d-9889-4afd-9b94-860a46319bef" providerId="ADAL" clId="{BB406015-1C40-A541-B83B-EE4632730773}" dt="2022-10-22T03:26:54.055" v="224" actId="478"/>
          <ac:spMkLst>
            <pc:docMk/>
            <pc:sldMk cId="3915111769" sldId="357"/>
            <ac:spMk id="7" creationId="{3314F6E9-5A6C-8E05-01D3-B8523D3FD182}"/>
          </ac:spMkLst>
        </pc:spChg>
        <pc:picChg chg="add mod">
          <ac:chgData name="Figy, Terrance" userId="8154669d-9889-4afd-9b94-860a46319bef" providerId="ADAL" clId="{BB406015-1C40-A541-B83B-EE4632730773}" dt="2022-10-22T03:27:17.325" v="230" actId="1076"/>
          <ac:picMkLst>
            <pc:docMk/>
            <pc:sldMk cId="3915111769" sldId="357"/>
            <ac:picMk id="3" creationId="{4BF06529-B3D3-231E-22CF-0CA15B20B7E8}"/>
          </ac:picMkLst>
        </pc:picChg>
        <pc:picChg chg="del">
          <ac:chgData name="Figy, Terrance" userId="8154669d-9889-4afd-9b94-860a46319bef" providerId="ADAL" clId="{BB406015-1C40-A541-B83B-EE4632730773}" dt="2022-10-22T03:26:45.541" v="223" actId="478"/>
          <ac:picMkLst>
            <pc:docMk/>
            <pc:sldMk cId="3915111769" sldId="357"/>
            <ac:picMk id="5" creationId="{F039D6A4-CEC4-1B45-A910-12E830FD7A5B}"/>
          </ac:picMkLst>
        </pc:picChg>
      </pc:sldChg>
      <pc:sldChg chg="modSp del mod">
        <pc:chgData name="Figy, Terrance" userId="8154669d-9889-4afd-9b94-860a46319bef" providerId="ADAL" clId="{BB406015-1C40-A541-B83B-EE4632730773}" dt="2022-10-22T03:12:55.184" v="9" actId="2696"/>
        <pc:sldMkLst>
          <pc:docMk/>
          <pc:sldMk cId="2724750146" sldId="370"/>
        </pc:sldMkLst>
        <pc:spChg chg="mod">
          <ac:chgData name="Figy, Terrance" userId="8154669d-9889-4afd-9b94-860a46319bef" providerId="ADAL" clId="{BB406015-1C40-A541-B83B-EE4632730773}" dt="2022-10-22T03:12:49.297" v="8" actId="20577"/>
          <ac:spMkLst>
            <pc:docMk/>
            <pc:sldMk cId="2724750146" sldId="370"/>
            <ac:spMk id="5" creationId="{18C1B1BC-40A0-1540-BAE1-BA9966AAA8E3}"/>
          </ac:spMkLst>
        </pc:spChg>
      </pc:sldChg>
      <pc:sldChg chg="modSp mod ord">
        <pc:chgData name="Figy, Terrance" userId="8154669d-9889-4afd-9b94-860a46319bef" providerId="ADAL" clId="{BB406015-1C40-A541-B83B-EE4632730773}" dt="2022-10-22T03:11:06.776" v="7" actId="20578"/>
        <pc:sldMkLst>
          <pc:docMk/>
          <pc:sldMk cId="3034093002" sldId="375"/>
        </pc:sldMkLst>
        <pc:picChg chg="mod">
          <ac:chgData name="Figy, Terrance" userId="8154669d-9889-4afd-9b94-860a46319bef" providerId="ADAL" clId="{BB406015-1C40-A541-B83B-EE4632730773}" dt="2022-10-22T03:10:19.315" v="6" actId="1076"/>
          <ac:picMkLst>
            <pc:docMk/>
            <pc:sldMk cId="3034093002" sldId="375"/>
            <ac:picMk id="5" creationId="{804B5C36-C72A-D49E-0720-C565AA4C1932}"/>
          </ac:picMkLst>
        </pc:picChg>
        <pc:picChg chg="mod">
          <ac:chgData name="Figy, Terrance" userId="8154669d-9889-4afd-9b94-860a46319bef" providerId="ADAL" clId="{BB406015-1C40-A541-B83B-EE4632730773}" dt="2022-10-22T03:10:17.811" v="5" actId="1076"/>
          <ac:picMkLst>
            <pc:docMk/>
            <pc:sldMk cId="3034093002" sldId="375"/>
            <ac:picMk id="7" creationId="{70E18F22-5DC6-6A6D-B886-A047C8E50B7F}"/>
          </ac:picMkLst>
        </pc:picChg>
        <pc:picChg chg="mod">
          <ac:chgData name="Figy, Terrance" userId="8154669d-9889-4afd-9b94-860a46319bef" providerId="ADAL" clId="{BB406015-1C40-A541-B83B-EE4632730773}" dt="2022-10-22T03:10:16.317" v="4" actId="1076"/>
          <ac:picMkLst>
            <pc:docMk/>
            <pc:sldMk cId="3034093002" sldId="375"/>
            <ac:picMk id="9" creationId="{52E5CED4-6717-4B52-72B3-40C76812F3A8}"/>
          </ac:picMkLst>
        </pc:picChg>
      </pc:sldChg>
      <pc:sldChg chg="del">
        <pc:chgData name="Figy, Terrance" userId="8154669d-9889-4afd-9b94-860a46319bef" providerId="ADAL" clId="{BB406015-1C40-A541-B83B-EE4632730773}" dt="2022-10-22T03:07:52.919" v="3" actId="2696"/>
        <pc:sldMkLst>
          <pc:docMk/>
          <pc:sldMk cId="502188939" sldId="378"/>
        </pc:sldMkLst>
      </pc:sldChg>
      <pc:sldChg chg="del">
        <pc:chgData name="Figy, Terrance" userId="8154669d-9889-4afd-9b94-860a46319bef" providerId="ADAL" clId="{BB406015-1C40-A541-B83B-EE4632730773}" dt="2022-10-22T03:12:57.663" v="10" actId="2696"/>
        <pc:sldMkLst>
          <pc:docMk/>
          <pc:sldMk cId="2757639413" sldId="379"/>
        </pc:sldMkLst>
      </pc:sldChg>
      <pc:sldChg chg="del">
        <pc:chgData name="Figy, Terrance" userId="8154669d-9889-4afd-9b94-860a46319bef" providerId="ADAL" clId="{BB406015-1C40-A541-B83B-EE4632730773}" dt="2022-10-22T03:07:48.384" v="2" actId="2696"/>
        <pc:sldMkLst>
          <pc:docMk/>
          <pc:sldMk cId="3099784538" sldId="382"/>
        </pc:sldMkLst>
      </pc:sldChg>
      <pc:sldChg chg="addSp delSp modSp new mod modClrScheme chgLayout">
        <pc:chgData name="Figy, Terrance" userId="8154669d-9889-4afd-9b94-860a46319bef" providerId="ADAL" clId="{BB406015-1C40-A541-B83B-EE4632730773}" dt="2022-10-22T03:27:52.108" v="239" actId="26606"/>
        <pc:sldMkLst>
          <pc:docMk/>
          <pc:sldMk cId="206335722" sldId="384"/>
        </pc:sldMkLst>
        <pc:spChg chg="mod">
          <ac:chgData name="Figy, Terrance" userId="8154669d-9889-4afd-9b94-860a46319bef" providerId="ADAL" clId="{BB406015-1C40-A541-B83B-EE4632730773}" dt="2022-10-22T03:27:52.101" v="238" actId="26606"/>
          <ac:spMkLst>
            <pc:docMk/>
            <pc:sldMk cId="206335722" sldId="384"/>
            <ac:spMk id="2" creationId="{67EABE0C-94E3-3068-A9AC-55D58A5F66B5}"/>
          </ac:spMkLst>
        </pc:spChg>
        <pc:spChg chg="del">
          <ac:chgData name="Figy, Terrance" userId="8154669d-9889-4afd-9b94-860a46319bef" providerId="ADAL" clId="{BB406015-1C40-A541-B83B-EE4632730773}" dt="2022-10-22T03:14:38.114" v="218" actId="478"/>
          <ac:spMkLst>
            <pc:docMk/>
            <pc:sldMk cId="206335722" sldId="384"/>
            <ac:spMk id="3" creationId="{2F05B89E-44E6-476D-19F3-639BFE496A5B}"/>
          </ac:spMkLst>
        </pc:spChg>
        <pc:spChg chg="add del mod">
          <ac:chgData name="Figy, Terrance" userId="8154669d-9889-4afd-9b94-860a46319bef" providerId="ADAL" clId="{BB406015-1C40-A541-B83B-EE4632730773}" dt="2022-10-22T03:27:52.101" v="238" actId="26606"/>
          <ac:spMkLst>
            <pc:docMk/>
            <pc:sldMk cId="206335722" sldId="384"/>
            <ac:spMk id="10" creationId="{03207273-B67C-5F36-59DF-E86BD5883EAC}"/>
          </ac:spMkLst>
        </pc:spChg>
        <pc:picChg chg="add mod">
          <ac:chgData name="Figy, Terrance" userId="8154669d-9889-4afd-9b94-860a46319bef" providerId="ADAL" clId="{BB406015-1C40-A541-B83B-EE4632730773}" dt="2022-10-22T03:27:52.108" v="239" actId="26606"/>
          <ac:picMkLst>
            <pc:docMk/>
            <pc:sldMk cId="206335722" sldId="384"/>
            <ac:picMk id="5" creationId="{DAD265CB-5C3F-7F5A-41BB-0BB89B312892}"/>
          </ac:picMkLst>
        </pc:picChg>
      </pc:sldChg>
      <pc:sldChg chg="del">
        <pc:chgData name="Figy, Terrance" userId="8154669d-9889-4afd-9b94-860a46319bef" providerId="ADAL" clId="{BB406015-1C40-A541-B83B-EE4632730773}" dt="2022-10-22T02:43:02.116" v="0" actId="2696"/>
        <pc:sldMkLst>
          <pc:docMk/>
          <pc:sldMk cId="1996920392" sldId="384"/>
        </pc:sldMkLst>
      </pc:sldChg>
      <pc:sldChg chg="addSp delSp modSp new mod">
        <pc:chgData name="Figy, Terrance" userId="8154669d-9889-4afd-9b94-860a46319bef" providerId="ADAL" clId="{BB406015-1C40-A541-B83B-EE4632730773}" dt="2022-10-22T03:14:06.923" v="181" actId="20577"/>
        <pc:sldMkLst>
          <pc:docMk/>
          <pc:sldMk cId="787107751" sldId="385"/>
        </pc:sldMkLst>
        <pc:spChg chg="mod">
          <ac:chgData name="Figy, Terrance" userId="8154669d-9889-4afd-9b94-860a46319bef" providerId="ADAL" clId="{BB406015-1C40-A541-B83B-EE4632730773}" dt="2022-10-22T03:13:35.721" v="96" actId="20577"/>
          <ac:spMkLst>
            <pc:docMk/>
            <pc:sldMk cId="787107751" sldId="385"/>
            <ac:spMk id="2" creationId="{7699EE1B-B599-E7F4-B43D-A7AA9A7587F5}"/>
          </ac:spMkLst>
        </pc:spChg>
        <pc:spChg chg="del">
          <ac:chgData name="Figy, Terrance" userId="8154669d-9889-4afd-9b94-860a46319bef" providerId="ADAL" clId="{BB406015-1C40-A541-B83B-EE4632730773}" dt="2022-10-22T03:13:04.656" v="12" actId="478"/>
          <ac:spMkLst>
            <pc:docMk/>
            <pc:sldMk cId="787107751" sldId="385"/>
            <ac:spMk id="3" creationId="{30D27BB6-D9F6-B77E-0D11-FA5162EFDB48}"/>
          </ac:spMkLst>
        </pc:spChg>
        <pc:spChg chg="del mod">
          <ac:chgData name="Figy, Terrance" userId="8154669d-9889-4afd-9b94-860a46319bef" providerId="ADAL" clId="{BB406015-1C40-A541-B83B-EE4632730773}" dt="2022-10-22T03:13:09.003" v="14" actId="478"/>
          <ac:spMkLst>
            <pc:docMk/>
            <pc:sldMk cId="787107751" sldId="385"/>
            <ac:spMk id="4" creationId="{286D84A5-8D83-5569-C471-EE4DCB88842A}"/>
          </ac:spMkLst>
        </pc:spChg>
        <pc:spChg chg="add mod">
          <ac:chgData name="Figy, Terrance" userId="8154669d-9889-4afd-9b94-860a46319bef" providerId="ADAL" clId="{BB406015-1C40-A541-B83B-EE4632730773}" dt="2022-10-22T03:14:06.923" v="181" actId="20577"/>
          <ac:spMkLst>
            <pc:docMk/>
            <pc:sldMk cId="787107751" sldId="385"/>
            <ac:spMk id="5" creationId="{E2900389-A33A-A01C-0759-9C8FC25C100D}"/>
          </ac:spMkLst>
        </pc:spChg>
      </pc:sldChg>
      <pc:sldChg chg="addSp delSp modSp new mod">
        <pc:chgData name="Figy, Terrance" userId="8154669d-9889-4afd-9b94-860a46319bef" providerId="ADAL" clId="{BB406015-1C40-A541-B83B-EE4632730773}" dt="2022-10-22T03:34:57.265" v="291" actId="1076"/>
        <pc:sldMkLst>
          <pc:docMk/>
          <pc:sldMk cId="3156409926" sldId="386"/>
        </pc:sldMkLst>
        <pc:spChg chg="del">
          <ac:chgData name="Figy, Terrance" userId="8154669d-9889-4afd-9b94-860a46319bef" providerId="ADAL" clId="{BB406015-1C40-A541-B83B-EE4632730773}" dt="2022-10-22T03:31:05.040" v="244" actId="26606"/>
          <ac:spMkLst>
            <pc:docMk/>
            <pc:sldMk cId="3156409926" sldId="386"/>
            <ac:spMk id="2" creationId="{0565AD71-9BB1-9B7D-8A4E-F53802F8686D}"/>
          </ac:spMkLst>
        </pc:spChg>
        <pc:spChg chg="del">
          <ac:chgData name="Figy, Terrance" userId="8154669d-9889-4afd-9b94-860a46319bef" providerId="ADAL" clId="{BB406015-1C40-A541-B83B-EE4632730773}" dt="2022-10-22T03:31:01.802" v="241"/>
          <ac:spMkLst>
            <pc:docMk/>
            <pc:sldMk cId="3156409926" sldId="386"/>
            <ac:spMk id="3" creationId="{D8979C3D-9254-F6B5-9D0D-D675C813E0B9}"/>
          </ac:spMkLst>
        </pc:spChg>
        <pc:spChg chg="add del mod">
          <ac:chgData name="Figy, Terrance" userId="8154669d-9889-4afd-9b94-860a46319bef" providerId="ADAL" clId="{BB406015-1C40-A541-B83B-EE4632730773}" dt="2022-10-22T03:34:38.055" v="287"/>
          <ac:spMkLst>
            <pc:docMk/>
            <pc:sldMk cId="3156409926" sldId="386"/>
            <ac:spMk id="7" creationId="{C63EAD72-DF0E-1D31-37FE-CEA8CBF7E5A0}"/>
          </ac:spMkLst>
        </pc:spChg>
        <pc:spChg chg="add mod">
          <ac:chgData name="Figy, Terrance" userId="8154669d-9889-4afd-9b94-860a46319bef" providerId="ADAL" clId="{BB406015-1C40-A541-B83B-EE4632730773}" dt="2022-10-22T03:32:36.763" v="280" actId="20577"/>
          <ac:spMkLst>
            <pc:docMk/>
            <pc:sldMk cId="3156409926" sldId="386"/>
            <ac:spMk id="10" creationId="{CBFEA348-F8B4-77F3-655A-C5480DD2BCD3}"/>
          </ac:spMkLst>
        </pc:spChg>
        <pc:picChg chg="add del mod">
          <ac:chgData name="Figy, Terrance" userId="8154669d-9889-4afd-9b94-860a46319bef" providerId="ADAL" clId="{BB406015-1C40-A541-B83B-EE4632730773}" dt="2022-10-22T03:34:34.540" v="286" actId="478"/>
          <ac:picMkLst>
            <pc:docMk/>
            <pc:sldMk cId="3156409926" sldId="386"/>
            <ac:picMk id="5" creationId="{B76169F4-5B3E-3BC2-9398-DDDC55EE942B}"/>
          </ac:picMkLst>
        </pc:picChg>
        <pc:picChg chg="add mod">
          <ac:chgData name="Figy, Terrance" userId="8154669d-9889-4afd-9b94-860a46319bef" providerId="ADAL" clId="{BB406015-1C40-A541-B83B-EE4632730773}" dt="2022-10-22T03:34:57.265" v="291" actId="1076"/>
          <ac:picMkLst>
            <pc:docMk/>
            <pc:sldMk cId="3156409926" sldId="386"/>
            <ac:picMk id="9" creationId="{0A61A5D3-AD6F-FBFA-B733-30C2230DEE66}"/>
          </ac:picMkLst>
        </pc:picChg>
      </pc:sldChg>
      <pc:sldChg chg="addSp delSp modSp new mod">
        <pc:chgData name="Figy, Terrance" userId="8154669d-9889-4afd-9b94-860a46319bef" providerId="ADAL" clId="{BB406015-1C40-A541-B83B-EE4632730773}" dt="2022-10-22T03:32:55.008" v="283" actId="1076"/>
        <pc:sldMkLst>
          <pc:docMk/>
          <pc:sldMk cId="64709442" sldId="387"/>
        </pc:sldMkLst>
        <pc:spChg chg="del">
          <ac:chgData name="Figy, Terrance" userId="8154669d-9889-4afd-9b94-860a46319bef" providerId="ADAL" clId="{BB406015-1C40-A541-B83B-EE4632730773}" dt="2022-10-22T03:32:12.392" v="275"/>
          <ac:spMkLst>
            <pc:docMk/>
            <pc:sldMk cId="64709442" sldId="387"/>
            <ac:spMk id="3" creationId="{29271EEC-BC56-8C77-9548-63B88829A693}"/>
          </ac:spMkLst>
        </pc:spChg>
        <pc:picChg chg="add mod">
          <ac:chgData name="Figy, Terrance" userId="8154669d-9889-4afd-9b94-860a46319bef" providerId="ADAL" clId="{BB406015-1C40-A541-B83B-EE4632730773}" dt="2022-10-22T03:32:55.008" v="283" actId="1076"/>
          <ac:picMkLst>
            <pc:docMk/>
            <pc:sldMk cId="64709442" sldId="387"/>
            <ac:picMk id="5" creationId="{B79CA68D-45E3-156D-8F07-DCD11CB0E39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0D665B-75C0-9447-B686-936EA821B90F}" type="datetimeFigureOut">
              <a:rPr lang="en-US" smtClean="0"/>
              <a:t>10/21/22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7FC7DC1-E539-AB42-91CA-719745CE581F}" type="slidenum">
              <a:rPr lang="en-US" smtClean="0"/>
              <a:t>‹#›</a:t>
            </a:fld>
            <a:endParaRPr lang="en-US"/>
          </a:p>
        </p:txBody>
      </p:sp>
    </p:spTree>
    <p:extLst>
      <p:ext uri="{BB962C8B-B14F-4D97-AF65-F5344CB8AC3E}">
        <p14:creationId xmlns:p14="http://schemas.microsoft.com/office/powerpoint/2010/main" val="11184657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11.378"/>
    </inkml:context>
    <inkml:brush xml:id="br0">
      <inkml:brushProperty name="width" value="0.05" units="cm"/>
      <inkml:brushProperty name="height" value="0.05" units="cm"/>
      <inkml:brushProperty name="color" value="#E71224"/>
    </inkml:brush>
  </inkml:definitions>
  <inkml:trace contextRef="#ctx0" brushRef="#br0">16 1 24575,'0'26'0,"0"-1"0,0 8 0,-3 0 0,2 0 0,-3-3 0,0 3 0,4-10 0,-4-7 0,4 1 0,0-10 0,0 2 0,0-8 0,3 1 0,4-4 0,7 2 0,5 0 0,4 0 0,0 0 0,0 3 0,-1 1 0,-3 4 0,-1-1 0,-7 0 0,2-1 0,-6-2 0,3-1 0,-4-3 0,0 0 0,1 0 0,-1 0 0,-3 0 0,0 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6.753"/>
    </inkml:context>
    <inkml:brush xml:id="br0">
      <inkml:brushProperty name="width" value="0.05" units="cm"/>
      <inkml:brushProperty name="height" value="0.05" units="cm"/>
      <inkml:brushProperty name="color" value="#E71224"/>
    </inkml:brush>
  </inkml:definitions>
  <inkml:trace contextRef="#ctx0" brushRef="#br0">1 1 24575,'0'18'0,"0"3"0,4 17 0,0-3 0,5 9 0,0 31 0,-4-31 0,0 29 0,-2-49 0,-2-1 0,2-1 0,-3-7 0,0 2 0,0-6 0,0-2 0,0-3 0,0 3 0,3 1 0,1 4 0,0 0 0,2 0 0,-5-3 0,5 2 0,-5-6 0,2 3 0,-3-9 0,-6-2 0,4-3 0,-4 1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7.693"/>
    </inkml:context>
    <inkml:brush xml:id="br0">
      <inkml:brushProperty name="width" value="0.05" units="cm"/>
      <inkml:brushProperty name="height" value="0.05" units="cm"/>
      <inkml:brushProperty name="color" value="#E71224"/>
    </inkml:brush>
  </inkml:definitions>
  <inkml:trace contextRef="#ctx0" brushRef="#br0">1 18 24575,'19'0'0,"2"0"0,6 0 0,2 0 0,4 0 0,5 0 0,-3-4 0,3 3 0,-9-3 0,3 0 0,-8 3 0,0-2 0,-10 3 0,-4 0 0,-4 0 0,0 0 0,0 0 0,-2 0 0,-2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8.625"/>
    </inkml:context>
    <inkml:brush xml:id="br0">
      <inkml:brushProperty name="width" value="0.05" units="cm"/>
      <inkml:brushProperty name="height" value="0.05" units="cm"/>
      <inkml:brushProperty name="color" value="#E71224"/>
    </inkml:brush>
  </inkml:definitions>
  <inkml:trace contextRef="#ctx0" brushRef="#br0">290 1 24575,'-10'0'0,"0"0"0,0 0 0,-3 0 0,2 3 0,0 0 0,-2 11 0,5-2 0,-7 10 0,11-3 0,-10 0 0,13 3 0,-8-8 0,8 4 0,-2 8 0,13-16 0,7 7 0,7-17 0,8 0 0,-3 0 0,4 0 0,-4 0 0,-2 0 0,-8 0 0,-1 0 0,-7 0 0,-4 3 0,-4 12 0,-3-2 0,-45 70 0,27-50 0,-39 44 0,41-59 0,-6-7 0,3 0 0,-4-7 0,0-1 0,-4-3 0,-2 0 0,-4 0 0,4 0 0,6 0 0,5 0 0,7 0 0,1 0 0,4 0 0,3 0 0,0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2:29.759"/>
    </inkml:context>
    <inkml:brush xml:id="br0">
      <inkml:brushProperty name="width" value="0.05" units="cm"/>
      <inkml:brushProperty name="height" value="0.05" units="cm"/>
      <inkml:brushProperty name="color" value="#E71224"/>
    </inkml:brush>
  </inkml:definitions>
  <inkml:trace contextRef="#ctx0" brushRef="#br0">1 3170 24575,'21'-3'0,"8"-10"0,16-7 0,14-9 0,-6 2 0,5-1-1419,5 0 0,3 0 1419,12-6 0,4-2 0,-20 9 0,2 0 0,0 2-958,20-5 0,4 0 958,-12 0 0,6-3 0,-2 3-954,-7 7 1,-1 3 0,2-2 953,14-10 0,3-2 0,-1 2 0,-5 5 0,0 3 0,-1-2 0,2-3 0,-1-2 0,1 1 0,1 2 0,1 1 0,-1 0 0,-2-1 0,0 1 0,-3 1 0,-11 4 0,-2 2 0,2-2 0,8-3 0,2-1 0,-3 1 0,14-1 0,0-1-664,-23 5 0,2-1 0,-1 1 664,-3 2 0,0 0 0,-2 1 21,24-6 1,-1 0-22,-5 1 0,0 0 0,-6 3 0,-1 2 618,-7 2 1,-3 1-619,-13 3 0,-2 1 0,0 0 0,-1 2 2385,25 4-2385,-23 0 0,0 2 0,16 4 2663,23 0-2663,-48 0 1960,14 0-1960,-17 0 880,-6 0-880,-11 0 438,-6 0-438,22 4 0,7 7 0,41 1 0,-20 0 0,4 0-1658,3-4 1,6-1 1657,3-2 0,8 0 0,7 0-1138,-18-1 1,5 0 0,3-1 0,2 1 0,-1-2 1137,2 0 0,-1-2 0,2 0 0,2 0 0,4 1-544,-14 0 1,3 1 0,2 0 0,2 0 0,-1-1 0,0 1 0,-3-1 543,8 0 0,-2-1 0,0 0 0,-1-1 0,1 1 0,2 0-364,-10 0 1,1 0 0,1 0 0,0 0-1,0 0 1,1 0 0,0 0 363,3 0 0,1 0 0,0 0 0,1 0 0,0 0 0,0 0 0,0 0-149,4 0 1,1 0 0,0 0 0,1 0 0,-2 0-1,-3 0 1,-2 0 148,-2 0 0,-5 0 0,-1 0 0,0 0 0,1 0 0,3 0 0,-3 0 0,4 0 0,1 0 0,0 0 0,-1 0 0,-3 0 0,-4 0 0,9 0 0,-6 0 0,-1 0 0,0 0 0,5 0 23,-1 0 1,5 0-1,2 0 1,-1 0-1,-3 0 1,-5 0-24,10 0 0,-7 0 0,-1 0 0,2 0 198,7 0 1,2 1 0,-3-1 0,-9-1-199,-10-1 0,-8 0 0,0-1 595,-1 0 1,0 0 0,-2-2-596,25-4 0,-4-3 0,-14-6 0,-4-3 0,-8 2 0,0 0 1549,11-6 1,-7-2-1550,1-21 0,4-7 4422,-28 9-4422,8-9 3712,-16 12-3712,4-6 1870,0 6-1870,-5-2 558,-2 7-558,-4-2 0,-5 5 0,0 1 0,-6 0 0,-3 1 0,-1 0 0,-4 4 0,0 2 0,-1 4 0,1 0 0,-1 4 0,4-3 0,0 7 0,4-3 0,-1 0 0,0 3 0,8-17 0,-5 10 0,10-17 0,-5 5 0,5-7 0,5-6 0,7-6 0,13-5 0,8-6 0,4 4 0,-11 13 0,1-2 0,-9 8 0,4 0 0,-10 4 0,-5 11 0,-17 6 0,1 4 0,-11 6 0,3 6 0,-7-1 0,3 4 0,-3-2 0,15 3 0,3 0 0,30 0 0,11 0 0,27 5-612,-32 4 0,1 1 612,2 2 0,-1 2 0,-7 1 0,-1 0-124,1 0 0,-3-1 124,12 5 0,5-3 0,-21-2 0,-11-6 0,-10 0 1208,-10-1-1208,-4-4 264,-4 0-264,-5-3 0,1 3 0,-4-3 0,2 3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2:30.992"/>
    </inkml:context>
    <inkml:brush xml:id="br0">
      <inkml:brushProperty name="width" value="0.05" units="cm"/>
      <inkml:brushProperty name="height" value="0.05" units="cm"/>
      <inkml:brushProperty name="color" value="#E71224"/>
    </inkml:brush>
  </inkml:definitions>
  <inkml:trace contextRef="#ctx0" brushRef="#br0">89 0 24575,'16'32'0,"1"5"0,8-9 0,2 13 0,-2-13 0,6 12 0,-8-9 0,1-7 0,-13-6 0,-1-7 0,-4-2 0,-2-2 0,-1-1 0,-8-3 0,-3 0 0,-9 1 0,-2-3 0,-4 5 0,0-1 0,-5 2 0,4 1 0,-3 0 0,4 0 0,0 3 0,4-3 0,1 6 0,4-7 0,3 3 0,1-3 0,4-1 0,0 0 0,2 0 0,1-2 0,3-2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3:19.177"/>
    </inkml:context>
    <inkml:brush xml:id="br0">
      <inkml:brushProperty name="width" value="0.05" units="cm"/>
      <inkml:brushProperty name="height" value="0.05" units="cm"/>
      <inkml:brushProperty name="color" value="#E71224"/>
    </inkml:brush>
  </inkml:definitions>
  <inkml:trace contextRef="#ctx0" brushRef="#br0">0 888 24575,'21'0'0,"14"0"0,12 0 0,32 0 0,-25-1 0,3 2-1075,11 2 1,3 0 1074,10-3 0,3 1-880,3 9 1,2-1 879,9-7 0,3-1-941,-27 3 1,2 2 0,1-3 940,7-2 0,2-1 0,-4-1 0,-15 1 0,-2 0 0,5 0 0,5 0 0,7 0 0,1 0 0,-6 0-874,-3 0 1,-4 0 0,5 0 873,3 0 0,5 0 0,1 0 0,-8 0 0,26 0 0,-5 0-218,-29 0 1,1 0 0,-4 0 217,17 0 0,-4 0 344,-10 0 1,0 0-345,7 0 0,-3 0 0,-20 0 0,-3 0 1120,2 0 1,-1 0-1121,33 0 3156,-25 0-3156,-23 0 2555,-6 0-2555,-11 0 1283,-8 0-1283,0 0 77,-9 0-77,-16 0 0,-6-7 0,-27-18 0,29 12 0,47-10 0,35 23 0,-4 0 0,4 0-689,-5 0 0,0 0 689,12 0 0,2 0 0,1 0 0,1 0 0,9 0 0,0 0 0,-10 0 0,1 0-1784,18 0 1,9 0 1783,-11-3 0,6 0 0,0 0-1164,-6 0 0,0 0 0,3-1 1164,-7 0 0,5-1 0,-2 0 0,-8 0 0,-11 1 0,-6-1 0,4 0-623,5 0 0,5 1 1,1 0-1,-6-1 623,-4 0 0,-4 1 0,4-1-241,7 0 1,6 1 0,1-1 0,-9 1 240,23-3 0,-4 0 0,-11 1 0,4 1 0,-5-1 0,7-1 0,3 0-56,-18 3 1,7-1-1,2 1 1,-5 0 55,5-2 0,-3 1 0,3 0 0,16 1 0,3 0 0,-9 1 606,-1 0 0,-6-1-606,-18 2 0,1-1 0,-2 2 0,11 0 0,0 0 0,21-3 0,2 1 0,-5 3 0,-2 0 0,2-3 0,-2 0 0,-3 2 0,-2 0 0,-4-2 0,-2 0 0,-4 0 0,-3 0 980,-10 0 1,-3-1-981,-11-1 0,-1-1 0,10-3 0,-2 0 0,23-4 0,-25 4 0,1 1 0,31-3 0,0 5 0,8 1 0,-6 5 0,-37 0 0,-2 0 2216,20 0-2216,13 0 0,-23 0 0,11 0 0,1 0 3609,-7 0-3609,-11 0 0,0 0 0,15 0 0,-16 0 0,2 0 0,23 0 0,-9 0 2201,2 0-2201,-21 0 912,-6 0-912,-5 0 0,-2 0 0,-5 0 0,1 0 0,-1-4 0,0 3 0,6-7 0,1 7 0,-1-3 0,5 4 0,-10 0 0,10 0 0,-10 0 0,5 0 0,-6-4 0,0 0 0,1-5 0,4 1 0,14-2 0,2-3 0,10 1 0,1-2 0,1 4 0,13-6 0,-16 9 0,13-12 0,-16 12 0,7-7 0,-3 4 0,-6 0 0,-5 0 0,-8 1 0,-11 1 0,-6 0 0,-9 0 0,-2 4 0,-3-2 0,-4 6 0,-1-3 0,-2 0 0,-1 2 0,4-5 0,0 5 0,4-5 0,4 5 0,-3-5 0,9 2 0,-9 0 0,9-2 0,-9 5 0,7-6 0,-3 3 0,9-4 0,-4 3 0,8-2 0,-3 2 0,4-3 0,-4 3 0,-6-2 0,-5 7 0,-8-4 0,0 4 0,0 0 0,-3-2 0,15 1 0,-10-2 0,40-1 0,-23 3 0,30-7 0,-25 7 0,-4-3 0,1 4 0,-18-3 0,9 2 0,-15-2 0,3 3 0,-4 0 0,0 0 0,-3-2 0,-6 1 0,-8-1 0,-17-2 0,-7-1 0,-16-5 0,10 1 0,-15-4 0,9 2 0,-5-6 0,1 6 0,6-2 0,5 4 0,6-2 0,6 2 0,5-2 0,4 3 0,5 1 0,1 3 0,5-1 0,-1 1 0,13 1 0,6 11 0,17 7 0,8 11 0,-3 0 0,11-3 0,-7 2 0,4-6 0,-2 2 0,-9-9 0,-6 0 0,-5-5 0,-7-3 0,-1 2 0,-4-6 0,-3 6 0,0-3 0,-3 3 0,0 0 0,0 4 0,0 4 0,-8 15 0,-30 18 0,-7 3 0,2-14 0,-2-1 0,-15 13 0,18-17 0,0 0 0,-18 22 0,-3-4 0,12-3 0,14-15 0,12-10 0,10-6 0,5-5 0,3-4 0,4 0 0,-5-2 0,0-1 0,-4-3 0,4 0 0,2 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6:05.141"/>
    </inkml:context>
    <inkml:brush xml:id="br0">
      <inkml:brushProperty name="width" value="0.05" units="cm"/>
      <inkml:brushProperty name="height" value="0.05" units="cm"/>
      <inkml:brushProperty name="color" value="#E71224"/>
    </inkml:brush>
  </inkml:definitions>
  <inkml:trace contextRef="#ctx0" brushRef="#br0">1 1 24575,'80'0'0,"1"0"0,-1 0 0,0 0 0,21 0 0,-4 2 0,-29 21 0,-47 39 0,-18 8 0,12 3 0,-4-3 0,-3-7 0,-8-30 0,0 0 0,0 1 0,0-1 0,0-5 0,0 5 0,0-10 0,0 10 0,0-9 0,0 8 0,0-8 0,-4 8 0,3-8 0,-7 8 0,8-8 0,-7 0 0,6-6 0,-2-8 0,3 0 0,0-4 0,0 0 0,-3-2 0,0 1 0,0-1 0,0 2 0,0 0 0,3 4 0,-3 4 0,-1 5 0,4 8 0,-4 2 0,4 9 0,-4-3 0,3 3 0,-2 1 0,3-5 0,0 5 0,0-11 0,0 4 0,0-8 0,0 4 0,0-5 0,0 0 0,0-1 0,0 6 0,0 1 0,0 4 0,0 0 0,0 5 0,0 2 0,0 5 0,0 0 0,0 0 0,0-1 0,0 1 0,0 0 0,0-5 0,0 3 0,0-3 0,4 11 0,-3-5 0,7 5 0,-2 0 0,-1-4 0,3 3 0,-3-5 0,0-5 0,-1-2 0,0-5 0,-4-4 0,4-1 0,-4-5 0,0-5 0,0 0 0,0-7 0,0-1 0,0-4 0,0 0 0,0 0 0,3 0 0,0 1 0,4-1 0,2 0 0,6 5 0,0 0 0,7 4 0,-4-1 0,1 1 0,-1 0 0,-4-5 0,0 4 0,-3-7 0,-1 6 0,-4-6 0,1 6 0,-1-6 0,1 6 0,0-2 0,0 3 0,0 4 0,0-3 0,1 7 0,-5-3 0,4 3 0,-6 1 0,3-4 0,-1 3 0,-2-7 0,2 3 0,-3-4 0,0 0 0,0 0 0,0-4 0,0 0 0,0-4 0,0 0 0,0 1 0,0-1 0,0 3 0,0 1 0,-3 8 0,2 1 0,-3 9 0,4-4 0,0 3 0,0-4 0,-3-4 0,2-1 0,-2-4 0,1-4 0,1 0 0,-2-4 0,3 1 0,0-1 0,0 0 0,-3 0 0,2 0 0,-1 1 0,2 2 0,0 6 0,0 0 0,0 11 0,-4-6 0,3 8 0,-2-5 0,3 0 0,-4 4 0,3-3 0,-3 0 0,4-2 0,0-7 0,0 3 0,0-4 0,0-1 0,0-2 0,0 2 0,0-6 0,0 6 0,-2-6 0,1 3 0,-2 0 0,0-3 0,0 3 0,-1-4 0,-2 0 0,3 1 0,-4-1 0,1 0 0,0 0 0,-1 1 0,1-1 0,-7 3 0,5-2 0,-8 3 0,9 0 0,-6 1 0,2 3 0,0 0 0,-3 0 0,7-1 0,-3-2 0,6-1 0,-2-4 0,6-5 0,-3-2 0,3-12 0,0-8 0,0 15 0,0 22 0,-4 14 0,3 18 0,-3-4 0,4 3 0,0 11 0,0-5 0,0-8 0,0-6 0,0-11 0,0 0 0,0-9 0,0-1 0,0-8 0,0 0 0,3-4 0,1-2 0,2-1 0,0-3 0,0 0 0,0 0 0,1 0 0,-1 0 0,0 0 0,-2 0 0,-1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6:08.536"/>
    </inkml:context>
    <inkml:brush xml:id="br0">
      <inkml:brushProperty name="width" value="0.05" units="cm"/>
      <inkml:brushProperty name="height" value="0.05" units="cm"/>
      <inkml:brushProperty name="color" value="#E71224"/>
    </inkml:brush>
  </inkml:definitions>
  <inkml:trace contextRef="#ctx0" brushRef="#br0">1 2016 24575,'10'3'0,"7"0"0,29-3 0,10 0 0,31 0 0,4 0-730,-35 0 0,2 0 730,-9 0 0,2 0 0,13 0 0,1 0 0,-10 0 0,0 0 0,11 0 0,1 0 0,-4 0 0,-2 0 0,-3 0 0,0 0 0,3 0 0,0 0 0,-3 0 0,0 0 0,3 0 0,1 0 0,0-2 0,0-1 0,0-3 0,-1-1 0,1 0 0,0 0 0,0-2 0,0 0 0,4 3 0,1-1 0,-8-1 0,0-1 0,7 2 0,-1 0 26,21-9-26,-36 10 0,1 0 0,0-2 0,-2-1 0,26-3 0,-24 1 0,-1 0 0,10 0 0,6-8 0,-13 9 0,-3-4 0,-20 3 1086,2 2-1086,-13-2 348,-4 4-348,-6 0 0,-5 1 0,-1-1 0,-3 1 0,18 2 0,26 2 0,38-10 0,0 1 0,7-2-1691,-7-4 0,4-2 1691,-1 3 0,7-1 0,-1 0-1534,-1-2 1,0 0 0,3-1 1533,-10 2 0,1 0 0,3-1 0,0 0 0,5-2 0,1 0 0,0-1 0,0-1 0,-3-1 0,-1-2 0,0 0 0,0 1 0,-1 1 0,1 1 0,-1-1 0,-3 0 0,-7 1 0,-1-1 0,-2 0 0,1 0-528,2 1 0,0 1 1,-1 1-1,-5 0 528,2-1 0,-4 2 0,1-2 0,13-4 0,2 0 0,-6 1-719,3-2 0,-1 2 719,-10 5 0,3-1 0,-1 1 0,17-6 0,-2 2 265,5 2 0,-2 1-265,-8 3 0,-2 1 1211,-8 0 0,-1 1-1211,-1 3 0,-2 0 1019,-10 1 1,-4 0-1020,31-6 0,-28 4 0,-2-1 0,11-2 0,19-7 0,-19 9 2230,-6 1-2230,0 3 0,21-5 0,-21 6 2115,10 0-2115,-1 4 1638,-17 2-1638,30 4 0,-20 0 0,23 0 542,-26 0-542,8 0 15,-15 0-15,25 8 0,-33-3 0,6 7 0,-33-8 0,-1 0 0,-7-4 0,-2 0 0,-2 0 0,-1 0 0,3 0 0,-2 0 0,3 0 0,-4 0 0,4 0 0,1 0 0,3-3 0,3-2 0,2-5 0,14-3 0,-8 0 0,18-4 0,-2 3 0,0-3 0,14 2 0,12-10 0,-10 8 0,9-9 0,-28 12 0,-9-1 0,-2 3 0,-8 0 0,-1 2 0,-4 0 0,-3 5 0,2-5 0,-3 7 0,4-4 0,0-1 0,0 1 0,4 0 0,-3 0 0,3 0 0,-4-1 0,-4 2 0,3 2 0,-6 1 0,-1 0 0,-3 0 0,-6-1 0,0 2 0,-7 2 0,0 0 0,-13-7 0,3 5 0,-12-10 0,3 8 0,-4-5 0,-1 5 0,1-4 0,0 7 0,4-6 0,9 6 0,-1-2 0,12 3 0,-7 0 0,9 0 0,-2 0 0,2 0 0,1 0 0,-1 0 0,1 0 0,0 0 0,-1 0 0,1 0 0,5 0 0,20 0 0,14 0 0,26 5 0,14 6 0,-16 3 0,18 7 0,-26-3 0,4-3 0,-9-2 0,-15-5 0,-5 0 0,-6-1 0,-8 0 0,-3-1 0,-4 1 0,-3-1 0,-6-3 0,-2 3 0,-6-6 0,3 6 0,-2-5 0,6 2 0,-6 0 0,2 1 0,-3 3 0,-4 0 0,-6 1 0,0-1 0,-8 5 0,2 5 0,-3 1 0,3 3 0,2-6 0,5 1 0,4-2 0,5-3 0,4-1 0,4-4 0,2 0 0,1-2 0,3-1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8:13.018"/>
    </inkml:context>
    <inkml:brush xml:id="br0">
      <inkml:brushProperty name="width" value="0.05" units="cm"/>
      <inkml:brushProperty name="height" value="0.05" units="cm"/>
      <inkml:brushProperty name="color" value="#E71224"/>
    </inkml:brush>
  </inkml:definitions>
  <inkml:trace contextRef="#ctx0" brushRef="#br0">300 1 24575,'85'3'0,"-15"-3"0,-59 6 0,-2-3 0,-3 3 0,0-3 0,0 3 0,-3-3 0,0 3 0,0 0 0,-3 3 0,3-2 0,0 6 0,-2-3 0,2 3 0,-3 1 0,0-1 0,0 4 0,0-2 0,0 6 0,0-7 0,0 7 0,0-3 0,-3 1 0,-1-2 0,0 0 0,-2-2 0,3 2 0,-4-4 0,3 1 0,-2-4 0,5-1 0,-4-3 0,4 0 0,-4 0 0,4 0 0,-2 0 0,1-3 0,1 3 0,-2-3 0,3 3 0,0 0 0,0 0 0,0 7 0,0-2 0,0 11 0,0-8 0,0 7 0,0-7 0,0 7 0,0-6 0,0-1 0,0-5 0,0 0 0,0-2 0,0 3 0,0-5 0,0 1 0,0 0 0,0 0 0,3-3 0,0 2 0,3-1 0,0 2 0,1 0 0,-1 0 0,0 0 0,0 0 0,0 0 0,-3 0 0,2-3 0,-1 2 0,2-5 0,0 6 0,0-3 0,0 1 0,0-2 0,0 1 0,0-2 0,0 1 0,0-2 0,0 0 0,0 0 0,-1 0 0,1 0 0,0 0 0,0 0 0,0 0 0,0 0 0,0 0 0,1 0 0,-2 0 0,-4 3 0,-5 0 0,-2 3 0,-7 4 0,3-3 0,-4 6 0,1-6 0,2 2 0,2-2 0,3-1 0,0 0 0,2 0 0,-1 0 0,2 0 0,-3-3 0,0 3 0,0-6 0,0 6 0,-1-6 0,1 6 0,3-3 0,-3 3 0,3 0 0,-3 0 0,0 0 0,-1 4 0,1 0 0,-1 3 0,0 4 0,-3 1 0,2 1 0,0 2 0,2-3 0,2 4 0,0 0 0,0-4 0,4-1 0,0 1 0,0-4 0,0 3 0,0-3 0,0-1 0,0-3 0,0 3 0,0-6 0,0 2 0,0-3 0,0 0 0,0 0 0,0 0 0,0 0 0,0 0 0,0 0 0,0 0 0,0 4 0,0 0 0,4 7 0,0-2 0,0 6 0,-2-7 0,2 7 0,-3-3 0,2 1 0,-3-2 0,0-4 0,0 1 0,0-1 0,0 0 0,0 1 0,0 2 0,0-2 0,0 2 0,0-2 0,0-4 0,0 2 0,0-2 0,0 8 0,0-4 0,0 7 0,0-7 0,0 8 0,3-4 0,-2 0 0,2 3 0,-3-7 0,0 7 0,0-6 0,0 2 0,0-4 0,0 1 0,0-1 0,0-3 0,0 0 0,0-2 0,0-1 0,-2-1 0,-5-3 0,-3 0 0,-3-2 0,-5 2 0,4-3 0,-3 0 0,-1 0 0,0 0 0,0 3 0,-4-3 0,4 3 0,-4-3 0,-5 0 0,4 0 0,-8 0 0,3 0 0,1 0 0,4 0 0,2 0 0,7 0 0,-3 0 0,7 0 0,4 0 0,3 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8:17.105"/>
    </inkml:context>
    <inkml:brush xml:id="br0">
      <inkml:brushProperty name="width" value="0.05" units="cm"/>
      <inkml:brushProperty name="height" value="0.05" units="cm"/>
      <inkml:brushProperty name="color" value="#E71224"/>
    </inkml:brush>
  </inkml:definitions>
  <inkml:trace contextRef="#ctx0" brushRef="#br0">0 1788 24575,'18'-7'0,"-3"-2"0,21-3 0,4-8 0,16 4 0,22-14 0,3 3-681,-28 10 1,1 0 680,-6-2 0,1-1 0,9-1 0,1 0 0,-3 1 0,0-1 0,3-3 0,1 1 0,4 1 0,0 0-534,1-2 0,0-1 534,4-1 0,1 1 0,0 3 0,-1 0 0,-4 0 0,-1 1 0,0 2 0,0 2 0,-1 1 0,0 1 0,-2 0 0,0 0 0,7 2 0,1 1 0,-9 3 0,1 0 0,4-1 0,-3 2-653,29 1 653,-25-2 0,-2 1 0,17 5 0,-23-3 0,2 0 0,32 6 0,2 0 0,1 0 0,5 0 0,-6 0 0,0 5 0,-1 15 0,-8 8 0,-24 3 0,14 9 0,-5 6 0,-10-7 0,6 9 921,-35-18-921,-2-4 1420,-4 3-1420,-6-10 741,0 0-741,-1-1 0,-4-4 0,8 5 0,-4-5 0,9-2 0,-4 2 0,8-6 0,-3 3 0,4-3 0,0 0 0,5 1 0,1-1 0,17 1 0,-3 0 0,16-3 0,-4 2 0,6-7 0,14 4 0,-10-5 0,3 0 0,14 0 0,-16 0 0,2 0 0,-11 0 0,-1 0 0,10 0-353,-7 0 0,2 0 353,15 0 0,0 0 0,-13 0 0,25 0 0,-21 0 0,-25 0 0,-1 0-242,11 0 242,34 0 0,-53 0 0,45 0 0,-40-4 0,15-2 697,-6-3-697,0 0 251,0-5-251,0 4 0,-5-7 0,-3 7 0,1-7 0,-9 7 0,8-3 0,4-3 0,-5 5 0,11-5 0,-15 7 0,1 1 0,-1-1 0,0 0 0,1 1 0,-1-1 0,-4-3 0,3 2 0,-4-6 0,0 7 0,4-7 0,-3 2 0,4-3 0,-5 0 0,10-1 0,-8 1 0,21-7 0,-9 5 0,-1-4 0,30-4 0,-29 3 0,25-5 0,-22 6 0,-10 6 0,4-2 0,-6 2 0,-5 4 0,4-4 0,-8 8 0,3-3 0,-5 4 0,0 0 0,-4 0 0,-2 0 0,-4 1 0,0-1 0,-4 4 0,0-2 0,-5 5 0,0-5 0,1 2 0,2 1 0,-5-3 0,-2 2 0,-6-2 0,-3-7 0,-11-3 0,11 4 0,4 1 0,16 11 0,8-6 0,-5 4 0,-2-8 0,-7 6 0,3-3 0,5 0 0,12-10 0,6-1 0,15-10 0,-5 1 0,12-2 0,9-5 0,7 6 0,0-7 0,6 13 0,-6 2 0,-11 9 0,28 1 0,-43 9 0,36-9 0,-30 9 0,5-8 0,-1 8 0,-11-7 0,-2 3 0,-11-3 0,-5 0 0,-7 0 0,-4 1 0,-4-1 0,0-2 0,-5 3 0,6-9 0,-4 5 0,5-6 0,-7 7 0,1-3 0,-1 5 0,-3-1 0,-1 2 0,-2 1 0,-1 3 0,0-3 0,-5 3 0,-10-11 0,-16-3 0,-12-18 0,-21-6 0,8 1 0,-13 1 0,13 12 0,3 0 0,4 4 0,14 6 0,9 7 0,4 3 0,9 3 0,0-1 0,15 4 0,14-1 0,12 5 0,4 2 0,4 7 0,-4 1 0,5 5 0,0-1 0,-9-4 0,-3-2 0,-16-4 0,2 0 0,-10-1 0,2 0 0,-6 0 0,0 0 0,-3 0 0,0 0 0,0 0 0,0 3 0,0 14 0,0 3 0,-4 11 0,-4 0 0,-6 1 0,-3 5 0,0-4 0,-4 3 0,4-13 0,-3 2 0,6-9 0,3-7 0,1-2 0,4-7 0,-1 1 0,4-2 0,0 1 0,1 0 0,1 0 0,-8 0 0,5 4 0,-6 4 0,0 0 0,-2 7 0,-2-2 0,-1 3 0,4-4 0,-2-4 0,5-1 0,1-6 0,2 2 0,4-5 0,-2-2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14.031"/>
    </inkml:context>
    <inkml:brush xml:id="br0">
      <inkml:brushProperty name="width" value="0.05" units="cm"/>
      <inkml:brushProperty name="height" value="0.05" units="cm"/>
      <inkml:brushProperty name="color" value="#E71224"/>
    </inkml:brush>
  </inkml:definitions>
  <inkml:trace contextRef="#ctx0" brushRef="#br0">0 7532 24575,'14'0'0,"-3"0"0,11 0 0,-3 0 0,8 0 0,13 0 0,1-4 0,10-9 0,0-7 0,-2-18 0,11-4 0,-1-16-602,10 3 602,-28 21 0,0 0 0,34-29 0,-32 28 0,1-1 0,-6 2 0,-1-1 0,1 1 0,-1 0 0,4-1 0,-1-1 0,21-29 0,-6 11 0,-6-5-114,-13 8 114,10-11 0,-11 7 0,-2 3 0,0 0 0,-4 5 0,11-20 0,-16 28 598,22-32-598,-10 29 0,13-26 0,1 11 0,-1-12-744,11-4 744,-29 34 0,2-2 0,2-3 0,2-2 0,0 0 0,-1 0 0,17-29 0,-14 20 0,1 0 0,14-17 0,-17 20 0,1-1 0,-4 11 0,1 2 0,-1 0 0,1 0 0,3-1 0,1 0 0,1 0 0,2 0 0,4-5 0,0-1 0,-5 6 0,3-2 0,2-3 0,6-3 0,-4 3 0,5-7 0,0 1-934,20-16 1,0 1 933,-15 12 0,-3 4 0,-4 9 0,0 0 0,4-6 0,0 0-614,-5 10 0,-1 0 614,1-2 0,-1 0-139,-3 7 0,-3 1 139,30-19 0,-6 0 0,18 4 0,-17 8 0,-19 14 0,-1 5 0,1 8 713,13-11-713,-15 21 1784,11-11-1784,0 12 1392,-6-3-1392,-1 4 346,-6 0-346,-5 0 0,-2 0 0,1 0 0,-5 0 0,5-4 0,-6 3 0,-4-6 0,3 6 0,-8-6 0,3 3 0,-4 0 0,-4 0 0,3 1 0,-7 2 0,3-6 0,0 3 0,1-3 0,4 2 0,9-6 0,4 1 0,9-8 0,-6 4 0,24-10 0,16-5 0,6-6 0,-37 18 0,-1 0 0,25-14 0,16 8-1082,2-4 1082,-34 12 0,2 1 0,4 0 0,1 1 0,0-2 0,0 0 0,8 2 0,0 0 0,-8-2 0,1-1 0,7 2 0,-1 1 0,-9-3 0,-3 2 0,37-1-263,-3-5 263,-30 13 0,5-8 0,-15 6 0,-18 4 0,-10-2 0,-4 6 1066,-9-5-1066,-1 0 279,-7-5-279,7 4 0,34-25 0,26-2-704,-20 5 0,3-3 704,6 1 0,3-1 0,6-1 0,5-1-1236,-10 2 1,4-1 0,3-1 1235,8 1 0,3-1 0,3-2-973,-14 3 1,3-2 0,0-1 0,2 2 972,3-1 0,2 1 0,0 0 0,0-1-781,1-3 1,0-2 0,1 0 0,0 1 780,3-2 0,0 1 0,1-1 0,-1 0 0,2-2 0,0 0 0,-1-1 0,1 1 0,-1 0 0,0 0 0,0 0 0,0 0 0,-3 0 0,1 0 0,-2 0 0,1 2 0,-1 0 0,0 1 0,-1 1 0,-5 1-301,4-3 1,-4 2-1,0 0 301,8-2 0,0 0 0,-4 3 0,6-4 0,-2 2 152,-15 7 1,2-1 0,-3 1-153,17-10 0,-2 1 828,3 1 0,-3 2-828,-19 3 0,-3 2 1446,3 4 0,-1 1-1446,-11-1 0,-1 1 0,-2 5 0,-1 1 1063,-3-3 0,0 1-1063,44-14 0,-8 2 0,-33 20 0,-1 0 0,29-15 0,5 4 0,-10 3 2453,-5 5-2453,0-4 1826,-2 2-1826,-6-1 1031,-5 4-1031,-8 1 562,-11 1-562,-10 5 22,-6 1-22,-4 7 0,-4-2 0,0 5 0,-7-4 0,0 2 0,-3 2 0,0 1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9:09.006"/>
    </inkml:context>
    <inkml:brush xml:id="br0">
      <inkml:brushProperty name="width" value="0.05" units="cm"/>
      <inkml:brushProperty name="height" value="0.05" units="cm"/>
      <inkml:brushProperty name="color" value="#E71224"/>
    </inkml:brush>
  </inkml:definitions>
  <inkml:trace contextRef="#ctx0" brushRef="#br0">0 6 24575,'0'-3'0,"0"0"0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9:14.329"/>
    </inkml:context>
    <inkml:brush xml:id="br0">
      <inkml:brushProperty name="width" value="0.1" units="cm"/>
      <inkml:brushProperty name="height" value="0.1" units="cm"/>
      <inkml:brushProperty name="color" value="#5B2D90"/>
    </inkml:brush>
  </inkml:definitions>
  <inkml:trace contextRef="#ctx0" brushRef="#br0">1 145 24575,'12'6'0,"9"11"0,1 12 0,8 16 0,-8-5 0,1 13 0,-10-13 0,4 9 0,-8-11 0,3-5 0,-5-7 0,0-7 0,-2-2 0,-3-7 0,-2-1 0,3-5 0,-2-4 0,1-11 0,-2-3 0,0-13 0,0-1 0,-8-9 0,-1-1 0,-8-1 0,3-3 0,0 13 0,5-3 0,-2 10 0,4 4 0,0 4 0,3 5 0,2 2 0,-1 4 0,5-2 0,5 1 0,8-3 0,8-8 0,9 2 0,-3-7 0,14-1 0,-5 3 0,0-3 0,4 4 0,-8 1 0,-2 0 0,-5 3 0,-9 3 0,-4 6 0,-5-2 0,-3 6 0,0-3 0,-2 3 0,-2 0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19:17.523"/>
    </inkml:context>
    <inkml:brush xml:id="br0">
      <inkml:brushProperty name="width" value="0.1" units="cm"/>
      <inkml:brushProperty name="height" value="0.1" units="cm"/>
      <inkml:brushProperty name="color" value="#5B2D90"/>
    </inkml:brush>
  </inkml:definitions>
  <inkml:trace contextRef="#ctx0" brushRef="#br0">1 587 24575,'16'0'0,"1"0"0,9 0 0,2 0 0,9 0 0,-4 0 0,9 0 0,15 0 0,-3 0 0,15 0 0,-7 0 0,8 0 0,16 0 0,1 0-732,13 0 732,-49 0 0,0 0 0,0 0 0,1 0 0,7 0 0,0 0 0,-3 0 0,0 0 0,7 0 0,1 0 0,-7 0 0,0 0 0,6-2 0,-1-1 0,-10 0 0,0-1 0,3-1 0,-1-1 0,41-5 0,-45 5 0,-1 0 0,46-5 0,-45 3 0,1 0 0,0 4 0,0 0 0,0-3 0,0-1 0,-1 5 0,1 0 0,0-3 0,0 0 0,0 3 0,-1 0 0,45-7 0,5 9 0,-6-4 0,0 1 0,6 2 0,-13-2 0,-18 3 0,0 2 0,9-1 0,-8 0 0,1 0 0,-1 0 0,-20 0 0,0 0 0,36 0 0,-1 0 0,0 0 0,0 0 0,0 0 0,-6 0 0,4 0 0,-5 0 0,7 4-233,-6 2 233,-3 4 0,1 0 0,-22 0 0,17 0 0,-25-2 0,10 2 723,-8-1-723,-11-1 242,-1 0-242,-5 0 0,-4 0 0,-2-1 0,1 1 0,-4-1 0,3-2 0,-7 1 0,-2-2 0,-7 0 0,3-2 0,-6-2 0,2 0 0,39 0 0,3 0 0,41 0 0,1 0-1139,-25-2 0,4-2 1139,6 0 0,3 0 0,1-3 0,2 0 0,14 0 0,-1 0 0,-14 0 0,1 1 0,-18 2 0,3 2 0,0 0 0,28-2 0,-1 1 0,-5 3 0,-1 0 0,-5 0 0,-3 0 0,-6 0 0,-2 0-757,-1 0 0,-1 0 757,-7 0 0,0 0-454,-2 0 1,0 0 453,-3 2 0,0 1 0,4 3 0,0 1 0,-4 2 0,1 1 0,8 2 0,-1 1 0,-7-4 0,0 0 0,3 3 0,0-1 0,-7-4 0,-3-1-373,36 10 373,-33-9 0,-1-2 0,22 5 0,-24-6 0,1-1 0,30 2 0,0-5 0,0 0 0,0 0 0,8 0 0,1 0 578,-39 0 0,0 0-578,0 0 0,1 0 0,3 0 0,1 0 0,0 0 0,-1 0 0,5 0 0,0 0 0,-3 0 0,0 0 0,-1 0 0,-1 0 0,1-2 0,-2-2 0,-6 2 0,-1-2 0,8-1 0,0-2 0,-4-1 0,1-1 0,3 0 0,1-1 0,0-1 0,0-2 0,0 0 0,-1-3 0,-2-1 0,-2-1 0,-3 1 0,-2-1 1447,24-13-1447,6-4 0,-20 9 0,17-10 0,-13 7 1036,-2 4-1036,-12-1 460,5 7-460,-10-3 910,3 4-910,-4 1 63,-1 3-63,1-2 0,-1 6 0,-5-2 0,-1 3 0,-5 1 0,0 4 0,-4-3 0,13 6 0,-16-6 0,12 7 0,-11-4 0,-3 4 0,13 0 0,4 0 0,5 0 0,15 0 0,-2 0 0,19 0 0,9-5 0,1 4 0,-8-8 0,3 8 0,14-4 0,-28 5 0,22 0 0,-45 0 0,6 0 0,-8 0 0,-6 0 0,1 0 0,-13 0 0,2 0 0,-17 3 0,-1-2 0,-3 2 0,1-3 0,-1 0 0,-3-10 0,-4-12 0,10 7 0,-1-4 0,14 16 0,0-2 0,0 1 0,0-2 0,-4 2 0,8 0 0,-7-3 0,4 4 0,-2-2 0,-10 2 0,2 3 0,-7 0 0,0 0 0,-2-2 0,-2 1 0,-2-1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29.150"/>
    </inkml:context>
    <inkml:brush xml:id="br0">
      <inkml:brushProperty name="width" value="0.05" units="cm"/>
      <inkml:brushProperty name="height" value="0.05" units="cm"/>
      <inkml:brushProperty name="color" value="#E71224"/>
    </inkml:brush>
  </inkml:definitions>
  <inkml:trace contextRef="#ctx0" brushRef="#br0">1 0 24575,'0'10'0,"0"8"0,0 12 0,0 5 0,0 14 0,0-2 0,0 6 0,4-3 0,-3 1 0,6-4 0,-6-2 0,7-6 0,-7-10 0,6 3 0,-2-8 0,3 8 0,0 2 0,1 11 0,5 8 0,1 5 0,-1-11 0,0 14 0,-5-18 0,-3 15 0,-2-23 0,-4 2 0,0-17 0,0 3 0,0-13 0,0 0 0,-3-9 0,3-5 0,-3-3 0,0-3 0,2 4 0,-4-1 0,4 2 0,-1-4 0,2 2 0,0-5 0,0 2 0,0-8 0,0-1 0,0-4 0,0-5 0,0-1 0,0-9 0,3 3 0,2-9 0,7 10 0,1 0 0,3 2 0,0 7 0,-1 2 0,3 4 0,-3 8 0,3 0 0,-4 4 0,0 3 0,4 1 0,-3 3 0,3 0 0,-4 0 0,0 0 0,3 7 0,-5 1 0,6 10 0,-7 1 0,13 23 0,-10-14 0,9 19 0,-15-18 0,8 4 0,-7 0 0,3 1 0,0-1 0,1 0 0,4 0 0,-1 0 0,1 0 0,-1-4 0,-1-6 0,-1-5 0,-3-4 0,-1-3 0,-3-2 0,-1-5 0,0 1 0,0-4 0,-2 2 0,-1-3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0.249"/>
    </inkml:context>
    <inkml:brush xml:id="br0">
      <inkml:brushProperty name="width" value="0.05" units="cm"/>
      <inkml:brushProperty name="height" value="0.05" units="cm"/>
      <inkml:brushProperty name="color" value="#E71224"/>
    </inkml:brush>
  </inkml:definitions>
  <inkml:trace contextRef="#ctx0" brushRef="#br0">0 60 24575,'17'0'0,"1"0"0,14 0 0,-6 0 0,11 0 0,-8-4 0,9 4 0,-8-11 0,7 6 0,-17-9 0,7 8 0,-16-3 0,3 9 0,-4-6 0,-3 5 0,2-2 0,-5 3 0,-2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1.229"/>
    </inkml:context>
    <inkml:brush xml:id="br0">
      <inkml:brushProperty name="width" value="0.05" units="cm"/>
      <inkml:brushProperty name="height" value="0.05" units="cm"/>
      <inkml:brushProperty name="color" value="#E71224"/>
    </inkml:brush>
  </inkml:definitions>
  <inkml:trace contextRef="#ctx0" brushRef="#br0">0 1 24575,'0'2'0,"0"7"0,0 8 0,0 11 0,0 27 0,0-24 0,0 15 0,0-36 0,0-4 0,0 0 0,0 0 0,0-2 0,0-2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2.703"/>
    </inkml:context>
    <inkml:brush xml:id="br0">
      <inkml:brushProperty name="width" value="0.05" units="cm"/>
      <inkml:brushProperty name="height" value="0.05" units="cm"/>
      <inkml:brushProperty name="color" value="#E71224"/>
    </inkml:brush>
  </inkml:definitions>
  <inkml:trace contextRef="#ctx0" brushRef="#br0">83 88 24575,'12'-3'0,"5"-1"0,-2-6 0,11 1 0,-10-4 0,11 4 0,-8-1 0,4 2 0,-4 0 0,-2 1 0,-3 3 0,-3 1 0,-2 3 0,-2 0 0,-1 0 0,0 0 0,-2 6 0,-2 5 0,-2 8 0,0 8 0,0 2 0,-3 4 0,-10 2 0,-1-7 0,-6 1 0,0-5 0,7-8 0,-5 2 0,11-11 0,0 2 0,1-2 0,13-4 0,3 0 0,20-3 0,0 0 0,14 0 0,-10 0 0,10 0 0,-10 0 0,0 0 0,-6 3 0,3 28 0,-16-11 0,3 38 0,-21-31 0,-6 21 0,-8-16 0,-7 8 0,-7-4 0,-1-4 0,-3-6 0,1-5 0,0-4 0,1-4 0,-6-1 0,5-4 0,-5-3 0,-30-1 0,36-4 0,-25 0 0,44 0 0,3 0 0,2 0 0,3 0 0,2 0 0,2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3.930"/>
    </inkml:context>
    <inkml:brush xml:id="br0">
      <inkml:brushProperty name="width" value="0.05" units="cm"/>
      <inkml:brushProperty name="height" value="0.05" units="cm"/>
      <inkml:brushProperty name="color" value="#E71224"/>
    </inkml:brush>
  </inkml:definitions>
  <inkml:trace contextRef="#ctx0" brushRef="#br0">113 1 24575,'7'21'0,"-1"-2"0,15 24 0,-3-6 0,2 8 0,7 11 0,-16-7 0,11 4 0,-8-4 0,0-3 0,3 6 0,-6-5 0,6 2 0,-7-9 0,-1 0 0,-5-2 0,-4-4 0,0-1 0,0 6 0,-7-13 0,-9 2 0,-9-12 0,-13-3 0,3-1 0,-3-3 0,9-1 0,-3-4 0,12-1 0,-7-3 0,12 0 0,-3-6 0,8 2 0,0-9 0,3 2 0,3-3 0,1 0 0,0 3 0,2-2 0,-1 6 0,2-3 0,0 4 0,0 0 0,0 2 0,0 2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4.792"/>
    </inkml:context>
    <inkml:brush xml:id="br0">
      <inkml:brushProperty name="width" value="0.05" units="cm"/>
      <inkml:brushProperty name="height" value="0.05" units="cm"/>
      <inkml:brushProperty name="color" value="#E71224"/>
    </inkml:brush>
  </inkml:definitions>
  <inkml:trace contextRef="#ctx0" brushRef="#br0">0 6 24575,'0'-3'0,"0"0"0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4T20:09:35.853"/>
    </inkml:context>
    <inkml:brush xml:id="br0">
      <inkml:brushProperty name="width" value="0.05" units="cm"/>
      <inkml:brushProperty name="height" value="0.05" units="cm"/>
      <inkml:brushProperty name="color" value="#E71224"/>
    </inkml:brush>
  </inkml:definitions>
  <inkml:trace contextRef="#ctx0" brushRef="#br0">47 108 24575,'3'-16'0,"1"2"0,3-1 0,0-4 0,-4 10 0,0-7 0,-3 10 0,0 0 0,-3 2 0,-4 1 0,-3 3 0,-4 0 0,3 0 0,1 0 0,4 0 0,-1 0 0,4 6 0,0 5 0,3 7 0,0 10 0,0 0 0,0 11 0,0 1 0,0 4 0,0-4 0,0-1 0,0-6 0,0-4 0,0-6 0,0-5 0,0-7 0,3-2 0,0-3 0,7 1 0,5-3 0,-1-1 0,8-3 0,-3 0 0,4-7 0,1-6 0,-1-3 0,2-8 0,-1 3 0,-5 1 0,4 0 0,-11 6 0,2 3 0,-8 1 0,1 4 0,-1 2 0,-3-1 0,0 4 0,-3-1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C7BB25-EA28-458C-9BEB-E185ECB03206}" type="datetimeFigureOut">
              <a:rPr lang="en-US" smtClean="0"/>
              <a:pPr/>
              <a:t>10/21/22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6C60F1-D9D7-452D-8F51-4FED64DC9328}" type="slidenum">
              <a:rPr lang="en-US" smtClean="0"/>
              <a:pPr/>
              <a:t>‹#›</a:t>
            </a:fld>
            <a:endParaRPr lang="en-US"/>
          </a:p>
        </p:txBody>
      </p:sp>
    </p:spTree>
    <p:extLst>
      <p:ext uri="{BB962C8B-B14F-4D97-AF65-F5344CB8AC3E}">
        <p14:creationId xmlns:p14="http://schemas.microsoft.com/office/powerpoint/2010/main" val="92643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Yes, I like to talk about the same thing over and over.</a:t>
            </a:r>
          </a:p>
        </p:txBody>
      </p:sp>
      <p:sp>
        <p:nvSpPr>
          <p:cNvPr id="4" name="Slide Number Placeholder 3"/>
          <p:cNvSpPr>
            <a:spLocks noGrp="1"/>
          </p:cNvSpPr>
          <p:nvPr>
            <p:ph type="sldNum" sz="quarter" idx="5"/>
          </p:nvPr>
        </p:nvSpPr>
        <p:spPr/>
        <p:txBody>
          <a:bodyPr/>
          <a:lstStyle/>
          <a:p>
            <a:fld id="{DB6C60F1-D9D7-452D-8F51-4FED64DC9328}" type="slidenum">
              <a:rPr lang="en-US" smtClean="0"/>
              <a:pPr/>
              <a:t>2</a:t>
            </a:fld>
            <a:endParaRPr lang="en-US"/>
          </a:p>
        </p:txBody>
      </p:sp>
    </p:spTree>
    <p:extLst>
      <p:ext uri="{BB962C8B-B14F-4D97-AF65-F5344CB8AC3E}">
        <p14:creationId xmlns:p14="http://schemas.microsoft.com/office/powerpoint/2010/main" val="2609647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6C60F1-D9D7-452D-8F51-4FED64DC9328}" type="slidenum">
              <a:rPr lang="en-US" smtClean="0"/>
              <a:pPr/>
              <a:t>17</a:t>
            </a:fld>
            <a:endParaRPr lang="en-US"/>
          </a:p>
        </p:txBody>
      </p:sp>
    </p:spTree>
    <p:extLst>
      <p:ext uri="{BB962C8B-B14F-4D97-AF65-F5344CB8AC3E}">
        <p14:creationId xmlns:p14="http://schemas.microsoft.com/office/powerpoint/2010/main" val="38928710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9" descr="Template-Design-2.Title.png"/>
          <p:cNvPicPr>
            <a:picLocks noChangeAspect="1"/>
          </p:cNvPicPr>
          <p:nvPr userDrawn="1"/>
        </p:nvPicPr>
        <p:blipFill>
          <a:blip r:embed="rId2" cstate="print"/>
          <a:srcRect/>
          <a:stretch>
            <a:fillRect/>
          </a:stretch>
        </p:blipFill>
        <p:spPr bwMode="auto">
          <a:xfrm>
            <a:off x="1" y="0"/>
            <a:ext cx="9159875" cy="5143500"/>
          </a:xfrm>
          <a:prstGeom prst="rect">
            <a:avLst/>
          </a:prstGeom>
          <a:noFill/>
          <a:ln w="9525">
            <a:noFill/>
            <a:miter lim="800000"/>
            <a:headEnd/>
            <a:tailEnd/>
          </a:ln>
        </p:spPr>
      </p:pic>
      <p:pic>
        <p:nvPicPr>
          <p:cNvPr id="5" name="Picture 6" descr="wsu_horizontal_color.png"/>
          <p:cNvPicPr>
            <a:picLocks noChangeAspect="1"/>
          </p:cNvPicPr>
          <p:nvPr userDrawn="1"/>
        </p:nvPicPr>
        <p:blipFill>
          <a:blip r:embed="rId3" cstate="print"/>
          <a:srcRect/>
          <a:stretch>
            <a:fillRect/>
          </a:stretch>
        </p:blipFill>
        <p:spPr bwMode="auto">
          <a:xfrm>
            <a:off x="457201" y="4171950"/>
            <a:ext cx="3590925" cy="607219"/>
          </a:xfrm>
          <a:prstGeom prst="rect">
            <a:avLst/>
          </a:prstGeom>
          <a:noFill/>
          <a:ln w="9525">
            <a:noFill/>
            <a:miter lim="800000"/>
            <a:headEnd/>
            <a:tailEnd/>
          </a:ln>
        </p:spPr>
      </p:pic>
      <p:sp>
        <p:nvSpPr>
          <p:cNvPr id="2" name="Title 1"/>
          <p:cNvSpPr>
            <a:spLocks noGrp="1"/>
          </p:cNvSpPr>
          <p:nvPr>
            <p:ph type="ctrTitle"/>
          </p:nvPr>
        </p:nvSpPr>
        <p:spPr>
          <a:xfrm>
            <a:off x="457200" y="2555082"/>
            <a:ext cx="8229600" cy="1102519"/>
          </a:xfrm>
        </p:spPr>
        <p:txBody>
          <a:bodyPr>
            <a:normAutofit/>
          </a:bodyPr>
          <a:lstStyle>
            <a:lvl1pPr>
              <a:defRPr sz="3000"/>
            </a:lvl1pPr>
          </a:lstStyle>
          <a:p>
            <a:r>
              <a:rPr lang="en-US"/>
              <a:t>Click to edit Master title style</a:t>
            </a:r>
          </a:p>
        </p:txBody>
      </p:sp>
      <p:sp>
        <p:nvSpPr>
          <p:cNvPr id="3" name="Subtitle 2"/>
          <p:cNvSpPr>
            <a:spLocks noGrp="1"/>
          </p:cNvSpPr>
          <p:nvPr>
            <p:ph type="subTitle" idx="1"/>
          </p:nvPr>
        </p:nvSpPr>
        <p:spPr>
          <a:xfrm>
            <a:off x="457200" y="400050"/>
            <a:ext cx="6400800" cy="1314450"/>
          </a:xfrm>
        </p:spPr>
        <p:txBody>
          <a:bodyPr>
            <a:normAutofit/>
          </a:bodyPr>
          <a:lstStyle>
            <a:lvl1pPr marL="0" indent="0" algn="l">
              <a:lnSpc>
                <a:spcPct val="100000"/>
              </a:lnSpc>
              <a:buNone/>
              <a:defRPr sz="1500">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6" name="Date Placeholder 3"/>
          <p:cNvSpPr>
            <a:spLocks noGrp="1"/>
          </p:cNvSpPr>
          <p:nvPr>
            <p:ph type="dt" sz="half" idx="10"/>
          </p:nvPr>
        </p:nvSpPr>
        <p:spPr/>
        <p:txBody>
          <a:bodyPr/>
          <a:lstStyle>
            <a:lvl1pPr>
              <a:defRPr/>
            </a:lvl1pPr>
          </a:lstStyle>
          <a:p>
            <a:pPr>
              <a:defRPr/>
            </a:pPr>
            <a:fld id="{6154F0F3-24E1-4FEA-9150-3ED778817A4D}" type="datetimeFigureOut">
              <a:rPr lang="en-US"/>
              <a:pPr>
                <a:defRPr/>
              </a:pPr>
              <a:t>10/21/22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55047E12-79F9-4E72-A3A5-EC1081A4FA4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9213" y="205979"/>
            <a:ext cx="8499987" cy="634679"/>
          </a:xfrm>
        </p:spPr>
        <p:txBody>
          <a:bodyPr/>
          <a:lstStyle/>
          <a:p>
            <a:r>
              <a:rPr lang="en-US"/>
              <a:t>Click to edit Master title style</a:t>
            </a:r>
          </a:p>
        </p:txBody>
      </p:sp>
      <p:sp>
        <p:nvSpPr>
          <p:cNvPr id="3" name="Content Placeholder 2"/>
          <p:cNvSpPr>
            <a:spLocks noGrp="1"/>
          </p:cNvSpPr>
          <p:nvPr>
            <p:ph idx="1"/>
          </p:nvPr>
        </p:nvSpPr>
        <p:spPr>
          <a:xfrm>
            <a:off x="339212" y="12001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B44BC7-56F9-4E43-ADAF-DDFD7D739370}" type="datetimeFigureOut">
              <a:rPr lang="en-US"/>
              <a:pPr>
                <a:defRPr/>
              </a:pPr>
              <a:t>10/21/22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DF66FE96-7082-4275-8480-8E137B3422A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fld id="{B25BC88B-1D0C-43DE-B958-659244EAF7DF}" type="datetimeFigureOut">
              <a:rPr lang="en-US"/>
              <a:pPr>
                <a:defRPr/>
              </a:pPr>
              <a:t>10/21/22</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BF8F53CE-C738-412C-BB10-594FF92FA12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fld id="{1712192A-E72E-4314-BE6A-1F0A319E599B}" type="datetimeFigureOut">
              <a:rPr lang="en-US"/>
              <a:pPr>
                <a:defRPr/>
              </a:pPr>
              <a:t>10/21/22</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029FE80B-D460-4A0B-ABF9-C8BCEBDFDEA1}"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0810A440-C240-4BC4-A0FF-554628E557D7}" type="datetimeFigureOut">
              <a:rPr lang="en-US"/>
              <a:pPr>
                <a:defRPr/>
              </a:pPr>
              <a:t>10/21/22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lvl1pPr fontAlgn="auto">
              <a:spcBef>
                <a:spcPts val="0"/>
              </a:spcBef>
              <a:spcAft>
                <a:spcPts val="0"/>
              </a:spcAft>
              <a:defRPr>
                <a:latin typeface="+mn-lt"/>
                <a:cs typeface="+mn-cs"/>
              </a:defRPr>
            </a:lvl1pPr>
          </a:lstStyle>
          <a:p>
            <a:pPr>
              <a:defRPr/>
            </a:pPr>
            <a:fld id="{74EC7972-CB53-45A8-AF6F-23D870EDF890}"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design3_back1A.png"/>
          <p:cNvPicPr>
            <a:picLocks noChangeAspect="1"/>
          </p:cNvPicPr>
          <p:nvPr userDrawn="1"/>
        </p:nvPicPr>
        <p:blipFill>
          <a:blip r:embed="rId7" cstate="print"/>
          <a:srcRect/>
          <a:stretch>
            <a:fillRect/>
          </a:stretch>
        </p:blipFill>
        <p:spPr bwMode="auto">
          <a:xfrm>
            <a:off x="-15875" y="0"/>
            <a:ext cx="9175750" cy="5143500"/>
          </a:xfrm>
          <a:prstGeom prst="rect">
            <a:avLst/>
          </a:prstGeom>
          <a:noFill/>
          <a:ln w="9525">
            <a:noFill/>
            <a:miter lim="800000"/>
            <a:headEnd/>
            <a:tailEnd/>
          </a:ln>
        </p:spPr>
      </p:pic>
      <p:pic>
        <p:nvPicPr>
          <p:cNvPr id="1027" name="Picture 10" descr="wsu_horizontal_color.png"/>
          <p:cNvPicPr>
            <a:picLocks noChangeAspect="1"/>
          </p:cNvPicPr>
          <p:nvPr userDrawn="1"/>
        </p:nvPicPr>
        <p:blipFill>
          <a:blip r:embed="rId8" cstate="print"/>
          <a:srcRect/>
          <a:stretch>
            <a:fillRect/>
          </a:stretch>
        </p:blipFill>
        <p:spPr bwMode="auto">
          <a:xfrm>
            <a:off x="7391401" y="4767262"/>
            <a:ext cx="1554163" cy="261938"/>
          </a:xfrm>
          <a:prstGeom prst="rect">
            <a:avLst/>
          </a:prstGeom>
          <a:noFill/>
          <a:ln w="9525">
            <a:noFill/>
            <a:miter lim="800000"/>
            <a:headEnd/>
            <a:tailEnd/>
          </a:ln>
        </p:spPr>
      </p:pic>
      <p:sp>
        <p:nvSpPr>
          <p:cNvPr id="9" name="Slide Number Placeholder 6"/>
          <p:cNvSpPr txBox="1">
            <a:spLocks/>
          </p:cNvSpPr>
          <p:nvPr userDrawn="1"/>
        </p:nvSpPr>
        <p:spPr>
          <a:xfrm>
            <a:off x="152400" y="4824412"/>
            <a:ext cx="838200" cy="376238"/>
          </a:xfrm>
          <a:prstGeom prst="rect">
            <a:avLst/>
          </a:prstGeom>
        </p:spPr>
        <p:txBody>
          <a:bodyPr/>
          <a:lstStyle/>
          <a:p>
            <a:pPr fontAlgn="auto">
              <a:spcBef>
                <a:spcPts val="0"/>
              </a:spcBef>
              <a:spcAft>
                <a:spcPts val="0"/>
              </a:spcAft>
              <a:defRPr/>
            </a:pPr>
            <a:fld id="{12073121-80F2-4A27-A972-3FCE9B2C70D8}" type="slidenum">
              <a:rPr lang="en-US" sz="900">
                <a:solidFill>
                  <a:schemeClr val="bg1">
                    <a:lumMod val="50000"/>
                  </a:schemeClr>
                </a:solidFill>
                <a:latin typeface="+mn-lt"/>
                <a:cs typeface="+mn-cs"/>
              </a:rPr>
              <a:pPr fontAlgn="auto">
                <a:spcBef>
                  <a:spcPts val="0"/>
                </a:spcBef>
                <a:spcAft>
                  <a:spcPts val="0"/>
                </a:spcAft>
                <a:defRPr/>
              </a:pPr>
              <a:t>‹#›</a:t>
            </a:fld>
            <a:endParaRPr lang="en-US" sz="900">
              <a:solidFill>
                <a:schemeClr val="bg1">
                  <a:lumMod val="50000"/>
                </a:schemeClr>
              </a:solidFill>
              <a:latin typeface="+mn-lt"/>
              <a:cs typeface="+mn-cs"/>
            </a:endParaRPr>
          </a:p>
        </p:txBody>
      </p:sp>
      <p:sp>
        <p:nvSpPr>
          <p:cNvPr id="1029" name="Title Placeholder 1"/>
          <p:cNvSpPr>
            <a:spLocks noGrp="1"/>
          </p:cNvSpPr>
          <p:nvPr>
            <p:ph type="title"/>
          </p:nvPr>
        </p:nvSpPr>
        <p:spPr bwMode="auto">
          <a:xfrm>
            <a:off x="339726" y="205979"/>
            <a:ext cx="8499475" cy="63460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30" name="Text Placeholder 2"/>
          <p:cNvSpPr>
            <a:spLocks noGrp="1"/>
          </p:cNvSpPr>
          <p:nvPr>
            <p:ph type="body" idx="1"/>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2"/>
          </p:nvPr>
        </p:nvSpPr>
        <p:spPr>
          <a:xfrm>
            <a:off x="9372600" y="4743450"/>
            <a:ext cx="2133600" cy="273844"/>
          </a:xfrm>
          <a:prstGeom prst="rect">
            <a:avLst/>
          </a:prstGeom>
        </p:spPr>
        <p:txBody>
          <a:bodyPr vert="horz" lIns="91440" tIns="45720" rIns="91440" bIns="45720" rtlCol="0" anchor="ctr"/>
          <a:lstStyle>
            <a:lvl1pPr algn="l" fontAlgn="auto">
              <a:spcBef>
                <a:spcPts val="0"/>
              </a:spcBef>
              <a:spcAft>
                <a:spcPts val="0"/>
              </a:spcAft>
              <a:defRPr sz="900" smtClean="0">
                <a:solidFill>
                  <a:schemeClr val="tx1"/>
                </a:solidFill>
                <a:latin typeface="+mn-lt"/>
                <a:cs typeface="+mn-cs"/>
              </a:defRPr>
            </a:lvl1pPr>
          </a:lstStyle>
          <a:p>
            <a:pPr>
              <a:defRPr/>
            </a:pPr>
            <a:fld id="{3034C992-68AD-4F2E-8AAE-90B6BB4DC0D4}" type="datetimeFigureOut">
              <a:rPr lang="en-US"/>
              <a:pPr>
                <a:defRPr/>
              </a:pPr>
              <a:t>10/21/22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fontAlgn="auto">
              <a:spcBef>
                <a:spcPts val="0"/>
              </a:spcBef>
              <a:spcAft>
                <a:spcPts val="0"/>
              </a:spcAft>
              <a:defRPr sz="900" smtClean="0">
                <a:solidFill>
                  <a:schemeClr val="tx1">
                    <a:tint val="75000"/>
                  </a:schemeClr>
                </a:solidFill>
                <a:latin typeface="+mn-lt"/>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4" r:id="rId3"/>
    <p:sldLayoutId id="2147483676" r:id="rId4"/>
    <p:sldLayoutId id="2147483677" r:id="rId5"/>
  </p:sldLayoutIdLst>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txStyles>
    <p:titleStyle>
      <a:lvl1pPr algn="l" rtl="0" fontAlgn="base">
        <a:spcBef>
          <a:spcPct val="0"/>
        </a:spcBef>
        <a:spcAft>
          <a:spcPct val="0"/>
        </a:spcAft>
        <a:defRPr sz="2400" b="1" kern="1200">
          <a:solidFill>
            <a:schemeClr val="tx1"/>
          </a:solidFill>
          <a:latin typeface="Georgia" pitchFamily="18" charset="0"/>
          <a:ea typeface="+mj-ea"/>
          <a:cs typeface="+mj-cs"/>
        </a:defRPr>
      </a:lvl1pPr>
      <a:lvl2pPr algn="l" rtl="0" fontAlgn="base">
        <a:spcBef>
          <a:spcPct val="0"/>
        </a:spcBef>
        <a:spcAft>
          <a:spcPct val="0"/>
        </a:spcAft>
        <a:defRPr sz="2400" b="1">
          <a:solidFill>
            <a:schemeClr val="tx1"/>
          </a:solidFill>
          <a:latin typeface="Georgia" pitchFamily="18" charset="0"/>
        </a:defRPr>
      </a:lvl2pPr>
      <a:lvl3pPr algn="l" rtl="0" fontAlgn="base">
        <a:spcBef>
          <a:spcPct val="0"/>
        </a:spcBef>
        <a:spcAft>
          <a:spcPct val="0"/>
        </a:spcAft>
        <a:defRPr sz="2400" b="1">
          <a:solidFill>
            <a:schemeClr val="tx1"/>
          </a:solidFill>
          <a:latin typeface="Georgia" pitchFamily="18" charset="0"/>
        </a:defRPr>
      </a:lvl3pPr>
      <a:lvl4pPr algn="l" rtl="0" fontAlgn="base">
        <a:spcBef>
          <a:spcPct val="0"/>
        </a:spcBef>
        <a:spcAft>
          <a:spcPct val="0"/>
        </a:spcAft>
        <a:defRPr sz="2400" b="1">
          <a:solidFill>
            <a:schemeClr val="tx1"/>
          </a:solidFill>
          <a:latin typeface="Georgia" pitchFamily="18" charset="0"/>
        </a:defRPr>
      </a:lvl4pPr>
      <a:lvl5pPr algn="l" rtl="0" fontAlgn="base">
        <a:spcBef>
          <a:spcPct val="0"/>
        </a:spcBef>
        <a:spcAft>
          <a:spcPct val="0"/>
        </a:spcAft>
        <a:defRPr sz="2400" b="1">
          <a:solidFill>
            <a:schemeClr val="tx1"/>
          </a:solidFill>
          <a:latin typeface="Georgia" pitchFamily="18" charset="0"/>
        </a:defRPr>
      </a:lvl5pPr>
      <a:lvl6pPr marL="342900" algn="l" rtl="0" fontAlgn="base">
        <a:spcBef>
          <a:spcPct val="0"/>
        </a:spcBef>
        <a:spcAft>
          <a:spcPct val="0"/>
        </a:spcAft>
        <a:defRPr sz="2400" b="1">
          <a:solidFill>
            <a:schemeClr val="tx1"/>
          </a:solidFill>
          <a:latin typeface="Georgia" pitchFamily="18" charset="0"/>
        </a:defRPr>
      </a:lvl6pPr>
      <a:lvl7pPr marL="685800" algn="l" rtl="0" fontAlgn="base">
        <a:spcBef>
          <a:spcPct val="0"/>
        </a:spcBef>
        <a:spcAft>
          <a:spcPct val="0"/>
        </a:spcAft>
        <a:defRPr sz="2400" b="1">
          <a:solidFill>
            <a:schemeClr val="tx1"/>
          </a:solidFill>
          <a:latin typeface="Georgia" pitchFamily="18" charset="0"/>
        </a:defRPr>
      </a:lvl7pPr>
      <a:lvl8pPr marL="1028700" algn="l" rtl="0" fontAlgn="base">
        <a:spcBef>
          <a:spcPct val="0"/>
        </a:spcBef>
        <a:spcAft>
          <a:spcPct val="0"/>
        </a:spcAft>
        <a:defRPr sz="2400" b="1">
          <a:solidFill>
            <a:schemeClr val="tx1"/>
          </a:solidFill>
          <a:latin typeface="Georgia" pitchFamily="18" charset="0"/>
        </a:defRPr>
      </a:lvl8pPr>
      <a:lvl9pPr marL="1371600" algn="l" rtl="0" fontAlgn="base">
        <a:spcBef>
          <a:spcPct val="0"/>
        </a:spcBef>
        <a:spcAft>
          <a:spcPct val="0"/>
        </a:spcAft>
        <a:defRPr sz="2400" b="1">
          <a:solidFill>
            <a:schemeClr val="tx1"/>
          </a:solidFill>
          <a:latin typeface="Georgia" pitchFamily="18" charset="0"/>
        </a:defRPr>
      </a:lvl9pPr>
    </p:titleStyle>
    <p:bodyStyle>
      <a:lvl1pPr marL="257175" indent="-257175" algn="l" rtl="0" fontAlgn="base">
        <a:lnSpc>
          <a:spcPct val="90000"/>
        </a:lnSpc>
        <a:spcBef>
          <a:spcPts val="450"/>
        </a:spcBef>
        <a:spcAft>
          <a:spcPts val="450"/>
        </a:spcAft>
        <a:buClr>
          <a:srgbClr val="FFC000"/>
        </a:buClr>
        <a:buFont typeface="Arial" charset="0"/>
        <a:buChar char="•"/>
        <a:defRPr sz="2100" kern="1200">
          <a:solidFill>
            <a:schemeClr val="tx1"/>
          </a:solidFill>
          <a:latin typeface="Arial" pitchFamily="34" charset="0"/>
          <a:ea typeface="+mn-ea"/>
          <a:cs typeface="Arial" pitchFamily="34" charset="0"/>
        </a:defRPr>
      </a:lvl1pPr>
      <a:lvl2pPr marL="557213" indent="-214313" algn="l" rtl="0" fontAlgn="base">
        <a:lnSpc>
          <a:spcPct val="90000"/>
        </a:lnSpc>
        <a:spcBef>
          <a:spcPts val="300"/>
        </a:spcBef>
        <a:spcAft>
          <a:spcPts val="300"/>
        </a:spcAft>
        <a:buClr>
          <a:srgbClr val="FFC000"/>
        </a:buClr>
        <a:buFont typeface="Arial" charset="0"/>
        <a:buChar char="–"/>
        <a:defRPr sz="1800" kern="1200">
          <a:solidFill>
            <a:schemeClr val="tx1"/>
          </a:solidFill>
          <a:latin typeface="+mn-lt"/>
          <a:ea typeface="+mn-ea"/>
          <a:cs typeface="Arial" charset="0"/>
        </a:defRPr>
      </a:lvl2pPr>
      <a:lvl3pPr marL="857250" indent="-171450" algn="l" rtl="0" fontAlgn="base">
        <a:lnSpc>
          <a:spcPct val="90000"/>
        </a:lnSpc>
        <a:spcBef>
          <a:spcPts val="263"/>
        </a:spcBef>
        <a:spcAft>
          <a:spcPts val="263"/>
        </a:spcAft>
        <a:buClr>
          <a:srgbClr val="FFC000"/>
        </a:buClr>
        <a:buFont typeface="Arial" charset="0"/>
        <a:buChar char="•"/>
        <a:defRPr sz="1500" kern="1200">
          <a:solidFill>
            <a:schemeClr val="tx1"/>
          </a:solidFill>
          <a:latin typeface="+mn-lt"/>
          <a:ea typeface="+mn-ea"/>
          <a:cs typeface="Arial" charset="0"/>
        </a:defRPr>
      </a:lvl3pPr>
      <a:lvl4pPr marL="1200150" indent="-171450" algn="l" rtl="0" fontAlgn="base">
        <a:spcBef>
          <a:spcPct val="20000"/>
        </a:spcBef>
        <a:spcAft>
          <a:spcPct val="0"/>
        </a:spcAft>
        <a:buFont typeface="Arial" charset="0"/>
        <a:buChar char="–"/>
        <a:defRPr sz="1500" kern="1200">
          <a:solidFill>
            <a:schemeClr val="tx1"/>
          </a:solidFill>
          <a:latin typeface="+mn-lt"/>
          <a:ea typeface="+mn-ea"/>
          <a:cs typeface="Arial" charset="0"/>
        </a:defRPr>
      </a:lvl4pPr>
      <a:lvl5pPr marL="1543050" indent="-171450" algn="l" rtl="0" fontAlgn="base">
        <a:spcBef>
          <a:spcPct val="20000"/>
        </a:spcBef>
        <a:spcAft>
          <a:spcPct val="0"/>
        </a:spcAft>
        <a:buFont typeface="Arial" charset="0"/>
        <a:buChar char="»"/>
        <a:defRPr sz="1500" kern="1200">
          <a:solidFill>
            <a:schemeClr val="tx1"/>
          </a:solidFill>
          <a:latin typeface="+mn-lt"/>
          <a:ea typeface="+mn-ea"/>
          <a:cs typeface="Arial"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hyperlink" Target="https://www.itp.kit.edu/vbfnlo/wiki/doku.php?id=documentation:proclist" TargetMode="External"/><Relationship Id="rId2" Type="http://schemas.openxmlformats.org/officeDocument/2006/relationships/image" Target="../media/image21.gif"/><Relationship Id="rId1" Type="http://schemas.openxmlformats.org/officeDocument/2006/relationships/slideLayout" Target="../slideLayouts/slideLayout2.xml"/><Relationship Id="rId4" Type="http://schemas.openxmlformats.org/officeDocument/2006/relationships/hyperlink" Target="https://www.itp.kit.edu/vbfnlo/wiki/doku.php?id=team"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customXml" Target="../ink/ink6.xml"/><Relationship Id="rId18" Type="http://schemas.openxmlformats.org/officeDocument/2006/relationships/image" Target="../media/image90.png"/><Relationship Id="rId26" Type="http://schemas.openxmlformats.org/officeDocument/2006/relationships/image" Target="../media/image94.png"/><Relationship Id="rId3" Type="http://schemas.openxmlformats.org/officeDocument/2006/relationships/customXml" Target="../ink/ink1.xml"/><Relationship Id="rId21" Type="http://schemas.openxmlformats.org/officeDocument/2006/relationships/customXml" Target="../ink/ink10.xml"/><Relationship Id="rId7" Type="http://schemas.openxmlformats.org/officeDocument/2006/relationships/customXml" Target="../ink/ink3.xml"/><Relationship Id="rId12" Type="http://schemas.openxmlformats.org/officeDocument/2006/relationships/image" Target="../media/image87.png"/><Relationship Id="rId17" Type="http://schemas.openxmlformats.org/officeDocument/2006/relationships/customXml" Target="../ink/ink8.xml"/><Relationship Id="rId25" Type="http://schemas.openxmlformats.org/officeDocument/2006/relationships/customXml" Target="../ink/ink12.xml"/><Relationship Id="rId2" Type="http://schemas.openxmlformats.org/officeDocument/2006/relationships/image" Target="../media/image23.png"/><Relationship Id="rId16" Type="http://schemas.openxmlformats.org/officeDocument/2006/relationships/image" Target="../media/image89.png"/><Relationship Id="rId20" Type="http://schemas.openxmlformats.org/officeDocument/2006/relationships/image" Target="../media/image91.png"/><Relationship Id="rId1" Type="http://schemas.openxmlformats.org/officeDocument/2006/relationships/slideLayout" Target="../slideLayouts/slideLayout2.xml"/><Relationship Id="rId6" Type="http://schemas.openxmlformats.org/officeDocument/2006/relationships/image" Target="../media/image84.png"/><Relationship Id="rId11" Type="http://schemas.openxmlformats.org/officeDocument/2006/relationships/customXml" Target="../ink/ink5.xml"/><Relationship Id="rId24" Type="http://schemas.openxmlformats.org/officeDocument/2006/relationships/image" Target="../media/image93.png"/><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customXml" Target="../ink/ink11.xml"/><Relationship Id="rId10" Type="http://schemas.openxmlformats.org/officeDocument/2006/relationships/image" Target="../media/image86.png"/><Relationship Id="rId19" Type="http://schemas.openxmlformats.org/officeDocument/2006/relationships/customXml" Target="../ink/ink9.xml"/><Relationship Id="rId4" Type="http://schemas.openxmlformats.org/officeDocument/2006/relationships/image" Target="../media/image83.png"/><Relationship Id="rId9" Type="http://schemas.openxmlformats.org/officeDocument/2006/relationships/customXml" Target="../ink/ink4.xml"/><Relationship Id="rId14" Type="http://schemas.openxmlformats.org/officeDocument/2006/relationships/image" Target="../media/image88.png"/><Relationship Id="rId22" Type="http://schemas.openxmlformats.org/officeDocument/2006/relationships/image" Target="../media/image92.png"/></Relationships>
</file>

<file path=ppt/slides/_rels/slide14.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customXml" Target="../ink/ink13.xml"/><Relationship Id="rId7" Type="http://schemas.openxmlformats.org/officeDocument/2006/relationships/customXml" Target="../ink/ink15.xml"/><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customXml" Target="../ink/ink14.xml"/><Relationship Id="rId4" Type="http://schemas.openxmlformats.org/officeDocument/2006/relationships/image" Target="../media/image96.png"/></Relationships>
</file>

<file path=ppt/slides/_rels/slide15.xml.rels><?xml version="1.0" encoding="UTF-8" standalone="yes"?>
<Relationships xmlns="http://schemas.openxmlformats.org/package/2006/relationships"><Relationship Id="rId3" Type="http://schemas.openxmlformats.org/officeDocument/2006/relationships/customXml" Target="../ink/ink16.xml"/><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customXml" Target="../ink/ink17.xml"/><Relationship Id="rId4" Type="http://schemas.openxmlformats.org/officeDocument/2006/relationships/image" Target="../media/image100.png"/></Relationships>
</file>

<file path=ppt/slides/_rels/slide16.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customXml" Target="../ink/ink18.xml"/><Relationship Id="rId7" Type="http://schemas.openxmlformats.org/officeDocument/2006/relationships/customXml" Target="../ink/ink20.xml"/><Relationship Id="rId12" Type="http://schemas.openxmlformats.org/officeDocument/2006/relationships/image" Target="../media/image106.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104.png"/><Relationship Id="rId11" Type="http://schemas.openxmlformats.org/officeDocument/2006/relationships/customXml" Target="../ink/ink22.xml"/><Relationship Id="rId5" Type="http://schemas.openxmlformats.org/officeDocument/2006/relationships/customXml" Target="../ink/ink19.xml"/><Relationship Id="rId10" Type="http://schemas.openxmlformats.org/officeDocument/2006/relationships/image" Target="../media/image105.png"/><Relationship Id="rId4" Type="http://schemas.openxmlformats.org/officeDocument/2006/relationships/image" Target="../media/image103.png"/><Relationship Id="rId9" Type="http://schemas.openxmlformats.org/officeDocument/2006/relationships/customXml" Target="../ink/ink21.xml"/></Relationships>
</file>

<file path=ppt/slides/_rels/slide17.xml.rels><?xml version="1.0" encoding="UTF-8" standalone="yes"?>
<Relationships xmlns="http://schemas.openxmlformats.org/package/2006/relationships"><Relationship Id="rId3" Type="http://schemas.openxmlformats.org/officeDocument/2006/relationships/hyperlink" Target="https://arxiv.org/pdf/1605.07851.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hyperlink" Target="https://arxiv.org/pdf/1109.6256.pdf" TargetMode="External"/><Relationship Id="rId4" Type="http://schemas.openxmlformats.org/officeDocument/2006/relationships/hyperlink" Target="https://arxiv.org/pdf/1912.06509.pdf"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hyperlink" Target="https://arxiv.org/pdf/1705.06700.pdf" TargetMode="External"/><Relationship Id="rId1" Type="http://schemas.openxmlformats.org/officeDocument/2006/relationships/slideLayout" Target="../slideLayouts/slideLayout2.xml"/><Relationship Id="rId4" Type="http://schemas.openxmlformats.org/officeDocument/2006/relationships/image" Target="../media/image29.tiff"/></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arxiv.org/abs/2109.03730" TargetMode="External"/><Relationship Id="rId7" Type="http://schemas.openxmlformats.org/officeDocument/2006/relationships/hyperlink" Target="https://arxiv.org/abs/0710.562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arxiv.org/abs/1308.2932" TargetMode="External"/><Relationship Id="rId5" Type="http://schemas.openxmlformats.org/officeDocument/2006/relationships/hyperlink" Target="https://arxiv.org/abs/1610.07922" TargetMode="External"/><Relationship Id="rId4" Type="http://schemas.openxmlformats.org/officeDocument/2006/relationships/hyperlink" Target="https://arxiv.org/abs/1802.09955"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3.xml"/><Relationship Id="rId4" Type="http://schemas.openxmlformats.org/officeDocument/2006/relationships/image" Target="../media/image38.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ature.com/articles/s41586-022-04892-x" TargetMode="External"/><Relationship Id="rId2" Type="http://schemas.openxmlformats.org/officeDocument/2006/relationships/hyperlink" Target="https://www.nature.com/articles/s41586-022-04893-w"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hjets.hepforge.org/" TargetMode="External"/><Relationship Id="rId2" Type="http://schemas.openxmlformats.org/officeDocument/2006/relationships/hyperlink" Target="https://herwig.hepforge.org/" TargetMode="External"/><Relationship Id="rId1" Type="http://schemas.openxmlformats.org/officeDocument/2006/relationships/slideLayout" Target="../slideLayouts/slideLayout2.xml"/><Relationship Id="rId4" Type="http://schemas.openxmlformats.org/officeDocument/2006/relationships/hyperlink" Target="https://www.itp.kit.edu/vbfnlo"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9902" y="0"/>
            <a:ext cx="3054098" cy="51435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5" name="Subtitle 2"/>
          <p:cNvSpPr>
            <a:spLocks noGrp="1"/>
          </p:cNvSpPr>
          <p:nvPr>
            <p:ph type="subTitle" idx="1"/>
          </p:nvPr>
        </p:nvSpPr>
        <p:spPr>
          <a:xfrm>
            <a:off x="6128002" y="413933"/>
            <a:ext cx="2977897" cy="3695701"/>
          </a:xfrm>
        </p:spPr>
        <p:txBody>
          <a:bodyPr anchor="ctr">
            <a:normAutofit/>
          </a:bodyPr>
          <a:lstStyle/>
          <a:p>
            <a:r>
              <a:rPr lang="en-US" dirty="0">
                <a:solidFill>
                  <a:schemeClr val="bg1"/>
                </a:solidFill>
                <a:latin typeface="Arial" charset="0"/>
                <a:cs typeface="Arial" charset="0"/>
              </a:rPr>
              <a:t>Dr. Terrance Figy</a:t>
            </a:r>
          </a:p>
          <a:p>
            <a:r>
              <a:rPr lang="en-US" sz="1100" dirty="0">
                <a:solidFill>
                  <a:schemeClr val="bg1"/>
                </a:solidFill>
                <a:latin typeface="Arial" charset="0"/>
                <a:cs typeface="Arial" charset="0"/>
              </a:rPr>
              <a:t>Associate Professor</a:t>
            </a:r>
          </a:p>
          <a:p>
            <a:r>
              <a:rPr lang="en-US" sz="1100" dirty="0">
                <a:solidFill>
                  <a:schemeClr val="bg1"/>
                </a:solidFill>
                <a:latin typeface="Arial" charset="0"/>
                <a:cs typeface="Arial" charset="0"/>
              </a:rPr>
              <a:t>Department of Mathematics, Statistics, and Physics</a:t>
            </a:r>
          </a:p>
          <a:p>
            <a:r>
              <a:rPr lang="en-US" sz="1100" dirty="0">
                <a:solidFill>
                  <a:schemeClr val="bg1"/>
                </a:solidFill>
                <a:latin typeface="Arial" charset="0"/>
                <a:cs typeface="Arial" charset="0"/>
              </a:rPr>
              <a:t>Wichita State University </a:t>
            </a:r>
          </a:p>
          <a:p>
            <a:r>
              <a:rPr lang="en-US" sz="1100" dirty="0">
                <a:solidFill>
                  <a:schemeClr val="bg1"/>
                </a:solidFill>
                <a:latin typeface="Arial" charset="0"/>
                <a:cs typeface="Arial" charset="0"/>
              </a:rPr>
              <a:t>Particles Physics on the Plains 2022 Part 2 October 22-23, 2022 </a:t>
            </a:r>
            <a:endParaRPr lang="en-US" dirty="0">
              <a:solidFill>
                <a:schemeClr val="bg1"/>
              </a:solidFill>
              <a:latin typeface="Arial" charset="0"/>
              <a:cs typeface="Arial" charset="0"/>
            </a:endParaRPr>
          </a:p>
          <a:p>
            <a:endParaRPr lang="en-US" dirty="0">
              <a:solidFill>
                <a:schemeClr val="bg1"/>
              </a:solidFill>
              <a:latin typeface="Arial" charset="0"/>
              <a:cs typeface="Arial" charset="0"/>
            </a:endParaRPr>
          </a:p>
        </p:txBody>
      </p:sp>
      <p:sp>
        <p:nvSpPr>
          <p:cNvPr id="3" name="Title 2">
            <a:extLst>
              <a:ext uri="{FF2B5EF4-FFF2-40B4-BE49-F238E27FC236}">
                <a16:creationId xmlns:a16="http://schemas.microsoft.com/office/drawing/2014/main" id="{35F9B4B4-1BD4-1F44-B8BF-74A5E6782C94}"/>
              </a:ext>
            </a:extLst>
          </p:cNvPr>
          <p:cNvSpPr>
            <a:spLocks noGrp="1"/>
          </p:cNvSpPr>
          <p:nvPr>
            <p:ph type="ctrTitle"/>
          </p:nvPr>
        </p:nvSpPr>
        <p:spPr>
          <a:xfrm>
            <a:off x="96254" y="172639"/>
            <a:ext cx="5917447" cy="3618311"/>
          </a:xfrm>
        </p:spPr>
        <p:txBody>
          <a:bodyPr/>
          <a:lstStyle/>
          <a:p>
            <a:r>
              <a:rPr lang="en-US" dirty="0">
                <a:solidFill>
                  <a:schemeClr val="bg1"/>
                </a:solidFill>
              </a:rPr>
              <a:t>NLO </a:t>
            </a:r>
            <a:r>
              <a:rPr lang="en-US" dirty="0" err="1">
                <a:solidFill>
                  <a:schemeClr val="bg1"/>
                </a:solidFill>
              </a:rPr>
              <a:t>Multijet</a:t>
            </a:r>
            <a:r>
              <a:rPr lang="en-US" dirty="0">
                <a:solidFill>
                  <a:schemeClr val="bg1"/>
                </a:solidFill>
              </a:rPr>
              <a:t> Merging for Higgs Production Beyond the VBF Approximations, Part I</a:t>
            </a:r>
          </a:p>
        </p:txBody>
      </p:sp>
      <p:pic>
        <p:nvPicPr>
          <p:cNvPr id="2" name="Picture 1">
            <a:extLst>
              <a:ext uri="{FF2B5EF4-FFF2-40B4-BE49-F238E27FC236}">
                <a16:creationId xmlns:a16="http://schemas.microsoft.com/office/drawing/2014/main" id="{27F0EE84-77D0-0E09-1454-30345AEF6B6D}"/>
              </a:ext>
            </a:extLst>
          </p:cNvPr>
          <p:cNvPicPr>
            <a:picLocks noChangeAspect="1"/>
          </p:cNvPicPr>
          <p:nvPr/>
        </p:nvPicPr>
        <p:blipFill>
          <a:blip r:embed="rId2"/>
          <a:stretch>
            <a:fillRect/>
          </a:stretch>
        </p:blipFill>
        <p:spPr>
          <a:xfrm>
            <a:off x="156961" y="95148"/>
            <a:ext cx="2477751" cy="1802001"/>
          </a:xfrm>
          <a:prstGeom prst="rect">
            <a:avLst/>
          </a:prstGeom>
        </p:spPr>
      </p:pic>
      <p:pic>
        <p:nvPicPr>
          <p:cNvPr id="12" name="Picture 11">
            <a:extLst>
              <a:ext uri="{FF2B5EF4-FFF2-40B4-BE49-F238E27FC236}">
                <a16:creationId xmlns:a16="http://schemas.microsoft.com/office/drawing/2014/main" id="{84212084-B2A7-0247-9B24-F1C6110555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7485" y="3277890"/>
            <a:ext cx="2658929" cy="1772619"/>
          </a:xfrm>
          <a:prstGeom prst="rect">
            <a:avLst/>
          </a:prstGeom>
        </p:spPr>
      </p:pic>
    </p:spTree>
    <p:extLst>
      <p:ext uri="{BB962C8B-B14F-4D97-AF65-F5344CB8AC3E}">
        <p14:creationId xmlns:p14="http://schemas.microsoft.com/office/powerpoint/2010/main" val="16980324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87468" y="170559"/>
            <a:ext cx="6374606" cy="634603"/>
          </a:xfrm>
        </p:spPr>
        <p:txBody>
          <a:bodyPr/>
          <a:lstStyle/>
          <a:p>
            <a:r>
              <a:rPr lang="en-US" dirty="0"/>
              <a:t>HJETS</a:t>
            </a:r>
            <a:endParaRPr lang="en-US" sz="900" dirty="0"/>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10</a:t>
            </a:fld>
            <a:endParaRPr lang="en-US"/>
          </a:p>
        </p:txBody>
      </p:sp>
      <p:pic>
        <p:nvPicPr>
          <p:cNvPr id="5" name="Picture 4"/>
          <p:cNvPicPr>
            <a:picLocks noChangeAspect="1"/>
          </p:cNvPicPr>
          <p:nvPr/>
        </p:nvPicPr>
        <p:blipFill>
          <a:blip r:embed="rId2"/>
          <a:stretch>
            <a:fillRect/>
          </a:stretch>
        </p:blipFill>
        <p:spPr>
          <a:xfrm rot="10800000">
            <a:off x="1174374" y="1040058"/>
            <a:ext cx="2011562" cy="1909710"/>
          </a:xfrm>
          <a:prstGeom prst="rect">
            <a:avLst/>
          </a:prstGeom>
        </p:spPr>
      </p:pic>
      <p:pic>
        <p:nvPicPr>
          <p:cNvPr id="8" name="Picture 7"/>
          <p:cNvPicPr>
            <a:picLocks noChangeAspect="1"/>
          </p:cNvPicPr>
          <p:nvPr/>
        </p:nvPicPr>
        <p:blipFill>
          <a:blip r:embed="rId3"/>
          <a:stretch>
            <a:fillRect/>
          </a:stretch>
        </p:blipFill>
        <p:spPr>
          <a:xfrm rot="10800000">
            <a:off x="4545627" y="1137667"/>
            <a:ext cx="2532773" cy="1714493"/>
          </a:xfrm>
          <a:prstGeom prst="rect">
            <a:avLst/>
          </a:prstGeom>
        </p:spPr>
      </p:pic>
      <p:sp>
        <p:nvSpPr>
          <p:cNvPr id="2" name="TextBox 1"/>
          <p:cNvSpPr txBox="1"/>
          <p:nvPr/>
        </p:nvSpPr>
        <p:spPr>
          <a:xfrm>
            <a:off x="3633554" y="3910011"/>
            <a:ext cx="1903085" cy="369332"/>
          </a:xfrm>
          <a:prstGeom prst="rect">
            <a:avLst/>
          </a:prstGeom>
          <a:noFill/>
        </p:spPr>
        <p:txBody>
          <a:bodyPr wrap="none" rtlCol="0">
            <a:spAutoFit/>
          </a:bodyPr>
          <a:lstStyle/>
          <a:p>
            <a:r>
              <a:rPr lang="en-US"/>
              <a:t>Real Corrections</a:t>
            </a:r>
          </a:p>
        </p:txBody>
      </p:sp>
      <p:pic>
        <p:nvPicPr>
          <p:cNvPr id="9" name="Picture 8">
            <a:extLst>
              <a:ext uri="{FF2B5EF4-FFF2-40B4-BE49-F238E27FC236}">
                <a16:creationId xmlns:a16="http://schemas.microsoft.com/office/drawing/2014/main" id="{3DD4C13E-B2DC-C94A-9CAD-79820413F37B}"/>
              </a:ext>
            </a:extLst>
          </p:cNvPr>
          <p:cNvPicPr>
            <a:picLocks noChangeAspect="1"/>
          </p:cNvPicPr>
          <p:nvPr/>
        </p:nvPicPr>
        <p:blipFill>
          <a:blip r:embed="rId4"/>
          <a:stretch>
            <a:fillRect/>
          </a:stretch>
        </p:blipFill>
        <p:spPr>
          <a:xfrm rot="10800000">
            <a:off x="5903433" y="2780188"/>
            <a:ext cx="2105030" cy="1654571"/>
          </a:xfrm>
          <a:prstGeom prst="rect">
            <a:avLst/>
          </a:prstGeom>
        </p:spPr>
      </p:pic>
      <p:pic>
        <p:nvPicPr>
          <p:cNvPr id="11" name="Picture 10">
            <a:extLst>
              <a:ext uri="{FF2B5EF4-FFF2-40B4-BE49-F238E27FC236}">
                <a16:creationId xmlns:a16="http://schemas.microsoft.com/office/drawing/2014/main" id="{4739D6B8-A9D8-CB43-85FD-918ECC044FFC}"/>
              </a:ext>
            </a:extLst>
          </p:cNvPr>
          <p:cNvPicPr>
            <a:picLocks noChangeAspect="1"/>
          </p:cNvPicPr>
          <p:nvPr/>
        </p:nvPicPr>
        <p:blipFill>
          <a:blip r:embed="rId4"/>
          <a:stretch>
            <a:fillRect/>
          </a:stretch>
        </p:blipFill>
        <p:spPr>
          <a:xfrm rot="10800000">
            <a:off x="762798" y="2852160"/>
            <a:ext cx="2200794" cy="1729842"/>
          </a:xfrm>
          <a:prstGeom prst="rect">
            <a:avLst/>
          </a:prstGeom>
        </p:spPr>
      </p:pic>
    </p:spTree>
    <p:extLst>
      <p:ext uri="{BB962C8B-B14F-4D97-AF65-F5344CB8AC3E}">
        <p14:creationId xmlns:p14="http://schemas.microsoft.com/office/powerpoint/2010/main" val="34808315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88E0-56BF-6147-8899-1ACBAE396F88}"/>
              </a:ext>
            </a:extLst>
          </p:cNvPr>
          <p:cNvSpPr>
            <a:spLocks noGrp="1"/>
          </p:cNvSpPr>
          <p:nvPr>
            <p:ph type="title"/>
          </p:nvPr>
        </p:nvSpPr>
        <p:spPr/>
        <p:txBody>
          <a:bodyPr/>
          <a:lstStyle/>
          <a:p>
            <a:r>
              <a:rPr lang="en-US" dirty="0"/>
              <a:t>VBFNLO</a:t>
            </a:r>
          </a:p>
        </p:txBody>
      </p:sp>
      <p:pic>
        <p:nvPicPr>
          <p:cNvPr id="4" name="Content Placeholder 3">
            <a:extLst>
              <a:ext uri="{FF2B5EF4-FFF2-40B4-BE49-F238E27FC236}">
                <a16:creationId xmlns:a16="http://schemas.microsoft.com/office/drawing/2014/main" id="{1D1AD6DA-4D50-0C4F-BD3B-08416B6335EA}"/>
              </a:ext>
            </a:extLst>
          </p:cNvPr>
          <p:cNvPicPr>
            <a:picLocks noGrp="1" noChangeAspect="1"/>
          </p:cNvPicPr>
          <p:nvPr>
            <p:ph idx="1"/>
          </p:nvPr>
        </p:nvPicPr>
        <p:blipFill>
          <a:blip r:embed="rId2"/>
          <a:stretch>
            <a:fillRect/>
          </a:stretch>
        </p:blipFill>
        <p:spPr>
          <a:xfrm>
            <a:off x="339213" y="1360764"/>
            <a:ext cx="2677302" cy="2168393"/>
          </a:xfrm>
        </p:spPr>
      </p:pic>
      <p:sp>
        <p:nvSpPr>
          <p:cNvPr id="5" name="Rectangle 4">
            <a:extLst>
              <a:ext uri="{FF2B5EF4-FFF2-40B4-BE49-F238E27FC236}">
                <a16:creationId xmlns:a16="http://schemas.microsoft.com/office/drawing/2014/main" id="{9FD9B845-1631-5249-A827-50021828F50C}"/>
              </a:ext>
            </a:extLst>
          </p:cNvPr>
          <p:cNvSpPr/>
          <p:nvPr/>
        </p:nvSpPr>
        <p:spPr>
          <a:xfrm>
            <a:off x="3082212" y="1202144"/>
            <a:ext cx="5943600" cy="2739211"/>
          </a:xfrm>
          <a:prstGeom prst="rect">
            <a:avLst/>
          </a:prstGeom>
        </p:spPr>
        <p:txBody>
          <a:bodyPr wrap="square">
            <a:spAutoFit/>
          </a:bodyPr>
          <a:lstStyle/>
          <a:p>
            <a:r>
              <a:rPr lang="en-US" b="1" dirty="0">
                <a:solidFill>
                  <a:srgbClr val="885929"/>
                </a:solidFill>
                <a:latin typeface="Lucida Grande" panose="020B0600040502020204" pitchFamily="34" charset="0"/>
              </a:rPr>
              <a:t>Project Description</a:t>
            </a:r>
          </a:p>
          <a:p>
            <a:r>
              <a:rPr lang="en-US" sz="1100" dirty="0">
                <a:solidFill>
                  <a:srgbClr val="000000"/>
                </a:solidFill>
                <a:latin typeface="Lucida Grande" panose="020B0600040502020204" pitchFamily="34" charset="0"/>
              </a:rPr>
              <a:t>VBFNLO is a fully flexible </a:t>
            </a:r>
            <a:r>
              <a:rPr lang="en-US" sz="1100" dirty="0" err="1">
                <a:solidFill>
                  <a:srgbClr val="000000"/>
                </a:solidFill>
                <a:latin typeface="Lucida Grande" panose="020B0600040502020204" pitchFamily="34" charset="0"/>
              </a:rPr>
              <a:t>parton</a:t>
            </a:r>
            <a:r>
              <a:rPr lang="en-US" sz="1100" dirty="0">
                <a:solidFill>
                  <a:srgbClr val="000000"/>
                </a:solidFill>
                <a:latin typeface="Lucida Grande" panose="020B0600040502020204" pitchFamily="34" charset="0"/>
              </a:rPr>
              <a:t> level Monte Carlo program for the simulation of vector boson fusion, double and triple vector boson production in hadronic collisions at next to leading order in the strong coupling constant. VBFNLO includes Higgs and vector boson decays with full spin correlations and all off-shell effects. In addition, VBFNLO implements CP-even and CP-odd Higgs boson via gluon fusion, associated with two jets, at the leading order one loop level with the full top-quark and bottom-quark mass dependence in a generic two Higgs doublet model.</a:t>
            </a:r>
          </a:p>
          <a:p>
            <a:r>
              <a:rPr lang="en-US" sz="1100" dirty="0">
                <a:solidFill>
                  <a:srgbClr val="000000"/>
                </a:solidFill>
                <a:latin typeface="Lucida Grande" panose="020B0600040502020204" pitchFamily="34" charset="0"/>
              </a:rPr>
              <a:t>A variety of effects arising from beyond the Standard Model physics are implemented for selected processes. This includes anomalous couplings of Higgs and vector bosons and a Warped </a:t>
            </a:r>
            <a:r>
              <a:rPr lang="en-US" sz="1100" dirty="0" err="1">
                <a:solidFill>
                  <a:srgbClr val="000000"/>
                </a:solidFill>
                <a:latin typeface="Lucida Grande" panose="020B0600040502020204" pitchFamily="34" charset="0"/>
              </a:rPr>
              <a:t>Higgsless</a:t>
            </a:r>
            <a:r>
              <a:rPr lang="en-US" sz="1100" dirty="0">
                <a:solidFill>
                  <a:srgbClr val="000000"/>
                </a:solidFill>
                <a:latin typeface="Lucida Grande" panose="020B0600040502020204" pitchFamily="34" charset="0"/>
              </a:rPr>
              <a:t> extra dimension model. The program offers the possibility to generate Les </a:t>
            </a:r>
            <a:r>
              <a:rPr lang="en-US" sz="1100" dirty="0" err="1">
                <a:solidFill>
                  <a:srgbClr val="000000"/>
                </a:solidFill>
                <a:latin typeface="Lucida Grande" panose="020B0600040502020204" pitchFamily="34" charset="0"/>
              </a:rPr>
              <a:t>Houches</a:t>
            </a:r>
            <a:r>
              <a:rPr lang="en-US" sz="1100" dirty="0">
                <a:solidFill>
                  <a:srgbClr val="000000"/>
                </a:solidFill>
                <a:latin typeface="Lucida Grande" panose="020B0600040502020204" pitchFamily="34" charset="0"/>
              </a:rPr>
              <a:t> Accord event files for all processes available at leading order.</a:t>
            </a:r>
          </a:p>
          <a:p>
            <a:r>
              <a:rPr lang="en-US" sz="1100" dirty="0">
                <a:solidFill>
                  <a:srgbClr val="000000"/>
                </a:solidFill>
                <a:latin typeface="Lucida Grande" panose="020B0600040502020204" pitchFamily="34" charset="0"/>
              </a:rPr>
              <a:t>All implemented processes can be found </a:t>
            </a:r>
            <a:r>
              <a:rPr lang="en-US" sz="1100" dirty="0">
                <a:solidFill>
                  <a:srgbClr val="885929"/>
                </a:solidFill>
                <a:latin typeface="Lucida Grande" panose="020B0600040502020204" pitchFamily="34" charset="0"/>
                <a:hlinkClick r:id="rId3" tooltip="documentation:proclist"/>
              </a:rPr>
              <a:t>here</a:t>
            </a:r>
            <a:r>
              <a:rPr lang="en-US" sz="1100" dirty="0">
                <a:solidFill>
                  <a:srgbClr val="000000"/>
                </a:solidFill>
                <a:latin typeface="Lucida Grande" panose="020B0600040502020204" pitchFamily="34" charset="0"/>
              </a:rPr>
              <a:t>.</a:t>
            </a:r>
          </a:p>
          <a:p>
            <a:r>
              <a:rPr lang="en-US" sz="1100" dirty="0">
                <a:solidFill>
                  <a:srgbClr val="000000"/>
                </a:solidFill>
                <a:latin typeface="Lucida Grande" panose="020B0600040502020204" pitchFamily="34" charset="0"/>
              </a:rPr>
              <a:t>The list of people involved in VBFNLO is </a:t>
            </a:r>
            <a:r>
              <a:rPr lang="en-US" sz="1100" dirty="0">
                <a:solidFill>
                  <a:srgbClr val="885929"/>
                </a:solidFill>
                <a:latin typeface="Lucida Grande" panose="020B0600040502020204" pitchFamily="34" charset="0"/>
                <a:hlinkClick r:id="rId4" tooltip="team"/>
              </a:rPr>
              <a:t>here</a:t>
            </a:r>
            <a:r>
              <a:rPr lang="en-US" sz="1100" dirty="0">
                <a:solidFill>
                  <a:srgbClr val="000000"/>
                </a:solidFill>
                <a:latin typeface="Lucida Grande" panose="020B0600040502020204" pitchFamily="34" charset="0"/>
              </a:rPr>
              <a:t>.</a:t>
            </a:r>
            <a:endParaRPr lang="en-US" sz="1100" b="0" i="0" u="none" strike="noStrike" dirty="0">
              <a:solidFill>
                <a:srgbClr val="000000"/>
              </a:solidFill>
              <a:effectLst/>
              <a:latin typeface="Lucida Grande" panose="020B0600040502020204" pitchFamily="34" charset="0"/>
            </a:endParaRPr>
          </a:p>
        </p:txBody>
      </p:sp>
    </p:spTree>
    <p:extLst>
      <p:ext uri="{BB962C8B-B14F-4D97-AF65-F5344CB8AC3E}">
        <p14:creationId xmlns:p14="http://schemas.microsoft.com/office/powerpoint/2010/main" val="2989575207"/>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8C14E-4021-C64C-87A9-7424DFC0B436}"/>
              </a:ext>
            </a:extLst>
          </p:cNvPr>
          <p:cNvSpPr>
            <a:spLocks noGrp="1"/>
          </p:cNvSpPr>
          <p:nvPr>
            <p:ph type="title"/>
          </p:nvPr>
        </p:nvSpPr>
        <p:spPr/>
        <p:txBody>
          <a:bodyPr/>
          <a:lstStyle/>
          <a:p>
            <a:r>
              <a:rPr lang="en-US"/>
              <a:t>Herwig 7</a:t>
            </a:r>
          </a:p>
        </p:txBody>
      </p:sp>
      <p:pic>
        <p:nvPicPr>
          <p:cNvPr id="4" name="Picture 3">
            <a:extLst>
              <a:ext uri="{FF2B5EF4-FFF2-40B4-BE49-F238E27FC236}">
                <a16:creationId xmlns:a16="http://schemas.microsoft.com/office/drawing/2014/main" id="{7C22A016-AD17-F340-9C41-3D1C7B9133C4}"/>
              </a:ext>
            </a:extLst>
          </p:cNvPr>
          <p:cNvPicPr>
            <a:picLocks noChangeAspect="1"/>
          </p:cNvPicPr>
          <p:nvPr/>
        </p:nvPicPr>
        <p:blipFill>
          <a:blip r:embed="rId2"/>
          <a:stretch>
            <a:fillRect/>
          </a:stretch>
        </p:blipFill>
        <p:spPr>
          <a:xfrm>
            <a:off x="1981200" y="504268"/>
            <a:ext cx="6553200" cy="4061366"/>
          </a:xfrm>
          <a:prstGeom prst="rect">
            <a:avLst/>
          </a:prstGeom>
        </p:spPr>
      </p:pic>
    </p:spTree>
    <p:extLst>
      <p:ext uri="{BB962C8B-B14F-4D97-AF65-F5344CB8AC3E}">
        <p14:creationId xmlns:p14="http://schemas.microsoft.com/office/powerpoint/2010/main" val="206997544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B35C1-93F8-5948-8783-7A2D1C191A1B}"/>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F22D5AE6-8F9D-624C-A080-394993DADF9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56157"/>
            <a:ext cx="7153854" cy="5267891"/>
          </a:xfrm>
        </p:spPr>
      </p:pic>
      <p:grpSp>
        <p:nvGrpSpPr>
          <p:cNvPr id="8" name="Group 7">
            <a:extLst>
              <a:ext uri="{FF2B5EF4-FFF2-40B4-BE49-F238E27FC236}">
                <a16:creationId xmlns:a16="http://schemas.microsoft.com/office/drawing/2014/main" id="{40FBBECD-EDBD-5649-8BD3-EA40B6777E27}"/>
              </a:ext>
            </a:extLst>
          </p:cNvPr>
          <p:cNvGrpSpPr/>
          <p:nvPr/>
        </p:nvGrpSpPr>
        <p:grpSpPr>
          <a:xfrm>
            <a:off x="2084954" y="1312338"/>
            <a:ext cx="4794120" cy="2760840"/>
            <a:chOff x="2084954" y="1312338"/>
            <a:chExt cx="4794120" cy="2760840"/>
          </a:xfrm>
        </p:grpSpPr>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B25FD4D6-5AD4-B544-8E9B-5D4338FD38AF}"/>
                    </a:ext>
                  </a:extLst>
                </p14:cNvPr>
                <p14:cNvContentPartPr/>
                <p14:nvPr/>
              </p14:nvContentPartPr>
              <p14:xfrm>
                <a:off x="2084954" y="3954738"/>
                <a:ext cx="87840" cy="118440"/>
              </p14:xfrm>
            </p:contentPart>
          </mc:Choice>
          <mc:Fallback xmlns="">
            <p:pic>
              <p:nvPicPr>
                <p:cNvPr id="6" name="Ink 5">
                  <a:extLst>
                    <a:ext uri="{FF2B5EF4-FFF2-40B4-BE49-F238E27FC236}">
                      <a16:creationId xmlns:a16="http://schemas.microsoft.com/office/drawing/2014/main" id="{B25FD4D6-5AD4-B544-8E9B-5D4338FD38AF}"/>
                    </a:ext>
                  </a:extLst>
                </p:cNvPr>
                <p:cNvPicPr/>
                <p:nvPr/>
              </p:nvPicPr>
              <p:blipFill>
                <a:blip r:embed="rId4"/>
                <a:stretch>
                  <a:fillRect/>
                </a:stretch>
              </p:blipFill>
              <p:spPr>
                <a:xfrm>
                  <a:off x="2075954" y="3945738"/>
                  <a:ext cx="105480" cy="1360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E160A24A-E713-F74A-891A-FBA9ED24BCCA}"/>
                    </a:ext>
                  </a:extLst>
                </p14:cNvPr>
                <p14:cNvContentPartPr/>
                <p14:nvPr/>
              </p14:nvContentPartPr>
              <p14:xfrm>
                <a:off x="2085314" y="1312338"/>
                <a:ext cx="4793760" cy="2711520"/>
              </p14:xfrm>
            </p:contentPart>
          </mc:Choice>
          <mc:Fallback xmlns="">
            <p:pic>
              <p:nvPicPr>
                <p:cNvPr id="7" name="Ink 6">
                  <a:extLst>
                    <a:ext uri="{FF2B5EF4-FFF2-40B4-BE49-F238E27FC236}">
                      <a16:creationId xmlns:a16="http://schemas.microsoft.com/office/drawing/2014/main" id="{E160A24A-E713-F74A-891A-FBA9ED24BCCA}"/>
                    </a:ext>
                  </a:extLst>
                </p:cNvPr>
                <p:cNvPicPr/>
                <p:nvPr/>
              </p:nvPicPr>
              <p:blipFill>
                <a:blip r:embed="rId6"/>
                <a:stretch>
                  <a:fillRect/>
                </a:stretch>
              </p:blipFill>
              <p:spPr>
                <a:xfrm>
                  <a:off x="2076314" y="1303338"/>
                  <a:ext cx="4811400" cy="2729160"/>
                </a:xfrm>
                <a:prstGeom prst="rect">
                  <a:avLst/>
                </a:prstGeom>
              </p:spPr>
            </p:pic>
          </mc:Fallback>
        </mc:AlternateContent>
      </p:grpSp>
      <p:grpSp>
        <p:nvGrpSpPr>
          <p:cNvPr id="14" name="Group 13">
            <a:extLst>
              <a:ext uri="{FF2B5EF4-FFF2-40B4-BE49-F238E27FC236}">
                <a16:creationId xmlns:a16="http://schemas.microsoft.com/office/drawing/2014/main" id="{929011AF-4264-F544-B8C5-458D5979BDF9}"/>
              </a:ext>
            </a:extLst>
          </p:cNvPr>
          <p:cNvGrpSpPr/>
          <p:nvPr/>
        </p:nvGrpSpPr>
        <p:grpSpPr>
          <a:xfrm>
            <a:off x="7059794" y="948018"/>
            <a:ext cx="759240" cy="469800"/>
            <a:chOff x="7059794" y="948018"/>
            <a:chExt cx="759240" cy="469800"/>
          </a:xfrm>
        </p:grpSpPr>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9FD55773-F3F5-EF43-9B99-233F0013C9D3}"/>
                    </a:ext>
                  </a:extLst>
                </p14:cNvPr>
                <p14:cNvContentPartPr/>
                <p14:nvPr/>
              </p14:nvContentPartPr>
              <p14:xfrm>
                <a:off x="7059794" y="988338"/>
                <a:ext cx="249480" cy="429480"/>
              </p14:xfrm>
            </p:contentPart>
          </mc:Choice>
          <mc:Fallback xmlns="">
            <p:pic>
              <p:nvPicPr>
                <p:cNvPr id="9" name="Ink 8">
                  <a:extLst>
                    <a:ext uri="{FF2B5EF4-FFF2-40B4-BE49-F238E27FC236}">
                      <a16:creationId xmlns:a16="http://schemas.microsoft.com/office/drawing/2014/main" id="{9FD55773-F3F5-EF43-9B99-233F0013C9D3}"/>
                    </a:ext>
                  </a:extLst>
                </p:cNvPr>
                <p:cNvPicPr/>
                <p:nvPr/>
              </p:nvPicPr>
              <p:blipFill>
                <a:blip r:embed="rId8"/>
                <a:stretch>
                  <a:fillRect/>
                </a:stretch>
              </p:blipFill>
              <p:spPr>
                <a:xfrm>
                  <a:off x="7050794" y="979338"/>
                  <a:ext cx="267120" cy="447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AD6392E7-C5B8-0344-99CA-12BE747C5C2F}"/>
                    </a:ext>
                  </a:extLst>
                </p14:cNvPr>
                <p14:cNvContentPartPr/>
                <p14:nvPr/>
              </p14:nvContentPartPr>
              <p14:xfrm>
                <a:off x="7403234" y="1164738"/>
                <a:ext cx="132840" cy="21600"/>
              </p14:xfrm>
            </p:contentPart>
          </mc:Choice>
          <mc:Fallback xmlns="">
            <p:pic>
              <p:nvPicPr>
                <p:cNvPr id="10" name="Ink 9">
                  <a:extLst>
                    <a:ext uri="{FF2B5EF4-FFF2-40B4-BE49-F238E27FC236}">
                      <a16:creationId xmlns:a16="http://schemas.microsoft.com/office/drawing/2014/main" id="{AD6392E7-C5B8-0344-99CA-12BE747C5C2F}"/>
                    </a:ext>
                  </a:extLst>
                </p:cNvPr>
                <p:cNvPicPr/>
                <p:nvPr/>
              </p:nvPicPr>
              <p:blipFill>
                <a:blip r:embed="rId10"/>
                <a:stretch>
                  <a:fillRect/>
                </a:stretch>
              </p:blipFill>
              <p:spPr>
                <a:xfrm>
                  <a:off x="7394234" y="1155738"/>
                  <a:ext cx="15048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49AE0D63-B85B-D74E-9F5F-BE5A39DBDA67}"/>
                    </a:ext>
                  </a:extLst>
                </p14:cNvPr>
                <p14:cNvContentPartPr/>
                <p14:nvPr/>
              </p14:nvContentPartPr>
              <p14:xfrm>
                <a:off x="7459754" y="1132338"/>
                <a:ext cx="360" cy="80280"/>
              </p14:xfrm>
            </p:contentPart>
          </mc:Choice>
          <mc:Fallback xmlns="">
            <p:pic>
              <p:nvPicPr>
                <p:cNvPr id="11" name="Ink 10">
                  <a:extLst>
                    <a:ext uri="{FF2B5EF4-FFF2-40B4-BE49-F238E27FC236}">
                      <a16:creationId xmlns:a16="http://schemas.microsoft.com/office/drawing/2014/main" id="{49AE0D63-B85B-D74E-9F5F-BE5A39DBDA67}"/>
                    </a:ext>
                  </a:extLst>
                </p:cNvPr>
                <p:cNvPicPr/>
                <p:nvPr/>
              </p:nvPicPr>
              <p:blipFill>
                <a:blip r:embed="rId12"/>
                <a:stretch>
                  <a:fillRect/>
                </a:stretch>
              </p:blipFill>
              <p:spPr>
                <a:xfrm>
                  <a:off x="7450754" y="1123338"/>
                  <a:ext cx="18000" cy="979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CEB24EEB-3E2C-FD42-ACC6-C301CF5584A8}"/>
                    </a:ext>
                  </a:extLst>
                </p14:cNvPr>
                <p14:cNvContentPartPr/>
                <p14:nvPr/>
              </p14:nvContentPartPr>
              <p14:xfrm>
                <a:off x="7613114" y="948018"/>
                <a:ext cx="205920" cy="265680"/>
              </p14:xfrm>
            </p:contentPart>
          </mc:Choice>
          <mc:Fallback xmlns="">
            <p:pic>
              <p:nvPicPr>
                <p:cNvPr id="13" name="Ink 12">
                  <a:extLst>
                    <a:ext uri="{FF2B5EF4-FFF2-40B4-BE49-F238E27FC236}">
                      <a16:creationId xmlns:a16="http://schemas.microsoft.com/office/drawing/2014/main" id="{CEB24EEB-3E2C-FD42-ACC6-C301CF5584A8}"/>
                    </a:ext>
                  </a:extLst>
                </p:cNvPr>
                <p:cNvPicPr/>
                <p:nvPr/>
              </p:nvPicPr>
              <p:blipFill>
                <a:blip r:embed="rId14"/>
                <a:stretch>
                  <a:fillRect/>
                </a:stretch>
              </p:blipFill>
              <p:spPr>
                <a:xfrm>
                  <a:off x="7604098" y="939018"/>
                  <a:ext cx="223591" cy="283320"/>
                </a:xfrm>
                <a:prstGeom prst="rect">
                  <a:avLst/>
                </a:prstGeom>
              </p:spPr>
            </p:pic>
          </mc:Fallback>
        </mc:AlternateContent>
      </p:grpSp>
      <p:grpSp>
        <p:nvGrpSpPr>
          <p:cNvPr id="22" name="Group 21">
            <a:extLst>
              <a:ext uri="{FF2B5EF4-FFF2-40B4-BE49-F238E27FC236}">
                <a16:creationId xmlns:a16="http://schemas.microsoft.com/office/drawing/2014/main" id="{F9457FD1-AE0D-8B43-8BFA-21688543F9B6}"/>
              </a:ext>
            </a:extLst>
          </p:cNvPr>
          <p:cNvGrpSpPr/>
          <p:nvPr/>
        </p:nvGrpSpPr>
        <p:grpSpPr>
          <a:xfrm>
            <a:off x="8023154" y="854418"/>
            <a:ext cx="432360" cy="549000"/>
            <a:chOff x="8023154" y="854418"/>
            <a:chExt cx="432360" cy="549000"/>
          </a:xfrm>
        </p:grpSpPr>
        <mc:AlternateContent xmlns:mc="http://schemas.openxmlformats.org/markup-compatibility/2006" xmlns:p14="http://schemas.microsoft.com/office/powerpoint/2010/main">
          <mc:Choice Requires="p14">
            <p:contentPart p14:bwMode="auto" r:id="rId15">
              <p14:nvContentPartPr>
                <p14:cNvPr id="15" name="Ink 14">
                  <a:extLst>
                    <a:ext uri="{FF2B5EF4-FFF2-40B4-BE49-F238E27FC236}">
                      <a16:creationId xmlns:a16="http://schemas.microsoft.com/office/drawing/2014/main" id="{A7585483-3CE3-2143-AEC2-4B66C6FB3C2A}"/>
                    </a:ext>
                  </a:extLst>
                </p14:cNvPr>
                <p14:cNvContentPartPr/>
                <p14:nvPr/>
              </p14:nvContentPartPr>
              <p14:xfrm>
                <a:off x="8023154" y="1075458"/>
                <a:ext cx="122760" cy="327960"/>
              </p14:xfrm>
            </p:contentPart>
          </mc:Choice>
          <mc:Fallback xmlns="">
            <p:pic>
              <p:nvPicPr>
                <p:cNvPr id="15" name="Ink 14">
                  <a:extLst>
                    <a:ext uri="{FF2B5EF4-FFF2-40B4-BE49-F238E27FC236}">
                      <a16:creationId xmlns:a16="http://schemas.microsoft.com/office/drawing/2014/main" id="{A7585483-3CE3-2143-AEC2-4B66C6FB3C2A}"/>
                    </a:ext>
                  </a:extLst>
                </p:cNvPr>
                <p:cNvPicPr/>
                <p:nvPr/>
              </p:nvPicPr>
              <p:blipFill>
                <a:blip r:embed="rId16"/>
                <a:stretch>
                  <a:fillRect/>
                </a:stretch>
              </p:blipFill>
              <p:spPr>
                <a:xfrm>
                  <a:off x="8014154" y="1066448"/>
                  <a:ext cx="140400" cy="345619"/>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6" name="Ink 15">
                  <a:extLst>
                    <a:ext uri="{FF2B5EF4-FFF2-40B4-BE49-F238E27FC236}">
                      <a16:creationId xmlns:a16="http://schemas.microsoft.com/office/drawing/2014/main" id="{A407F275-4231-1D47-84C7-3E14B099071C}"/>
                    </a:ext>
                  </a:extLst>
                </p14:cNvPr>
                <p14:cNvContentPartPr/>
                <p14:nvPr/>
              </p14:nvContentPartPr>
              <p14:xfrm>
                <a:off x="8045474" y="964938"/>
                <a:ext cx="360" cy="2520"/>
              </p14:xfrm>
            </p:contentPart>
          </mc:Choice>
          <mc:Fallback xmlns="">
            <p:pic>
              <p:nvPicPr>
                <p:cNvPr id="16" name="Ink 15">
                  <a:extLst>
                    <a:ext uri="{FF2B5EF4-FFF2-40B4-BE49-F238E27FC236}">
                      <a16:creationId xmlns:a16="http://schemas.microsoft.com/office/drawing/2014/main" id="{A407F275-4231-1D47-84C7-3E14B099071C}"/>
                    </a:ext>
                  </a:extLst>
                </p:cNvPr>
                <p:cNvPicPr/>
                <p:nvPr/>
              </p:nvPicPr>
              <p:blipFill>
                <a:blip r:embed="rId18"/>
                <a:stretch>
                  <a:fillRect/>
                </a:stretch>
              </p:blipFill>
              <p:spPr>
                <a:xfrm>
                  <a:off x="8036474" y="955938"/>
                  <a:ext cx="1800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7" name="Ink 16">
                  <a:extLst>
                    <a:ext uri="{FF2B5EF4-FFF2-40B4-BE49-F238E27FC236}">
                      <a16:creationId xmlns:a16="http://schemas.microsoft.com/office/drawing/2014/main" id="{D007F749-1CE4-CD41-9150-BD318A3E401F}"/>
                    </a:ext>
                  </a:extLst>
                </p14:cNvPr>
                <p14:cNvContentPartPr/>
                <p14:nvPr/>
              </p14:nvContentPartPr>
              <p14:xfrm>
                <a:off x="8135114" y="1002738"/>
                <a:ext cx="107640" cy="157320"/>
              </p14:xfrm>
            </p:contentPart>
          </mc:Choice>
          <mc:Fallback xmlns="">
            <p:pic>
              <p:nvPicPr>
                <p:cNvPr id="17" name="Ink 16">
                  <a:extLst>
                    <a:ext uri="{FF2B5EF4-FFF2-40B4-BE49-F238E27FC236}">
                      <a16:creationId xmlns:a16="http://schemas.microsoft.com/office/drawing/2014/main" id="{D007F749-1CE4-CD41-9150-BD318A3E401F}"/>
                    </a:ext>
                  </a:extLst>
                </p:cNvPr>
                <p:cNvPicPr/>
                <p:nvPr/>
              </p:nvPicPr>
              <p:blipFill>
                <a:blip r:embed="rId20"/>
                <a:stretch>
                  <a:fillRect/>
                </a:stretch>
              </p:blipFill>
              <p:spPr>
                <a:xfrm>
                  <a:off x="8126114" y="993738"/>
                  <a:ext cx="12528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8" name="Ink 17">
                  <a:extLst>
                    <a:ext uri="{FF2B5EF4-FFF2-40B4-BE49-F238E27FC236}">
                      <a16:creationId xmlns:a16="http://schemas.microsoft.com/office/drawing/2014/main" id="{026DB859-26BE-D143-B884-69C608537203}"/>
                    </a:ext>
                  </a:extLst>
                </p14:cNvPr>
                <p14:cNvContentPartPr/>
                <p14:nvPr/>
              </p14:nvContentPartPr>
              <p14:xfrm>
                <a:off x="8238794" y="854418"/>
                <a:ext cx="25920" cy="208440"/>
              </p14:xfrm>
            </p:contentPart>
          </mc:Choice>
          <mc:Fallback xmlns="">
            <p:pic>
              <p:nvPicPr>
                <p:cNvPr id="18" name="Ink 17">
                  <a:extLst>
                    <a:ext uri="{FF2B5EF4-FFF2-40B4-BE49-F238E27FC236}">
                      <a16:creationId xmlns:a16="http://schemas.microsoft.com/office/drawing/2014/main" id="{026DB859-26BE-D143-B884-69C608537203}"/>
                    </a:ext>
                  </a:extLst>
                </p:cNvPr>
                <p:cNvPicPr/>
                <p:nvPr/>
              </p:nvPicPr>
              <p:blipFill>
                <a:blip r:embed="rId22"/>
                <a:stretch>
                  <a:fillRect/>
                </a:stretch>
              </p:blipFill>
              <p:spPr>
                <a:xfrm>
                  <a:off x="8229794" y="845418"/>
                  <a:ext cx="4356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0" name="Ink 19">
                  <a:extLst>
                    <a:ext uri="{FF2B5EF4-FFF2-40B4-BE49-F238E27FC236}">
                      <a16:creationId xmlns:a16="http://schemas.microsoft.com/office/drawing/2014/main" id="{E02B470F-7543-844B-871B-87504B2B4E2F}"/>
                    </a:ext>
                  </a:extLst>
                </p14:cNvPr>
                <p14:cNvContentPartPr/>
                <p14:nvPr/>
              </p14:nvContentPartPr>
              <p14:xfrm>
                <a:off x="8217554" y="941538"/>
                <a:ext cx="143640" cy="6480"/>
              </p14:xfrm>
            </p:contentPart>
          </mc:Choice>
          <mc:Fallback xmlns="">
            <p:pic>
              <p:nvPicPr>
                <p:cNvPr id="20" name="Ink 19">
                  <a:extLst>
                    <a:ext uri="{FF2B5EF4-FFF2-40B4-BE49-F238E27FC236}">
                      <a16:creationId xmlns:a16="http://schemas.microsoft.com/office/drawing/2014/main" id="{E02B470F-7543-844B-871B-87504B2B4E2F}"/>
                    </a:ext>
                  </a:extLst>
                </p:cNvPr>
                <p:cNvPicPr/>
                <p:nvPr/>
              </p:nvPicPr>
              <p:blipFill>
                <a:blip r:embed="rId24"/>
                <a:stretch>
                  <a:fillRect/>
                </a:stretch>
              </p:blipFill>
              <p:spPr>
                <a:xfrm>
                  <a:off x="8208531" y="932538"/>
                  <a:ext cx="161324"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1" name="Ink 20">
                  <a:extLst>
                    <a:ext uri="{FF2B5EF4-FFF2-40B4-BE49-F238E27FC236}">
                      <a16:creationId xmlns:a16="http://schemas.microsoft.com/office/drawing/2014/main" id="{1CFBD1CC-0C30-D24B-8C5D-7770BCB5A568}"/>
                    </a:ext>
                  </a:extLst>
                </p14:cNvPr>
                <p14:cNvContentPartPr/>
                <p14:nvPr/>
              </p14:nvContentPartPr>
              <p14:xfrm>
                <a:off x="8305754" y="941538"/>
                <a:ext cx="149760" cy="169920"/>
              </p14:xfrm>
            </p:contentPart>
          </mc:Choice>
          <mc:Fallback xmlns="">
            <p:pic>
              <p:nvPicPr>
                <p:cNvPr id="21" name="Ink 20">
                  <a:extLst>
                    <a:ext uri="{FF2B5EF4-FFF2-40B4-BE49-F238E27FC236}">
                      <a16:creationId xmlns:a16="http://schemas.microsoft.com/office/drawing/2014/main" id="{1CFBD1CC-0C30-D24B-8C5D-7770BCB5A568}"/>
                    </a:ext>
                  </a:extLst>
                </p:cNvPr>
                <p:cNvPicPr/>
                <p:nvPr/>
              </p:nvPicPr>
              <p:blipFill>
                <a:blip r:embed="rId26"/>
                <a:stretch>
                  <a:fillRect/>
                </a:stretch>
              </p:blipFill>
              <p:spPr>
                <a:xfrm>
                  <a:off x="8296754" y="932519"/>
                  <a:ext cx="167400" cy="187597"/>
                </a:xfrm>
                <a:prstGeom prst="rect">
                  <a:avLst/>
                </a:prstGeom>
              </p:spPr>
            </p:pic>
          </mc:Fallback>
        </mc:AlternateContent>
      </p:grpSp>
    </p:spTree>
    <p:extLst>
      <p:ext uri="{BB962C8B-B14F-4D97-AF65-F5344CB8AC3E}">
        <p14:creationId xmlns:p14="http://schemas.microsoft.com/office/powerpoint/2010/main" val="2932132111"/>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4F6F1-8EB2-8B47-A745-1EB487B74692}"/>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056995B5-3F38-CB4D-B51F-9A7B873252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29588"/>
            <a:ext cx="7065291" cy="5202676"/>
          </a:xfrm>
        </p:spPr>
      </p:pic>
      <p:grpSp>
        <p:nvGrpSpPr>
          <p:cNvPr id="9" name="Group 8">
            <a:extLst>
              <a:ext uri="{FF2B5EF4-FFF2-40B4-BE49-F238E27FC236}">
                <a16:creationId xmlns:a16="http://schemas.microsoft.com/office/drawing/2014/main" id="{0EED6CE4-E2C4-714C-AC02-7F634C8B877E}"/>
              </a:ext>
            </a:extLst>
          </p:cNvPr>
          <p:cNvGrpSpPr/>
          <p:nvPr/>
        </p:nvGrpSpPr>
        <p:grpSpPr>
          <a:xfrm>
            <a:off x="1100728" y="1517898"/>
            <a:ext cx="5769720" cy="1190160"/>
            <a:chOff x="1100728" y="1517898"/>
            <a:chExt cx="5769720" cy="1190160"/>
          </a:xfrm>
        </p:grpSpPr>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F84E8393-BE0E-1E4A-BE9C-092FC06D680D}"/>
                    </a:ext>
                  </a:extLst>
                </p14:cNvPr>
                <p14:cNvContentPartPr/>
                <p14:nvPr/>
              </p14:nvContentPartPr>
              <p14:xfrm>
                <a:off x="1100728" y="1566498"/>
                <a:ext cx="5740200" cy="1141560"/>
              </p14:xfrm>
            </p:contentPart>
          </mc:Choice>
          <mc:Fallback xmlns="">
            <p:pic>
              <p:nvPicPr>
                <p:cNvPr id="7" name="Ink 6">
                  <a:extLst>
                    <a:ext uri="{FF2B5EF4-FFF2-40B4-BE49-F238E27FC236}">
                      <a16:creationId xmlns:a16="http://schemas.microsoft.com/office/drawing/2014/main" id="{F84E8393-BE0E-1E4A-BE9C-092FC06D680D}"/>
                    </a:ext>
                  </a:extLst>
                </p:cNvPr>
                <p:cNvPicPr/>
                <p:nvPr/>
              </p:nvPicPr>
              <p:blipFill>
                <a:blip r:embed="rId4"/>
                <a:stretch>
                  <a:fillRect/>
                </a:stretch>
              </p:blipFill>
              <p:spPr>
                <a:xfrm>
                  <a:off x="1091727" y="1557498"/>
                  <a:ext cx="5757841" cy="1159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5B686ADE-FA83-8E4C-B5DD-4D21CDF185E2}"/>
                    </a:ext>
                  </a:extLst>
                </p14:cNvPr>
                <p14:cNvContentPartPr/>
                <p14:nvPr/>
              </p14:nvContentPartPr>
              <p14:xfrm>
                <a:off x="6758488" y="1517898"/>
                <a:ext cx="111960" cy="160920"/>
              </p14:xfrm>
            </p:contentPart>
          </mc:Choice>
          <mc:Fallback xmlns="">
            <p:pic>
              <p:nvPicPr>
                <p:cNvPr id="8" name="Ink 7">
                  <a:extLst>
                    <a:ext uri="{FF2B5EF4-FFF2-40B4-BE49-F238E27FC236}">
                      <a16:creationId xmlns:a16="http://schemas.microsoft.com/office/drawing/2014/main" id="{5B686ADE-FA83-8E4C-B5DD-4D21CDF185E2}"/>
                    </a:ext>
                  </a:extLst>
                </p:cNvPr>
                <p:cNvPicPr/>
                <p:nvPr/>
              </p:nvPicPr>
              <p:blipFill>
                <a:blip r:embed="rId6"/>
                <a:stretch>
                  <a:fillRect/>
                </a:stretch>
              </p:blipFill>
              <p:spPr>
                <a:xfrm>
                  <a:off x="6749517" y="1508898"/>
                  <a:ext cx="129543" cy="178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30" name="Ink 29">
                <a:extLst>
                  <a:ext uri="{FF2B5EF4-FFF2-40B4-BE49-F238E27FC236}">
                    <a16:creationId xmlns:a16="http://schemas.microsoft.com/office/drawing/2014/main" id="{37407C15-F5D1-5948-8860-97E66FC4785D}"/>
                  </a:ext>
                </a:extLst>
              </p14:cNvPr>
              <p14:cNvContentPartPr/>
              <p14:nvPr/>
            </p14:nvContentPartPr>
            <p14:xfrm>
              <a:off x="1597957" y="2581338"/>
              <a:ext cx="5148000" cy="335160"/>
            </p14:xfrm>
          </p:contentPart>
        </mc:Choice>
        <mc:Fallback xmlns="">
          <p:pic>
            <p:nvPicPr>
              <p:cNvPr id="30" name="Ink 29">
                <a:extLst>
                  <a:ext uri="{FF2B5EF4-FFF2-40B4-BE49-F238E27FC236}">
                    <a16:creationId xmlns:a16="http://schemas.microsoft.com/office/drawing/2014/main" id="{37407C15-F5D1-5948-8860-97E66FC4785D}"/>
                  </a:ext>
                </a:extLst>
              </p:cNvPr>
              <p:cNvPicPr/>
              <p:nvPr/>
            </p:nvPicPr>
            <p:blipFill>
              <a:blip r:embed="rId8"/>
              <a:stretch>
                <a:fillRect/>
              </a:stretch>
            </p:blipFill>
            <p:spPr>
              <a:xfrm>
                <a:off x="1588957" y="2572338"/>
                <a:ext cx="5165640" cy="352800"/>
              </a:xfrm>
              <a:prstGeom prst="rect">
                <a:avLst/>
              </a:prstGeom>
            </p:spPr>
          </p:pic>
        </mc:Fallback>
      </mc:AlternateContent>
      <p:sp>
        <p:nvSpPr>
          <p:cNvPr id="36" name="TextBox 35">
            <a:extLst>
              <a:ext uri="{FF2B5EF4-FFF2-40B4-BE49-F238E27FC236}">
                <a16:creationId xmlns:a16="http://schemas.microsoft.com/office/drawing/2014/main" id="{8D747990-9995-394C-BD3D-10C87B359CD1}"/>
              </a:ext>
            </a:extLst>
          </p:cNvPr>
          <p:cNvSpPr txBox="1"/>
          <p:nvPr/>
        </p:nvSpPr>
        <p:spPr>
          <a:xfrm>
            <a:off x="6840928" y="1408403"/>
            <a:ext cx="774571" cy="369332"/>
          </a:xfrm>
          <a:prstGeom prst="rect">
            <a:avLst/>
          </a:prstGeom>
          <a:noFill/>
        </p:spPr>
        <p:txBody>
          <a:bodyPr wrap="none" rtlCol="0">
            <a:spAutoFit/>
          </a:bodyPr>
          <a:lstStyle/>
          <a:p>
            <a:r>
              <a:rPr lang="en-US" err="1"/>
              <a:t>HJets</a:t>
            </a:r>
            <a:endParaRPr lang="en-US"/>
          </a:p>
        </p:txBody>
      </p:sp>
      <p:sp>
        <p:nvSpPr>
          <p:cNvPr id="37" name="TextBox 36">
            <a:extLst>
              <a:ext uri="{FF2B5EF4-FFF2-40B4-BE49-F238E27FC236}">
                <a16:creationId xmlns:a16="http://schemas.microsoft.com/office/drawing/2014/main" id="{9365C5F2-67C7-1248-9DFB-76255C8DE2BD}"/>
              </a:ext>
            </a:extLst>
          </p:cNvPr>
          <p:cNvSpPr txBox="1"/>
          <p:nvPr/>
        </p:nvSpPr>
        <p:spPr>
          <a:xfrm>
            <a:off x="6745957" y="2461541"/>
            <a:ext cx="1107996" cy="369332"/>
          </a:xfrm>
          <a:prstGeom prst="rect">
            <a:avLst/>
          </a:prstGeom>
          <a:noFill/>
        </p:spPr>
        <p:txBody>
          <a:bodyPr wrap="none" rtlCol="0">
            <a:spAutoFit/>
          </a:bodyPr>
          <a:lstStyle/>
          <a:p>
            <a:r>
              <a:rPr lang="en-US"/>
              <a:t>VBFNLO</a:t>
            </a:r>
          </a:p>
        </p:txBody>
      </p:sp>
    </p:spTree>
    <p:extLst>
      <p:ext uri="{BB962C8B-B14F-4D97-AF65-F5344CB8AC3E}">
        <p14:creationId xmlns:p14="http://schemas.microsoft.com/office/powerpoint/2010/main" val="174557271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2D94C-A5D2-7F49-B25D-1DFCFF57DCC4}"/>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107ABE76-C2E5-E44F-B099-2A801108749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1" y="-95250"/>
            <a:ext cx="7036669" cy="5181600"/>
          </a:xfrm>
        </p:spPr>
      </p:pic>
      <p:sp>
        <p:nvSpPr>
          <p:cNvPr id="6" name="TextBox 5">
            <a:extLst>
              <a:ext uri="{FF2B5EF4-FFF2-40B4-BE49-F238E27FC236}">
                <a16:creationId xmlns:a16="http://schemas.microsoft.com/office/drawing/2014/main" id="{D4646F3B-8303-CF41-84C4-3001D558F811}"/>
              </a:ext>
            </a:extLst>
          </p:cNvPr>
          <p:cNvSpPr txBox="1"/>
          <p:nvPr/>
        </p:nvSpPr>
        <p:spPr>
          <a:xfrm>
            <a:off x="6553200" y="971550"/>
            <a:ext cx="2377574" cy="1477328"/>
          </a:xfrm>
          <a:prstGeom prst="rect">
            <a:avLst/>
          </a:prstGeom>
          <a:noFill/>
        </p:spPr>
        <p:txBody>
          <a:bodyPr wrap="none" rtlCol="0">
            <a:spAutoFit/>
          </a:bodyPr>
          <a:lstStyle/>
          <a:p>
            <a:r>
              <a:rPr lang="en-US"/>
              <a:t>Various setup:</a:t>
            </a:r>
          </a:p>
          <a:p>
            <a:pPr marL="342900" indent="-342900">
              <a:buAutoNum type="arabicPeriod"/>
            </a:pPr>
            <a:r>
              <a:rPr lang="en-US"/>
              <a:t>Fixed Order</a:t>
            </a:r>
          </a:p>
          <a:p>
            <a:pPr marL="342900" indent="-342900">
              <a:buAutoNum type="arabicPeriod"/>
            </a:pPr>
            <a:r>
              <a:rPr lang="en-US"/>
              <a:t>NLO/LO matching</a:t>
            </a:r>
          </a:p>
          <a:p>
            <a:pPr marL="800100" lvl="1" indent="-342900">
              <a:buAutoNum type="arabicPeriod"/>
            </a:pPr>
            <a:r>
              <a:rPr lang="en-US"/>
              <a:t>Subtractive</a:t>
            </a:r>
          </a:p>
          <a:p>
            <a:pPr marL="800100" lvl="1" indent="-342900">
              <a:buAutoNum type="arabicPeriod"/>
            </a:pPr>
            <a:r>
              <a:rPr lang="en-US" err="1"/>
              <a:t>Powheg</a:t>
            </a:r>
            <a:endParaRPr lang="en-US"/>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866D23CB-4915-D44F-81CD-2CD665DECA50}"/>
                  </a:ext>
                </a:extLst>
              </p14:cNvPr>
              <p14:cNvContentPartPr/>
              <p14:nvPr/>
            </p14:nvContentPartPr>
            <p14:xfrm>
              <a:off x="2421692" y="1331543"/>
              <a:ext cx="325440" cy="1592640"/>
            </p14:xfrm>
          </p:contentPart>
        </mc:Choice>
        <mc:Fallback xmlns="">
          <p:pic>
            <p:nvPicPr>
              <p:cNvPr id="7" name="Ink 6">
                <a:extLst>
                  <a:ext uri="{FF2B5EF4-FFF2-40B4-BE49-F238E27FC236}">
                    <a16:creationId xmlns:a16="http://schemas.microsoft.com/office/drawing/2014/main" id="{866D23CB-4915-D44F-81CD-2CD665DECA50}"/>
                  </a:ext>
                </a:extLst>
              </p:cNvPr>
              <p:cNvPicPr/>
              <p:nvPr/>
            </p:nvPicPr>
            <p:blipFill>
              <a:blip r:embed="rId4"/>
              <a:stretch>
                <a:fillRect/>
              </a:stretch>
            </p:blipFill>
            <p:spPr>
              <a:xfrm>
                <a:off x="2412692" y="1322543"/>
                <a:ext cx="343080" cy="16102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F0DBD85C-7E19-5047-B501-69557A1293B9}"/>
                  </a:ext>
                </a:extLst>
              </p14:cNvPr>
              <p14:cNvContentPartPr/>
              <p14:nvPr/>
            </p14:nvContentPartPr>
            <p14:xfrm>
              <a:off x="2678012" y="1198703"/>
              <a:ext cx="3803400" cy="728280"/>
            </p14:xfrm>
          </p:contentPart>
        </mc:Choice>
        <mc:Fallback xmlns="">
          <p:pic>
            <p:nvPicPr>
              <p:cNvPr id="8" name="Ink 7">
                <a:extLst>
                  <a:ext uri="{FF2B5EF4-FFF2-40B4-BE49-F238E27FC236}">
                    <a16:creationId xmlns:a16="http://schemas.microsoft.com/office/drawing/2014/main" id="{F0DBD85C-7E19-5047-B501-69557A1293B9}"/>
                  </a:ext>
                </a:extLst>
              </p:cNvPr>
              <p:cNvPicPr/>
              <p:nvPr/>
            </p:nvPicPr>
            <p:blipFill>
              <a:blip r:embed="rId6"/>
              <a:stretch>
                <a:fillRect/>
              </a:stretch>
            </p:blipFill>
            <p:spPr>
              <a:xfrm>
                <a:off x="2669012" y="1189703"/>
                <a:ext cx="3821040" cy="745920"/>
              </a:xfrm>
              <a:prstGeom prst="rect">
                <a:avLst/>
              </a:prstGeom>
            </p:spPr>
          </p:pic>
        </mc:Fallback>
      </mc:AlternateContent>
    </p:spTree>
    <p:extLst>
      <p:ext uri="{BB962C8B-B14F-4D97-AF65-F5344CB8AC3E}">
        <p14:creationId xmlns:p14="http://schemas.microsoft.com/office/powerpoint/2010/main" val="2992361470"/>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7F757-67F3-2943-91D2-4F0265897033}"/>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EA3D3B86-C69F-BC48-99D9-B0FA63D1B59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33350"/>
            <a:ext cx="7239000" cy="5330591"/>
          </a:xfrm>
        </p:spPr>
      </p:pic>
      <p:sp>
        <p:nvSpPr>
          <p:cNvPr id="6" name="TextBox 5">
            <a:extLst>
              <a:ext uri="{FF2B5EF4-FFF2-40B4-BE49-F238E27FC236}">
                <a16:creationId xmlns:a16="http://schemas.microsoft.com/office/drawing/2014/main" id="{DD4E2524-6981-E946-BCE6-F5A63BA669A4}"/>
              </a:ext>
            </a:extLst>
          </p:cNvPr>
          <p:cNvSpPr txBox="1"/>
          <p:nvPr/>
        </p:nvSpPr>
        <p:spPr>
          <a:xfrm>
            <a:off x="6781800" y="971550"/>
            <a:ext cx="2057400" cy="1200329"/>
          </a:xfrm>
          <a:prstGeom prst="rect">
            <a:avLst/>
          </a:prstGeom>
          <a:noFill/>
        </p:spPr>
        <p:txBody>
          <a:bodyPr wrap="square" rtlCol="0">
            <a:spAutoFit/>
          </a:bodyPr>
          <a:lstStyle/>
          <a:p>
            <a:r>
              <a:rPr lang="en-US"/>
              <a:t>Rivet analysis for implementing</a:t>
            </a:r>
          </a:p>
          <a:p>
            <a:r>
              <a:rPr lang="en-US"/>
              <a:t>selection cuts and histogram.</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AC313EAE-AA53-4F43-9810-67E11F6A5410}"/>
                  </a:ext>
                </a:extLst>
              </p14:cNvPr>
              <p14:cNvContentPartPr/>
              <p14:nvPr/>
            </p14:nvContentPartPr>
            <p14:xfrm>
              <a:off x="2550053" y="1293000"/>
              <a:ext cx="228600" cy="664920"/>
            </p14:xfrm>
          </p:contentPart>
        </mc:Choice>
        <mc:Fallback xmlns="">
          <p:pic>
            <p:nvPicPr>
              <p:cNvPr id="7" name="Ink 6">
                <a:extLst>
                  <a:ext uri="{FF2B5EF4-FFF2-40B4-BE49-F238E27FC236}">
                    <a16:creationId xmlns:a16="http://schemas.microsoft.com/office/drawing/2014/main" id="{AC313EAE-AA53-4F43-9810-67E11F6A5410}"/>
                  </a:ext>
                </a:extLst>
              </p:cNvPr>
              <p:cNvPicPr/>
              <p:nvPr/>
            </p:nvPicPr>
            <p:blipFill>
              <a:blip r:embed="rId4"/>
              <a:stretch>
                <a:fillRect/>
              </a:stretch>
            </p:blipFill>
            <p:spPr>
              <a:xfrm>
                <a:off x="2541053" y="1284000"/>
                <a:ext cx="246240" cy="6825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1969921D-649F-0B4A-AD9D-45F8A8BEAFDD}"/>
                  </a:ext>
                </a:extLst>
              </p14:cNvPr>
              <p14:cNvContentPartPr/>
              <p14:nvPr/>
            </p14:nvContentPartPr>
            <p14:xfrm>
              <a:off x="3015533" y="942360"/>
              <a:ext cx="3678120" cy="643680"/>
            </p14:xfrm>
          </p:contentPart>
        </mc:Choice>
        <mc:Fallback xmlns="">
          <p:pic>
            <p:nvPicPr>
              <p:cNvPr id="8" name="Ink 7">
                <a:extLst>
                  <a:ext uri="{FF2B5EF4-FFF2-40B4-BE49-F238E27FC236}">
                    <a16:creationId xmlns:a16="http://schemas.microsoft.com/office/drawing/2014/main" id="{1969921D-649F-0B4A-AD9D-45F8A8BEAFDD}"/>
                  </a:ext>
                </a:extLst>
              </p:cNvPr>
              <p:cNvPicPr/>
              <p:nvPr/>
            </p:nvPicPr>
            <p:blipFill>
              <a:blip r:embed="rId6"/>
              <a:stretch>
                <a:fillRect/>
              </a:stretch>
            </p:blipFill>
            <p:spPr>
              <a:xfrm>
                <a:off x="3006534" y="933360"/>
                <a:ext cx="3695758" cy="6613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C7056CAA-921B-FC4E-840F-FFBCC8917090}"/>
                  </a:ext>
                </a:extLst>
              </p14:cNvPr>
              <p14:cNvContentPartPr/>
              <p14:nvPr/>
            </p14:nvContentPartPr>
            <p14:xfrm>
              <a:off x="3805787" y="4004880"/>
              <a:ext cx="360" cy="2520"/>
            </p14:xfrm>
          </p:contentPart>
        </mc:Choice>
        <mc:Fallback xmlns="">
          <p:pic>
            <p:nvPicPr>
              <p:cNvPr id="9" name="Ink 8">
                <a:extLst>
                  <a:ext uri="{FF2B5EF4-FFF2-40B4-BE49-F238E27FC236}">
                    <a16:creationId xmlns:a16="http://schemas.microsoft.com/office/drawing/2014/main" id="{C7056CAA-921B-FC4E-840F-FFBCC8917090}"/>
                  </a:ext>
                </a:extLst>
              </p:cNvPr>
              <p:cNvPicPr/>
              <p:nvPr/>
            </p:nvPicPr>
            <p:blipFill>
              <a:blip r:embed="rId8"/>
              <a:stretch>
                <a:fillRect/>
              </a:stretch>
            </p:blipFill>
            <p:spPr>
              <a:xfrm>
                <a:off x="3796787" y="3995880"/>
                <a:ext cx="1800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BA05577C-29F8-A44E-9759-F2840E1D689F}"/>
                  </a:ext>
                </a:extLst>
              </p14:cNvPr>
              <p14:cNvContentPartPr/>
              <p14:nvPr/>
            </p14:nvContentPartPr>
            <p14:xfrm>
              <a:off x="1703027" y="2798880"/>
              <a:ext cx="189360" cy="208800"/>
            </p14:xfrm>
          </p:contentPart>
        </mc:Choice>
        <mc:Fallback xmlns="">
          <p:pic>
            <p:nvPicPr>
              <p:cNvPr id="10" name="Ink 9">
                <a:extLst>
                  <a:ext uri="{FF2B5EF4-FFF2-40B4-BE49-F238E27FC236}">
                    <a16:creationId xmlns:a16="http://schemas.microsoft.com/office/drawing/2014/main" id="{BA05577C-29F8-A44E-9759-F2840E1D689F}"/>
                  </a:ext>
                </a:extLst>
              </p:cNvPr>
              <p:cNvPicPr/>
              <p:nvPr/>
            </p:nvPicPr>
            <p:blipFill>
              <a:blip r:embed="rId10"/>
              <a:stretch>
                <a:fillRect/>
              </a:stretch>
            </p:blipFill>
            <p:spPr>
              <a:xfrm>
                <a:off x="1684993" y="2780880"/>
                <a:ext cx="225068" cy="2444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27F13E6B-13E1-FD49-A23E-08CB4C123FB6}"/>
                  </a:ext>
                </a:extLst>
              </p14:cNvPr>
              <p14:cNvContentPartPr/>
              <p14:nvPr/>
            </p14:nvContentPartPr>
            <p14:xfrm>
              <a:off x="1786907" y="2694840"/>
              <a:ext cx="5033880" cy="248040"/>
            </p14:xfrm>
          </p:contentPart>
        </mc:Choice>
        <mc:Fallback xmlns="">
          <p:pic>
            <p:nvPicPr>
              <p:cNvPr id="11" name="Ink 10">
                <a:extLst>
                  <a:ext uri="{FF2B5EF4-FFF2-40B4-BE49-F238E27FC236}">
                    <a16:creationId xmlns:a16="http://schemas.microsoft.com/office/drawing/2014/main" id="{27F13E6B-13E1-FD49-A23E-08CB4C123FB6}"/>
                  </a:ext>
                </a:extLst>
              </p:cNvPr>
              <p:cNvPicPr/>
              <p:nvPr/>
            </p:nvPicPr>
            <p:blipFill>
              <a:blip r:embed="rId12"/>
              <a:stretch>
                <a:fillRect/>
              </a:stretch>
            </p:blipFill>
            <p:spPr>
              <a:xfrm>
                <a:off x="1768906" y="2676840"/>
                <a:ext cx="5069523" cy="283680"/>
              </a:xfrm>
              <a:prstGeom prst="rect">
                <a:avLst/>
              </a:prstGeom>
            </p:spPr>
          </p:pic>
        </mc:Fallback>
      </mc:AlternateContent>
      <p:sp>
        <p:nvSpPr>
          <p:cNvPr id="15" name="TextBox 14">
            <a:extLst>
              <a:ext uri="{FF2B5EF4-FFF2-40B4-BE49-F238E27FC236}">
                <a16:creationId xmlns:a16="http://schemas.microsoft.com/office/drawing/2014/main" id="{66C0EF71-FC2D-1C4F-AA9E-11AC5E43B498}"/>
              </a:ext>
            </a:extLst>
          </p:cNvPr>
          <p:cNvSpPr txBox="1"/>
          <p:nvPr/>
        </p:nvSpPr>
        <p:spPr>
          <a:xfrm>
            <a:off x="6972481" y="2441615"/>
            <a:ext cx="1904639" cy="923330"/>
          </a:xfrm>
          <a:prstGeom prst="rect">
            <a:avLst/>
          </a:prstGeom>
          <a:noFill/>
        </p:spPr>
        <p:txBody>
          <a:bodyPr wrap="square" rtlCol="0">
            <a:spAutoFit/>
          </a:bodyPr>
          <a:lstStyle/>
          <a:p>
            <a:r>
              <a:rPr lang="en-US"/>
              <a:t>Custom run setting can be read in.</a:t>
            </a:r>
          </a:p>
        </p:txBody>
      </p:sp>
    </p:spTree>
    <p:extLst>
      <p:ext uri="{BB962C8B-B14F-4D97-AF65-F5344CB8AC3E}">
        <p14:creationId xmlns:p14="http://schemas.microsoft.com/office/powerpoint/2010/main" val="944218860"/>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27709" y="133350"/>
            <a:ext cx="6374606" cy="634603"/>
          </a:xfrm>
        </p:spPr>
        <p:txBody>
          <a:bodyPr/>
          <a:lstStyle/>
          <a:p>
            <a:r>
              <a:rPr lang="en-US" dirty="0"/>
              <a:t>NLO Matching in Herwig 7</a:t>
            </a:r>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17</a:t>
            </a:fld>
            <a:endParaRPr lang="en-US"/>
          </a:p>
        </p:txBody>
      </p:sp>
      <p:sp>
        <p:nvSpPr>
          <p:cNvPr id="6" name="TextBox 5">
            <a:extLst>
              <a:ext uri="{FF2B5EF4-FFF2-40B4-BE49-F238E27FC236}">
                <a16:creationId xmlns:a16="http://schemas.microsoft.com/office/drawing/2014/main" id="{79FA55AB-E4C5-1841-B583-EBB0079C36B9}"/>
              </a:ext>
            </a:extLst>
          </p:cNvPr>
          <p:cNvSpPr txBox="1"/>
          <p:nvPr/>
        </p:nvSpPr>
        <p:spPr>
          <a:xfrm>
            <a:off x="5660570" y="1194706"/>
            <a:ext cx="3483429" cy="1631216"/>
          </a:xfrm>
          <a:prstGeom prst="rect">
            <a:avLst/>
          </a:prstGeom>
          <a:noFill/>
        </p:spPr>
        <p:txBody>
          <a:bodyPr wrap="square" rtlCol="0">
            <a:spAutoFit/>
          </a:bodyPr>
          <a:lstStyle/>
          <a:p>
            <a:r>
              <a:rPr lang="en-US" sz="1600" dirty="0"/>
              <a:t>See </a:t>
            </a:r>
            <a:r>
              <a:rPr lang="en-US" sz="1600" dirty="0">
                <a:hlinkClick r:id="rId3"/>
              </a:rPr>
              <a:t>https://arxiv.org/pdf/1605.07851.pdf</a:t>
            </a:r>
            <a:endParaRPr lang="en-US" sz="1600" dirty="0"/>
          </a:p>
          <a:p>
            <a:r>
              <a:rPr lang="en-US" sz="1600" dirty="0">
                <a:hlinkClick r:id="rId4"/>
              </a:rPr>
              <a:t>https://arxiv.org/pdf/1912.06509.pdf</a:t>
            </a:r>
            <a:endParaRPr lang="en-US" sz="1600" dirty="0"/>
          </a:p>
          <a:p>
            <a:r>
              <a:rPr lang="en-US" sz="1600" dirty="0">
                <a:hlinkClick r:id="rId5"/>
              </a:rPr>
              <a:t>https://arxiv.org/pdf/1109.6256.pdf</a:t>
            </a:r>
            <a:endParaRPr lang="en-US" sz="1600" dirty="0"/>
          </a:p>
          <a:p>
            <a:endParaRPr lang="en-US" dirty="0"/>
          </a:p>
          <a:p>
            <a:endParaRPr lang="en-US" dirty="0"/>
          </a:p>
        </p:txBody>
      </p:sp>
      <p:pic>
        <p:nvPicPr>
          <p:cNvPr id="3" name="Picture 2" descr="A picture containing diagram&#10;&#10;Description automatically generated">
            <a:extLst>
              <a:ext uri="{FF2B5EF4-FFF2-40B4-BE49-F238E27FC236}">
                <a16:creationId xmlns:a16="http://schemas.microsoft.com/office/drawing/2014/main" id="{4BF06529-B3D3-231E-22CF-0CA15B20B7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0062" y="854588"/>
            <a:ext cx="5530508" cy="4155562"/>
          </a:xfrm>
          <a:prstGeom prst="rect">
            <a:avLst/>
          </a:prstGeom>
        </p:spPr>
      </p:pic>
    </p:spTree>
    <p:extLst>
      <p:ext uri="{BB962C8B-B14F-4D97-AF65-F5344CB8AC3E}">
        <p14:creationId xmlns:p14="http://schemas.microsoft.com/office/powerpoint/2010/main" val="3915111769"/>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ABE0C-94E3-3068-A9AC-55D58A5F66B5}"/>
              </a:ext>
            </a:extLst>
          </p:cNvPr>
          <p:cNvSpPr>
            <a:spLocks noGrp="1"/>
          </p:cNvSpPr>
          <p:nvPr>
            <p:ph type="title"/>
          </p:nvPr>
        </p:nvSpPr>
        <p:spPr>
          <a:xfrm>
            <a:off x="339213" y="205979"/>
            <a:ext cx="8499987" cy="634679"/>
          </a:xfrm>
        </p:spPr>
        <p:txBody>
          <a:bodyPr wrap="square" anchor="b">
            <a:normAutofit/>
          </a:bodyPr>
          <a:lstStyle/>
          <a:p>
            <a:r>
              <a:rPr lang="en-US" dirty="0"/>
              <a:t>NLO Merging in Herwig 7 </a:t>
            </a:r>
          </a:p>
        </p:txBody>
      </p:sp>
      <p:pic>
        <p:nvPicPr>
          <p:cNvPr id="5" name="Picture 4" descr="A picture containing diagram&#10;&#10;Description automatically generated">
            <a:extLst>
              <a:ext uri="{FF2B5EF4-FFF2-40B4-BE49-F238E27FC236}">
                <a16:creationId xmlns:a16="http://schemas.microsoft.com/office/drawing/2014/main" id="{DAD265CB-5C3F-7F5A-41BB-0BB89B3128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8548" y="1200151"/>
            <a:ext cx="4510927" cy="3394472"/>
          </a:xfrm>
          <a:prstGeom prst="rect">
            <a:avLst/>
          </a:prstGeom>
          <a:noFill/>
        </p:spPr>
      </p:pic>
    </p:spTree>
    <p:extLst>
      <p:ext uri="{BB962C8B-B14F-4D97-AF65-F5344CB8AC3E}">
        <p14:creationId xmlns:p14="http://schemas.microsoft.com/office/powerpoint/2010/main" val="20633572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802E9-0B02-5F4F-AB44-63AF2B3146CD}"/>
              </a:ext>
            </a:extLst>
          </p:cNvPr>
          <p:cNvSpPr>
            <a:spLocks noGrp="1"/>
          </p:cNvSpPr>
          <p:nvPr>
            <p:ph type="title"/>
          </p:nvPr>
        </p:nvSpPr>
        <p:spPr/>
        <p:txBody>
          <a:bodyPr/>
          <a:lstStyle/>
          <a:p>
            <a:r>
              <a:rPr lang="en-US"/>
              <a:t>NLO Merging in Herwig 7</a:t>
            </a:r>
            <a:br>
              <a:rPr lang="en-US"/>
            </a:br>
            <a:r>
              <a:rPr lang="en-US" sz="1200"/>
              <a:t>See </a:t>
            </a:r>
            <a:r>
              <a:rPr lang="en-US" sz="1200">
                <a:hlinkClick r:id="rId2"/>
              </a:rPr>
              <a:t>https://arxiv.org/pdf/1705.06700.pdf</a:t>
            </a:r>
            <a:endParaRPr lang="en-US"/>
          </a:p>
        </p:txBody>
      </p:sp>
      <p:pic>
        <p:nvPicPr>
          <p:cNvPr id="5" name="Picture 4">
            <a:extLst>
              <a:ext uri="{FF2B5EF4-FFF2-40B4-BE49-F238E27FC236}">
                <a16:creationId xmlns:a16="http://schemas.microsoft.com/office/drawing/2014/main" id="{702EDB77-7742-AB45-82F0-65347B441D24}"/>
              </a:ext>
            </a:extLst>
          </p:cNvPr>
          <p:cNvPicPr>
            <a:picLocks noChangeAspect="1"/>
          </p:cNvPicPr>
          <p:nvPr/>
        </p:nvPicPr>
        <p:blipFill>
          <a:blip r:embed="rId3"/>
          <a:stretch>
            <a:fillRect/>
          </a:stretch>
        </p:blipFill>
        <p:spPr>
          <a:xfrm>
            <a:off x="152400" y="979454"/>
            <a:ext cx="3910558" cy="3435592"/>
          </a:xfrm>
          <a:prstGeom prst="rect">
            <a:avLst/>
          </a:prstGeom>
        </p:spPr>
      </p:pic>
      <p:sp>
        <p:nvSpPr>
          <p:cNvPr id="7" name="TextBox 6">
            <a:extLst>
              <a:ext uri="{FF2B5EF4-FFF2-40B4-BE49-F238E27FC236}">
                <a16:creationId xmlns:a16="http://schemas.microsoft.com/office/drawing/2014/main" id="{EF8DD5D6-FD19-904B-AD4E-65CEE55B78AB}"/>
              </a:ext>
            </a:extLst>
          </p:cNvPr>
          <p:cNvSpPr txBox="1"/>
          <p:nvPr/>
        </p:nvSpPr>
        <p:spPr>
          <a:xfrm>
            <a:off x="1505529" y="4457725"/>
            <a:ext cx="2980303" cy="369332"/>
          </a:xfrm>
          <a:prstGeom prst="rect">
            <a:avLst/>
          </a:prstGeom>
          <a:noFill/>
        </p:spPr>
        <p:txBody>
          <a:bodyPr wrap="none" rtlCol="0">
            <a:spAutoFit/>
          </a:bodyPr>
          <a:lstStyle/>
          <a:p>
            <a:r>
              <a:rPr lang="en-US"/>
              <a:t>Dijet Production at the LHC</a:t>
            </a:r>
          </a:p>
        </p:txBody>
      </p:sp>
      <p:pic>
        <p:nvPicPr>
          <p:cNvPr id="10" name="Content Placeholder 9">
            <a:extLst>
              <a:ext uri="{FF2B5EF4-FFF2-40B4-BE49-F238E27FC236}">
                <a16:creationId xmlns:a16="http://schemas.microsoft.com/office/drawing/2014/main" id="{BA567ACC-6880-E241-A53A-542AB8882AA4}"/>
              </a:ext>
            </a:extLst>
          </p:cNvPr>
          <p:cNvPicPr>
            <a:picLocks noGrp="1" noChangeAspect="1"/>
          </p:cNvPicPr>
          <p:nvPr>
            <p:ph idx="1"/>
          </p:nvPr>
        </p:nvPicPr>
        <p:blipFill>
          <a:blip r:embed="rId4"/>
          <a:stretch>
            <a:fillRect/>
          </a:stretch>
        </p:blipFill>
        <p:spPr>
          <a:xfrm>
            <a:off x="4544291" y="1014620"/>
            <a:ext cx="3910558" cy="3365261"/>
          </a:xfrm>
          <a:prstGeom prst="rect">
            <a:avLst/>
          </a:prstGeom>
        </p:spPr>
      </p:pic>
    </p:spTree>
    <p:extLst>
      <p:ext uri="{BB962C8B-B14F-4D97-AF65-F5344CB8AC3E}">
        <p14:creationId xmlns:p14="http://schemas.microsoft.com/office/powerpoint/2010/main" val="374732687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3593A-C1CD-0943-B260-44F0FC6E28D3}"/>
              </a:ext>
            </a:extLst>
          </p:cNvPr>
          <p:cNvSpPr>
            <a:spLocks noGrp="1"/>
          </p:cNvSpPr>
          <p:nvPr>
            <p:ph type="title"/>
          </p:nvPr>
        </p:nvSpPr>
        <p:spPr/>
        <p:txBody>
          <a:bodyPr/>
          <a:lstStyle/>
          <a:p>
            <a:r>
              <a:rPr lang="en-US" dirty="0"/>
              <a:t>References and Thanks to Collaborators… </a:t>
            </a:r>
          </a:p>
        </p:txBody>
      </p:sp>
      <p:sp>
        <p:nvSpPr>
          <p:cNvPr id="3" name="Content Placeholder 2">
            <a:extLst>
              <a:ext uri="{FF2B5EF4-FFF2-40B4-BE49-F238E27FC236}">
                <a16:creationId xmlns:a16="http://schemas.microsoft.com/office/drawing/2014/main" id="{21504245-6F92-B244-9637-98D2FE2ED9EA}"/>
              </a:ext>
            </a:extLst>
          </p:cNvPr>
          <p:cNvSpPr>
            <a:spLocks noGrp="1"/>
          </p:cNvSpPr>
          <p:nvPr>
            <p:ph idx="1"/>
          </p:nvPr>
        </p:nvSpPr>
        <p:spPr/>
        <p:txBody>
          <a:bodyPr/>
          <a:lstStyle/>
          <a:p>
            <a:pPr marL="0" indent="0">
              <a:buNone/>
            </a:pPr>
            <a:r>
              <a:rPr lang="en-US" dirty="0"/>
              <a:t>Collaborators: Simon </a:t>
            </a:r>
            <a:r>
              <a:rPr lang="en-US" dirty="0" err="1"/>
              <a:t>Platzer</a:t>
            </a:r>
            <a:r>
              <a:rPr lang="en-US" dirty="0"/>
              <a:t>, Peter </a:t>
            </a:r>
            <a:r>
              <a:rPr lang="en-US" dirty="0" err="1"/>
              <a:t>Schichtel</a:t>
            </a:r>
            <a:r>
              <a:rPr lang="en-US" dirty="0"/>
              <a:t>, Michael Rauch, </a:t>
            </a:r>
            <a:r>
              <a:rPr lang="en-US" dirty="0" err="1"/>
              <a:t>Malin</a:t>
            </a:r>
            <a:r>
              <a:rPr lang="en-US" dirty="0"/>
              <a:t> </a:t>
            </a:r>
            <a:r>
              <a:rPr lang="en-US" dirty="0" err="1"/>
              <a:t>Sjodahl</a:t>
            </a:r>
            <a:r>
              <a:rPr lang="en-US" dirty="0"/>
              <a:t>, Francisco Campanario, and </a:t>
            </a:r>
            <a:r>
              <a:rPr lang="en-US" dirty="0" err="1"/>
              <a:t>Tinghua</a:t>
            </a:r>
            <a:r>
              <a:rPr lang="en-US" dirty="0"/>
              <a:t> Chen.</a:t>
            </a:r>
          </a:p>
          <a:p>
            <a:r>
              <a:rPr lang="en-US" dirty="0">
                <a:hlinkClick r:id="rId3"/>
              </a:rPr>
              <a:t>https://arxiv.org/abs/2109.03730</a:t>
            </a:r>
            <a:r>
              <a:rPr lang="en-US" dirty="0"/>
              <a:t>  (Published in 2022! ) </a:t>
            </a:r>
          </a:p>
          <a:p>
            <a:r>
              <a:rPr lang="en-US" dirty="0">
                <a:hlinkClick r:id="rId4"/>
              </a:rPr>
              <a:t>https://arxiv.org/abs/1802.09955</a:t>
            </a:r>
            <a:r>
              <a:rPr lang="en-US" dirty="0"/>
              <a:t> </a:t>
            </a:r>
          </a:p>
          <a:p>
            <a:r>
              <a:rPr lang="en-US" dirty="0">
                <a:hlinkClick r:id="rId5"/>
              </a:rPr>
              <a:t>https://arxiv.org/abs/1610.07922</a:t>
            </a:r>
            <a:r>
              <a:rPr lang="en-US" dirty="0"/>
              <a:t> </a:t>
            </a:r>
          </a:p>
          <a:p>
            <a:r>
              <a:rPr lang="en-US" dirty="0">
                <a:hlinkClick r:id="rId6"/>
              </a:rPr>
              <a:t>https://arxiv.org/abs/1308.2932</a:t>
            </a:r>
            <a:endParaRPr lang="en-US" dirty="0"/>
          </a:p>
          <a:p>
            <a:r>
              <a:rPr lang="en-US" dirty="0">
                <a:hlinkClick r:id="rId7"/>
              </a:rPr>
              <a:t>https://arxiv.org/abs/0710.5621</a:t>
            </a:r>
            <a:endParaRPr lang="en-US" dirty="0"/>
          </a:p>
          <a:p>
            <a:pPr marL="0" indent="0">
              <a:buNone/>
            </a:pPr>
            <a:r>
              <a:rPr lang="en-US" dirty="0"/>
              <a:t>In a full talk I would discuss the history of calculations.  </a:t>
            </a:r>
          </a:p>
        </p:txBody>
      </p:sp>
      <p:pic>
        <p:nvPicPr>
          <p:cNvPr id="7" name="Picture 6">
            <a:extLst>
              <a:ext uri="{FF2B5EF4-FFF2-40B4-BE49-F238E27FC236}">
                <a16:creationId xmlns:a16="http://schemas.microsoft.com/office/drawing/2014/main" id="{9FD4E6E9-66C4-AF97-B8D7-B4458E75D05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85892" y="2230788"/>
            <a:ext cx="2944820" cy="1781335"/>
          </a:xfrm>
          <a:prstGeom prst="rect">
            <a:avLst/>
          </a:prstGeom>
        </p:spPr>
      </p:pic>
    </p:spTree>
    <p:extLst>
      <p:ext uri="{BB962C8B-B14F-4D97-AF65-F5344CB8AC3E}">
        <p14:creationId xmlns:p14="http://schemas.microsoft.com/office/powerpoint/2010/main" val="1340347994"/>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C851D-34EA-974E-8560-7A28E774AAC1}"/>
              </a:ext>
            </a:extLst>
          </p:cNvPr>
          <p:cNvSpPr>
            <a:spLocks noGrp="1"/>
          </p:cNvSpPr>
          <p:nvPr>
            <p:ph type="title"/>
          </p:nvPr>
        </p:nvSpPr>
        <p:spPr/>
        <p:txBody>
          <a:bodyPr/>
          <a:lstStyle/>
          <a:p>
            <a:r>
              <a:rPr lang="en-US" dirty="0"/>
              <a:t>Input Parameters and Event Selection Cuts</a:t>
            </a:r>
          </a:p>
        </p:txBody>
      </p:sp>
      <p:sp>
        <p:nvSpPr>
          <p:cNvPr id="3" name="Content Placeholder 2">
            <a:extLst>
              <a:ext uri="{FF2B5EF4-FFF2-40B4-BE49-F238E27FC236}">
                <a16:creationId xmlns:a16="http://schemas.microsoft.com/office/drawing/2014/main" id="{DFB305A2-936A-DA45-93FA-AC50721DE9A9}"/>
              </a:ext>
            </a:extLst>
          </p:cNvPr>
          <p:cNvSpPr>
            <a:spLocks noGrp="1"/>
          </p:cNvSpPr>
          <p:nvPr>
            <p:ph idx="1"/>
          </p:nvPr>
        </p:nvSpPr>
        <p:spPr/>
        <p:txBody>
          <a:bodyPr/>
          <a:lstStyle/>
          <a:p>
            <a:r>
              <a:rPr lang="en-US" dirty="0"/>
              <a:t>CMS Energy of Collider and Beam Type:  pp LHC (13 </a:t>
            </a:r>
            <a:r>
              <a:rPr lang="en-US" dirty="0" err="1"/>
              <a:t>TeV</a:t>
            </a:r>
            <a:r>
              <a:rPr lang="en-US" dirty="0"/>
              <a:t>)</a:t>
            </a:r>
          </a:p>
          <a:p>
            <a:r>
              <a:rPr lang="en-US" dirty="0"/>
              <a:t>PDF set (LHAPDF): PDF4LHC15_nnlo_100_pdfas</a:t>
            </a:r>
          </a:p>
          <a:p>
            <a:r>
              <a:rPr lang="en-US" dirty="0"/>
              <a:t>Factorization and renormalization scales: HT(jets)</a:t>
            </a:r>
          </a:p>
          <a:p>
            <a:r>
              <a:rPr lang="en-US" dirty="0"/>
              <a:t>Anti-Kt Jet clustering (R=0.4) using </a:t>
            </a:r>
            <a:r>
              <a:rPr lang="en-US" dirty="0" err="1"/>
              <a:t>FastJet</a:t>
            </a:r>
            <a:r>
              <a:rPr lang="en-US" dirty="0"/>
              <a:t>: </a:t>
            </a:r>
          </a:p>
          <a:p>
            <a:pPr lvl="1"/>
            <a:r>
              <a:rPr lang="en-US" dirty="0"/>
              <a:t>At least two jets with </a:t>
            </a:r>
            <a:r>
              <a:rPr lang="en-US" dirty="0" err="1"/>
              <a:t>pTjet</a:t>
            </a:r>
            <a:r>
              <a:rPr lang="en-US" dirty="0"/>
              <a:t> &gt; 25 GeV</a:t>
            </a:r>
          </a:p>
          <a:p>
            <a:r>
              <a:rPr lang="en-US" dirty="0"/>
              <a:t>Results include a dipole </a:t>
            </a:r>
            <a:r>
              <a:rPr lang="en-US" dirty="0" err="1"/>
              <a:t>parton</a:t>
            </a:r>
            <a:r>
              <a:rPr lang="en-US" dirty="0"/>
              <a:t> shower as implemented in Herwig 7. Matched results use a MC@NLO type matching.  No hadronization or MPI have been included in the simulations.</a:t>
            </a:r>
          </a:p>
          <a:p>
            <a:pPr marL="0" indent="0">
              <a:buNone/>
            </a:pPr>
            <a:r>
              <a:rPr lang="en-US" sz="1800" dirty="0"/>
              <a:t>For more details contact me via email.</a:t>
            </a:r>
          </a:p>
          <a:p>
            <a:endParaRPr lang="en-US" dirty="0"/>
          </a:p>
        </p:txBody>
      </p:sp>
    </p:spTree>
    <p:extLst>
      <p:ext uri="{BB962C8B-B14F-4D97-AF65-F5344CB8AC3E}">
        <p14:creationId xmlns:p14="http://schemas.microsoft.com/office/powerpoint/2010/main" val="247167095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34DC8-FE72-A2CA-5E28-87E93DE4F0DD}"/>
              </a:ext>
            </a:extLst>
          </p:cNvPr>
          <p:cNvSpPr>
            <a:spLocks noGrp="1"/>
          </p:cNvSpPr>
          <p:nvPr>
            <p:ph type="title"/>
          </p:nvPr>
        </p:nvSpPr>
        <p:spPr/>
        <p:txBody>
          <a:bodyPr/>
          <a:lstStyle/>
          <a:p>
            <a:r>
              <a:rPr lang="en-US" dirty="0"/>
              <a:t>Rapidity Gap and Invariant Mass</a:t>
            </a:r>
          </a:p>
        </p:txBody>
      </p:sp>
      <p:pic>
        <p:nvPicPr>
          <p:cNvPr id="5" name="Content Placeholder 4">
            <a:extLst>
              <a:ext uri="{FF2B5EF4-FFF2-40B4-BE49-F238E27FC236}">
                <a16:creationId xmlns:a16="http://schemas.microsoft.com/office/drawing/2014/main" id="{7C8A6890-928E-44A0-0ABD-250ED25D126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9213" y="916238"/>
            <a:ext cx="2723577" cy="4021283"/>
          </a:xfrm>
        </p:spPr>
      </p:pic>
      <p:pic>
        <p:nvPicPr>
          <p:cNvPr id="7" name="Picture 6">
            <a:extLst>
              <a:ext uri="{FF2B5EF4-FFF2-40B4-BE49-F238E27FC236}">
                <a16:creationId xmlns:a16="http://schemas.microsoft.com/office/drawing/2014/main" id="{3B10504B-7323-DC80-9A54-D49BBF76F3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0211" y="916239"/>
            <a:ext cx="2723577" cy="4021282"/>
          </a:xfrm>
          <a:prstGeom prst="rect">
            <a:avLst/>
          </a:prstGeom>
        </p:spPr>
      </p:pic>
      <p:sp>
        <p:nvSpPr>
          <p:cNvPr id="8" name="TextBox 7">
            <a:extLst>
              <a:ext uri="{FF2B5EF4-FFF2-40B4-BE49-F238E27FC236}">
                <a16:creationId xmlns:a16="http://schemas.microsoft.com/office/drawing/2014/main" id="{83F33544-6ADB-69D1-CC2C-5F52FE1DA23D}"/>
              </a:ext>
            </a:extLst>
          </p:cNvPr>
          <p:cNvSpPr txBox="1"/>
          <p:nvPr/>
        </p:nvSpPr>
        <p:spPr>
          <a:xfrm>
            <a:off x="6878782" y="2745494"/>
            <a:ext cx="1578167" cy="1477328"/>
          </a:xfrm>
          <a:prstGeom prst="rect">
            <a:avLst/>
          </a:prstGeom>
          <a:noFill/>
        </p:spPr>
        <p:txBody>
          <a:bodyPr wrap="square" rtlCol="0">
            <a:spAutoFit/>
          </a:bodyPr>
          <a:lstStyle/>
          <a:p>
            <a:r>
              <a:rPr lang="en-US" dirty="0"/>
              <a:t>NLO+PS does a good job overall for 2 jet observables.</a:t>
            </a:r>
          </a:p>
        </p:txBody>
      </p:sp>
    </p:spTree>
    <p:extLst>
      <p:ext uri="{BB962C8B-B14F-4D97-AF65-F5344CB8AC3E}">
        <p14:creationId xmlns:p14="http://schemas.microsoft.com/office/powerpoint/2010/main" val="243736253"/>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1B50D-F7F9-2AD7-4765-91D67FAACDFE}"/>
              </a:ext>
            </a:extLst>
          </p:cNvPr>
          <p:cNvSpPr>
            <a:spLocks noGrp="1"/>
          </p:cNvSpPr>
          <p:nvPr>
            <p:ph type="title"/>
          </p:nvPr>
        </p:nvSpPr>
        <p:spPr/>
        <p:txBody>
          <a:bodyPr/>
          <a:lstStyle/>
          <a:p>
            <a:r>
              <a:rPr lang="en-US" dirty="0"/>
              <a:t>Inclusive Jet and Gap Jet Cross Section </a:t>
            </a:r>
          </a:p>
        </p:txBody>
      </p:sp>
      <p:pic>
        <p:nvPicPr>
          <p:cNvPr id="5" name="Content Placeholder 4">
            <a:extLst>
              <a:ext uri="{FF2B5EF4-FFF2-40B4-BE49-F238E27FC236}">
                <a16:creationId xmlns:a16="http://schemas.microsoft.com/office/drawing/2014/main" id="{34AC769A-257F-4B78-DD8F-B2D62F5443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47100" y="884626"/>
            <a:ext cx="2744989" cy="4052897"/>
          </a:xfrm>
        </p:spPr>
      </p:pic>
      <p:pic>
        <p:nvPicPr>
          <p:cNvPr id="7" name="Picture 6">
            <a:extLst>
              <a:ext uri="{FF2B5EF4-FFF2-40B4-BE49-F238E27FC236}">
                <a16:creationId xmlns:a16="http://schemas.microsoft.com/office/drawing/2014/main" id="{35D7FA36-1C47-4C5D-48CD-AE4201C80B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312" y="884626"/>
            <a:ext cx="2744989" cy="4052895"/>
          </a:xfrm>
          <a:prstGeom prst="rect">
            <a:avLst/>
          </a:prstGeom>
        </p:spPr>
      </p:pic>
      <p:sp>
        <p:nvSpPr>
          <p:cNvPr id="8" name="TextBox 7">
            <a:extLst>
              <a:ext uri="{FF2B5EF4-FFF2-40B4-BE49-F238E27FC236}">
                <a16:creationId xmlns:a16="http://schemas.microsoft.com/office/drawing/2014/main" id="{40C298B3-E8FE-4854-40AF-FD27F9B9A437}"/>
              </a:ext>
            </a:extLst>
          </p:cNvPr>
          <p:cNvSpPr txBox="1"/>
          <p:nvPr/>
        </p:nvSpPr>
        <p:spPr>
          <a:xfrm>
            <a:off x="6939723" y="1354016"/>
            <a:ext cx="1766965" cy="2862322"/>
          </a:xfrm>
          <a:prstGeom prst="rect">
            <a:avLst/>
          </a:prstGeom>
          <a:noFill/>
        </p:spPr>
        <p:txBody>
          <a:bodyPr wrap="square" rtlCol="0">
            <a:spAutoFit/>
          </a:bodyPr>
          <a:lstStyle/>
          <a:p>
            <a:r>
              <a:rPr lang="en-US" dirty="0"/>
              <a:t>Using HT(jets) for the scale.</a:t>
            </a:r>
          </a:p>
          <a:p>
            <a:endParaRPr lang="en-US" dirty="0"/>
          </a:p>
          <a:p>
            <a:r>
              <a:rPr lang="en-US" dirty="0"/>
              <a:t>Gap jets reside between yj1 and yj2.</a:t>
            </a:r>
          </a:p>
          <a:p>
            <a:endParaRPr lang="en-US" dirty="0"/>
          </a:p>
          <a:p>
            <a:r>
              <a:rPr lang="en-US" dirty="0"/>
              <a:t>Beyond 2 jets you need NLO 3 jet. </a:t>
            </a:r>
          </a:p>
        </p:txBody>
      </p:sp>
    </p:spTree>
    <p:extLst>
      <p:ext uri="{BB962C8B-B14F-4D97-AF65-F5344CB8AC3E}">
        <p14:creationId xmlns:p14="http://schemas.microsoft.com/office/powerpoint/2010/main" val="248416412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49DF9-AD15-24BB-34C4-142F3D962590}"/>
              </a:ext>
            </a:extLst>
          </p:cNvPr>
          <p:cNvSpPr>
            <a:spLocks noGrp="1"/>
          </p:cNvSpPr>
          <p:nvPr>
            <p:ph type="title"/>
          </p:nvPr>
        </p:nvSpPr>
        <p:spPr/>
        <p:txBody>
          <a:bodyPr/>
          <a:lstStyle/>
          <a:p>
            <a:r>
              <a:rPr lang="en-US" dirty="0"/>
              <a:t>Gap Jet Activity  </a:t>
            </a:r>
          </a:p>
        </p:txBody>
      </p:sp>
      <p:pic>
        <p:nvPicPr>
          <p:cNvPr id="5" name="Content Placeholder 4">
            <a:extLst>
              <a:ext uri="{FF2B5EF4-FFF2-40B4-BE49-F238E27FC236}">
                <a16:creationId xmlns:a16="http://schemas.microsoft.com/office/drawing/2014/main" id="{285BCA65-3015-AA08-3080-4B5DCE16FB3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9950" y="1009361"/>
            <a:ext cx="2547635" cy="3761510"/>
          </a:xfrm>
        </p:spPr>
      </p:pic>
      <p:pic>
        <p:nvPicPr>
          <p:cNvPr id="7" name="Picture 6">
            <a:extLst>
              <a:ext uri="{FF2B5EF4-FFF2-40B4-BE49-F238E27FC236}">
                <a16:creationId xmlns:a16="http://schemas.microsoft.com/office/drawing/2014/main" id="{DB034603-317D-FDA1-5598-008F704101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0388" y="1009361"/>
            <a:ext cx="2547635" cy="3761509"/>
          </a:xfrm>
          <a:prstGeom prst="rect">
            <a:avLst/>
          </a:prstGeom>
        </p:spPr>
      </p:pic>
      <p:sp>
        <p:nvSpPr>
          <p:cNvPr id="8" name="TextBox 7">
            <a:extLst>
              <a:ext uri="{FF2B5EF4-FFF2-40B4-BE49-F238E27FC236}">
                <a16:creationId xmlns:a16="http://schemas.microsoft.com/office/drawing/2014/main" id="{45D89D80-E097-8C37-F534-AC355E929FBF}"/>
              </a:ext>
            </a:extLst>
          </p:cNvPr>
          <p:cNvSpPr txBox="1"/>
          <p:nvPr/>
        </p:nvSpPr>
        <p:spPr>
          <a:xfrm>
            <a:off x="6474096" y="1694587"/>
            <a:ext cx="2063247" cy="1754326"/>
          </a:xfrm>
          <a:prstGeom prst="rect">
            <a:avLst/>
          </a:prstGeom>
          <a:noFill/>
        </p:spPr>
        <p:txBody>
          <a:bodyPr wrap="square" rtlCol="0">
            <a:spAutoFit/>
          </a:bodyPr>
          <a:lstStyle/>
          <a:p>
            <a:r>
              <a:rPr lang="en-US" dirty="0"/>
              <a:t>Gap Jets are quite soft.</a:t>
            </a:r>
          </a:p>
          <a:p>
            <a:endParaRPr lang="en-US" dirty="0"/>
          </a:p>
          <a:p>
            <a:r>
              <a:rPr lang="en-US" dirty="0"/>
              <a:t>Again, you need NLO for more than 2 jets</a:t>
            </a:r>
          </a:p>
        </p:txBody>
      </p:sp>
    </p:spTree>
    <p:extLst>
      <p:ext uri="{BB962C8B-B14F-4D97-AF65-F5344CB8AC3E}">
        <p14:creationId xmlns:p14="http://schemas.microsoft.com/office/powerpoint/2010/main" val="265577207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32B58-4D10-7A23-95B3-5107A2A1E8DB}"/>
              </a:ext>
            </a:extLst>
          </p:cNvPr>
          <p:cNvSpPr>
            <a:spLocks noGrp="1"/>
          </p:cNvSpPr>
          <p:nvPr>
            <p:ph type="title"/>
          </p:nvPr>
        </p:nvSpPr>
        <p:spPr>
          <a:xfrm>
            <a:off x="339726" y="205979"/>
            <a:ext cx="8499475" cy="634603"/>
          </a:xfrm>
        </p:spPr>
        <p:txBody>
          <a:bodyPr wrap="square" anchor="b">
            <a:normAutofit/>
          </a:bodyPr>
          <a:lstStyle/>
          <a:p>
            <a:r>
              <a:rPr lang="en-US" dirty="0"/>
              <a:t>Transverse Momentum Spectrum (fixed scale: </a:t>
            </a:r>
            <a:r>
              <a:rPr lang="en-US" dirty="0" err="1"/>
              <a:t>mh</a:t>
            </a:r>
            <a:r>
              <a:rPr lang="en-US" dirty="0"/>
              <a:t>)</a:t>
            </a:r>
          </a:p>
        </p:txBody>
      </p:sp>
      <p:pic>
        <p:nvPicPr>
          <p:cNvPr id="5" name="Picture 4">
            <a:extLst>
              <a:ext uri="{FF2B5EF4-FFF2-40B4-BE49-F238E27FC236}">
                <a16:creationId xmlns:a16="http://schemas.microsoft.com/office/drawing/2014/main" id="{804B5C36-C72A-D49E-0720-C565AA4C19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726" y="913278"/>
            <a:ext cx="2433965" cy="3594225"/>
          </a:xfrm>
          <a:prstGeom prst="rect">
            <a:avLst/>
          </a:prstGeom>
          <a:noFill/>
        </p:spPr>
      </p:pic>
      <p:pic>
        <p:nvPicPr>
          <p:cNvPr id="7" name="Picture 6">
            <a:extLst>
              <a:ext uri="{FF2B5EF4-FFF2-40B4-BE49-F238E27FC236}">
                <a16:creationId xmlns:a16="http://schemas.microsoft.com/office/drawing/2014/main" id="{70E18F22-5DC6-6A6D-B886-A047C8E50B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9789" y="913279"/>
            <a:ext cx="2434335" cy="3594225"/>
          </a:xfrm>
          <a:prstGeom prst="rect">
            <a:avLst/>
          </a:prstGeom>
        </p:spPr>
      </p:pic>
      <p:pic>
        <p:nvPicPr>
          <p:cNvPr id="9" name="Picture 8">
            <a:extLst>
              <a:ext uri="{FF2B5EF4-FFF2-40B4-BE49-F238E27FC236}">
                <a16:creationId xmlns:a16="http://schemas.microsoft.com/office/drawing/2014/main" id="{52E5CED4-6717-4B52-72B3-40C76812F3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0222" y="913280"/>
            <a:ext cx="2434335" cy="3594225"/>
          </a:xfrm>
          <a:prstGeom prst="rect">
            <a:avLst/>
          </a:prstGeom>
        </p:spPr>
      </p:pic>
    </p:spTree>
    <p:extLst>
      <p:ext uri="{BB962C8B-B14F-4D97-AF65-F5344CB8AC3E}">
        <p14:creationId xmlns:p14="http://schemas.microsoft.com/office/powerpoint/2010/main" val="303409300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9EE1B-B599-E7F4-B43D-A7AA9A7587F5}"/>
              </a:ext>
            </a:extLst>
          </p:cNvPr>
          <p:cNvSpPr>
            <a:spLocks noGrp="1"/>
          </p:cNvSpPr>
          <p:nvPr>
            <p:ph type="title"/>
          </p:nvPr>
        </p:nvSpPr>
        <p:spPr/>
        <p:txBody>
          <a:bodyPr/>
          <a:lstStyle/>
          <a:p>
            <a:r>
              <a:rPr lang="en-US" dirty="0"/>
              <a:t>To Be Continue … </a:t>
            </a:r>
          </a:p>
        </p:txBody>
      </p:sp>
      <p:sp>
        <p:nvSpPr>
          <p:cNvPr id="5" name="TextBox 4">
            <a:extLst>
              <a:ext uri="{FF2B5EF4-FFF2-40B4-BE49-F238E27FC236}">
                <a16:creationId xmlns:a16="http://schemas.microsoft.com/office/drawing/2014/main" id="{E2900389-A33A-A01C-0759-9C8FC25C100D}"/>
              </a:ext>
            </a:extLst>
          </p:cNvPr>
          <p:cNvSpPr txBox="1"/>
          <p:nvPr/>
        </p:nvSpPr>
        <p:spPr>
          <a:xfrm>
            <a:off x="582706" y="1541929"/>
            <a:ext cx="7144007" cy="369332"/>
          </a:xfrm>
          <a:prstGeom prst="rect">
            <a:avLst/>
          </a:prstGeom>
          <a:noFill/>
        </p:spPr>
        <p:txBody>
          <a:bodyPr wrap="none" rtlCol="0">
            <a:spAutoFit/>
          </a:bodyPr>
          <a:lstStyle/>
          <a:p>
            <a:r>
              <a:rPr lang="en-US" dirty="0"/>
              <a:t>See </a:t>
            </a:r>
            <a:r>
              <a:rPr lang="en-US" dirty="0" err="1"/>
              <a:t>Tinghua</a:t>
            </a:r>
            <a:r>
              <a:rPr lang="en-US" dirty="0"/>
              <a:t> Chen’s talk now to see more kinematic distributions … </a:t>
            </a:r>
          </a:p>
        </p:txBody>
      </p:sp>
    </p:spTree>
    <p:extLst>
      <p:ext uri="{BB962C8B-B14F-4D97-AF65-F5344CB8AC3E}">
        <p14:creationId xmlns:p14="http://schemas.microsoft.com/office/powerpoint/2010/main" val="787107751"/>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36DDC-A919-6415-984B-B6DA070CE7AB}"/>
              </a:ext>
            </a:extLst>
          </p:cNvPr>
          <p:cNvSpPr>
            <a:spLocks noGrp="1"/>
          </p:cNvSpPr>
          <p:nvPr>
            <p:ph type="title"/>
          </p:nvPr>
        </p:nvSpPr>
        <p:spPr/>
        <p:txBody>
          <a:bodyPr/>
          <a:lstStyle/>
          <a:p>
            <a:r>
              <a:rPr lang="en-US" dirty="0"/>
              <a:t>10 Years of the Higgs Boson</a:t>
            </a:r>
          </a:p>
        </p:txBody>
      </p:sp>
      <p:sp>
        <p:nvSpPr>
          <p:cNvPr id="3" name="Content Placeholder 2">
            <a:extLst>
              <a:ext uri="{FF2B5EF4-FFF2-40B4-BE49-F238E27FC236}">
                <a16:creationId xmlns:a16="http://schemas.microsoft.com/office/drawing/2014/main" id="{1B31A696-C5B7-B888-095D-29D82A36432E}"/>
              </a:ext>
            </a:extLst>
          </p:cNvPr>
          <p:cNvSpPr>
            <a:spLocks noGrp="1"/>
          </p:cNvSpPr>
          <p:nvPr>
            <p:ph idx="1"/>
          </p:nvPr>
        </p:nvSpPr>
        <p:spPr/>
        <p:txBody>
          <a:bodyPr/>
          <a:lstStyle/>
          <a:p>
            <a:r>
              <a:rPr lang="en-US" sz="1600" dirty="0"/>
              <a:t>July 4, 2022 [</a:t>
            </a:r>
            <a:r>
              <a:rPr lang="en-US" sz="1600" dirty="0">
                <a:hlinkClick r:id="rId2"/>
              </a:rPr>
              <a:t>https://www.nature.com/articles/s41586-022-04893-w</a:t>
            </a:r>
            <a:r>
              <a:rPr lang="en-US" sz="1600" dirty="0"/>
              <a:t>, </a:t>
            </a:r>
            <a:r>
              <a:rPr lang="en-US" sz="1600" dirty="0">
                <a:hlinkClick r:id="rId3"/>
              </a:rPr>
              <a:t>https://</a:t>
            </a:r>
            <a:r>
              <a:rPr lang="en-US" sz="1600" dirty="0" err="1">
                <a:hlinkClick r:id="rId3"/>
              </a:rPr>
              <a:t>www.nature.com</a:t>
            </a:r>
            <a:r>
              <a:rPr lang="en-US" sz="1600" dirty="0">
                <a:hlinkClick r:id="rId3"/>
              </a:rPr>
              <a:t>/articles/s41586-022-04892-x</a:t>
            </a:r>
            <a:r>
              <a:rPr lang="en-US" sz="1600" dirty="0"/>
              <a:t>]</a:t>
            </a:r>
          </a:p>
        </p:txBody>
      </p:sp>
      <p:pic>
        <p:nvPicPr>
          <p:cNvPr id="5" name="Picture 4">
            <a:extLst>
              <a:ext uri="{FF2B5EF4-FFF2-40B4-BE49-F238E27FC236}">
                <a16:creationId xmlns:a16="http://schemas.microsoft.com/office/drawing/2014/main" id="{1788B986-9833-1555-823A-7F3EEF6F32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212" y="1813300"/>
            <a:ext cx="3822083" cy="2869899"/>
          </a:xfrm>
          <a:prstGeom prst="rect">
            <a:avLst/>
          </a:prstGeom>
        </p:spPr>
      </p:pic>
      <p:pic>
        <p:nvPicPr>
          <p:cNvPr id="7" name="Picture 6">
            <a:extLst>
              <a:ext uri="{FF2B5EF4-FFF2-40B4-BE49-F238E27FC236}">
                <a16:creationId xmlns:a16="http://schemas.microsoft.com/office/drawing/2014/main" id="{84AD29E6-CB45-2A20-8E5B-0512A03C11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98219" y="1813300"/>
            <a:ext cx="3933669" cy="2593904"/>
          </a:xfrm>
          <a:prstGeom prst="rect">
            <a:avLst/>
          </a:prstGeom>
        </p:spPr>
      </p:pic>
    </p:spTree>
    <p:extLst>
      <p:ext uri="{BB962C8B-B14F-4D97-AF65-F5344CB8AC3E}">
        <p14:creationId xmlns:p14="http://schemas.microsoft.com/office/powerpoint/2010/main" val="4245560198"/>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7217-3A5F-81F0-E1CB-F3B6E45DB81C}"/>
              </a:ext>
            </a:extLst>
          </p:cNvPr>
          <p:cNvSpPr>
            <a:spLocks noGrp="1"/>
          </p:cNvSpPr>
          <p:nvPr>
            <p:ph type="title"/>
          </p:nvPr>
        </p:nvSpPr>
        <p:spPr/>
        <p:txBody>
          <a:bodyPr/>
          <a:lstStyle/>
          <a:p>
            <a:endParaRPr lang="en-US" dirty="0"/>
          </a:p>
        </p:txBody>
      </p:sp>
      <p:pic>
        <p:nvPicPr>
          <p:cNvPr id="5" name="Content Placeholder 4" descr="Diagram&#10;&#10;Description automatically generated">
            <a:extLst>
              <a:ext uri="{FF2B5EF4-FFF2-40B4-BE49-F238E27FC236}">
                <a16:creationId xmlns:a16="http://schemas.microsoft.com/office/drawing/2014/main" id="{B79CA68D-45E3-156D-8F07-DCD11CB0E39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550" y="205979"/>
            <a:ext cx="8724899" cy="3677340"/>
          </a:xfrm>
        </p:spPr>
      </p:pic>
    </p:spTree>
    <p:extLst>
      <p:ext uri="{BB962C8B-B14F-4D97-AF65-F5344CB8AC3E}">
        <p14:creationId xmlns:p14="http://schemas.microsoft.com/office/powerpoint/2010/main" val="64709442"/>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CBFEA348-F8B4-77F3-655A-C5480DD2BCD3}"/>
              </a:ext>
            </a:extLst>
          </p:cNvPr>
          <p:cNvSpPr>
            <a:spLocks noGrp="1"/>
          </p:cNvSpPr>
          <p:nvPr>
            <p:ph type="title"/>
          </p:nvPr>
        </p:nvSpPr>
        <p:spPr>
          <a:xfrm>
            <a:off x="339213" y="205979"/>
            <a:ext cx="8499987" cy="634679"/>
          </a:xfrm>
        </p:spPr>
        <p:txBody>
          <a:bodyPr/>
          <a:lstStyle/>
          <a:p>
            <a:endParaRPr lang="en-US" dirty="0"/>
          </a:p>
        </p:txBody>
      </p:sp>
      <p:pic>
        <p:nvPicPr>
          <p:cNvPr id="9" name="Content Placeholder 8" descr="A picture containing diagram&#10;&#10;Description automatically generated">
            <a:extLst>
              <a:ext uri="{FF2B5EF4-FFF2-40B4-BE49-F238E27FC236}">
                <a16:creationId xmlns:a16="http://schemas.microsoft.com/office/drawing/2014/main" id="{0A61A5D3-AD6F-FBFA-B733-30C2230DEE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371476"/>
            <a:ext cx="7528292" cy="4037012"/>
          </a:xfrm>
        </p:spPr>
      </p:pic>
    </p:spTree>
    <p:extLst>
      <p:ext uri="{BB962C8B-B14F-4D97-AF65-F5344CB8AC3E}">
        <p14:creationId xmlns:p14="http://schemas.microsoft.com/office/powerpoint/2010/main" val="315640992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1397794" y="205979"/>
            <a:ext cx="6374606" cy="634603"/>
          </a:xfrm>
        </p:spPr>
        <p:txBody>
          <a:bodyPr/>
          <a:lstStyle/>
          <a:p>
            <a:r>
              <a:rPr lang="en-US" dirty="0"/>
              <a:t>Vector Boson Fusion (+Jet) </a:t>
            </a:r>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6</a:t>
            </a:fld>
            <a:endParaRPr lang="en-US"/>
          </a:p>
        </p:txBody>
      </p:sp>
      <p:sp>
        <p:nvSpPr>
          <p:cNvPr id="2" name="Content Placeholder 1"/>
          <p:cNvSpPr>
            <a:spLocks noGrp="1"/>
          </p:cNvSpPr>
          <p:nvPr>
            <p:ph idx="1"/>
          </p:nvPr>
        </p:nvSpPr>
        <p:spPr/>
        <p:txBody>
          <a:bodyPr/>
          <a:lstStyle/>
          <a:p>
            <a:endParaRPr lang="en-US"/>
          </a:p>
          <a:p>
            <a:endParaRPr lang="en-US"/>
          </a:p>
        </p:txBody>
      </p:sp>
      <p:pic>
        <p:nvPicPr>
          <p:cNvPr id="3" name="Picture 2"/>
          <p:cNvPicPr>
            <a:picLocks noChangeAspect="1"/>
          </p:cNvPicPr>
          <p:nvPr/>
        </p:nvPicPr>
        <p:blipFill>
          <a:blip r:embed="rId2"/>
          <a:stretch>
            <a:fillRect/>
          </a:stretch>
        </p:blipFill>
        <p:spPr>
          <a:xfrm>
            <a:off x="983796" y="1646437"/>
            <a:ext cx="3073400" cy="2501900"/>
          </a:xfrm>
          <a:prstGeom prst="rect">
            <a:avLst/>
          </a:prstGeom>
        </p:spPr>
      </p:pic>
      <p:pic>
        <p:nvPicPr>
          <p:cNvPr id="7" name="Picture 6">
            <a:extLst>
              <a:ext uri="{FF2B5EF4-FFF2-40B4-BE49-F238E27FC236}">
                <a16:creationId xmlns:a16="http://schemas.microsoft.com/office/drawing/2014/main" id="{DCEFBBAB-5B72-BE42-B8D1-41C96351F9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121" y="1530131"/>
            <a:ext cx="3361448" cy="2734512"/>
          </a:xfrm>
          <a:prstGeom prst="rect">
            <a:avLst/>
          </a:prstGeom>
        </p:spPr>
      </p:pic>
    </p:spTree>
    <p:extLst>
      <p:ext uri="{BB962C8B-B14F-4D97-AF65-F5344CB8AC3E}">
        <p14:creationId xmlns:p14="http://schemas.microsoft.com/office/powerpoint/2010/main" val="3055522094"/>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E289F-AD5A-C247-B594-57DBA8B70FAF}"/>
              </a:ext>
            </a:extLst>
          </p:cNvPr>
          <p:cNvSpPr>
            <a:spLocks noGrp="1"/>
          </p:cNvSpPr>
          <p:nvPr>
            <p:ph type="title"/>
          </p:nvPr>
        </p:nvSpPr>
        <p:spPr/>
        <p:txBody>
          <a:bodyPr/>
          <a:lstStyle/>
          <a:p>
            <a:r>
              <a:rPr lang="en-US"/>
              <a:t>Simulation Tools and Matrix Elements</a:t>
            </a:r>
          </a:p>
        </p:txBody>
      </p:sp>
      <p:sp>
        <p:nvSpPr>
          <p:cNvPr id="3" name="Content Placeholder 2">
            <a:extLst>
              <a:ext uri="{FF2B5EF4-FFF2-40B4-BE49-F238E27FC236}">
                <a16:creationId xmlns:a16="http://schemas.microsoft.com/office/drawing/2014/main" id="{135828F1-33D3-6F4A-818C-61C9941EFF0C}"/>
              </a:ext>
            </a:extLst>
          </p:cNvPr>
          <p:cNvSpPr>
            <a:spLocks noGrp="1"/>
          </p:cNvSpPr>
          <p:nvPr>
            <p:ph idx="1"/>
          </p:nvPr>
        </p:nvSpPr>
        <p:spPr/>
        <p:txBody>
          <a:bodyPr/>
          <a:lstStyle/>
          <a:p>
            <a:r>
              <a:rPr lang="en-US"/>
              <a:t>Herwig 7 Event Generator (</a:t>
            </a:r>
            <a:r>
              <a:rPr lang="en-US">
                <a:hlinkClick r:id="rId2"/>
              </a:rPr>
              <a:t>https://herwig.hepforge.org</a:t>
            </a:r>
            <a:r>
              <a:rPr lang="en-US"/>
              <a:t>)</a:t>
            </a:r>
          </a:p>
          <a:p>
            <a:pPr lvl="1"/>
            <a:r>
              <a:rPr lang="en-US"/>
              <a:t>General purpose event generator, </a:t>
            </a:r>
          </a:p>
          <a:p>
            <a:pPr lvl="1"/>
            <a:r>
              <a:rPr lang="en-US" err="1"/>
              <a:t>parton</a:t>
            </a:r>
            <a:r>
              <a:rPr lang="en-US"/>
              <a:t> showers, hadronization, MPI modeling</a:t>
            </a:r>
          </a:p>
          <a:p>
            <a:pPr marL="0" indent="0">
              <a:buNone/>
            </a:pPr>
            <a:endParaRPr lang="en-US"/>
          </a:p>
          <a:p>
            <a:r>
              <a:rPr lang="en-US"/>
              <a:t>HJETS++ (</a:t>
            </a:r>
            <a:r>
              <a:rPr lang="en-US">
                <a:hlinkClick r:id="rId3"/>
              </a:rPr>
              <a:t>https://hjets.hepforge.org</a:t>
            </a:r>
            <a:r>
              <a:rPr lang="en-US"/>
              <a:t>)</a:t>
            </a:r>
          </a:p>
          <a:p>
            <a:pPr lvl="1"/>
            <a:r>
              <a:rPr lang="en-US"/>
              <a:t>Add-on module to Herwig 7</a:t>
            </a:r>
          </a:p>
          <a:p>
            <a:endParaRPr lang="en-US"/>
          </a:p>
          <a:p>
            <a:r>
              <a:rPr lang="en-US"/>
              <a:t>VBFNLO (</a:t>
            </a:r>
            <a:r>
              <a:rPr lang="en-US">
                <a:hlinkClick r:id="rId4"/>
              </a:rPr>
              <a:t>https://www.itp.kit.edu/vbfnlo</a:t>
            </a:r>
            <a:r>
              <a:rPr lang="en-US"/>
              <a:t>)</a:t>
            </a:r>
          </a:p>
          <a:p>
            <a:pPr lvl="1"/>
            <a:r>
              <a:rPr lang="en-US"/>
              <a:t>Interfaced to Herwig 7 via the </a:t>
            </a:r>
            <a:r>
              <a:rPr lang="en-US" err="1"/>
              <a:t>Binoth</a:t>
            </a:r>
            <a:r>
              <a:rPr lang="en-US"/>
              <a:t> One-Loop Accord</a:t>
            </a:r>
          </a:p>
        </p:txBody>
      </p:sp>
    </p:spTree>
    <p:extLst>
      <p:ext uri="{BB962C8B-B14F-4D97-AF65-F5344CB8AC3E}">
        <p14:creationId xmlns:p14="http://schemas.microsoft.com/office/powerpoint/2010/main" val="1915343179"/>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307909" y="113320"/>
            <a:ext cx="1754155" cy="634603"/>
          </a:xfrm>
        </p:spPr>
        <p:txBody>
          <a:bodyPr/>
          <a:lstStyle/>
          <a:p>
            <a:r>
              <a:rPr lang="en-US" dirty="0"/>
              <a:t>HJETS</a:t>
            </a:r>
          </a:p>
        </p:txBody>
      </p:sp>
      <p:sp>
        <p:nvSpPr>
          <p:cNvPr id="18436" name="Slide Number Placeholder 5"/>
          <p:cNvSpPr>
            <a:spLocks noGrp="1"/>
          </p:cNvSpPr>
          <p:nvPr>
            <p:ph type="sldNum" sz="quarter" idx="12"/>
          </p:nvPr>
        </p:nvSpPr>
        <p:spPr bwMode="auto">
          <a:noFill/>
          <a:ln>
            <a:miter lim="800000"/>
            <a:headEnd/>
            <a:tailEnd/>
          </a:ln>
        </p:spPr>
        <p:txBody>
          <a:bodyPr vert="horz" wrap="square" lIns="68580" tIns="34290" rIns="68580" bIns="34290" numCol="1" anchor="t" anchorCtr="0" compatLnSpc="1">
            <a:prstTxWarp prst="textNoShape">
              <a:avLst/>
            </a:prstTxWarp>
          </a:bodyPr>
          <a:lstStyle/>
          <a:p>
            <a:pPr fontAlgn="base">
              <a:spcBef>
                <a:spcPct val="0"/>
              </a:spcBef>
              <a:spcAft>
                <a:spcPct val="0"/>
              </a:spcAft>
            </a:pPr>
            <a:fld id="{E6762D87-244C-4943-AD7C-9F14D447320D}" type="slidenum">
              <a:rPr lang="en-US"/>
              <a:pPr fontAlgn="base">
                <a:spcBef>
                  <a:spcPct val="0"/>
                </a:spcBef>
                <a:spcAft>
                  <a:spcPct val="0"/>
                </a:spcAft>
              </a:pPr>
              <a:t>8</a:t>
            </a:fld>
            <a:endParaRPr lang="en-US"/>
          </a:p>
        </p:txBody>
      </p:sp>
      <p:sp>
        <p:nvSpPr>
          <p:cNvPr id="3" name="Rectangle 2"/>
          <p:cNvSpPr/>
          <p:nvPr/>
        </p:nvSpPr>
        <p:spPr>
          <a:xfrm>
            <a:off x="1418576" y="1885950"/>
            <a:ext cx="6400800" cy="230832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214313" indent="-214313">
              <a:buClr>
                <a:srgbClr val="FFC000"/>
              </a:buClr>
              <a:buFont typeface="Wingdings" charset="2"/>
              <a:buChar char="§"/>
            </a:pPr>
            <a:r>
              <a:rPr lang="en-US">
                <a:solidFill>
                  <a:srgbClr val="535353"/>
                </a:solidFill>
                <a:ea typeface="Arial" charset="0"/>
              </a:rPr>
              <a:t>Matchbox </a:t>
            </a:r>
            <a:r>
              <a:rPr lang="en-US">
                <a:solidFill>
                  <a:srgbClr val="000000"/>
                </a:solidFill>
                <a:ea typeface="Arial" charset="0"/>
              </a:rPr>
              <a:t>[S. </a:t>
            </a:r>
            <a:r>
              <a:rPr lang="en-US" err="1">
                <a:solidFill>
                  <a:srgbClr val="000000"/>
                </a:solidFill>
                <a:ea typeface="Arial" charset="0"/>
              </a:rPr>
              <a:t>Platzer</a:t>
            </a:r>
            <a:r>
              <a:rPr lang="en-US">
                <a:solidFill>
                  <a:srgbClr val="000000"/>
                </a:solidFill>
                <a:ea typeface="Arial" charset="0"/>
              </a:rPr>
              <a:t> and S. </a:t>
            </a:r>
            <a:r>
              <a:rPr lang="en-US" err="1">
                <a:solidFill>
                  <a:srgbClr val="000000"/>
                </a:solidFill>
                <a:ea typeface="Arial" charset="0"/>
              </a:rPr>
              <a:t>Gieseke</a:t>
            </a:r>
            <a:r>
              <a:rPr lang="en-US">
                <a:solidFill>
                  <a:srgbClr val="000000"/>
                </a:solidFill>
                <a:ea typeface="Arial" charset="0"/>
              </a:rPr>
              <a:t>, arXiv:1109.6256]</a:t>
            </a:r>
          </a:p>
          <a:p>
            <a:pPr marL="557213" lvl="1" indent="-214313">
              <a:buClr>
                <a:srgbClr val="FFC000"/>
              </a:buClr>
              <a:buFont typeface="Wingdings" charset="2"/>
              <a:buChar char="§"/>
            </a:pPr>
            <a:r>
              <a:rPr lang="en-US">
                <a:solidFill>
                  <a:srgbClr val="535353"/>
                </a:solidFill>
                <a:ea typeface="Arial" charset="0"/>
              </a:rPr>
              <a:t>Catani-Seymour Dipole subtraction [</a:t>
            </a:r>
            <a:r>
              <a:rPr lang="en-US" err="1">
                <a:solidFill>
                  <a:srgbClr val="535353"/>
                </a:solidFill>
                <a:ea typeface="Arial" charset="0"/>
              </a:rPr>
              <a:t>hep-ph</a:t>
            </a:r>
            <a:r>
              <a:rPr lang="en-US">
                <a:solidFill>
                  <a:srgbClr val="535353"/>
                </a:solidFill>
                <a:ea typeface="Arial" charset="0"/>
              </a:rPr>
              <a:t>/9605323]</a:t>
            </a:r>
          </a:p>
          <a:p>
            <a:pPr marL="557213" lvl="1" indent="-214313">
              <a:buClr>
                <a:srgbClr val="FFC000"/>
              </a:buClr>
              <a:buFont typeface="Wingdings" charset="2"/>
              <a:buChar char="§"/>
            </a:pPr>
            <a:r>
              <a:rPr lang="en-US">
                <a:solidFill>
                  <a:srgbClr val="535353"/>
                </a:solidFill>
                <a:ea typeface="Arial" charset="0"/>
              </a:rPr>
              <a:t>Subtractive and POWHEG style matching to </a:t>
            </a:r>
            <a:r>
              <a:rPr lang="en-US" err="1">
                <a:solidFill>
                  <a:srgbClr val="535353"/>
                </a:solidFill>
                <a:ea typeface="Arial" charset="0"/>
              </a:rPr>
              <a:t>parton</a:t>
            </a:r>
            <a:r>
              <a:rPr lang="en-US">
                <a:solidFill>
                  <a:srgbClr val="535353"/>
                </a:solidFill>
                <a:ea typeface="Arial" charset="0"/>
              </a:rPr>
              <a:t> shower</a:t>
            </a:r>
          </a:p>
          <a:p>
            <a:pPr marL="557213" lvl="1" indent="-214313">
              <a:buClr>
                <a:srgbClr val="FFC000"/>
              </a:buClr>
              <a:buFont typeface="Wingdings" charset="2"/>
              <a:buChar char="§"/>
            </a:pPr>
            <a:r>
              <a:rPr lang="en-US" err="1">
                <a:solidFill>
                  <a:srgbClr val="535353"/>
                </a:solidFill>
                <a:ea typeface="Arial" charset="0"/>
              </a:rPr>
              <a:t>ColorFull</a:t>
            </a:r>
            <a:r>
              <a:rPr lang="en-US">
                <a:solidFill>
                  <a:srgbClr val="535353"/>
                </a:solidFill>
                <a:ea typeface="Arial" charset="0"/>
              </a:rPr>
              <a:t> </a:t>
            </a:r>
            <a:r>
              <a:rPr lang="en-US">
                <a:solidFill>
                  <a:schemeClr val="accent2">
                    <a:lumMod val="75000"/>
                  </a:schemeClr>
                </a:solidFill>
                <a:ea typeface="Arial" charset="0"/>
              </a:rPr>
              <a:t>[M. </a:t>
            </a:r>
            <a:r>
              <a:rPr lang="en-US" err="1">
                <a:solidFill>
                  <a:schemeClr val="accent2">
                    <a:lumMod val="75000"/>
                  </a:schemeClr>
                </a:solidFill>
                <a:ea typeface="Arial" charset="0"/>
              </a:rPr>
              <a:t>Sjodahl</a:t>
            </a:r>
            <a:r>
              <a:rPr lang="en-US">
                <a:solidFill>
                  <a:schemeClr val="accent2">
                    <a:lumMod val="75000"/>
                  </a:schemeClr>
                </a:solidFill>
                <a:ea typeface="Arial" charset="0"/>
              </a:rPr>
              <a:t>, arXiv:1211.2099, http://</a:t>
            </a:r>
            <a:r>
              <a:rPr lang="en-US" err="1">
                <a:solidFill>
                  <a:schemeClr val="accent2">
                    <a:lumMod val="75000"/>
                  </a:schemeClr>
                </a:solidFill>
                <a:ea typeface="Arial" charset="0"/>
              </a:rPr>
              <a:t>colorfull.hepforge.org</a:t>
            </a:r>
            <a:r>
              <a:rPr lang="en-US">
                <a:solidFill>
                  <a:schemeClr val="accent2">
                    <a:lumMod val="75000"/>
                  </a:schemeClr>
                </a:solidFill>
                <a:ea typeface="Arial" charset="0"/>
              </a:rPr>
              <a:t>] </a:t>
            </a:r>
          </a:p>
          <a:p>
            <a:pPr marL="214313" indent="-214313">
              <a:buClr>
                <a:srgbClr val="FFC000"/>
              </a:buClr>
              <a:buFont typeface="Wingdings" charset="2"/>
              <a:buChar char="§"/>
            </a:pPr>
            <a:r>
              <a:rPr lang="en-US" err="1">
                <a:solidFill>
                  <a:srgbClr val="535353"/>
                </a:solidFill>
                <a:ea typeface="Arial" charset="0"/>
              </a:rPr>
              <a:t>Tensorial</a:t>
            </a:r>
            <a:r>
              <a:rPr lang="en-US">
                <a:solidFill>
                  <a:srgbClr val="535353"/>
                </a:solidFill>
                <a:ea typeface="Arial" charset="0"/>
              </a:rPr>
              <a:t> Reduction</a:t>
            </a:r>
            <a:r>
              <a:rPr lang="en-US">
                <a:solidFill>
                  <a:srgbClr val="FF2600"/>
                </a:solidFill>
                <a:ea typeface="Arial" charset="0"/>
              </a:rPr>
              <a:t> </a:t>
            </a:r>
            <a:r>
              <a:rPr lang="en-US">
                <a:solidFill>
                  <a:schemeClr val="accent2">
                    <a:lumMod val="75000"/>
                  </a:schemeClr>
                </a:solidFill>
                <a:ea typeface="Arial" charset="0"/>
              </a:rPr>
              <a:t>[F. </a:t>
            </a:r>
            <a:r>
              <a:rPr lang="en-US" err="1">
                <a:solidFill>
                  <a:schemeClr val="accent2">
                    <a:lumMod val="75000"/>
                  </a:schemeClr>
                </a:solidFill>
                <a:ea typeface="Arial" charset="0"/>
              </a:rPr>
              <a:t>Capanario</a:t>
            </a:r>
            <a:r>
              <a:rPr lang="en-US">
                <a:solidFill>
                  <a:schemeClr val="accent2">
                    <a:lumMod val="75000"/>
                  </a:schemeClr>
                </a:solidFill>
                <a:ea typeface="Arial" charset="0"/>
              </a:rPr>
              <a:t>, arXiv:1105.0920]</a:t>
            </a:r>
          </a:p>
          <a:p>
            <a:pPr marL="214313" indent="-214313">
              <a:buClr>
                <a:srgbClr val="FFC000"/>
              </a:buClr>
              <a:buFont typeface="Wingdings" charset="2"/>
              <a:buChar char="§"/>
            </a:pPr>
            <a:r>
              <a:rPr lang="en-US">
                <a:solidFill>
                  <a:srgbClr val="535353"/>
                </a:solidFill>
                <a:ea typeface="Arial" charset="0"/>
              </a:rPr>
              <a:t>Scalar Loop Integrals:  </a:t>
            </a:r>
            <a:r>
              <a:rPr lang="en-US" err="1">
                <a:solidFill>
                  <a:srgbClr val="535353"/>
                </a:solidFill>
                <a:ea typeface="Arial" charset="0"/>
              </a:rPr>
              <a:t>OneLOop</a:t>
            </a:r>
            <a:r>
              <a:rPr lang="en-US">
                <a:solidFill>
                  <a:srgbClr val="535353"/>
                </a:solidFill>
                <a:ea typeface="Arial" charset="0"/>
              </a:rPr>
              <a:t> </a:t>
            </a:r>
            <a:r>
              <a:rPr lang="en-US">
                <a:solidFill>
                  <a:schemeClr val="accent2">
                    <a:lumMod val="75000"/>
                  </a:schemeClr>
                </a:solidFill>
                <a:ea typeface="Arial" charset="0"/>
              </a:rPr>
              <a:t>[A. van </a:t>
            </a:r>
            <a:r>
              <a:rPr lang="en-US" err="1">
                <a:solidFill>
                  <a:schemeClr val="accent2">
                    <a:lumMod val="75000"/>
                  </a:schemeClr>
                </a:solidFill>
                <a:ea typeface="Arial" charset="0"/>
              </a:rPr>
              <a:t>Hameren</a:t>
            </a:r>
            <a:r>
              <a:rPr lang="en-US">
                <a:solidFill>
                  <a:schemeClr val="accent2">
                    <a:lumMod val="75000"/>
                  </a:schemeClr>
                </a:solidFill>
                <a:ea typeface="Arial" charset="0"/>
              </a:rPr>
              <a:t> arXiv:1007.4716 ]</a:t>
            </a:r>
          </a:p>
        </p:txBody>
      </p:sp>
      <p:sp>
        <p:nvSpPr>
          <p:cNvPr id="5" name="TextBox 4"/>
          <p:cNvSpPr txBox="1"/>
          <p:nvPr/>
        </p:nvSpPr>
        <p:spPr>
          <a:xfrm>
            <a:off x="914400" y="1215689"/>
            <a:ext cx="7572988" cy="369332"/>
          </a:xfrm>
          <a:prstGeom prst="rect">
            <a:avLst/>
          </a:prstGeom>
          <a:noFill/>
          <a:ln w="44450">
            <a:solidFill>
              <a:schemeClr val="accent2">
                <a:lumMod val="75000"/>
              </a:schemeClr>
            </a:solidFill>
          </a:ln>
          <a:effectLst>
            <a:glow rad="279400">
              <a:schemeClr val="accent1">
                <a:alpha val="40000"/>
              </a:schemeClr>
            </a:glow>
          </a:effectLst>
        </p:spPr>
        <p:txBody>
          <a:bodyPr wrap="square" rtlCol="0">
            <a:spAutoFit/>
          </a:bodyPr>
          <a:lstStyle/>
          <a:p>
            <a:r>
              <a:rPr lang="en-US"/>
              <a:t>F. </a:t>
            </a:r>
            <a:r>
              <a:rPr lang="en-US" err="1"/>
              <a:t>Campario</a:t>
            </a:r>
            <a:r>
              <a:rPr lang="en-US"/>
              <a:t>, T. M. Figy, S. </a:t>
            </a:r>
            <a:r>
              <a:rPr lang="en-US" err="1"/>
              <a:t>Platzer</a:t>
            </a:r>
            <a:r>
              <a:rPr lang="en-US"/>
              <a:t>, and M. </a:t>
            </a:r>
            <a:r>
              <a:rPr lang="en-US" err="1"/>
              <a:t>Sjodahl</a:t>
            </a:r>
            <a:r>
              <a:rPr lang="en-US"/>
              <a:t>,  PRL 111, 211802</a:t>
            </a:r>
          </a:p>
        </p:txBody>
      </p:sp>
    </p:spTree>
    <p:extLst>
      <p:ext uri="{BB962C8B-B14F-4D97-AF65-F5344CB8AC3E}">
        <p14:creationId xmlns:p14="http://schemas.microsoft.com/office/powerpoint/2010/main" val="1909175965"/>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9415-D5A7-2844-8383-C4DAFFC561FC}"/>
              </a:ext>
            </a:extLst>
          </p:cNvPr>
          <p:cNvSpPr>
            <a:spLocks noGrp="1"/>
          </p:cNvSpPr>
          <p:nvPr>
            <p:ph type="title"/>
          </p:nvPr>
        </p:nvSpPr>
        <p:spPr/>
        <p:txBody>
          <a:bodyPr/>
          <a:lstStyle/>
          <a:p>
            <a:r>
              <a:rPr lang="en-US" dirty="0"/>
              <a:t>HJETS</a:t>
            </a:r>
          </a:p>
        </p:txBody>
      </p:sp>
      <p:pic>
        <p:nvPicPr>
          <p:cNvPr id="4" name="Content Placeholder 4">
            <a:extLst>
              <a:ext uri="{FF2B5EF4-FFF2-40B4-BE49-F238E27FC236}">
                <a16:creationId xmlns:a16="http://schemas.microsoft.com/office/drawing/2014/main" id="{C96A56D4-91B0-644B-931A-93FB96EDEDB0}"/>
              </a:ext>
            </a:extLst>
          </p:cNvPr>
          <p:cNvPicPr>
            <a:picLocks noGrp="1" noChangeAspect="1"/>
          </p:cNvPicPr>
          <p:nvPr>
            <p:ph idx="1"/>
          </p:nvPr>
        </p:nvPicPr>
        <p:blipFill>
          <a:blip r:embed="rId2"/>
          <a:stretch>
            <a:fillRect/>
          </a:stretch>
        </p:blipFill>
        <p:spPr>
          <a:xfrm rot="10800000">
            <a:off x="772890" y="1165788"/>
            <a:ext cx="3816316" cy="1405962"/>
          </a:xfrm>
          <a:prstGeom prst="rect">
            <a:avLst/>
          </a:prstGeom>
        </p:spPr>
      </p:pic>
      <p:pic>
        <p:nvPicPr>
          <p:cNvPr id="5" name="Content Placeholder 2">
            <a:extLst>
              <a:ext uri="{FF2B5EF4-FFF2-40B4-BE49-F238E27FC236}">
                <a16:creationId xmlns:a16="http://schemas.microsoft.com/office/drawing/2014/main" id="{6CACA39C-2C65-DA4D-9E64-E16E4C7D0F6E}"/>
              </a:ext>
            </a:extLst>
          </p:cNvPr>
          <p:cNvPicPr>
            <a:picLocks noChangeAspect="1"/>
          </p:cNvPicPr>
          <p:nvPr/>
        </p:nvPicPr>
        <p:blipFill>
          <a:blip r:embed="rId3"/>
          <a:stretch>
            <a:fillRect/>
          </a:stretch>
        </p:blipFill>
        <p:spPr bwMode="auto">
          <a:xfrm rot="10800000">
            <a:off x="5822455" y="1165788"/>
            <a:ext cx="1665067" cy="1637004"/>
          </a:xfrm>
          <a:prstGeom prst="rect">
            <a:avLst/>
          </a:prstGeom>
          <a:noFill/>
          <a:ln w="9525">
            <a:noFill/>
            <a:miter lim="800000"/>
            <a:headEnd/>
            <a:tailEnd/>
          </a:ln>
        </p:spPr>
      </p:pic>
      <p:pic>
        <p:nvPicPr>
          <p:cNvPr id="6" name="Picture 5">
            <a:extLst>
              <a:ext uri="{FF2B5EF4-FFF2-40B4-BE49-F238E27FC236}">
                <a16:creationId xmlns:a16="http://schemas.microsoft.com/office/drawing/2014/main" id="{50D2BE5E-0DE7-ED47-BBE1-0D9C1E2A0FC1}"/>
              </a:ext>
            </a:extLst>
          </p:cNvPr>
          <p:cNvPicPr>
            <a:picLocks noChangeAspect="1"/>
          </p:cNvPicPr>
          <p:nvPr/>
        </p:nvPicPr>
        <p:blipFill>
          <a:blip r:embed="rId4"/>
          <a:stretch>
            <a:fillRect/>
          </a:stretch>
        </p:blipFill>
        <p:spPr>
          <a:xfrm rot="10800000">
            <a:off x="4439118" y="2896880"/>
            <a:ext cx="1628434" cy="1637005"/>
          </a:xfrm>
          <a:prstGeom prst="rect">
            <a:avLst/>
          </a:prstGeom>
        </p:spPr>
      </p:pic>
      <p:pic>
        <p:nvPicPr>
          <p:cNvPr id="7" name="Picture 6">
            <a:extLst>
              <a:ext uri="{FF2B5EF4-FFF2-40B4-BE49-F238E27FC236}">
                <a16:creationId xmlns:a16="http://schemas.microsoft.com/office/drawing/2014/main" id="{095978C5-3FBF-9E47-86D9-0B561A01636B}"/>
              </a:ext>
            </a:extLst>
          </p:cNvPr>
          <p:cNvPicPr>
            <a:picLocks noChangeAspect="1"/>
          </p:cNvPicPr>
          <p:nvPr/>
        </p:nvPicPr>
        <p:blipFill>
          <a:blip r:embed="rId5"/>
          <a:stretch>
            <a:fillRect/>
          </a:stretch>
        </p:blipFill>
        <p:spPr>
          <a:xfrm rot="10800000">
            <a:off x="2220472" y="2896881"/>
            <a:ext cx="1554235" cy="1637005"/>
          </a:xfrm>
          <a:prstGeom prst="rect">
            <a:avLst/>
          </a:prstGeom>
        </p:spPr>
      </p:pic>
    </p:spTree>
    <p:extLst>
      <p:ext uri="{BB962C8B-B14F-4D97-AF65-F5344CB8AC3E}">
        <p14:creationId xmlns:p14="http://schemas.microsoft.com/office/powerpoint/2010/main" val="3599426806"/>
      </p:ext>
    </p:extLst>
  </p:cSld>
  <p:clrMapOvr>
    <a:masterClrMapping/>
  </p:clrMapOvr>
  <mc:AlternateContent xmlns:mc="http://schemas.openxmlformats.org/markup-compatibility/2006" xmlns:p14="http://schemas.microsoft.com/office/powerpoint/2010/main">
    <mc:Choice Requires="p14">
      <p:transition spd="slow" p14:dur="2000" advTm="10368"/>
    </mc:Choice>
    <mc:Fallback xmlns="">
      <p:transition spd="slow" advTm="10368"/>
    </mc:Fallback>
  </mc:AlternateContent>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0070C0"/>
      </a:dk2>
      <a:lt2>
        <a:srgbClr val="EEECE1"/>
      </a:lt2>
      <a:accent1>
        <a:srgbClr val="FEB71A"/>
      </a:accent1>
      <a:accent2>
        <a:srgbClr val="6E81D6"/>
      </a:accent2>
      <a:accent3>
        <a:srgbClr val="705E5F"/>
      </a:accent3>
      <a:accent4>
        <a:srgbClr val="CC823D"/>
      </a:accent4>
      <a:accent5>
        <a:srgbClr val="72A7C0"/>
      </a:accent5>
      <a:accent6>
        <a:srgbClr val="BECC8D"/>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6162</TotalTime>
  <Words>829</Words>
  <Application>Microsoft Macintosh PowerPoint</Application>
  <PresentationFormat>On-screen Show (16:9)</PresentationFormat>
  <Paragraphs>92</Paragraphs>
  <Slides>25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Georgia</vt:lpstr>
      <vt:lpstr>Lucida Grande</vt:lpstr>
      <vt:lpstr>Wingdings</vt:lpstr>
      <vt:lpstr>Office Theme</vt:lpstr>
      <vt:lpstr>NLO Multijet Merging for Higgs Production Beyond the VBF Approximations, Part I</vt:lpstr>
      <vt:lpstr>References and Thanks to Collaborators… </vt:lpstr>
      <vt:lpstr>10 Years of the Higgs Boson</vt:lpstr>
      <vt:lpstr>PowerPoint Presentation</vt:lpstr>
      <vt:lpstr>PowerPoint Presentation</vt:lpstr>
      <vt:lpstr>Vector Boson Fusion (+Jet) </vt:lpstr>
      <vt:lpstr>Simulation Tools and Matrix Elements</vt:lpstr>
      <vt:lpstr>HJETS</vt:lpstr>
      <vt:lpstr>HJETS</vt:lpstr>
      <vt:lpstr>HJETS</vt:lpstr>
      <vt:lpstr>VBFNLO</vt:lpstr>
      <vt:lpstr>Herwig 7</vt:lpstr>
      <vt:lpstr>PowerPoint Presentation</vt:lpstr>
      <vt:lpstr>PowerPoint Presentation</vt:lpstr>
      <vt:lpstr>PowerPoint Presentation</vt:lpstr>
      <vt:lpstr>PowerPoint Presentation</vt:lpstr>
      <vt:lpstr>NLO Matching in Herwig 7</vt:lpstr>
      <vt:lpstr>NLO Merging in Herwig 7 </vt:lpstr>
      <vt:lpstr>NLO Merging in Herwig 7 See https://arxiv.org/pdf/1705.06700.pdf</vt:lpstr>
      <vt:lpstr>Input Parameters and Event Selection Cuts</vt:lpstr>
      <vt:lpstr>Rapidity Gap and Invariant Mass</vt:lpstr>
      <vt:lpstr>Inclusive Jet and Gap Jet Cross Section </vt:lpstr>
      <vt:lpstr>Gap Jet Activity  </vt:lpstr>
      <vt:lpstr>Transverse Momentum Spectrum (fixed scale: mh)</vt:lpstr>
      <vt:lpstr>To Be Continue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Simulating Electroweak Higgs Boson Production using Herwig 7/Hjets at Hadron Colliders</dc:title>
  <dc:creator>Figy, Terrance</dc:creator>
  <cp:lastModifiedBy>Figy, Terrance</cp:lastModifiedBy>
  <cp:revision>8</cp:revision>
  <dcterms:created xsi:type="dcterms:W3CDTF">2020-05-04T18:41:14Z</dcterms:created>
  <dcterms:modified xsi:type="dcterms:W3CDTF">2022-10-22T03:35:06Z</dcterms:modified>
</cp:coreProperties>
</file>