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15"/>
  </p:notesMasterIdLst>
  <p:handoutMasterIdLst>
    <p:handoutMasterId r:id="rId16"/>
  </p:handoutMasterIdLst>
  <p:sldIdLst>
    <p:sldId id="270" r:id="rId2"/>
    <p:sldId id="285" r:id="rId3"/>
    <p:sldId id="344" r:id="rId4"/>
    <p:sldId id="293" r:id="rId5"/>
    <p:sldId id="294" r:id="rId6"/>
    <p:sldId id="345" r:id="rId7"/>
    <p:sldId id="296" r:id="rId8"/>
    <p:sldId id="266" r:id="rId9"/>
    <p:sldId id="343" r:id="rId10"/>
    <p:sldId id="346" r:id="rId11"/>
    <p:sldId id="347" r:id="rId12"/>
    <p:sldId id="348" r:id="rId13"/>
    <p:sldId id="277" r:id="rId14"/>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2F3C"/>
    <a:srgbClr val="0F69B4"/>
    <a:srgbClr val="EB3C46"/>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35"/>
    <p:restoredTop sz="94674"/>
  </p:normalViewPr>
  <p:slideViewPr>
    <p:cSldViewPr snapToGrid="0" snapToObjects="1">
      <p:cViewPr varScale="1">
        <p:scale>
          <a:sx n="83" d="100"/>
          <a:sy n="83" d="100"/>
        </p:scale>
        <p:origin x="1042" y="-1421"/>
      </p:cViewPr>
      <p:guideLst>
        <p:guide orient="horz" pos="2160"/>
        <p:guide pos="3840"/>
      </p:guideLst>
    </p:cSldViewPr>
  </p:slideViewPr>
  <p:notesTextViewPr>
    <p:cViewPr>
      <p:scale>
        <a:sx n="1" d="1"/>
        <a:sy n="1" d="1"/>
      </p:scale>
      <p:origin x="0" y="0"/>
    </p:cViewPr>
  </p:notesTextViewPr>
  <p:notesViewPr>
    <p:cSldViewPr snapToGrid="0" snapToObjects="1">
      <p:cViewPr varScale="1">
        <p:scale>
          <a:sx n="143" d="100"/>
          <a:sy n="143" d="100"/>
        </p:scale>
        <p:origin x="3256" y="21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1D2DA91D-0868-1949-818B-98603E342B9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s-CL"/>
              <a:t>Nombre evento 2</a:t>
            </a:r>
          </a:p>
        </p:txBody>
      </p:sp>
      <p:sp>
        <p:nvSpPr>
          <p:cNvPr id="3" name="Marcador de fecha 2">
            <a:extLst>
              <a:ext uri="{FF2B5EF4-FFF2-40B4-BE49-F238E27FC236}">
                <a16:creationId xmlns:a16="http://schemas.microsoft.com/office/drawing/2014/main" id="{3F6CD258-2050-4E49-AEC2-C007243660D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CA0032B-53C8-464E-B942-D0342C3CE8AE}" type="datetimeFigureOut">
              <a:rPr lang="es-CL" smtClean="0"/>
              <a:t>11-01-2022</a:t>
            </a:fld>
            <a:endParaRPr lang="es-CL"/>
          </a:p>
        </p:txBody>
      </p:sp>
      <p:sp>
        <p:nvSpPr>
          <p:cNvPr id="4" name="Marcador de pie de página 3">
            <a:extLst>
              <a:ext uri="{FF2B5EF4-FFF2-40B4-BE49-F238E27FC236}">
                <a16:creationId xmlns:a16="http://schemas.microsoft.com/office/drawing/2014/main" id="{A9D2AFBF-17ED-6D47-8AA1-38B476D5896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5" name="Marcador de número de diapositiva 4">
            <a:extLst>
              <a:ext uri="{FF2B5EF4-FFF2-40B4-BE49-F238E27FC236}">
                <a16:creationId xmlns:a16="http://schemas.microsoft.com/office/drawing/2014/main" id="{94ED1F74-A7FB-2845-9A57-4EA044C7793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C8CCD01-9B9C-B145-8446-2475D3510327}" type="slidenum">
              <a:rPr lang="es-CL" smtClean="0"/>
              <a:t>‹Nº›</a:t>
            </a:fld>
            <a:endParaRPr lang="es-CL"/>
          </a:p>
        </p:txBody>
      </p:sp>
    </p:spTree>
    <p:extLst>
      <p:ext uri="{BB962C8B-B14F-4D97-AF65-F5344CB8AC3E}">
        <p14:creationId xmlns:p14="http://schemas.microsoft.com/office/powerpoint/2010/main" val="672537313"/>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s-CL"/>
              <a:t>Nombre evento 2</a:t>
            </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7DD4B7-6D8E-7140-99AC-71A2EF02EEB7}" type="datetimeFigureOut">
              <a:rPr lang="es-CL" smtClean="0"/>
              <a:t>11-01-2022</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4D0482-186C-8544-A56B-9F3069C11FF0}" type="slidenum">
              <a:rPr lang="es-CL" smtClean="0"/>
              <a:t>‹Nº›</a:t>
            </a:fld>
            <a:endParaRPr lang="es-CL"/>
          </a:p>
        </p:txBody>
      </p:sp>
    </p:spTree>
    <p:extLst>
      <p:ext uri="{BB962C8B-B14F-4D97-AF65-F5344CB8AC3E}">
        <p14:creationId xmlns:p14="http://schemas.microsoft.com/office/powerpoint/2010/main" val="984121264"/>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22810B1D-3A0F-4BD2-BADC-E9A44FF113D4}"/>
              </a:ext>
            </a:extLst>
          </p:cNvPr>
          <p:cNvSpPr>
            <a:spLocks noGrp="1" noChangeArrowheads="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spcBef>
                <a:spcPct val="0"/>
              </a:spcBef>
              <a:buClrTx/>
              <a:buFontTx/>
              <a:buNone/>
            </a:pPr>
            <a:fld id="{8D62D0D8-FD1A-42F7-847D-E9BB2CC450E8}" type="slidenum">
              <a:rPr lang="en-US" altLang="es-CL">
                <a:latin typeface="Calibri" panose="020F0502020204030204" pitchFamily="34" charset="0"/>
                <a:ea typeface="Bitstream Vera Sans" charset="0"/>
              </a:rPr>
              <a:pPr>
                <a:spcBef>
                  <a:spcPct val="0"/>
                </a:spcBef>
                <a:buClrTx/>
                <a:buFontTx/>
                <a:buNone/>
              </a:pPr>
              <a:t>4</a:t>
            </a:fld>
            <a:endParaRPr lang="en-US" altLang="es-CL">
              <a:latin typeface="Calibri" panose="020F0502020204030204" pitchFamily="34" charset="0"/>
              <a:ea typeface="Bitstream Vera Sans" charset="0"/>
            </a:endParaRPr>
          </a:p>
        </p:txBody>
      </p:sp>
      <p:sp>
        <p:nvSpPr>
          <p:cNvPr id="11267" name="Rectangle 2">
            <a:extLst>
              <a:ext uri="{FF2B5EF4-FFF2-40B4-BE49-F238E27FC236}">
                <a16:creationId xmlns:a16="http://schemas.microsoft.com/office/drawing/2014/main" id="{6800E965-AE36-4367-A2ED-70150E2A37F4}"/>
              </a:ext>
            </a:extLst>
          </p:cNvPr>
          <p:cNvSpPr>
            <a:spLocks noGrp="1" noRot="1" noChangeAspect="1" noChangeArrowheads="1" noTextEdit="1"/>
          </p:cNvSpPr>
          <p:nvPr>
            <p:ph type="sldImg"/>
          </p:nvPr>
        </p:nvSpPr>
        <p:spPr/>
      </p:sp>
      <p:sp>
        <p:nvSpPr>
          <p:cNvPr id="11268" name="Rectangle 3">
            <a:extLst>
              <a:ext uri="{FF2B5EF4-FFF2-40B4-BE49-F238E27FC236}">
                <a16:creationId xmlns:a16="http://schemas.microsoft.com/office/drawing/2014/main" id="{8A1125F1-5319-47D0-9C4F-81B1F02EAE45}"/>
              </a:ext>
            </a:extLst>
          </p:cNvPr>
          <p:cNvSpPr>
            <a:spLocks noGrp="1" noChangeArrowheads="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altLang="es-CL">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4BB16B7D-2C90-4A31-A1CA-D9907F2A9707}"/>
              </a:ext>
            </a:extLst>
          </p:cNvPr>
          <p:cNvSpPr>
            <a:spLocks noGrp="1" noChangeArrowheads="1"/>
          </p:cNvSpPr>
          <p:nvPr>
            <p:ph type="sldNum"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defTabSz="914400">
              <a:spcBef>
                <a:spcPct val="0"/>
              </a:spcBef>
              <a:buClrTx/>
              <a:buFontTx/>
              <a:buNone/>
            </a:pPr>
            <a:fld id="{AAD655AC-3365-463B-88C0-FE7D68267543}" type="slidenum">
              <a:rPr lang="es-ES" altLang="es-CL">
                <a:solidFill>
                  <a:schemeClr val="tx1"/>
                </a:solidFill>
                <a:latin typeface="Arial" panose="020B0604020202020204" pitchFamily="34" charset="0"/>
                <a:ea typeface="Bitstream Vera Sans" charset="0"/>
              </a:rPr>
              <a:pPr defTabSz="914400">
                <a:spcBef>
                  <a:spcPct val="0"/>
                </a:spcBef>
                <a:buClrTx/>
                <a:buFontTx/>
                <a:buNone/>
              </a:pPr>
              <a:t>5</a:t>
            </a:fld>
            <a:endParaRPr lang="es-ES" altLang="es-CL">
              <a:solidFill>
                <a:schemeClr val="tx1"/>
              </a:solidFill>
              <a:latin typeface="Arial" panose="020B0604020202020204" pitchFamily="34" charset="0"/>
              <a:ea typeface="Bitstream Vera Sans" charset="0"/>
            </a:endParaRPr>
          </a:p>
        </p:txBody>
      </p:sp>
      <p:sp>
        <p:nvSpPr>
          <p:cNvPr id="13315" name="Rectangle 2">
            <a:extLst>
              <a:ext uri="{FF2B5EF4-FFF2-40B4-BE49-F238E27FC236}">
                <a16:creationId xmlns:a16="http://schemas.microsoft.com/office/drawing/2014/main" id="{BB4915E2-EDE6-4C04-8BD9-159DF1DE9858}"/>
              </a:ext>
            </a:extLst>
          </p:cNvPr>
          <p:cNvSpPr>
            <a:spLocks noGrp="1" noRot="1" noChangeAspect="1" noChangeArrowheads="1" noTextEdit="1"/>
          </p:cNvSpPr>
          <p:nvPr>
            <p:ph type="sldImg"/>
          </p:nvPr>
        </p:nvSpPr>
        <p:spPr/>
      </p:sp>
      <p:sp>
        <p:nvSpPr>
          <p:cNvPr id="13316" name="Rectangle 3">
            <a:extLst>
              <a:ext uri="{FF2B5EF4-FFF2-40B4-BE49-F238E27FC236}">
                <a16:creationId xmlns:a16="http://schemas.microsoft.com/office/drawing/2014/main" id="{71390FAD-FDE0-4DF2-ABCC-67BA5AF83F4E}"/>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_tradnl" altLang="es-CL">
                <a:latin typeface="Times New Roman" panose="02020603050405020304" pitchFamily="18" charset="0"/>
              </a:rPr>
              <a:t>El primer lazo de control, tal ves el mas importante, es el del tonelaje (dado por la densidad y el flujo de alimentación) con el flujo de floculante, de manera de mantener una dosis constante de floculante.</a:t>
            </a:r>
          </a:p>
          <a:p>
            <a:pPr eaLnBrk="1" hangingPunct="1"/>
            <a:r>
              <a:rPr lang="es-ES_tradnl" altLang="es-CL">
                <a:latin typeface="Times New Roman" panose="02020603050405020304" pitchFamily="18" charset="0"/>
              </a:rPr>
              <a:t>También se puede tener un lazo de control de la interfase con la dosis de floculante, de manera de mantener un nivel de cama de por lo menos de 2 m ( recomendado). (recomendad solo para aplicaciones donde funciona el sensor de nivel de interfase ( Concentrado NO)</a:t>
            </a:r>
          </a:p>
          <a:p>
            <a:pPr eaLnBrk="1" hangingPunct="1"/>
            <a:r>
              <a:rPr lang="es-ES_tradnl" altLang="es-CL">
                <a:latin typeface="Times New Roman" panose="02020603050405020304" pitchFamily="18" charset="0"/>
              </a:rPr>
              <a:t>Para la descarga se recomienda ajustar el flujo de descarga por medio de la válvula de control para mantener una densidad constante.  El flujo metro también verifica que se mantenga un flujo adecuado para evitar embanques en la línea.</a:t>
            </a:r>
          </a:p>
          <a:p>
            <a:pPr eaLnBrk="1" hangingPunct="1"/>
            <a:r>
              <a:rPr lang="es-ES_tradnl" altLang="es-CL">
                <a:latin typeface="Times New Roman" panose="02020603050405020304" pitchFamily="18" charset="0"/>
              </a:rPr>
              <a:t>Opcionalmente, se puede tener un lazo de control que mantenga el equilibrio del espesador en relación al tonelaje de sólidos que entran y que salen.</a:t>
            </a:r>
            <a:endParaRPr lang="en-US" altLang="es-CL">
              <a:latin typeface="Times New Roman" panose="02020603050405020304" pitchFamily="18" charset="0"/>
            </a:endParaRPr>
          </a:p>
          <a:p>
            <a:pPr eaLnBrk="1" hangingPunct="1"/>
            <a:endParaRPr lang="en-US" altLang="es-CL">
              <a:latin typeface="Times New Roman" panose="02020603050405020304" pitchFamily="18" charset="0"/>
            </a:endParaRPr>
          </a:p>
          <a:p>
            <a:pPr eaLnBrk="1" hangingPunct="1"/>
            <a:endParaRPr lang="en-US" altLang="es-CL">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CL" altLang="es-CL"/>
              <a:t>Nombrar factores : Porcentaje de humedad / Porcentaje de sólidos / Densidad / PH </a:t>
            </a:r>
          </a:p>
        </p:txBody>
      </p:sp>
      <p:sp>
        <p:nvSpPr>
          <p:cNvPr id="29700"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entury Gothic" panose="020B0502020202020204" pitchFamily="34" charset="0"/>
                <a:cs typeface="Arial" panose="020B0604020202020204" pitchFamily="34" charset="0"/>
              </a:defRPr>
            </a:lvl1pPr>
            <a:lvl2pPr marL="742950" indent="-285750" eaLnBrk="0" hangingPunct="0">
              <a:defRPr sz="2400">
                <a:solidFill>
                  <a:schemeClr val="tx1"/>
                </a:solidFill>
                <a:latin typeface="Century Gothic" panose="020B0502020202020204" pitchFamily="34" charset="0"/>
                <a:cs typeface="Arial" panose="020B0604020202020204" pitchFamily="34" charset="0"/>
              </a:defRPr>
            </a:lvl2pPr>
            <a:lvl3pPr marL="1143000" indent="-228600" eaLnBrk="0" hangingPunct="0">
              <a:defRPr sz="2400">
                <a:solidFill>
                  <a:schemeClr val="tx1"/>
                </a:solidFill>
                <a:latin typeface="Century Gothic" panose="020B0502020202020204" pitchFamily="34" charset="0"/>
                <a:cs typeface="Arial" panose="020B0604020202020204" pitchFamily="34" charset="0"/>
              </a:defRPr>
            </a:lvl3pPr>
            <a:lvl4pPr marL="1600200" indent="-228600" eaLnBrk="0" hangingPunct="0">
              <a:defRPr sz="2400">
                <a:solidFill>
                  <a:schemeClr val="tx1"/>
                </a:solidFill>
                <a:latin typeface="Century Gothic" panose="020B0502020202020204" pitchFamily="34" charset="0"/>
                <a:cs typeface="Arial" panose="020B0604020202020204" pitchFamily="34" charset="0"/>
              </a:defRPr>
            </a:lvl4pPr>
            <a:lvl5pPr marL="2057400" indent="-228600" eaLnBrk="0" hangingPunct="0">
              <a:defRPr sz="2400">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entury Gothic" panose="020B0502020202020204" pitchFamily="34" charset="0"/>
                <a:cs typeface="Arial" panose="020B0604020202020204" pitchFamily="34" charset="0"/>
              </a:defRPr>
            </a:lvl9pPr>
          </a:lstStyle>
          <a:p>
            <a:pPr eaLnBrk="1" hangingPunct="1"/>
            <a:fld id="{71FD140F-1AB7-4318-AC0E-C84DB6145DAB}" type="slidenum">
              <a:rPr lang="es-CL" altLang="es-CL" sz="1200"/>
              <a:pPr eaLnBrk="1" hangingPunct="1"/>
              <a:t>7</a:t>
            </a:fld>
            <a:endParaRPr lang="es-CL" altLang="es-CL" sz="1200"/>
          </a:p>
        </p:txBody>
      </p:sp>
    </p:spTree>
    <p:extLst>
      <p:ext uri="{BB962C8B-B14F-4D97-AF65-F5344CB8AC3E}">
        <p14:creationId xmlns:p14="http://schemas.microsoft.com/office/powerpoint/2010/main" val="9731161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ortada">
    <p:bg>
      <p:bgPr>
        <a:solidFill>
          <a:schemeClr val="accent1"/>
        </a:solidFill>
        <a:effectLst/>
      </p:bgPr>
    </p:bg>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5F8EE784-64C1-4D44-9261-CB0C8D4D7BEA}"/>
              </a:ext>
            </a:extLst>
          </p:cNvPr>
          <p:cNvPicPr>
            <a:picLocks noChangeAspect="1"/>
          </p:cNvPicPr>
          <p:nvPr userDrawn="1"/>
        </p:nvPicPr>
        <p:blipFill>
          <a:blip r:embed="rId2"/>
          <a:stretch>
            <a:fillRect/>
          </a:stretch>
        </p:blipFill>
        <p:spPr>
          <a:xfrm>
            <a:off x="4960411" y="-494465"/>
            <a:ext cx="8334187" cy="11033603"/>
          </a:xfrm>
          <a:prstGeom prst="rect">
            <a:avLst/>
          </a:prstGeom>
        </p:spPr>
      </p:pic>
      <p:sp>
        <p:nvSpPr>
          <p:cNvPr id="2" name="Título 1">
            <a:extLst>
              <a:ext uri="{FF2B5EF4-FFF2-40B4-BE49-F238E27FC236}">
                <a16:creationId xmlns:a16="http://schemas.microsoft.com/office/drawing/2014/main" id="{D148C83B-6C28-FC40-9464-65C90B7035F0}"/>
              </a:ext>
            </a:extLst>
          </p:cNvPr>
          <p:cNvSpPr>
            <a:spLocks noGrp="1"/>
          </p:cNvSpPr>
          <p:nvPr>
            <p:ph type="ctrTitle" hasCustomPrompt="1"/>
          </p:nvPr>
        </p:nvSpPr>
        <p:spPr>
          <a:xfrm>
            <a:off x="444825" y="1602154"/>
            <a:ext cx="5080652" cy="2360247"/>
          </a:xfrm>
        </p:spPr>
        <p:txBody>
          <a:bodyPr anchor="t">
            <a:normAutofit/>
          </a:bodyPr>
          <a:lstStyle>
            <a:lvl1pPr algn="l">
              <a:defRPr sz="4400" b="1" i="0" u="none">
                <a:solidFill>
                  <a:schemeClr val="bg1"/>
                </a:solidFill>
                <a:latin typeface="+mn-lt"/>
              </a:defRPr>
            </a:lvl1pPr>
          </a:lstStyle>
          <a:p>
            <a:r>
              <a:rPr lang="es-ES" dirty="0"/>
              <a:t>Haga clic para modificar título del patrón</a:t>
            </a:r>
            <a:endParaRPr lang="es-CL" dirty="0"/>
          </a:p>
        </p:txBody>
      </p:sp>
      <p:sp>
        <p:nvSpPr>
          <p:cNvPr id="3" name="Subtítulo 2">
            <a:extLst>
              <a:ext uri="{FF2B5EF4-FFF2-40B4-BE49-F238E27FC236}">
                <a16:creationId xmlns:a16="http://schemas.microsoft.com/office/drawing/2014/main" id="{894ECB69-15F4-E247-8629-B09B8FE7ED0B}"/>
              </a:ext>
            </a:extLst>
          </p:cNvPr>
          <p:cNvSpPr>
            <a:spLocks noGrp="1"/>
          </p:cNvSpPr>
          <p:nvPr>
            <p:ph type="subTitle" idx="1" hasCustomPrompt="1"/>
          </p:nvPr>
        </p:nvSpPr>
        <p:spPr>
          <a:xfrm>
            <a:off x="468270" y="4157783"/>
            <a:ext cx="5033761" cy="742463"/>
          </a:xfrm>
        </p:spPr>
        <p:txBody>
          <a:bodyPr>
            <a:normAutofit/>
          </a:bodyPr>
          <a:lstStyle>
            <a:lvl1pPr marL="0" indent="0" algn="l">
              <a:buNone/>
              <a:defRPr sz="18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subtítulo del patrón</a:t>
            </a:r>
            <a:endParaRPr lang="es-CL" dirty="0"/>
          </a:p>
        </p:txBody>
      </p:sp>
      <p:pic>
        <p:nvPicPr>
          <p:cNvPr id="12" name="Imagen 11">
            <a:extLst>
              <a:ext uri="{FF2B5EF4-FFF2-40B4-BE49-F238E27FC236}">
                <a16:creationId xmlns:a16="http://schemas.microsoft.com/office/drawing/2014/main" id="{F8182895-35BE-2842-9E34-C24B4AE68657}"/>
              </a:ext>
            </a:extLst>
          </p:cNvPr>
          <p:cNvPicPr>
            <a:picLocks noChangeAspect="1"/>
          </p:cNvPicPr>
          <p:nvPr userDrawn="1"/>
        </p:nvPicPr>
        <p:blipFill>
          <a:blip r:embed="rId3"/>
          <a:stretch>
            <a:fillRect/>
          </a:stretch>
        </p:blipFill>
        <p:spPr>
          <a:xfrm>
            <a:off x="8148398" y="358390"/>
            <a:ext cx="3827395" cy="1442361"/>
          </a:xfrm>
          <a:prstGeom prst="rect">
            <a:avLst/>
          </a:prstGeom>
        </p:spPr>
      </p:pic>
      <p:pic>
        <p:nvPicPr>
          <p:cNvPr id="14" name="Imagen 13">
            <a:extLst>
              <a:ext uri="{FF2B5EF4-FFF2-40B4-BE49-F238E27FC236}">
                <a16:creationId xmlns:a16="http://schemas.microsoft.com/office/drawing/2014/main" id="{36D10CAE-BDE3-044A-AF39-C0BC2A46FF86}"/>
              </a:ext>
            </a:extLst>
          </p:cNvPr>
          <p:cNvPicPr>
            <a:picLocks noChangeAspect="1"/>
          </p:cNvPicPr>
          <p:nvPr userDrawn="1"/>
        </p:nvPicPr>
        <p:blipFill>
          <a:blip r:embed="rId4"/>
          <a:stretch>
            <a:fillRect/>
          </a:stretch>
        </p:blipFill>
        <p:spPr>
          <a:xfrm>
            <a:off x="448930" y="5812465"/>
            <a:ext cx="1453860" cy="703226"/>
          </a:xfrm>
          <a:prstGeom prst="rect">
            <a:avLst/>
          </a:prstGeom>
        </p:spPr>
      </p:pic>
      <p:pic>
        <p:nvPicPr>
          <p:cNvPr id="7" name="Imagen 6">
            <a:extLst>
              <a:ext uri="{FF2B5EF4-FFF2-40B4-BE49-F238E27FC236}">
                <a16:creationId xmlns:a16="http://schemas.microsoft.com/office/drawing/2014/main" id="{05A643DD-EFFC-BF48-9BEA-7013E5C4F640}"/>
              </a:ext>
            </a:extLst>
          </p:cNvPr>
          <p:cNvPicPr>
            <a:picLocks noChangeAspect="1"/>
          </p:cNvPicPr>
          <p:nvPr userDrawn="1"/>
        </p:nvPicPr>
        <p:blipFill>
          <a:blip r:embed="rId5"/>
          <a:stretch>
            <a:fillRect/>
          </a:stretch>
        </p:blipFill>
        <p:spPr>
          <a:xfrm>
            <a:off x="2267221" y="5831276"/>
            <a:ext cx="750860" cy="681057"/>
          </a:xfrm>
          <a:prstGeom prst="rect">
            <a:avLst/>
          </a:prstGeom>
        </p:spPr>
      </p:pic>
    </p:spTree>
    <p:extLst>
      <p:ext uri="{BB962C8B-B14F-4D97-AF65-F5344CB8AC3E}">
        <p14:creationId xmlns:p14="http://schemas.microsoft.com/office/powerpoint/2010/main" val="3842626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Frase destacada 6">
    <p:bg>
      <p:bgPr>
        <a:solidFill>
          <a:schemeClr val="accent6"/>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D8F444-E050-FD49-B112-329C3C2ADA4B}"/>
              </a:ext>
            </a:extLst>
          </p:cNvPr>
          <p:cNvSpPr>
            <a:spLocks noGrp="1"/>
          </p:cNvSpPr>
          <p:nvPr>
            <p:ph type="title" hasCustomPrompt="1"/>
          </p:nvPr>
        </p:nvSpPr>
        <p:spPr>
          <a:xfrm>
            <a:off x="831850" y="1709738"/>
            <a:ext cx="10515600" cy="2852737"/>
          </a:xfrm>
        </p:spPr>
        <p:txBody>
          <a:bodyPr anchor="b">
            <a:noAutofit/>
          </a:bodyPr>
          <a:lstStyle>
            <a:lvl1pPr marL="0" marR="0" indent="0" algn="l" defTabSz="914400" rtl="0" eaLnBrk="1" fontAlgn="auto" latinLnBrk="0" hangingPunct="1">
              <a:lnSpc>
                <a:spcPct val="90000"/>
              </a:lnSpc>
              <a:spcBef>
                <a:spcPct val="0"/>
              </a:spcBef>
              <a:spcAft>
                <a:spcPts val="0"/>
              </a:spcAft>
              <a:buClrTx/>
              <a:buSzTx/>
              <a:buFontTx/>
              <a:buNone/>
              <a:tabLst/>
              <a:defRPr sz="8000" b="1" i="0">
                <a:solidFill>
                  <a:schemeClr val="bg1"/>
                </a:solidFill>
                <a:latin typeface="+mn-lt"/>
              </a:defRPr>
            </a:lvl1pPr>
          </a:lstStyle>
          <a:p>
            <a:r>
              <a:rPr lang="es-ES" dirty="0"/>
              <a:t>Haga clic para escribir una frase destacada</a:t>
            </a:r>
            <a:endParaRPr lang="es-CL" dirty="0"/>
          </a:p>
        </p:txBody>
      </p:sp>
      <p:sp>
        <p:nvSpPr>
          <p:cNvPr id="3" name="Marcador de texto 2">
            <a:extLst>
              <a:ext uri="{FF2B5EF4-FFF2-40B4-BE49-F238E27FC236}">
                <a16:creationId xmlns:a16="http://schemas.microsoft.com/office/drawing/2014/main" id="{944F1D62-D889-5947-BC21-93E740BFDCE1}"/>
              </a:ext>
            </a:extLst>
          </p:cNvPr>
          <p:cNvSpPr>
            <a:spLocks noGrp="1"/>
          </p:cNvSpPr>
          <p:nvPr>
            <p:ph type="body" idx="1"/>
          </p:nvPr>
        </p:nvSpPr>
        <p:spPr>
          <a:xfrm>
            <a:off x="838200" y="4911196"/>
            <a:ext cx="10515600" cy="1176337"/>
          </a:xfrm>
        </p:spPr>
        <p:txBody>
          <a:bodyPr>
            <a:noAutofit/>
          </a:bodyPr>
          <a:lstStyle>
            <a:lvl1pPr marL="0" indent="0">
              <a:buNone/>
              <a:defRPr sz="1800" b="0" i="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dirty="0"/>
              <a:t>Editar los estilos de texto del patrón</a:t>
            </a:r>
            <a:endParaRPr lang="es-CL" dirty="0"/>
          </a:p>
        </p:txBody>
      </p:sp>
      <p:pic>
        <p:nvPicPr>
          <p:cNvPr id="4" name="Imagen 3">
            <a:extLst>
              <a:ext uri="{FF2B5EF4-FFF2-40B4-BE49-F238E27FC236}">
                <a16:creationId xmlns:a16="http://schemas.microsoft.com/office/drawing/2014/main" id="{384CEE22-83EF-FD4C-86EC-1B00B7870D17}"/>
              </a:ext>
            </a:extLst>
          </p:cNvPr>
          <p:cNvPicPr>
            <a:picLocks noChangeAspect="1"/>
          </p:cNvPicPr>
          <p:nvPr userDrawn="1"/>
        </p:nvPicPr>
        <p:blipFill>
          <a:blip r:embed="rId2"/>
          <a:srcRect/>
          <a:stretch/>
        </p:blipFill>
        <p:spPr>
          <a:xfrm>
            <a:off x="10615930" y="160316"/>
            <a:ext cx="1439509" cy="406578"/>
          </a:xfrm>
          <a:prstGeom prst="rect">
            <a:avLst/>
          </a:prstGeom>
        </p:spPr>
      </p:pic>
    </p:spTree>
    <p:extLst>
      <p:ext uri="{BB962C8B-B14F-4D97-AF65-F5344CB8AC3E}">
        <p14:creationId xmlns:p14="http://schemas.microsoft.com/office/powerpoint/2010/main" val="2594722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olo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921225-061C-C446-BD08-7D6604F989EB}"/>
              </a:ext>
            </a:extLst>
          </p:cNvPr>
          <p:cNvSpPr>
            <a:spLocks noGrp="1"/>
          </p:cNvSpPr>
          <p:nvPr>
            <p:ph type="title"/>
          </p:nvPr>
        </p:nvSpPr>
        <p:spPr/>
        <p:txBody>
          <a:bodyPr/>
          <a:lstStyle/>
          <a:p>
            <a:r>
              <a:rPr lang="es-MX"/>
              <a:t>Haz clic para modificar el estilo de título del patrón</a:t>
            </a:r>
            <a:endParaRPr lang="es-CL"/>
          </a:p>
        </p:txBody>
      </p:sp>
      <p:pic>
        <p:nvPicPr>
          <p:cNvPr id="3" name="Imagen 2">
            <a:extLst>
              <a:ext uri="{FF2B5EF4-FFF2-40B4-BE49-F238E27FC236}">
                <a16:creationId xmlns:a16="http://schemas.microsoft.com/office/drawing/2014/main" id="{7492B250-6AE9-2E4D-8B79-2B02AA32466E}"/>
              </a:ext>
            </a:extLst>
          </p:cNvPr>
          <p:cNvPicPr>
            <a:picLocks noChangeAspect="1"/>
          </p:cNvPicPr>
          <p:nvPr userDrawn="1"/>
        </p:nvPicPr>
        <p:blipFill>
          <a:blip r:embed="rId2"/>
          <a:stretch>
            <a:fillRect/>
          </a:stretch>
        </p:blipFill>
        <p:spPr>
          <a:xfrm>
            <a:off x="10615930" y="160316"/>
            <a:ext cx="1439509" cy="406579"/>
          </a:xfrm>
          <a:prstGeom prst="rect">
            <a:avLst/>
          </a:prstGeom>
        </p:spPr>
      </p:pic>
    </p:spTree>
    <p:extLst>
      <p:ext uri="{BB962C8B-B14F-4D97-AF65-F5344CB8AC3E}">
        <p14:creationId xmlns:p14="http://schemas.microsoft.com/office/powerpoint/2010/main" val="40439937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DE7C84A-0405-8741-AA47-9AE9B2F74B63}"/>
              </a:ext>
            </a:extLst>
          </p:cNvPr>
          <p:cNvPicPr>
            <a:picLocks noChangeAspect="1"/>
          </p:cNvPicPr>
          <p:nvPr userDrawn="1"/>
        </p:nvPicPr>
        <p:blipFill>
          <a:blip r:embed="rId2"/>
          <a:stretch>
            <a:fillRect/>
          </a:stretch>
        </p:blipFill>
        <p:spPr>
          <a:xfrm>
            <a:off x="10615930" y="160316"/>
            <a:ext cx="1439509" cy="406579"/>
          </a:xfrm>
          <a:prstGeom prst="rect">
            <a:avLst/>
          </a:prstGeom>
        </p:spPr>
      </p:pic>
    </p:spTree>
    <p:extLst>
      <p:ext uri="{BB962C8B-B14F-4D97-AF65-F5344CB8AC3E}">
        <p14:creationId xmlns:p14="http://schemas.microsoft.com/office/powerpoint/2010/main" val="1748529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ierre">
    <p:bg>
      <p:bgPr>
        <a:solidFill>
          <a:schemeClr val="accent1"/>
        </a:solidFill>
        <a:effectLst/>
      </p:bgPr>
    </p:bg>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5F8EE784-64C1-4D44-9261-CB0C8D4D7BEA}"/>
              </a:ext>
            </a:extLst>
          </p:cNvPr>
          <p:cNvPicPr>
            <a:picLocks noChangeAspect="1"/>
          </p:cNvPicPr>
          <p:nvPr userDrawn="1"/>
        </p:nvPicPr>
        <p:blipFill>
          <a:blip r:embed="rId2"/>
          <a:stretch>
            <a:fillRect/>
          </a:stretch>
        </p:blipFill>
        <p:spPr>
          <a:xfrm rot="14051162">
            <a:off x="-487968" y="-3799139"/>
            <a:ext cx="9538360" cy="12627804"/>
          </a:xfrm>
          <a:prstGeom prst="rect">
            <a:avLst/>
          </a:prstGeom>
        </p:spPr>
      </p:pic>
      <p:pic>
        <p:nvPicPr>
          <p:cNvPr id="12" name="Imagen 11">
            <a:extLst>
              <a:ext uri="{FF2B5EF4-FFF2-40B4-BE49-F238E27FC236}">
                <a16:creationId xmlns:a16="http://schemas.microsoft.com/office/drawing/2014/main" id="{F8182895-35BE-2842-9E34-C24B4AE68657}"/>
              </a:ext>
            </a:extLst>
          </p:cNvPr>
          <p:cNvPicPr>
            <a:picLocks noChangeAspect="1"/>
          </p:cNvPicPr>
          <p:nvPr userDrawn="1"/>
        </p:nvPicPr>
        <p:blipFill>
          <a:blip r:embed="rId3"/>
          <a:stretch>
            <a:fillRect/>
          </a:stretch>
        </p:blipFill>
        <p:spPr>
          <a:xfrm>
            <a:off x="2432414" y="2642304"/>
            <a:ext cx="4175094" cy="1573392"/>
          </a:xfrm>
          <a:prstGeom prst="rect">
            <a:avLst/>
          </a:prstGeom>
        </p:spPr>
      </p:pic>
      <p:pic>
        <p:nvPicPr>
          <p:cNvPr id="14" name="Imagen 13">
            <a:extLst>
              <a:ext uri="{FF2B5EF4-FFF2-40B4-BE49-F238E27FC236}">
                <a16:creationId xmlns:a16="http://schemas.microsoft.com/office/drawing/2014/main" id="{36D10CAE-BDE3-044A-AF39-C0BC2A46FF86}"/>
              </a:ext>
            </a:extLst>
          </p:cNvPr>
          <p:cNvPicPr>
            <a:picLocks noChangeAspect="1"/>
          </p:cNvPicPr>
          <p:nvPr userDrawn="1"/>
        </p:nvPicPr>
        <p:blipFill>
          <a:blip r:embed="rId4"/>
          <a:stretch>
            <a:fillRect/>
          </a:stretch>
        </p:blipFill>
        <p:spPr>
          <a:xfrm>
            <a:off x="7020715" y="2817223"/>
            <a:ext cx="2420650" cy="1170858"/>
          </a:xfrm>
          <a:prstGeom prst="rect">
            <a:avLst/>
          </a:prstGeom>
        </p:spPr>
      </p:pic>
    </p:spTree>
    <p:extLst>
      <p:ext uri="{BB962C8B-B14F-4D97-AF65-F5344CB8AC3E}">
        <p14:creationId xmlns:p14="http://schemas.microsoft.com/office/powerpoint/2010/main" val="2376337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Rectangle 3">
            <a:extLst>
              <a:ext uri="{FF2B5EF4-FFF2-40B4-BE49-F238E27FC236}">
                <a16:creationId xmlns:a16="http://schemas.microsoft.com/office/drawing/2014/main" id="{35B3E679-2A7E-497D-86CD-5C80D7B558BE}"/>
              </a:ext>
            </a:extLst>
          </p:cNvPr>
          <p:cNvSpPr>
            <a:spLocks noGrp="1" noChangeArrowheads="1"/>
          </p:cNvSpPr>
          <p:nvPr>
            <p:ph type="dt"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D6F226FF-56D0-4B5D-8AA0-F0877FF4C758}"/>
              </a:ext>
            </a:extLst>
          </p:cNvPr>
          <p:cNvSpPr>
            <a:spLocks noGrp="1" noChangeArrowheads="1"/>
          </p:cNvSpPr>
          <p:nvPr>
            <p:ph type="sldNum" idx="11"/>
          </p:nvPr>
        </p:nvSpPr>
        <p:spPr>
          <a:ln/>
        </p:spPr>
        <p:txBody>
          <a:bodyPr/>
          <a:lstStyle>
            <a:lvl1pPr>
              <a:defRPr/>
            </a:lvl1pPr>
          </a:lstStyle>
          <a:p>
            <a:fld id="{184A77F2-081E-4F42-A1DD-0A141C05AA49}" type="slidenum">
              <a:rPr lang="en-US" altLang="es-CL"/>
              <a:pPr/>
              <a:t>‹Nº›</a:t>
            </a:fld>
            <a:endParaRPr lang="en-US" altLang="es-CL"/>
          </a:p>
        </p:txBody>
      </p:sp>
    </p:spTree>
    <p:extLst>
      <p:ext uri="{BB962C8B-B14F-4D97-AF65-F5344CB8AC3E}">
        <p14:creationId xmlns:p14="http://schemas.microsoft.com/office/powerpoint/2010/main" val="363394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Portadill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48C83B-6C28-FC40-9464-65C90B7035F0}"/>
              </a:ext>
            </a:extLst>
          </p:cNvPr>
          <p:cNvSpPr>
            <a:spLocks noGrp="1"/>
          </p:cNvSpPr>
          <p:nvPr>
            <p:ph type="ctrTitle" hasCustomPrompt="1"/>
          </p:nvPr>
        </p:nvSpPr>
        <p:spPr>
          <a:xfrm>
            <a:off x="702733" y="2289297"/>
            <a:ext cx="8255000" cy="1854201"/>
          </a:xfrm>
        </p:spPr>
        <p:txBody>
          <a:bodyPr anchor="t">
            <a:normAutofit/>
          </a:bodyPr>
          <a:lstStyle>
            <a:lvl1pPr algn="l">
              <a:defRPr sz="5400" b="1" i="0" u="none">
                <a:solidFill>
                  <a:schemeClr val="accent1"/>
                </a:solidFill>
                <a:latin typeface="+mn-lt"/>
              </a:defRPr>
            </a:lvl1pPr>
          </a:lstStyle>
          <a:p>
            <a:r>
              <a:rPr lang="es-ES" dirty="0"/>
              <a:t>Haga clic para modificar título del patrón</a:t>
            </a:r>
            <a:endParaRPr lang="es-CL" dirty="0"/>
          </a:p>
        </p:txBody>
      </p:sp>
      <p:sp>
        <p:nvSpPr>
          <p:cNvPr id="3" name="Subtítulo 2">
            <a:extLst>
              <a:ext uri="{FF2B5EF4-FFF2-40B4-BE49-F238E27FC236}">
                <a16:creationId xmlns:a16="http://schemas.microsoft.com/office/drawing/2014/main" id="{894ECB69-15F4-E247-8629-B09B8FE7ED0B}"/>
              </a:ext>
            </a:extLst>
          </p:cNvPr>
          <p:cNvSpPr>
            <a:spLocks noGrp="1"/>
          </p:cNvSpPr>
          <p:nvPr>
            <p:ph type="subTitle" idx="1" hasCustomPrompt="1"/>
          </p:nvPr>
        </p:nvSpPr>
        <p:spPr>
          <a:xfrm>
            <a:off x="702732" y="4270498"/>
            <a:ext cx="8254999" cy="482600"/>
          </a:xfrm>
        </p:spPr>
        <p:txBody>
          <a:bodyPr>
            <a:normAutofit/>
          </a:bodyPr>
          <a:lstStyle>
            <a:lvl1pPr marL="0" indent="0" algn="l">
              <a:buNone/>
              <a:defRPr sz="1800">
                <a:solidFill>
                  <a:schemeClr val="tx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subtítulo del patrón</a:t>
            </a:r>
            <a:endParaRPr lang="es-CL" dirty="0"/>
          </a:p>
        </p:txBody>
      </p:sp>
      <p:pic>
        <p:nvPicPr>
          <p:cNvPr id="6" name="Imagen 5">
            <a:extLst>
              <a:ext uri="{FF2B5EF4-FFF2-40B4-BE49-F238E27FC236}">
                <a16:creationId xmlns:a16="http://schemas.microsoft.com/office/drawing/2014/main" id="{0565D51A-890E-6D41-999D-7AC34A690A63}"/>
              </a:ext>
            </a:extLst>
          </p:cNvPr>
          <p:cNvPicPr>
            <a:picLocks noChangeAspect="1"/>
          </p:cNvPicPr>
          <p:nvPr userDrawn="1"/>
        </p:nvPicPr>
        <p:blipFill>
          <a:blip r:embed="rId2"/>
          <a:stretch>
            <a:fillRect/>
          </a:stretch>
        </p:blipFill>
        <p:spPr>
          <a:xfrm>
            <a:off x="2892302" y="-626957"/>
            <a:ext cx="10045864" cy="10453129"/>
          </a:xfrm>
          <a:prstGeom prst="rect">
            <a:avLst/>
          </a:prstGeom>
        </p:spPr>
      </p:pic>
      <p:pic>
        <p:nvPicPr>
          <p:cNvPr id="13" name="Imagen 12">
            <a:extLst>
              <a:ext uri="{FF2B5EF4-FFF2-40B4-BE49-F238E27FC236}">
                <a16:creationId xmlns:a16="http://schemas.microsoft.com/office/drawing/2014/main" id="{F6D6D787-B983-CC44-A897-8F57A5A23018}"/>
              </a:ext>
            </a:extLst>
          </p:cNvPr>
          <p:cNvPicPr>
            <a:picLocks noChangeAspect="1"/>
          </p:cNvPicPr>
          <p:nvPr userDrawn="1"/>
        </p:nvPicPr>
        <p:blipFill>
          <a:blip r:embed="rId3"/>
          <a:stretch>
            <a:fillRect/>
          </a:stretch>
        </p:blipFill>
        <p:spPr>
          <a:xfrm>
            <a:off x="10615930" y="160316"/>
            <a:ext cx="1439509" cy="406579"/>
          </a:xfrm>
          <a:prstGeom prst="rect">
            <a:avLst/>
          </a:prstGeom>
        </p:spPr>
      </p:pic>
    </p:spTree>
    <p:extLst>
      <p:ext uri="{BB962C8B-B14F-4D97-AF65-F5344CB8AC3E}">
        <p14:creationId xmlns:p14="http://schemas.microsoft.com/office/powerpoint/2010/main" val="847050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79991D-2F2B-2C47-A9D8-D25C702C145B}"/>
              </a:ext>
            </a:extLst>
          </p:cNvPr>
          <p:cNvSpPr>
            <a:spLocks noGrp="1"/>
          </p:cNvSpPr>
          <p:nvPr>
            <p:ph type="title" hasCustomPrompt="1"/>
          </p:nvPr>
        </p:nvSpPr>
        <p:spPr/>
        <p:txBody>
          <a:bodyPr/>
          <a:lstStyle>
            <a:lvl1pPr>
              <a:defRPr>
                <a:solidFill>
                  <a:schemeClr val="accent1"/>
                </a:solidFill>
              </a:defRPr>
            </a:lvl1pPr>
          </a:lstStyle>
          <a:p>
            <a:r>
              <a:rPr lang="es-ES" dirty="0"/>
              <a:t>Haga clic para modificar el título del patrón</a:t>
            </a:r>
            <a:endParaRPr lang="es-CL" dirty="0"/>
          </a:p>
        </p:txBody>
      </p:sp>
      <p:sp>
        <p:nvSpPr>
          <p:cNvPr id="3" name="Marcador de contenido 2">
            <a:extLst>
              <a:ext uri="{FF2B5EF4-FFF2-40B4-BE49-F238E27FC236}">
                <a16:creationId xmlns:a16="http://schemas.microsoft.com/office/drawing/2014/main" id="{1B0E755B-04CA-5449-9ED2-ECA68792FCB6}"/>
              </a:ext>
            </a:extLst>
          </p:cNvPr>
          <p:cNvSpPr>
            <a:spLocks noGrp="1"/>
          </p:cNvSpPr>
          <p:nvPr>
            <p:ph idx="1"/>
          </p:nvPr>
        </p:nvSpPr>
        <p:spPr/>
        <p:txBody>
          <a:bodyPr/>
          <a:lstStyle>
            <a:lvl1pPr>
              <a:defRPr>
                <a:solidFill>
                  <a:schemeClr val="tx1"/>
                </a:solidFill>
              </a:defRPr>
            </a:lvl1pPr>
          </a:lstStyle>
          <a:p>
            <a:r>
              <a:rPr lang="es-ES"/>
              <a:t>Editar los estilos de texto del patrón
Segundo nivel
Tercer nivel
Cuarto nivel
Quinto nivel</a:t>
            </a:r>
            <a:endParaRPr lang="es-CL"/>
          </a:p>
        </p:txBody>
      </p:sp>
      <p:pic>
        <p:nvPicPr>
          <p:cNvPr id="5" name="Imagen 4">
            <a:extLst>
              <a:ext uri="{FF2B5EF4-FFF2-40B4-BE49-F238E27FC236}">
                <a16:creationId xmlns:a16="http://schemas.microsoft.com/office/drawing/2014/main" id="{DFBD3E22-5BFD-4C4E-B7AA-43E6632D3EE8}"/>
              </a:ext>
            </a:extLst>
          </p:cNvPr>
          <p:cNvPicPr>
            <a:picLocks noChangeAspect="1"/>
          </p:cNvPicPr>
          <p:nvPr userDrawn="1"/>
        </p:nvPicPr>
        <p:blipFill>
          <a:blip r:embed="rId2"/>
          <a:stretch>
            <a:fillRect/>
          </a:stretch>
        </p:blipFill>
        <p:spPr>
          <a:xfrm>
            <a:off x="10615930" y="160316"/>
            <a:ext cx="1439509" cy="406579"/>
          </a:xfrm>
          <a:prstGeom prst="rect">
            <a:avLst/>
          </a:prstGeom>
        </p:spPr>
      </p:pic>
    </p:spTree>
    <p:extLst>
      <p:ext uri="{BB962C8B-B14F-4D97-AF65-F5344CB8AC3E}">
        <p14:creationId xmlns:p14="http://schemas.microsoft.com/office/powerpoint/2010/main" val="2740165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ítulo y 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8A3E4A-A21F-8443-8E85-DCB87E5212F2}"/>
              </a:ext>
            </a:extLst>
          </p:cNvPr>
          <p:cNvSpPr>
            <a:spLocks noGrp="1"/>
          </p:cNvSpPr>
          <p:nvPr>
            <p:ph type="title" hasCustomPrompt="1"/>
          </p:nvPr>
        </p:nvSpPr>
        <p:spPr/>
        <p:txBody>
          <a:bodyPr/>
          <a:lstStyle/>
          <a:p>
            <a:r>
              <a:rPr lang="es-ES" dirty="0"/>
              <a:t>Haga clic para modificar el título del patrón</a:t>
            </a:r>
            <a:endParaRPr lang="es-CL" dirty="0"/>
          </a:p>
        </p:txBody>
      </p:sp>
      <p:sp>
        <p:nvSpPr>
          <p:cNvPr id="3" name="Marcador de contenido 2">
            <a:extLst>
              <a:ext uri="{FF2B5EF4-FFF2-40B4-BE49-F238E27FC236}">
                <a16:creationId xmlns:a16="http://schemas.microsoft.com/office/drawing/2014/main" id="{22857DC2-FE14-4D4E-B777-E87BBCF0DAC6}"/>
              </a:ext>
            </a:extLst>
          </p:cNvPr>
          <p:cNvSpPr>
            <a:spLocks noGrp="1"/>
          </p:cNvSpPr>
          <p:nvPr>
            <p:ph sz="half" idx="1"/>
          </p:nvPr>
        </p:nvSpPr>
        <p:spPr>
          <a:xfrm>
            <a:off x="838200" y="1825625"/>
            <a:ext cx="5181600" cy="4351338"/>
          </a:xfrm>
        </p:spPr>
        <p:txBody>
          <a:bodyPr/>
          <a:lstStyle/>
          <a:p>
            <a:r>
              <a:rPr lang="es-ES"/>
              <a:t>Editar los estilos de texto del patrón
Segundo nivel
Tercer nivel
Cuarto nivel
Quinto nivel</a:t>
            </a:r>
            <a:endParaRPr lang="es-CL"/>
          </a:p>
        </p:txBody>
      </p:sp>
      <p:sp>
        <p:nvSpPr>
          <p:cNvPr id="4" name="Marcador de contenido 3">
            <a:extLst>
              <a:ext uri="{FF2B5EF4-FFF2-40B4-BE49-F238E27FC236}">
                <a16:creationId xmlns:a16="http://schemas.microsoft.com/office/drawing/2014/main" id="{D1247A3C-3EE2-434C-8627-AD1B3661C31B}"/>
              </a:ext>
            </a:extLst>
          </p:cNvPr>
          <p:cNvSpPr>
            <a:spLocks noGrp="1"/>
          </p:cNvSpPr>
          <p:nvPr>
            <p:ph sz="half" idx="2"/>
          </p:nvPr>
        </p:nvSpPr>
        <p:spPr>
          <a:xfrm>
            <a:off x="6172200" y="1825625"/>
            <a:ext cx="5181600" cy="4351338"/>
          </a:xfrm>
        </p:spPr>
        <p:txBody>
          <a:bodyPr/>
          <a:lstStyle/>
          <a:p>
            <a:r>
              <a:rPr lang="es-ES"/>
              <a:t>Editar los estilos de texto del patrón
Segundo nivel
Tercer nivel
Cuarto nivel
Quinto nivel</a:t>
            </a:r>
            <a:endParaRPr lang="es-CL"/>
          </a:p>
        </p:txBody>
      </p:sp>
      <p:pic>
        <p:nvPicPr>
          <p:cNvPr id="7" name="Imagen 6">
            <a:extLst>
              <a:ext uri="{FF2B5EF4-FFF2-40B4-BE49-F238E27FC236}">
                <a16:creationId xmlns:a16="http://schemas.microsoft.com/office/drawing/2014/main" id="{5A70F204-FDE6-1245-9C91-1CCF659D8264}"/>
              </a:ext>
            </a:extLst>
          </p:cNvPr>
          <p:cNvPicPr>
            <a:picLocks noChangeAspect="1"/>
          </p:cNvPicPr>
          <p:nvPr userDrawn="1"/>
        </p:nvPicPr>
        <p:blipFill>
          <a:blip r:embed="rId2"/>
          <a:stretch>
            <a:fillRect/>
          </a:stretch>
        </p:blipFill>
        <p:spPr>
          <a:xfrm>
            <a:off x="10615930" y="160316"/>
            <a:ext cx="1439509" cy="406579"/>
          </a:xfrm>
          <a:prstGeom prst="rect">
            <a:avLst/>
          </a:prstGeom>
        </p:spPr>
      </p:pic>
    </p:spTree>
    <p:extLst>
      <p:ext uri="{BB962C8B-B14F-4D97-AF65-F5344CB8AC3E}">
        <p14:creationId xmlns:p14="http://schemas.microsoft.com/office/powerpoint/2010/main" val="1822953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Frase destacada 1">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D8F444-E050-FD49-B112-329C3C2ADA4B}"/>
              </a:ext>
            </a:extLst>
          </p:cNvPr>
          <p:cNvSpPr>
            <a:spLocks noGrp="1"/>
          </p:cNvSpPr>
          <p:nvPr>
            <p:ph type="title" hasCustomPrompt="1"/>
          </p:nvPr>
        </p:nvSpPr>
        <p:spPr>
          <a:xfrm>
            <a:off x="831850" y="1709738"/>
            <a:ext cx="10515600" cy="2852737"/>
          </a:xfrm>
        </p:spPr>
        <p:txBody>
          <a:bodyPr anchor="b">
            <a:noAutofit/>
          </a:bodyPr>
          <a:lstStyle>
            <a:lvl1pPr marL="0" marR="0" indent="0" algn="l" defTabSz="914400" rtl="0" eaLnBrk="1" fontAlgn="auto" latinLnBrk="0" hangingPunct="1">
              <a:lnSpc>
                <a:spcPct val="90000"/>
              </a:lnSpc>
              <a:spcBef>
                <a:spcPct val="0"/>
              </a:spcBef>
              <a:spcAft>
                <a:spcPts val="0"/>
              </a:spcAft>
              <a:buClrTx/>
              <a:buSzTx/>
              <a:buFontTx/>
              <a:buNone/>
              <a:tabLst/>
              <a:defRPr sz="8000" b="1" i="0">
                <a:solidFill>
                  <a:schemeClr val="bg1"/>
                </a:solidFill>
                <a:latin typeface="+mn-lt"/>
              </a:defRPr>
            </a:lvl1pPr>
          </a:lstStyle>
          <a:p>
            <a:r>
              <a:rPr lang="es-ES" dirty="0"/>
              <a:t>Haga clic para escribir una frase destacada</a:t>
            </a:r>
            <a:endParaRPr lang="es-CL" dirty="0"/>
          </a:p>
        </p:txBody>
      </p:sp>
      <p:sp>
        <p:nvSpPr>
          <p:cNvPr id="3" name="Marcador de texto 2">
            <a:extLst>
              <a:ext uri="{FF2B5EF4-FFF2-40B4-BE49-F238E27FC236}">
                <a16:creationId xmlns:a16="http://schemas.microsoft.com/office/drawing/2014/main" id="{944F1D62-D889-5947-BC21-93E740BFDCE1}"/>
              </a:ext>
            </a:extLst>
          </p:cNvPr>
          <p:cNvSpPr>
            <a:spLocks noGrp="1"/>
          </p:cNvSpPr>
          <p:nvPr>
            <p:ph type="body" idx="1"/>
          </p:nvPr>
        </p:nvSpPr>
        <p:spPr>
          <a:xfrm>
            <a:off x="838200" y="4911196"/>
            <a:ext cx="10515600" cy="1176337"/>
          </a:xfrm>
        </p:spPr>
        <p:txBody>
          <a:bodyPr>
            <a:noAutofit/>
          </a:bodyPr>
          <a:lstStyle>
            <a:lvl1pPr marL="0" indent="0">
              <a:buNone/>
              <a:defRPr sz="180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dirty="0"/>
              <a:t>Editar los estilos de texto del patrón</a:t>
            </a:r>
            <a:endParaRPr lang="es-CL" dirty="0"/>
          </a:p>
        </p:txBody>
      </p:sp>
      <p:pic>
        <p:nvPicPr>
          <p:cNvPr id="4" name="Imagen 3">
            <a:extLst>
              <a:ext uri="{FF2B5EF4-FFF2-40B4-BE49-F238E27FC236}">
                <a16:creationId xmlns:a16="http://schemas.microsoft.com/office/drawing/2014/main" id="{C3B2E9E1-C923-6E46-9134-29A27F3F986F}"/>
              </a:ext>
            </a:extLst>
          </p:cNvPr>
          <p:cNvPicPr>
            <a:picLocks noChangeAspect="1"/>
          </p:cNvPicPr>
          <p:nvPr userDrawn="1"/>
        </p:nvPicPr>
        <p:blipFill>
          <a:blip r:embed="rId2"/>
          <a:srcRect/>
          <a:stretch/>
        </p:blipFill>
        <p:spPr>
          <a:xfrm>
            <a:off x="10615930" y="160316"/>
            <a:ext cx="1439509" cy="406578"/>
          </a:xfrm>
          <a:prstGeom prst="rect">
            <a:avLst/>
          </a:prstGeom>
        </p:spPr>
      </p:pic>
    </p:spTree>
    <p:extLst>
      <p:ext uri="{BB962C8B-B14F-4D97-AF65-F5344CB8AC3E}">
        <p14:creationId xmlns:p14="http://schemas.microsoft.com/office/powerpoint/2010/main" val="3605760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Frase destacada 2">
    <p:bg>
      <p:bgPr>
        <a:solidFill>
          <a:schemeClr val="accent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D8F444-E050-FD49-B112-329C3C2ADA4B}"/>
              </a:ext>
            </a:extLst>
          </p:cNvPr>
          <p:cNvSpPr>
            <a:spLocks noGrp="1"/>
          </p:cNvSpPr>
          <p:nvPr>
            <p:ph type="title" hasCustomPrompt="1"/>
          </p:nvPr>
        </p:nvSpPr>
        <p:spPr>
          <a:xfrm>
            <a:off x="831850" y="850392"/>
            <a:ext cx="9107678" cy="3712083"/>
          </a:xfrm>
        </p:spPr>
        <p:txBody>
          <a:bodyPr anchor="b">
            <a:noAutofit/>
          </a:bodyPr>
          <a:lstStyle>
            <a:lvl1pPr marL="0" marR="0" indent="0" algn="l" defTabSz="914400" rtl="0" eaLnBrk="1" fontAlgn="auto" latinLnBrk="0" hangingPunct="1">
              <a:lnSpc>
                <a:spcPct val="90000"/>
              </a:lnSpc>
              <a:spcBef>
                <a:spcPct val="0"/>
              </a:spcBef>
              <a:spcAft>
                <a:spcPts val="0"/>
              </a:spcAft>
              <a:buClrTx/>
              <a:buSzTx/>
              <a:buFontTx/>
              <a:buNone/>
              <a:tabLst/>
              <a:defRPr sz="8000" b="1" i="0">
                <a:solidFill>
                  <a:schemeClr val="bg1"/>
                </a:solidFill>
                <a:latin typeface="+mn-lt"/>
              </a:defRPr>
            </a:lvl1pPr>
          </a:lstStyle>
          <a:p>
            <a:r>
              <a:rPr lang="es-ES" dirty="0"/>
              <a:t>Haga clic para escribir una frase destacada</a:t>
            </a:r>
            <a:endParaRPr lang="es-CL" dirty="0"/>
          </a:p>
        </p:txBody>
      </p:sp>
      <p:sp>
        <p:nvSpPr>
          <p:cNvPr id="3" name="Marcador de texto 2">
            <a:extLst>
              <a:ext uri="{FF2B5EF4-FFF2-40B4-BE49-F238E27FC236}">
                <a16:creationId xmlns:a16="http://schemas.microsoft.com/office/drawing/2014/main" id="{944F1D62-D889-5947-BC21-93E740BFDCE1}"/>
              </a:ext>
            </a:extLst>
          </p:cNvPr>
          <p:cNvSpPr>
            <a:spLocks noGrp="1"/>
          </p:cNvSpPr>
          <p:nvPr>
            <p:ph type="body" idx="1"/>
          </p:nvPr>
        </p:nvSpPr>
        <p:spPr>
          <a:xfrm>
            <a:off x="838200" y="4911196"/>
            <a:ext cx="9174480" cy="1176337"/>
          </a:xfrm>
        </p:spPr>
        <p:txBody>
          <a:bodyPr>
            <a:noAutofit/>
          </a:bodyPr>
          <a:lstStyle>
            <a:lvl1pPr marL="0" indent="0">
              <a:buNone/>
              <a:defRPr sz="1800" b="0" i="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dirty="0"/>
              <a:t>Editar los estilos de texto del patrón</a:t>
            </a:r>
            <a:endParaRPr lang="es-CL" dirty="0"/>
          </a:p>
        </p:txBody>
      </p:sp>
      <p:pic>
        <p:nvPicPr>
          <p:cNvPr id="4" name="Imagen 3">
            <a:extLst>
              <a:ext uri="{FF2B5EF4-FFF2-40B4-BE49-F238E27FC236}">
                <a16:creationId xmlns:a16="http://schemas.microsoft.com/office/drawing/2014/main" id="{0D86D9B7-2B71-CE4F-BF81-4C0B943F81BC}"/>
              </a:ext>
            </a:extLst>
          </p:cNvPr>
          <p:cNvPicPr>
            <a:picLocks noChangeAspect="1"/>
          </p:cNvPicPr>
          <p:nvPr userDrawn="1"/>
        </p:nvPicPr>
        <p:blipFill>
          <a:blip r:embed="rId2"/>
          <a:srcRect/>
          <a:stretch/>
        </p:blipFill>
        <p:spPr>
          <a:xfrm>
            <a:off x="10615930" y="160316"/>
            <a:ext cx="1439509" cy="406578"/>
          </a:xfrm>
          <a:prstGeom prst="rect">
            <a:avLst/>
          </a:prstGeom>
        </p:spPr>
      </p:pic>
    </p:spTree>
    <p:extLst>
      <p:ext uri="{BB962C8B-B14F-4D97-AF65-F5344CB8AC3E}">
        <p14:creationId xmlns:p14="http://schemas.microsoft.com/office/powerpoint/2010/main" val="2782026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Frase destacada 3">
    <p:bg>
      <p:bgPr>
        <a:solidFill>
          <a:schemeClr val="accent3"/>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D8F444-E050-FD49-B112-329C3C2ADA4B}"/>
              </a:ext>
            </a:extLst>
          </p:cNvPr>
          <p:cNvSpPr>
            <a:spLocks noGrp="1"/>
          </p:cNvSpPr>
          <p:nvPr>
            <p:ph type="title" hasCustomPrompt="1"/>
          </p:nvPr>
        </p:nvSpPr>
        <p:spPr>
          <a:xfrm>
            <a:off x="831850" y="1709738"/>
            <a:ext cx="10515600" cy="2852737"/>
          </a:xfrm>
        </p:spPr>
        <p:txBody>
          <a:bodyPr anchor="b">
            <a:noAutofit/>
          </a:bodyPr>
          <a:lstStyle>
            <a:lvl1pPr marL="0" marR="0" indent="0" algn="l" defTabSz="914400" rtl="0" eaLnBrk="1" fontAlgn="auto" latinLnBrk="0" hangingPunct="1">
              <a:lnSpc>
                <a:spcPct val="90000"/>
              </a:lnSpc>
              <a:spcBef>
                <a:spcPct val="0"/>
              </a:spcBef>
              <a:spcAft>
                <a:spcPts val="0"/>
              </a:spcAft>
              <a:buClrTx/>
              <a:buSzTx/>
              <a:buFontTx/>
              <a:buNone/>
              <a:tabLst/>
              <a:defRPr sz="8000" b="1" i="0">
                <a:solidFill>
                  <a:schemeClr val="bg1"/>
                </a:solidFill>
                <a:latin typeface="+mn-lt"/>
              </a:defRPr>
            </a:lvl1pPr>
          </a:lstStyle>
          <a:p>
            <a:r>
              <a:rPr lang="es-ES" dirty="0"/>
              <a:t>Haga clic para escribir una frase destacada</a:t>
            </a:r>
            <a:endParaRPr lang="es-CL" dirty="0"/>
          </a:p>
        </p:txBody>
      </p:sp>
      <p:sp>
        <p:nvSpPr>
          <p:cNvPr id="3" name="Marcador de texto 2">
            <a:extLst>
              <a:ext uri="{FF2B5EF4-FFF2-40B4-BE49-F238E27FC236}">
                <a16:creationId xmlns:a16="http://schemas.microsoft.com/office/drawing/2014/main" id="{944F1D62-D889-5947-BC21-93E740BFDCE1}"/>
              </a:ext>
            </a:extLst>
          </p:cNvPr>
          <p:cNvSpPr>
            <a:spLocks noGrp="1"/>
          </p:cNvSpPr>
          <p:nvPr>
            <p:ph type="body" idx="1"/>
          </p:nvPr>
        </p:nvSpPr>
        <p:spPr>
          <a:xfrm>
            <a:off x="838200" y="4911196"/>
            <a:ext cx="10515600" cy="1176337"/>
          </a:xfrm>
        </p:spPr>
        <p:txBody>
          <a:bodyPr>
            <a:noAutofit/>
          </a:bodyPr>
          <a:lstStyle>
            <a:lvl1pPr marL="0" indent="0">
              <a:buNone/>
              <a:defRPr sz="1800" b="0" i="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dirty="0"/>
              <a:t>Editar los estilos de texto del patrón</a:t>
            </a:r>
            <a:endParaRPr lang="es-CL" dirty="0"/>
          </a:p>
        </p:txBody>
      </p:sp>
      <p:pic>
        <p:nvPicPr>
          <p:cNvPr id="4" name="Imagen 3">
            <a:extLst>
              <a:ext uri="{FF2B5EF4-FFF2-40B4-BE49-F238E27FC236}">
                <a16:creationId xmlns:a16="http://schemas.microsoft.com/office/drawing/2014/main" id="{DB53FA69-DF95-1E44-AE10-20B3FC59398B}"/>
              </a:ext>
            </a:extLst>
          </p:cNvPr>
          <p:cNvPicPr>
            <a:picLocks noChangeAspect="1"/>
          </p:cNvPicPr>
          <p:nvPr userDrawn="1"/>
        </p:nvPicPr>
        <p:blipFill>
          <a:blip r:embed="rId2"/>
          <a:srcRect/>
          <a:stretch/>
        </p:blipFill>
        <p:spPr>
          <a:xfrm>
            <a:off x="10615930" y="160316"/>
            <a:ext cx="1439509" cy="406578"/>
          </a:xfrm>
          <a:prstGeom prst="rect">
            <a:avLst/>
          </a:prstGeom>
        </p:spPr>
      </p:pic>
    </p:spTree>
    <p:extLst>
      <p:ext uri="{BB962C8B-B14F-4D97-AF65-F5344CB8AC3E}">
        <p14:creationId xmlns:p14="http://schemas.microsoft.com/office/powerpoint/2010/main" val="3348360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Frase destacada 4">
    <p:bg>
      <p:bgPr>
        <a:solidFill>
          <a:schemeClr val="accent4"/>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D8F444-E050-FD49-B112-329C3C2ADA4B}"/>
              </a:ext>
            </a:extLst>
          </p:cNvPr>
          <p:cNvSpPr>
            <a:spLocks noGrp="1"/>
          </p:cNvSpPr>
          <p:nvPr>
            <p:ph type="title" hasCustomPrompt="1"/>
          </p:nvPr>
        </p:nvSpPr>
        <p:spPr>
          <a:xfrm>
            <a:off x="831850" y="1709738"/>
            <a:ext cx="9221474" cy="2852737"/>
          </a:xfrm>
        </p:spPr>
        <p:txBody>
          <a:bodyPr anchor="b">
            <a:noAutofit/>
          </a:bodyPr>
          <a:lstStyle>
            <a:lvl1pPr marL="0" marR="0" indent="0" algn="l" defTabSz="914400" rtl="0" eaLnBrk="1" fontAlgn="auto" latinLnBrk="0" hangingPunct="1">
              <a:lnSpc>
                <a:spcPct val="90000"/>
              </a:lnSpc>
              <a:spcBef>
                <a:spcPct val="0"/>
              </a:spcBef>
              <a:spcAft>
                <a:spcPts val="0"/>
              </a:spcAft>
              <a:buClrTx/>
              <a:buSzTx/>
              <a:buFontTx/>
              <a:buNone/>
              <a:tabLst/>
              <a:defRPr sz="8000" b="1" i="0">
                <a:solidFill>
                  <a:schemeClr val="accent1"/>
                </a:solidFill>
                <a:latin typeface="+mn-lt"/>
              </a:defRPr>
            </a:lvl1pPr>
          </a:lstStyle>
          <a:p>
            <a:r>
              <a:rPr lang="es-ES" dirty="0"/>
              <a:t>Haga clic para escribir una frase destacada</a:t>
            </a:r>
            <a:endParaRPr lang="es-CL" dirty="0"/>
          </a:p>
        </p:txBody>
      </p:sp>
      <p:sp>
        <p:nvSpPr>
          <p:cNvPr id="3" name="Marcador de texto 2">
            <a:extLst>
              <a:ext uri="{FF2B5EF4-FFF2-40B4-BE49-F238E27FC236}">
                <a16:creationId xmlns:a16="http://schemas.microsoft.com/office/drawing/2014/main" id="{944F1D62-D889-5947-BC21-93E740BFDCE1}"/>
              </a:ext>
            </a:extLst>
          </p:cNvPr>
          <p:cNvSpPr>
            <a:spLocks noGrp="1"/>
          </p:cNvSpPr>
          <p:nvPr>
            <p:ph type="body" idx="1"/>
          </p:nvPr>
        </p:nvSpPr>
        <p:spPr>
          <a:xfrm>
            <a:off x="838200" y="4911196"/>
            <a:ext cx="9311640" cy="1176337"/>
          </a:xfrm>
        </p:spPr>
        <p:txBody>
          <a:bodyPr>
            <a:noAutofit/>
          </a:bodyPr>
          <a:lstStyle>
            <a:lvl1pPr marL="0" indent="0">
              <a:buNone/>
              <a:defRPr sz="1800" b="0" i="0">
                <a:solidFill>
                  <a:schemeClr val="accent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dirty="0"/>
              <a:t>Editar los estilos de texto del patrón</a:t>
            </a:r>
            <a:endParaRPr lang="es-CL" dirty="0"/>
          </a:p>
        </p:txBody>
      </p:sp>
      <p:pic>
        <p:nvPicPr>
          <p:cNvPr id="4" name="Imagen 3">
            <a:extLst>
              <a:ext uri="{FF2B5EF4-FFF2-40B4-BE49-F238E27FC236}">
                <a16:creationId xmlns:a16="http://schemas.microsoft.com/office/drawing/2014/main" id="{98B2B816-791A-2043-9A40-BA4E01CE3CF8}"/>
              </a:ext>
            </a:extLst>
          </p:cNvPr>
          <p:cNvPicPr>
            <a:picLocks noChangeAspect="1"/>
          </p:cNvPicPr>
          <p:nvPr userDrawn="1"/>
        </p:nvPicPr>
        <p:blipFill>
          <a:blip r:embed="rId2"/>
          <a:srcRect/>
          <a:stretch/>
        </p:blipFill>
        <p:spPr>
          <a:xfrm>
            <a:off x="10615932" y="160316"/>
            <a:ext cx="1439505" cy="406578"/>
          </a:xfrm>
          <a:prstGeom prst="rect">
            <a:avLst/>
          </a:prstGeom>
        </p:spPr>
      </p:pic>
    </p:spTree>
    <p:extLst>
      <p:ext uri="{BB962C8B-B14F-4D97-AF65-F5344CB8AC3E}">
        <p14:creationId xmlns:p14="http://schemas.microsoft.com/office/powerpoint/2010/main" val="3896467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Frase destacada 5">
    <p:bg>
      <p:bgPr>
        <a:solidFill>
          <a:schemeClr val="accent5"/>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D8F444-E050-FD49-B112-329C3C2ADA4B}"/>
              </a:ext>
            </a:extLst>
          </p:cNvPr>
          <p:cNvSpPr>
            <a:spLocks noGrp="1"/>
          </p:cNvSpPr>
          <p:nvPr>
            <p:ph type="title" hasCustomPrompt="1"/>
          </p:nvPr>
        </p:nvSpPr>
        <p:spPr>
          <a:xfrm>
            <a:off x="831850" y="1709738"/>
            <a:ext cx="9221474" cy="2852737"/>
          </a:xfrm>
        </p:spPr>
        <p:txBody>
          <a:bodyPr anchor="b">
            <a:noAutofit/>
          </a:bodyPr>
          <a:lstStyle>
            <a:lvl1pPr marL="0" marR="0" indent="0" algn="l" defTabSz="914400" rtl="0" eaLnBrk="1" fontAlgn="auto" latinLnBrk="0" hangingPunct="1">
              <a:lnSpc>
                <a:spcPct val="90000"/>
              </a:lnSpc>
              <a:spcBef>
                <a:spcPct val="0"/>
              </a:spcBef>
              <a:spcAft>
                <a:spcPts val="0"/>
              </a:spcAft>
              <a:buClrTx/>
              <a:buSzTx/>
              <a:buFontTx/>
              <a:buNone/>
              <a:tabLst/>
              <a:defRPr sz="8000" b="1" i="0">
                <a:solidFill>
                  <a:schemeClr val="bg1"/>
                </a:solidFill>
                <a:latin typeface="+mn-lt"/>
              </a:defRPr>
            </a:lvl1pPr>
          </a:lstStyle>
          <a:p>
            <a:r>
              <a:rPr lang="es-ES" dirty="0"/>
              <a:t>Haga clic para escribir una frase destacada</a:t>
            </a:r>
            <a:endParaRPr lang="es-CL" dirty="0"/>
          </a:p>
        </p:txBody>
      </p:sp>
      <p:sp>
        <p:nvSpPr>
          <p:cNvPr id="3" name="Marcador de texto 2">
            <a:extLst>
              <a:ext uri="{FF2B5EF4-FFF2-40B4-BE49-F238E27FC236}">
                <a16:creationId xmlns:a16="http://schemas.microsoft.com/office/drawing/2014/main" id="{944F1D62-D889-5947-BC21-93E740BFDCE1}"/>
              </a:ext>
            </a:extLst>
          </p:cNvPr>
          <p:cNvSpPr>
            <a:spLocks noGrp="1"/>
          </p:cNvSpPr>
          <p:nvPr>
            <p:ph type="body" idx="1"/>
          </p:nvPr>
        </p:nvSpPr>
        <p:spPr>
          <a:xfrm>
            <a:off x="838200" y="4911196"/>
            <a:ext cx="9311640" cy="1176337"/>
          </a:xfrm>
        </p:spPr>
        <p:txBody>
          <a:bodyPr>
            <a:noAutofit/>
          </a:bodyPr>
          <a:lstStyle>
            <a:lvl1pPr marL="0" indent="0">
              <a:buNone/>
              <a:defRPr sz="1800" b="0" i="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dirty="0"/>
              <a:t>Editar los estilos de texto del patrón</a:t>
            </a:r>
            <a:endParaRPr lang="es-CL" dirty="0"/>
          </a:p>
        </p:txBody>
      </p:sp>
      <p:pic>
        <p:nvPicPr>
          <p:cNvPr id="4" name="Imagen 3">
            <a:extLst>
              <a:ext uri="{FF2B5EF4-FFF2-40B4-BE49-F238E27FC236}">
                <a16:creationId xmlns:a16="http://schemas.microsoft.com/office/drawing/2014/main" id="{92DEEC7E-8CD7-924A-88E0-A5CFC4107B56}"/>
              </a:ext>
            </a:extLst>
          </p:cNvPr>
          <p:cNvPicPr>
            <a:picLocks noChangeAspect="1"/>
          </p:cNvPicPr>
          <p:nvPr userDrawn="1"/>
        </p:nvPicPr>
        <p:blipFill>
          <a:blip r:embed="rId2"/>
          <a:srcRect/>
          <a:stretch/>
        </p:blipFill>
        <p:spPr>
          <a:xfrm>
            <a:off x="10615930" y="160316"/>
            <a:ext cx="1439509" cy="406578"/>
          </a:xfrm>
          <a:prstGeom prst="rect">
            <a:avLst/>
          </a:prstGeom>
        </p:spPr>
      </p:pic>
    </p:spTree>
    <p:extLst>
      <p:ext uri="{BB962C8B-B14F-4D97-AF65-F5344CB8AC3E}">
        <p14:creationId xmlns:p14="http://schemas.microsoft.com/office/powerpoint/2010/main" val="3006718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162435C-3B0E-774D-BA6D-16F1C9973F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CL" dirty="0"/>
          </a:p>
        </p:txBody>
      </p:sp>
      <p:sp>
        <p:nvSpPr>
          <p:cNvPr id="3" name="Marcador de texto 2">
            <a:extLst>
              <a:ext uri="{FF2B5EF4-FFF2-40B4-BE49-F238E27FC236}">
                <a16:creationId xmlns:a16="http://schemas.microsoft.com/office/drawing/2014/main" id="{0D1A94F0-D152-7945-81BB-2FA66D9111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es-ES" dirty="0"/>
              <a:t>Editar los estilos de texto del patrón
Segundo nivel
Tercer nivel
Cuarto nivel
Quinto nivel</a:t>
            </a:r>
            <a:endParaRPr lang="es-CL" dirty="0"/>
          </a:p>
        </p:txBody>
      </p:sp>
    </p:spTree>
    <p:extLst>
      <p:ext uri="{BB962C8B-B14F-4D97-AF65-F5344CB8AC3E}">
        <p14:creationId xmlns:p14="http://schemas.microsoft.com/office/powerpoint/2010/main" val="1435704327"/>
      </p:ext>
    </p:extLst>
  </p:cSld>
  <p:clrMap bg1="lt1" tx1="dk1" bg2="lt2" tx2="dk2" accent1="accent1" accent2="accent2" accent3="accent3" accent4="accent4" accent5="accent5" accent6="accent6" hlink="hlink" folHlink="folHlink"/>
  <p:sldLayoutIdLst>
    <p:sldLayoutId id="2147483692" r:id="rId1"/>
    <p:sldLayoutId id="2147483681" r:id="rId2"/>
    <p:sldLayoutId id="2147483674" r:id="rId3"/>
    <p:sldLayoutId id="2147483688" r:id="rId4"/>
    <p:sldLayoutId id="2147483683" r:id="rId5"/>
    <p:sldLayoutId id="2147483675" r:id="rId6"/>
    <p:sldLayoutId id="2147483686" r:id="rId7"/>
    <p:sldLayoutId id="2147483685" r:id="rId8"/>
    <p:sldLayoutId id="2147483689" r:id="rId9"/>
    <p:sldLayoutId id="2147483687" r:id="rId10"/>
    <p:sldLayoutId id="2147483693" r:id="rId11"/>
    <p:sldLayoutId id="2147483679" r:id="rId12"/>
    <p:sldLayoutId id="2147483694" r:id="rId13"/>
    <p:sldLayoutId id="2147483695" r:id="rId14"/>
  </p:sldLayoutIdLst>
  <p:hf sldNum="0" hdr="0" ftr="0" dt="0"/>
  <p:txStyles>
    <p:titleStyle>
      <a:lvl1pPr algn="l" defTabSz="914400" rtl="0" eaLnBrk="1" latinLnBrk="0" hangingPunct="1">
        <a:lnSpc>
          <a:spcPct val="90000"/>
        </a:lnSpc>
        <a:spcBef>
          <a:spcPct val="0"/>
        </a:spcBef>
        <a:buNone/>
        <a:defRPr sz="3600" b="1" kern="1200">
          <a:solidFill>
            <a:schemeClr val="accent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notesSlide" Target="../notesSlides/notesSlide1.xml"/><Relationship Id="rId7" Type="http://schemas.openxmlformats.org/officeDocument/2006/relationships/image" Target="../media/image20.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9.emf"/><Relationship Id="rId5" Type="http://schemas.openxmlformats.org/officeDocument/2006/relationships/image" Target="../media/image18.png"/><Relationship Id="rId10" Type="http://schemas.openxmlformats.org/officeDocument/2006/relationships/image" Target="../media/image16.png"/><Relationship Id="rId4" Type="http://schemas.openxmlformats.org/officeDocument/2006/relationships/image" Target="../media/image17.png"/><Relationship Id="rId9"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31.jpeg"/><Relationship Id="rId5" Type="http://schemas.microsoft.com/office/2007/relationships/hdphoto" Target="../media/hdphoto1.wdp"/><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C6E580-668D-574A-838D-7CEF4E511598}"/>
              </a:ext>
            </a:extLst>
          </p:cNvPr>
          <p:cNvSpPr>
            <a:spLocks noGrp="1"/>
          </p:cNvSpPr>
          <p:nvPr>
            <p:ph type="ctrTitle"/>
          </p:nvPr>
        </p:nvSpPr>
        <p:spPr>
          <a:xfrm>
            <a:off x="444824" y="1602154"/>
            <a:ext cx="6616375" cy="2360247"/>
          </a:xfrm>
        </p:spPr>
        <p:txBody>
          <a:bodyPr>
            <a:normAutofit/>
          </a:bodyPr>
          <a:lstStyle/>
          <a:p>
            <a:r>
              <a:rPr lang="es-CL" dirty="0"/>
              <a:t>Densímetro nuclear con aplicaciones en minería</a:t>
            </a:r>
          </a:p>
        </p:txBody>
      </p:sp>
      <p:sp>
        <p:nvSpPr>
          <p:cNvPr id="3" name="Subtítulo 2">
            <a:extLst>
              <a:ext uri="{FF2B5EF4-FFF2-40B4-BE49-F238E27FC236}">
                <a16:creationId xmlns:a16="http://schemas.microsoft.com/office/drawing/2014/main" id="{679F1EAB-4D86-8040-8BEF-79D139A34BC8}"/>
              </a:ext>
            </a:extLst>
          </p:cNvPr>
          <p:cNvSpPr>
            <a:spLocks noGrp="1"/>
          </p:cNvSpPr>
          <p:nvPr>
            <p:ph type="subTitle" idx="1"/>
          </p:nvPr>
        </p:nvSpPr>
        <p:spPr/>
        <p:txBody>
          <a:bodyPr>
            <a:normAutofit/>
          </a:bodyPr>
          <a:lstStyle/>
          <a:p>
            <a:r>
              <a:rPr lang="es-CL" sz="1600" dirty="0"/>
              <a:t>Jefe de proyecto: René Ríos</a:t>
            </a:r>
          </a:p>
        </p:txBody>
      </p:sp>
    </p:spTree>
    <p:extLst>
      <p:ext uri="{BB962C8B-B14F-4D97-AF65-F5344CB8AC3E}">
        <p14:creationId xmlns:p14="http://schemas.microsoft.com/office/powerpoint/2010/main" val="2888148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746CBA3-C17F-425F-85CE-51A5CF8EA7C8}"/>
              </a:ext>
            </a:extLst>
          </p:cNvPr>
          <p:cNvSpPr>
            <a:spLocks noGrp="1"/>
          </p:cNvSpPr>
          <p:nvPr>
            <p:ph idx="1"/>
          </p:nvPr>
        </p:nvSpPr>
        <p:spPr>
          <a:xfrm>
            <a:off x="593693" y="302966"/>
            <a:ext cx="11004613" cy="6555033"/>
          </a:xfrm>
        </p:spPr>
        <p:txBody>
          <a:bodyPr numCol="2">
            <a:normAutofit/>
          </a:bodyPr>
          <a:lstStyle/>
          <a:p>
            <a:pPr marL="0" indent="0" algn="just">
              <a:spcAft>
                <a:spcPts val="600"/>
              </a:spcAft>
              <a:buNone/>
            </a:pPr>
            <a:r>
              <a:rPr lang="es-ES" sz="1200" b="1" dirty="0">
                <a:effectLst/>
                <a:latin typeface="Calibri" panose="020F0502020204030204" pitchFamily="34" charset="0"/>
                <a:ea typeface="Times New Roman" panose="02020603050405020304" pitchFamily="18" charset="0"/>
                <a:cs typeface="Times New Roman (Cuerpo en alfa"/>
              </a:rPr>
              <a:t>0.     Inicio de Proyecto (Dic. 2021 – Ene. 2022):</a:t>
            </a:r>
          </a:p>
          <a:p>
            <a:pPr lvl="1" algn="just">
              <a:spcAft>
                <a:spcPts val="600"/>
              </a:spcAft>
            </a:pPr>
            <a:r>
              <a:rPr lang="es-ES" sz="1200" dirty="0">
                <a:latin typeface="Calibri" panose="020F0502020204030204" pitchFamily="34" charset="0"/>
                <a:ea typeface="Times New Roman" panose="02020603050405020304" pitchFamily="18" charset="0"/>
                <a:cs typeface="Times New Roman (Cuerpo en alfa"/>
              </a:rPr>
              <a:t>Perfiles para equipo de trabajo – Dic 2021</a:t>
            </a:r>
          </a:p>
          <a:p>
            <a:pPr lvl="1" algn="just">
              <a:spcAft>
                <a:spcPts val="600"/>
              </a:spcAft>
            </a:pPr>
            <a:r>
              <a:rPr lang="es-ES" sz="1200" dirty="0">
                <a:latin typeface="Calibri" panose="020F0502020204030204" pitchFamily="34" charset="0"/>
                <a:ea typeface="Times New Roman" panose="02020603050405020304" pitchFamily="18" charset="0"/>
                <a:cs typeface="Times New Roman (Cuerpo en alfa"/>
              </a:rPr>
              <a:t>Levantar propuestas a diversas áreas – Ene 2022</a:t>
            </a:r>
          </a:p>
          <a:p>
            <a:pPr lvl="1" algn="just">
              <a:spcAft>
                <a:spcPts val="600"/>
              </a:spcAft>
            </a:pPr>
            <a:r>
              <a:rPr lang="es-ES" sz="1200" dirty="0">
                <a:latin typeface="Calibri" panose="020F0502020204030204" pitchFamily="34" charset="0"/>
                <a:ea typeface="Times New Roman" panose="02020603050405020304" pitchFamily="18" charset="0"/>
                <a:cs typeface="Times New Roman (Cuerpo en alfa"/>
              </a:rPr>
              <a:t>Inventario, recopilación de información previa  – Ene 2022</a:t>
            </a:r>
            <a:endParaRPr lang="es-ES" sz="1200" b="1" dirty="0">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200" b="1" dirty="0">
                <a:effectLst/>
                <a:latin typeface="Calibri" panose="020F0502020204030204" pitchFamily="34" charset="0"/>
                <a:ea typeface="Times New Roman" panose="02020603050405020304" pitchFamily="18" charset="0"/>
                <a:cs typeface="Times New Roman (Cuerpo en alfa"/>
              </a:rPr>
              <a:t>Mecanizado y montaje</a:t>
            </a:r>
          </a:p>
          <a:p>
            <a:pPr lvl="1">
              <a:spcAft>
                <a:spcPts val="600"/>
              </a:spcAft>
            </a:pPr>
            <a:r>
              <a:rPr lang="es-ES" sz="1200" dirty="0">
                <a:latin typeface="Calibri" panose="020F0502020204030204" pitchFamily="34" charset="0"/>
                <a:ea typeface="Times New Roman" panose="02020603050405020304" pitchFamily="18" charset="0"/>
                <a:cs typeface="Times New Roman (Cuerpo en alfa"/>
              </a:rPr>
              <a:t>Revisión de CAD de prototipo existente – Ene 2022</a:t>
            </a:r>
          </a:p>
          <a:p>
            <a:pPr lvl="1">
              <a:spcAft>
                <a:spcPts val="600"/>
              </a:spcAft>
            </a:pPr>
            <a:r>
              <a:rPr lang="es-ES" sz="1200" dirty="0">
                <a:latin typeface="Calibri" panose="020F0502020204030204" pitchFamily="34" charset="0"/>
                <a:ea typeface="Times New Roman" panose="02020603050405020304" pitchFamily="18" charset="0"/>
                <a:cs typeface="Times New Roman (Cuerpo en alfa"/>
              </a:rPr>
              <a:t>Montaje de prototipo actual y revisión de partes faltantes – Mar 2022</a:t>
            </a:r>
          </a:p>
          <a:p>
            <a:pPr lvl="1">
              <a:spcAft>
                <a:spcPts val="600"/>
              </a:spcAft>
            </a:pPr>
            <a:r>
              <a:rPr lang="es-ES" sz="1200" dirty="0">
                <a:latin typeface="Calibri" panose="020F0502020204030204" pitchFamily="34" charset="0"/>
                <a:ea typeface="Times New Roman" panose="02020603050405020304" pitchFamily="18" charset="0"/>
                <a:cs typeface="Times New Roman (Cuerpo en alfa"/>
              </a:rPr>
              <a:t>Selección y adquisición de partes faltantes, conectores, </a:t>
            </a:r>
            <a:r>
              <a:rPr lang="es-ES" sz="1200" dirty="0" err="1">
                <a:latin typeface="Calibri" panose="020F0502020204030204" pitchFamily="34" charset="0"/>
                <a:ea typeface="Times New Roman" panose="02020603050405020304" pitchFamily="18" charset="0"/>
                <a:cs typeface="Times New Roman (Cuerpo en alfa"/>
              </a:rPr>
              <a:t>etc</a:t>
            </a:r>
            <a:r>
              <a:rPr lang="es-ES" sz="1200" dirty="0">
                <a:latin typeface="Calibri" panose="020F0502020204030204" pitchFamily="34" charset="0"/>
                <a:ea typeface="Times New Roman" panose="02020603050405020304" pitchFamily="18" charset="0"/>
                <a:cs typeface="Times New Roman (Cuerpo en alfa"/>
              </a:rPr>
              <a:t> – Mar 2022</a:t>
            </a:r>
          </a:p>
          <a:p>
            <a:pPr lvl="1">
              <a:spcAft>
                <a:spcPts val="600"/>
              </a:spcAft>
            </a:pPr>
            <a:r>
              <a:rPr lang="es-ES" sz="1200" dirty="0">
                <a:latin typeface="Calibri" panose="020F0502020204030204" pitchFamily="34" charset="0"/>
                <a:ea typeface="Times New Roman" panose="02020603050405020304" pitchFamily="18" charset="0"/>
                <a:cs typeface="Times New Roman (Cuerpo en alfa"/>
              </a:rPr>
              <a:t>Montaje final de detector – Abr 2022</a:t>
            </a:r>
            <a:endParaRPr lang="es-ES" sz="1200" dirty="0">
              <a:effectLst/>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200" b="1" dirty="0">
                <a:effectLst/>
                <a:latin typeface="Calibri" panose="020F0502020204030204" pitchFamily="34" charset="0"/>
                <a:ea typeface="Times New Roman" panose="02020603050405020304" pitchFamily="18" charset="0"/>
                <a:cs typeface="Times New Roman (Cuerpo en alfa"/>
              </a:rPr>
              <a:t>Fabricación de electrónica</a:t>
            </a:r>
          </a:p>
          <a:p>
            <a:pPr lvl="1">
              <a:spcAft>
                <a:spcPts val="600"/>
              </a:spcAft>
            </a:pPr>
            <a:r>
              <a:rPr lang="es-ES" sz="1200" dirty="0">
                <a:effectLst/>
                <a:latin typeface="Calibri" panose="020F0502020204030204" pitchFamily="34" charset="0"/>
                <a:ea typeface="Times New Roman" panose="02020603050405020304" pitchFamily="18" charset="0"/>
                <a:cs typeface="Times New Roman (Cuerpo en alfa"/>
              </a:rPr>
              <a:t>Revisión de diseños de PCB existentes – Ene 2022</a:t>
            </a:r>
          </a:p>
          <a:p>
            <a:pPr lvl="1">
              <a:spcAft>
                <a:spcPts val="600"/>
              </a:spcAft>
            </a:pPr>
            <a:r>
              <a:rPr lang="es-ES" sz="1200" dirty="0">
                <a:effectLst/>
                <a:latin typeface="Calibri" panose="020F0502020204030204" pitchFamily="34" charset="0"/>
                <a:ea typeface="Times New Roman" panose="02020603050405020304" pitchFamily="18" charset="0"/>
                <a:cs typeface="Times New Roman (Cuerpo en alfa"/>
              </a:rPr>
              <a:t>Fabricación de PCB – Mar 2022</a:t>
            </a:r>
          </a:p>
          <a:p>
            <a:pPr lvl="1">
              <a:spcAft>
                <a:spcPts val="600"/>
              </a:spcAft>
            </a:pPr>
            <a:r>
              <a:rPr lang="es-ES" sz="1200" dirty="0">
                <a:effectLst/>
                <a:latin typeface="Calibri" panose="020F0502020204030204" pitchFamily="34" charset="0"/>
                <a:ea typeface="Times New Roman" panose="02020603050405020304" pitchFamily="18" charset="0"/>
                <a:cs typeface="Times New Roman (Cuerpo en alfa"/>
              </a:rPr>
              <a:t>Montaje y prueba de PCB en equipo – Abr 2022</a:t>
            </a:r>
          </a:p>
          <a:p>
            <a:pPr lvl="1">
              <a:spcAft>
                <a:spcPts val="600"/>
              </a:spcAft>
            </a:pPr>
            <a:r>
              <a:rPr lang="es-ES" sz="1200" dirty="0">
                <a:latin typeface="Calibri" panose="020F0502020204030204" pitchFamily="34" charset="0"/>
                <a:ea typeface="Times New Roman" panose="02020603050405020304" pitchFamily="18" charset="0"/>
                <a:cs typeface="Times New Roman (Cuerpo en alfa"/>
              </a:rPr>
              <a:t>Selección y compra de Placa de Desarrollo – Abr 2022</a:t>
            </a:r>
            <a:endParaRPr lang="es-ES" sz="1200" dirty="0">
              <a:effectLst/>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200" b="1" dirty="0">
                <a:effectLst/>
                <a:latin typeface="Calibri" panose="020F0502020204030204" pitchFamily="34" charset="0"/>
                <a:ea typeface="Times New Roman" panose="02020603050405020304" pitchFamily="18" charset="0"/>
                <a:cs typeface="Times New Roman (Cuerpo en alfa"/>
              </a:rPr>
              <a:t>Calibración de electrónica</a:t>
            </a:r>
          </a:p>
          <a:p>
            <a:pPr lvl="1">
              <a:spcAft>
                <a:spcPts val="600"/>
              </a:spcAft>
            </a:pPr>
            <a:r>
              <a:rPr lang="es-CL" sz="1200" dirty="0">
                <a:effectLst/>
                <a:latin typeface="Calibri" panose="020F0502020204030204" pitchFamily="34" charset="0"/>
                <a:ea typeface="Times New Roman" panose="02020603050405020304" pitchFamily="18" charset="0"/>
                <a:cs typeface="Times New Roman (Cuerpo en alfa"/>
              </a:rPr>
              <a:t>Pruebas y calibración de PMT con fuentes radiactivas – May 2022</a:t>
            </a:r>
          </a:p>
          <a:p>
            <a:pPr lvl="1">
              <a:spcAft>
                <a:spcPts val="600"/>
              </a:spcAft>
            </a:pPr>
            <a:r>
              <a:rPr lang="es-CL" sz="1200" dirty="0">
                <a:effectLst/>
                <a:latin typeface="Calibri" panose="020F0502020204030204" pitchFamily="34" charset="0"/>
                <a:ea typeface="Times New Roman" panose="02020603050405020304" pitchFamily="18" charset="0"/>
                <a:cs typeface="Times New Roman (Cuerpo en alfa"/>
              </a:rPr>
              <a:t>Revisión y </a:t>
            </a:r>
            <a:r>
              <a:rPr lang="es-CL" sz="1200" dirty="0">
                <a:latin typeface="Calibri" panose="020F0502020204030204" pitchFamily="34" charset="0"/>
                <a:ea typeface="Times New Roman" panose="02020603050405020304" pitchFamily="18" charset="0"/>
                <a:cs typeface="Times New Roman (Cuerpo en alfa"/>
              </a:rPr>
              <a:t>prueba </a:t>
            </a:r>
            <a:r>
              <a:rPr lang="es-CL" sz="1200" dirty="0">
                <a:effectLst/>
                <a:latin typeface="Calibri" panose="020F0502020204030204" pitchFamily="34" charset="0"/>
                <a:ea typeface="Times New Roman" panose="02020603050405020304" pitchFamily="18" charset="0"/>
                <a:cs typeface="Times New Roman (Cuerpo en alfa"/>
              </a:rPr>
              <a:t>de fuente de HV – Jun 2022</a:t>
            </a:r>
          </a:p>
          <a:p>
            <a:pPr marL="342900" indent="-342900">
              <a:spcAft>
                <a:spcPts val="600"/>
              </a:spcAft>
              <a:buFont typeface="+mj-lt"/>
              <a:buAutoNum type="arabicPeriod"/>
            </a:pPr>
            <a:r>
              <a:rPr lang="es-ES" sz="1200" b="1" dirty="0">
                <a:effectLst/>
                <a:latin typeface="Calibri" panose="020F0502020204030204" pitchFamily="34" charset="0"/>
                <a:ea typeface="Times New Roman" panose="02020603050405020304" pitchFamily="18" charset="0"/>
                <a:cs typeface="Times New Roman (Cuerpo en alfa"/>
              </a:rPr>
              <a:t>Intercomunicación de elementos</a:t>
            </a:r>
          </a:p>
          <a:p>
            <a:pPr lvl="1">
              <a:spcAft>
                <a:spcPts val="600"/>
              </a:spcAft>
            </a:pPr>
            <a:r>
              <a:rPr lang="es-CL" sz="1200" dirty="0">
                <a:effectLst/>
                <a:latin typeface="Calibri" panose="020F0502020204030204" pitchFamily="34" charset="0"/>
                <a:ea typeface="Times New Roman" panose="02020603050405020304" pitchFamily="18" charset="0"/>
                <a:cs typeface="Times New Roman (Cuerpo en alfa"/>
              </a:rPr>
              <a:t>Verificación de coincidencia con </a:t>
            </a:r>
            <a:r>
              <a:rPr lang="es-CL" sz="1200" dirty="0" err="1">
                <a:effectLst/>
                <a:latin typeface="Calibri" panose="020F0502020204030204" pitchFamily="34" charset="0"/>
                <a:ea typeface="Times New Roman" panose="02020603050405020304" pitchFamily="18" charset="0"/>
                <a:cs typeface="Times New Roman (Cuerpo en alfa"/>
              </a:rPr>
              <a:t>Digitizer</a:t>
            </a:r>
            <a:r>
              <a:rPr lang="es-CL" sz="1200" dirty="0">
                <a:effectLst/>
                <a:latin typeface="Calibri" panose="020F0502020204030204" pitchFamily="34" charset="0"/>
                <a:ea typeface="Times New Roman" panose="02020603050405020304" pitchFamily="18" charset="0"/>
                <a:cs typeface="Times New Roman (Cuerpo en alfa"/>
              </a:rPr>
              <a:t> – Jun 2022</a:t>
            </a:r>
          </a:p>
          <a:p>
            <a:pPr lvl="1">
              <a:spcAft>
                <a:spcPts val="600"/>
              </a:spcAft>
            </a:pPr>
            <a:r>
              <a:rPr lang="es-CL" sz="1200" dirty="0">
                <a:latin typeface="Calibri" panose="020F0502020204030204" pitchFamily="34" charset="0"/>
                <a:ea typeface="Times New Roman" panose="02020603050405020304" pitchFamily="18" charset="0"/>
                <a:cs typeface="Times New Roman (Cuerpo en alfa"/>
              </a:rPr>
              <a:t>Control de </a:t>
            </a:r>
            <a:r>
              <a:rPr lang="es-CL" sz="1200" dirty="0" err="1">
                <a:latin typeface="Calibri" panose="020F0502020204030204" pitchFamily="34" charset="0"/>
                <a:ea typeface="Times New Roman" panose="02020603050405020304" pitchFamily="18" charset="0"/>
                <a:cs typeface="Times New Roman (Cuerpo en alfa"/>
              </a:rPr>
              <a:t>Digitizer</a:t>
            </a:r>
            <a:r>
              <a:rPr lang="es-CL" sz="1200" dirty="0">
                <a:latin typeface="Calibri" panose="020F0502020204030204" pitchFamily="34" charset="0"/>
                <a:ea typeface="Times New Roman" panose="02020603050405020304" pitchFamily="18" charset="0"/>
                <a:cs typeface="Times New Roman (Cuerpo en alfa"/>
              </a:rPr>
              <a:t> mediante Placa de Desarrollo – Jul 2022</a:t>
            </a:r>
            <a:endParaRPr lang="es-CL" sz="1200" dirty="0">
              <a:effectLst/>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200" b="1" dirty="0">
                <a:effectLst/>
                <a:latin typeface="Calibri" panose="020F0502020204030204" pitchFamily="34" charset="0"/>
                <a:ea typeface="Times New Roman" panose="02020603050405020304" pitchFamily="18" charset="0"/>
                <a:cs typeface="Times New Roman (Cuerpo en alfa"/>
              </a:rPr>
              <a:t>Implementación de protocolos</a:t>
            </a:r>
          </a:p>
          <a:p>
            <a:pPr lvl="1">
              <a:spcAft>
                <a:spcPts val="600"/>
              </a:spcAft>
            </a:pPr>
            <a:r>
              <a:rPr lang="es-ES" sz="1200" dirty="0">
                <a:latin typeface="Calibri" panose="020F0502020204030204" pitchFamily="34" charset="0"/>
                <a:ea typeface="Times New Roman" panose="02020603050405020304" pitchFamily="18" charset="0"/>
                <a:cs typeface="Times New Roman (Cuerpo en alfa"/>
              </a:rPr>
              <a:t>Recopilación de códigos antiguos – Mar 2022</a:t>
            </a:r>
          </a:p>
          <a:p>
            <a:pPr lvl="1">
              <a:spcAft>
                <a:spcPts val="600"/>
              </a:spcAft>
            </a:pPr>
            <a:r>
              <a:rPr lang="es-ES" sz="1200" dirty="0">
                <a:effectLst/>
                <a:latin typeface="Calibri" panose="020F0502020204030204" pitchFamily="34" charset="0"/>
                <a:ea typeface="Times New Roman" panose="02020603050405020304" pitchFamily="18" charset="0"/>
                <a:cs typeface="Times New Roman (Cuerpo en alfa"/>
              </a:rPr>
              <a:t>Verificación de 4-20 mA – Mar 2022</a:t>
            </a:r>
          </a:p>
          <a:p>
            <a:pPr lvl="1">
              <a:spcAft>
                <a:spcPts val="600"/>
              </a:spcAft>
            </a:pPr>
            <a:r>
              <a:rPr lang="es-ES" sz="1200" dirty="0">
                <a:latin typeface="Calibri" panose="020F0502020204030204" pitchFamily="34" charset="0"/>
                <a:ea typeface="Times New Roman" panose="02020603050405020304" pitchFamily="18" charset="0"/>
                <a:cs typeface="Times New Roman (Cuerpo en alfa"/>
              </a:rPr>
              <a:t>Verificación de HART – Jul 2022</a:t>
            </a:r>
          </a:p>
          <a:p>
            <a:pPr lvl="1">
              <a:spcAft>
                <a:spcPts val="600"/>
              </a:spcAft>
            </a:pPr>
            <a:r>
              <a:rPr lang="es-ES" sz="1200" dirty="0">
                <a:effectLst/>
                <a:latin typeface="Calibri" panose="020F0502020204030204" pitchFamily="34" charset="0"/>
                <a:ea typeface="Times New Roman" panose="02020603050405020304" pitchFamily="18" charset="0"/>
                <a:cs typeface="Times New Roman (Cuerpo en alfa"/>
              </a:rPr>
              <a:t>Verificación de </a:t>
            </a:r>
            <a:r>
              <a:rPr lang="es-ES" sz="1200" dirty="0" err="1">
                <a:effectLst/>
                <a:latin typeface="Calibri" panose="020F0502020204030204" pitchFamily="34" charset="0"/>
                <a:ea typeface="Times New Roman" panose="02020603050405020304" pitchFamily="18" charset="0"/>
                <a:cs typeface="Times New Roman (Cuerpo en alfa"/>
              </a:rPr>
              <a:t>Profibus</a:t>
            </a:r>
            <a:r>
              <a:rPr lang="es-ES" sz="1200" dirty="0">
                <a:effectLst/>
                <a:latin typeface="Calibri" panose="020F0502020204030204" pitchFamily="34" charset="0"/>
                <a:ea typeface="Times New Roman" panose="02020603050405020304" pitchFamily="18" charset="0"/>
                <a:cs typeface="Times New Roman (Cuerpo en alfa"/>
              </a:rPr>
              <a:t> – </a:t>
            </a:r>
            <a:r>
              <a:rPr lang="es-ES" sz="1200" dirty="0" err="1">
                <a:effectLst/>
                <a:latin typeface="Calibri" panose="020F0502020204030204" pitchFamily="34" charset="0"/>
                <a:ea typeface="Times New Roman" panose="02020603050405020304" pitchFamily="18" charset="0"/>
                <a:cs typeface="Times New Roman (Cuerpo en alfa"/>
              </a:rPr>
              <a:t>Ago</a:t>
            </a:r>
            <a:r>
              <a:rPr lang="es-ES" sz="1200" dirty="0">
                <a:effectLst/>
                <a:latin typeface="Calibri" panose="020F0502020204030204" pitchFamily="34" charset="0"/>
                <a:ea typeface="Times New Roman" panose="02020603050405020304" pitchFamily="18" charset="0"/>
                <a:cs typeface="Times New Roman (Cuerpo en alfa"/>
              </a:rPr>
              <a:t> 2022</a:t>
            </a:r>
          </a:p>
          <a:p>
            <a:pPr marL="342900" indent="-342900">
              <a:spcAft>
                <a:spcPts val="600"/>
              </a:spcAft>
              <a:buFont typeface="+mj-lt"/>
              <a:buAutoNum type="arabicPeriod"/>
            </a:pPr>
            <a:r>
              <a:rPr lang="es-ES" sz="1200" b="1" dirty="0">
                <a:effectLst/>
                <a:latin typeface="Calibri" panose="020F0502020204030204" pitchFamily="34" charset="0"/>
                <a:ea typeface="Times New Roman" panose="02020603050405020304" pitchFamily="18" charset="0"/>
                <a:cs typeface="Times New Roman (Cuerpo en alfa"/>
              </a:rPr>
              <a:t>Realizar pruebas de laboratorio</a:t>
            </a:r>
          </a:p>
          <a:p>
            <a:pPr lvl="1">
              <a:spcAft>
                <a:spcPts val="600"/>
              </a:spcAft>
            </a:pPr>
            <a:r>
              <a:rPr lang="es-ES" sz="1200" dirty="0">
                <a:effectLst/>
                <a:latin typeface="Calibri" panose="020F0502020204030204" pitchFamily="34" charset="0"/>
                <a:ea typeface="Times New Roman" panose="02020603050405020304" pitchFamily="18" charset="0"/>
                <a:cs typeface="Times New Roman (Cuerpo en alfa"/>
              </a:rPr>
              <a:t>Medición y calibración de equipo con “agua” y tubería – </a:t>
            </a:r>
            <a:r>
              <a:rPr lang="es-ES" sz="1200" dirty="0" err="1">
                <a:effectLst/>
                <a:latin typeface="Calibri" panose="020F0502020204030204" pitchFamily="34" charset="0"/>
                <a:ea typeface="Times New Roman" panose="02020603050405020304" pitchFamily="18" charset="0"/>
                <a:cs typeface="Times New Roman (Cuerpo en alfa"/>
              </a:rPr>
              <a:t>Ago</a:t>
            </a:r>
            <a:r>
              <a:rPr lang="es-ES" sz="1200" dirty="0">
                <a:effectLst/>
                <a:latin typeface="Calibri" panose="020F0502020204030204" pitchFamily="34" charset="0"/>
                <a:ea typeface="Times New Roman" panose="02020603050405020304" pitchFamily="18" charset="0"/>
                <a:cs typeface="Times New Roman (Cuerpo en alfa"/>
              </a:rPr>
              <a:t> 2022</a:t>
            </a:r>
          </a:p>
          <a:p>
            <a:pPr lvl="1">
              <a:spcAft>
                <a:spcPts val="600"/>
              </a:spcAft>
            </a:pPr>
            <a:r>
              <a:rPr lang="es-ES" sz="1200" dirty="0">
                <a:effectLst/>
                <a:latin typeface="Calibri" panose="020F0502020204030204" pitchFamily="34" charset="0"/>
                <a:ea typeface="Times New Roman" panose="02020603050405020304" pitchFamily="18" charset="0"/>
                <a:cs typeface="Times New Roman (Cuerpo en alfa"/>
              </a:rPr>
              <a:t>Medición de densidad de distintas mezclas – </a:t>
            </a:r>
            <a:r>
              <a:rPr lang="es-ES" sz="1200" dirty="0" err="1">
                <a:effectLst/>
                <a:latin typeface="Calibri" panose="020F0502020204030204" pitchFamily="34" charset="0"/>
                <a:ea typeface="Times New Roman" panose="02020603050405020304" pitchFamily="18" charset="0"/>
                <a:cs typeface="Times New Roman (Cuerpo en alfa"/>
              </a:rPr>
              <a:t>Sep</a:t>
            </a:r>
            <a:r>
              <a:rPr lang="es-ES" sz="1200" dirty="0">
                <a:effectLst/>
                <a:latin typeface="Calibri" panose="020F0502020204030204" pitchFamily="34" charset="0"/>
                <a:ea typeface="Times New Roman" panose="02020603050405020304" pitchFamily="18" charset="0"/>
                <a:cs typeface="Times New Roman (Cuerpo en alfa"/>
              </a:rPr>
              <a:t> 2022</a:t>
            </a:r>
          </a:p>
          <a:p>
            <a:pPr marL="342900" indent="-342900">
              <a:spcAft>
                <a:spcPts val="600"/>
              </a:spcAft>
              <a:buFont typeface="+mj-lt"/>
              <a:buAutoNum type="arabicPeriod"/>
            </a:pPr>
            <a:r>
              <a:rPr lang="es-ES" sz="1200" b="1" dirty="0">
                <a:effectLst/>
                <a:latin typeface="Calibri" panose="020F0502020204030204" pitchFamily="34" charset="0"/>
                <a:ea typeface="Times New Roman" panose="02020603050405020304" pitchFamily="18" charset="0"/>
                <a:cs typeface="Times New Roman (Cuerpo en alfa"/>
              </a:rPr>
              <a:t>Realizar análisis de datos</a:t>
            </a:r>
          </a:p>
          <a:p>
            <a:pPr lvl="1">
              <a:spcAft>
                <a:spcPts val="600"/>
              </a:spcAft>
            </a:pPr>
            <a:r>
              <a:rPr lang="es-CL" sz="1200" dirty="0">
                <a:latin typeface="Calibri" panose="020F0502020204030204" pitchFamily="34" charset="0"/>
                <a:ea typeface="Times New Roman" panose="02020603050405020304" pitchFamily="18" charset="0"/>
                <a:cs typeface="Times New Roman (Cuerpo en alfa"/>
              </a:rPr>
              <a:t>Modelamiento estadístico de error de coincidencia – </a:t>
            </a:r>
            <a:r>
              <a:rPr lang="es-CL" sz="1200" dirty="0" err="1">
                <a:latin typeface="Calibri" panose="020F0502020204030204" pitchFamily="34" charset="0"/>
                <a:ea typeface="Times New Roman" panose="02020603050405020304" pitchFamily="18" charset="0"/>
                <a:cs typeface="Times New Roman (Cuerpo en alfa"/>
              </a:rPr>
              <a:t>Sep</a:t>
            </a:r>
            <a:r>
              <a:rPr lang="es-CL" sz="1200" dirty="0">
                <a:latin typeface="Calibri" panose="020F0502020204030204" pitchFamily="34" charset="0"/>
                <a:ea typeface="Times New Roman" panose="02020603050405020304" pitchFamily="18" charset="0"/>
                <a:cs typeface="Times New Roman (Cuerpo en alfa"/>
              </a:rPr>
              <a:t> 2022</a:t>
            </a:r>
          </a:p>
          <a:p>
            <a:pPr lvl="1">
              <a:spcAft>
                <a:spcPts val="600"/>
              </a:spcAft>
            </a:pPr>
            <a:r>
              <a:rPr lang="es-CL" sz="1200" dirty="0">
                <a:effectLst/>
                <a:latin typeface="Calibri" panose="020F0502020204030204" pitchFamily="34" charset="0"/>
                <a:ea typeface="Times New Roman" panose="02020603050405020304" pitchFamily="18" charset="0"/>
                <a:cs typeface="Times New Roman (Cuerpo en alfa"/>
              </a:rPr>
              <a:t>Determinación de error estadístico de mediciones – Oct 2022</a:t>
            </a:r>
          </a:p>
          <a:p>
            <a:pPr lvl="1">
              <a:spcAft>
                <a:spcPts val="600"/>
              </a:spcAft>
            </a:pPr>
            <a:r>
              <a:rPr lang="es-CL" sz="1200" dirty="0">
                <a:latin typeface="Calibri" panose="020F0502020204030204" pitchFamily="34" charset="0"/>
                <a:ea typeface="Times New Roman" panose="02020603050405020304" pitchFamily="18" charset="0"/>
                <a:cs typeface="Times New Roman (Cuerpo en alfa"/>
              </a:rPr>
              <a:t>Determinación de mejoras a realizar en nuevo prototipo – Oct 2022</a:t>
            </a:r>
          </a:p>
          <a:p>
            <a:pPr lvl="1">
              <a:spcAft>
                <a:spcPts val="600"/>
              </a:spcAft>
            </a:pPr>
            <a:r>
              <a:rPr lang="es-CL" sz="1200" dirty="0">
                <a:effectLst/>
                <a:latin typeface="Calibri" panose="020F0502020204030204" pitchFamily="34" charset="0"/>
                <a:ea typeface="Times New Roman" panose="02020603050405020304" pitchFamily="18" charset="0"/>
                <a:cs typeface="Times New Roman (Cuerpo en alfa"/>
              </a:rPr>
              <a:t>Determinación rango dinámico – Oct 2022</a:t>
            </a:r>
          </a:p>
          <a:p>
            <a:pPr marL="342900" indent="-342900">
              <a:spcAft>
                <a:spcPts val="600"/>
              </a:spcAft>
              <a:buFont typeface="+mj-lt"/>
              <a:buAutoNum type="arabicPeriod"/>
            </a:pPr>
            <a:r>
              <a:rPr lang="es-ES" sz="1200" b="1" dirty="0">
                <a:effectLst/>
                <a:latin typeface="Calibri" panose="020F0502020204030204" pitchFamily="34" charset="0"/>
                <a:ea typeface="Times New Roman" panose="02020603050405020304" pitchFamily="18" charset="0"/>
                <a:cs typeface="Times New Roman (Cuerpo en alfa"/>
              </a:rPr>
              <a:t>Redactar propuestas para fondo</a:t>
            </a:r>
          </a:p>
          <a:p>
            <a:pPr lvl="1">
              <a:spcAft>
                <a:spcPts val="600"/>
              </a:spcAft>
            </a:pPr>
            <a:r>
              <a:rPr lang="es-CL" sz="1200" dirty="0"/>
              <a:t>Levantar solicitud de patente – Oct 2022</a:t>
            </a:r>
          </a:p>
          <a:p>
            <a:pPr lvl="1">
              <a:spcAft>
                <a:spcPts val="600"/>
              </a:spcAft>
            </a:pPr>
            <a:r>
              <a:rPr lang="es-CL" sz="1200" dirty="0"/>
              <a:t>Realización de acuerdos para pruebas piloto – Oct 2022</a:t>
            </a:r>
          </a:p>
          <a:p>
            <a:pPr lvl="1">
              <a:spcAft>
                <a:spcPts val="600"/>
              </a:spcAft>
            </a:pPr>
            <a:r>
              <a:rPr lang="es-CL" sz="1200" dirty="0"/>
              <a:t>Realización de pruebas piloto – Nov 2022</a:t>
            </a:r>
          </a:p>
          <a:p>
            <a:pPr lvl="1">
              <a:spcAft>
                <a:spcPts val="600"/>
              </a:spcAft>
            </a:pPr>
            <a:r>
              <a:rPr lang="es-CL" sz="1200" dirty="0"/>
              <a:t>Postulación a instrumentos de financiamiento – Dic 2022</a:t>
            </a:r>
          </a:p>
          <a:p>
            <a:pPr lvl="1">
              <a:spcAft>
                <a:spcPts val="600"/>
              </a:spcAft>
            </a:pPr>
            <a:r>
              <a:rPr lang="es-CL" sz="1200" dirty="0"/>
              <a:t>Defensa de memoria estudiante – Dic 2022</a:t>
            </a:r>
          </a:p>
        </p:txBody>
      </p:sp>
    </p:spTree>
    <p:extLst>
      <p:ext uri="{BB962C8B-B14F-4D97-AF65-F5344CB8AC3E}">
        <p14:creationId xmlns:p14="http://schemas.microsoft.com/office/powerpoint/2010/main" val="992585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E71DD5-94F2-4CBB-B807-1104BEC68BBE}"/>
              </a:ext>
            </a:extLst>
          </p:cNvPr>
          <p:cNvSpPr>
            <a:spLocks noGrp="1"/>
          </p:cNvSpPr>
          <p:nvPr>
            <p:ph type="title"/>
          </p:nvPr>
        </p:nvSpPr>
        <p:spPr/>
        <p:txBody>
          <a:bodyPr/>
          <a:lstStyle/>
          <a:p>
            <a:r>
              <a:rPr lang="es-CL" dirty="0"/>
              <a:t>Equipo e Indicadores</a:t>
            </a:r>
          </a:p>
        </p:txBody>
      </p:sp>
      <p:sp>
        <p:nvSpPr>
          <p:cNvPr id="4" name="Marcador de contenido 3">
            <a:extLst>
              <a:ext uri="{FF2B5EF4-FFF2-40B4-BE49-F238E27FC236}">
                <a16:creationId xmlns:a16="http://schemas.microsoft.com/office/drawing/2014/main" id="{ABD82BDC-123F-474D-AC3D-9231B31E2DAB}"/>
              </a:ext>
            </a:extLst>
          </p:cNvPr>
          <p:cNvSpPr>
            <a:spLocks noGrp="1"/>
          </p:cNvSpPr>
          <p:nvPr>
            <p:ph sz="half" idx="1"/>
          </p:nvPr>
        </p:nvSpPr>
        <p:spPr/>
        <p:txBody>
          <a:bodyPr/>
          <a:lstStyle/>
          <a:p>
            <a:pPr marL="0" indent="0" algn="ctr">
              <a:buNone/>
            </a:pPr>
            <a:r>
              <a:rPr lang="es-CL" b="1" dirty="0"/>
              <a:t>Equipo</a:t>
            </a:r>
          </a:p>
          <a:p>
            <a:r>
              <a:rPr lang="es-CL" dirty="0"/>
              <a:t>Jefe de Proyecto: René Ríos</a:t>
            </a:r>
          </a:p>
          <a:p>
            <a:r>
              <a:rPr lang="es-CL" dirty="0"/>
              <a:t>Ingeniero de Proyecto – Ingeniero Civil Electrónico : Por contratar</a:t>
            </a:r>
          </a:p>
          <a:p>
            <a:r>
              <a:rPr lang="es-CL" dirty="0"/>
              <a:t>Ingeniero de Proyecto – Ingeniero Físico : Por definir</a:t>
            </a:r>
          </a:p>
          <a:p>
            <a:r>
              <a:rPr lang="es-CL" dirty="0"/>
              <a:t>Estudiante memoria aplicada – Ingeniero : Por definir</a:t>
            </a:r>
          </a:p>
        </p:txBody>
      </p:sp>
      <p:sp>
        <p:nvSpPr>
          <p:cNvPr id="5" name="Marcador de contenido 4">
            <a:extLst>
              <a:ext uri="{FF2B5EF4-FFF2-40B4-BE49-F238E27FC236}">
                <a16:creationId xmlns:a16="http://schemas.microsoft.com/office/drawing/2014/main" id="{C17F3F9C-122D-4D4C-ADB1-CD37F0B732C5}"/>
              </a:ext>
            </a:extLst>
          </p:cNvPr>
          <p:cNvSpPr>
            <a:spLocks noGrp="1"/>
          </p:cNvSpPr>
          <p:nvPr>
            <p:ph sz="half" idx="2"/>
          </p:nvPr>
        </p:nvSpPr>
        <p:spPr/>
        <p:txBody>
          <a:bodyPr/>
          <a:lstStyle/>
          <a:p>
            <a:pPr marL="0" indent="0" algn="ctr">
              <a:buNone/>
            </a:pPr>
            <a:r>
              <a:rPr lang="es-CL" b="1" dirty="0"/>
              <a:t>Indicadores</a:t>
            </a:r>
          </a:p>
          <a:p>
            <a:r>
              <a:rPr lang="pt-BR" sz="2000" b="0" i="0" u="none" strike="noStrike" baseline="0" dirty="0">
                <a:latin typeface="Calibri" panose="020F0502020204030204" pitchFamily="34" charset="0"/>
              </a:rPr>
              <a:t> </a:t>
            </a:r>
            <a:r>
              <a:rPr lang="pt-BR" b="0" i="0" u="none" strike="noStrike" baseline="0" dirty="0">
                <a:solidFill>
                  <a:srgbClr val="000000"/>
                </a:solidFill>
                <a:latin typeface="Calibri" panose="020F0502020204030204" pitchFamily="34" charset="0"/>
              </a:rPr>
              <a:t>N° de solicitudes de patentes enviadas: 1	</a:t>
            </a:r>
          </a:p>
          <a:p>
            <a:r>
              <a:rPr lang="es-ES" b="0" i="0" u="none" strike="noStrike" baseline="0" dirty="0">
                <a:latin typeface="Calibri" panose="020F0502020204030204" pitchFamily="34" charset="0"/>
              </a:rPr>
              <a:t> </a:t>
            </a:r>
            <a:r>
              <a:rPr lang="es-ES" b="0" i="0" u="none" strike="noStrike" baseline="0" dirty="0" err="1">
                <a:solidFill>
                  <a:srgbClr val="000000"/>
                </a:solidFill>
                <a:latin typeface="Calibri" panose="020F0502020204030204" pitchFamily="34" charset="0"/>
              </a:rPr>
              <a:t>N°</a:t>
            </a:r>
            <a:r>
              <a:rPr lang="es-ES" b="0" i="0" u="none" strike="noStrike" baseline="0" dirty="0">
                <a:solidFill>
                  <a:srgbClr val="000000"/>
                </a:solidFill>
                <a:latin typeface="Calibri" panose="020F0502020204030204" pitchFamily="34" charset="0"/>
              </a:rPr>
              <a:t> de proyectos en colaboración llevados a cabo en el centro: 1</a:t>
            </a:r>
          </a:p>
          <a:p>
            <a:r>
              <a:rPr lang="es-ES" b="0" i="0" u="none" strike="noStrike" baseline="0" dirty="0">
                <a:latin typeface="Calibri" panose="020F0502020204030204" pitchFamily="34" charset="0"/>
              </a:rPr>
              <a:t> </a:t>
            </a:r>
            <a:r>
              <a:rPr lang="es-ES" b="0" i="0" u="none" strike="noStrike" baseline="0" dirty="0">
                <a:solidFill>
                  <a:srgbClr val="000000"/>
                </a:solidFill>
                <a:latin typeface="Calibri" panose="020F0502020204030204" pitchFamily="34" charset="0"/>
              </a:rPr>
              <a:t>Estudiantes de pre y postgrado trabajando en el proyecto: 1</a:t>
            </a:r>
          </a:p>
          <a:p>
            <a:endParaRPr lang="es-CL" b="1" dirty="0"/>
          </a:p>
        </p:txBody>
      </p:sp>
    </p:spTree>
    <p:extLst>
      <p:ext uri="{BB962C8B-B14F-4D97-AF65-F5344CB8AC3E}">
        <p14:creationId xmlns:p14="http://schemas.microsoft.com/office/powerpoint/2010/main" val="928779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D3317A-2BB6-4707-826E-5C8758C2C51C}"/>
              </a:ext>
            </a:extLst>
          </p:cNvPr>
          <p:cNvSpPr>
            <a:spLocks noGrp="1"/>
          </p:cNvSpPr>
          <p:nvPr>
            <p:ph type="title"/>
          </p:nvPr>
        </p:nvSpPr>
        <p:spPr/>
        <p:txBody>
          <a:bodyPr/>
          <a:lstStyle/>
          <a:p>
            <a:r>
              <a:rPr lang="es-CL" dirty="0"/>
              <a:t>Presupuesto</a:t>
            </a:r>
          </a:p>
        </p:txBody>
      </p:sp>
      <p:graphicFrame>
        <p:nvGraphicFramePr>
          <p:cNvPr id="5" name="Tabla 5">
            <a:extLst>
              <a:ext uri="{FF2B5EF4-FFF2-40B4-BE49-F238E27FC236}">
                <a16:creationId xmlns:a16="http://schemas.microsoft.com/office/drawing/2014/main" id="{B2F4A628-6A27-46D0-A191-379E94B860F8}"/>
              </a:ext>
            </a:extLst>
          </p:cNvPr>
          <p:cNvGraphicFramePr>
            <a:graphicFrameLocks noGrp="1"/>
          </p:cNvGraphicFramePr>
          <p:nvPr>
            <p:ph sz="half" idx="1"/>
            <p:extLst>
              <p:ext uri="{D42A27DB-BD31-4B8C-83A1-F6EECF244321}">
                <p14:modId xmlns:p14="http://schemas.microsoft.com/office/powerpoint/2010/main" val="976104378"/>
              </p:ext>
            </p:extLst>
          </p:nvPr>
        </p:nvGraphicFramePr>
        <p:xfrm>
          <a:off x="838200" y="1825625"/>
          <a:ext cx="5181600" cy="1752600"/>
        </p:xfrm>
        <a:graphic>
          <a:graphicData uri="http://schemas.openxmlformats.org/drawingml/2006/table">
            <a:tbl>
              <a:tblPr firstRow="1" bandRow="1">
                <a:tableStyleId>{5C22544A-7EE6-4342-B048-85BDC9FD1C3A}</a:tableStyleId>
              </a:tblPr>
              <a:tblGrid>
                <a:gridCol w="2590800">
                  <a:extLst>
                    <a:ext uri="{9D8B030D-6E8A-4147-A177-3AD203B41FA5}">
                      <a16:colId xmlns:a16="http://schemas.microsoft.com/office/drawing/2014/main" val="1599129536"/>
                    </a:ext>
                  </a:extLst>
                </a:gridCol>
                <a:gridCol w="2590800">
                  <a:extLst>
                    <a:ext uri="{9D8B030D-6E8A-4147-A177-3AD203B41FA5}">
                      <a16:colId xmlns:a16="http://schemas.microsoft.com/office/drawing/2014/main" val="3944228599"/>
                    </a:ext>
                  </a:extLst>
                </a:gridCol>
              </a:tblGrid>
              <a:tr h="370840">
                <a:tc>
                  <a:txBody>
                    <a:bodyPr/>
                    <a:lstStyle/>
                    <a:p>
                      <a:r>
                        <a:rPr lang="es-CL" dirty="0"/>
                        <a:t>Categoría</a:t>
                      </a:r>
                    </a:p>
                  </a:txBody>
                  <a:tcPr/>
                </a:tc>
                <a:tc>
                  <a:txBody>
                    <a:bodyPr/>
                    <a:lstStyle/>
                    <a:p>
                      <a:r>
                        <a:rPr lang="es-CL" dirty="0"/>
                        <a:t>Monto $M</a:t>
                      </a:r>
                    </a:p>
                  </a:txBody>
                  <a:tcPr/>
                </a:tc>
                <a:extLst>
                  <a:ext uri="{0D108BD9-81ED-4DB2-BD59-A6C34878D82A}">
                    <a16:rowId xmlns:a16="http://schemas.microsoft.com/office/drawing/2014/main" val="413187063"/>
                  </a:ext>
                </a:extLst>
              </a:tr>
              <a:tr h="370840">
                <a:tc>
                  <a:txBody>
                    <a:bodyPr/>
                    <a:lstStyle/>
                    <a:p>
                      <a:r>
                        <a:rPr lang="es-CL" dirty="0"/>
                        <a:t>Equipamiento</a:t>
                      </a:r>
                    </a:p>
                  </a:txBody>
                  <a:tcPr/>
                </a:tc>
                <a:tc>
                  <a:txBody>
                    <a:bodyPr/>
                    <a:lstStyle/>
                    <a:p>
                      <a:r>
                        <a:rPr lang="es-CL" dirty="0"/>
                        <a:t>12000</a:t>
                      </a:r>
                    </a:p>
                  </a:txBody>
                  <a:tcPr/>
                </a:tc>
                <a:extLst>
                  <a:ext uri="{0D108BD9-81ED-4DB2-BD59-A6C34878D82A}">
                    <a16:rowId xmlns:a16="http://schemas.microsoft.com/office/drawing/2014/main" val="3120289370"/>
                  </a:ext>
                </a:extLst>
              </a:tr>
              <a:tr h="370840">
                <a:tc>
                  <a:txBody>
                    <a:bodyPr/>
                    <a:lstStyle/>
                    <a:p>
                      <a:r>
                        <a:rPr lang="es-CL" dirty="0"/>
                        <a:t>Oficina</a:t>
                      </a:r>
                    </a:p>
                  </a:txBody>
                  <a:tcPr/>
                </a:tc>
                <a:tc>
                  <a:txBody>
                    <a:bodyPr/>
                    <a:lstStyle/>
                    <a:p>
                      <a:r>
                        <a:rPr lang="es-CL" dirty="0"/>
                        <a:t>100</a:t>
                      </a:r>
                    </a:p>
                  </a:txBody>
                  <a:tcPr/>
                </a:tc>
                <a:extLst>
                  <a:ext uri="{0D108BD9-81ED-4DB2-BD59-A6C34878D82A}">
                    <a16:rowId xmlns:a16="http://schemas.microsoft.com/office/drawing/2014/main" val="1420261058"/>
                  </a:ext>
                </a:extLst>
              </a:tr>
              <a:tr h="370840">
                <a:tc>
                  <a:txBody>
                    <a:bodyPr/>
                    <a:lstStyle/>
                    <a:p>
                      <a:r>
                        <a:rPr lang="es-CL" dirty="0"/>
                        <a:t>Viajes para pruebas de campo</a:t>
                      </a:r>
                    </a:p>
                  </a:txBody>
                  <a:tcPr/>
                </a:tc>
                <a:tc>
                  <a:txBody>
                    <a:bodyPr/>
                    <a:lstStyle/>
                    <a:p>
                      <a:r>
                        <a:rPr lang="es-CL" dirty="0"/>
                        <a:t>2000</a:t>
                      </a:r>
                    </a:p>
                  </a:txBody>
                  <a:tcPr/>
                </a:tc>
                <a:extLst>
                  <a:ext uri="{0D108BD9-81ED-4DB2-BD59-A6C34878D82A}">
                    <a16:rowId xmlns:a16="http://schemas.microsoft.com/office/drawing/2014/main" val="491984104"/>
                  </a:ext>
                </a:extLst>
              </a:tr>
            </a:tbl>
          </a:graphicData>
        </a:graphic>
      </p:graphicFrame>
      <p:sp>
        <p:nvSpPr>
          <p:cNvPr id="4" name="Marcador de contenido 3">
            <a:extLst>
              <a:ext uri="{FF2B5EF4-FFF2-40B4-BE49-F238E27FC236}">
                <a16:creationId xmlns:a16="http://schemas.microsoft.com/office/drawing/2014/main" id="{F3E35F2B-9370-4BBD-856B-033CE533874B}"/>
              </a:ext>
            </a:extLst>
          </p:cNvPr>
          <p:cNvSpPr>
            <a:spLocks noGrp="1"/>
          </p:cNvSpPr>
          <p:nvPr>
            <p:ph sz="half" idx="2"/>
          </p:nvPr>
        </p:nvSpPr>
        <p:spPr>
          <a:xfrm>
            <a:off x="6172200" y="1825625"/>
            <a:ext cx="5181600" cy="2755611"/>
          </a:xfrm>
        </p:spPr>
        <p:txBody>
          <a:bodyPr>
            <a:normAutofit fontScale="92500" lnSpcReduction="10000"/>
          </a:bodyPr>
          <a:lstStyle/>
          <a:p>
            <a:pPr marL="0" indent="0">
              <a:buNone/>
            </a:pPr>
            <a:r>
              <a:rPr lang="es-CL" dirty="0"/>
              <a:t>Adquisiciones en equipamiento ($M):</a:t>
            </a:r>
          </a:p>
          <a:p>
            <a:pPr lvl="1"/>
            <a:r>
              <a:rPr lang="es-CL" dirty="0"/>
              <a:t>CAEN </a:t>
            </a:r>
            <a:r>
              <a:rPr lang="es-CL" dirty="0" err="1"/>
              <a:t>Digitizer</a:t>
            </a:r>
            <a:r>
              <a:rPr lang="es-CL" dirty="0"/>
              <a:t> : 2200</a:t>
            </a:r>
          </a:p>
          <a:p>
            <a:pPr lvl="1"/>
            <a:r>
              <a:rPr lang="es-CL" dirty="0"/>
              <a:t>Cristales centelleo: 3000</a:t>
            </a:r>
          </a:p>
          <a:p>
            <a:pPr lvl="1"/>
            <a:r>
              <a:rPr lang="es-CL" dirty="0"/>
              <a:t>Fuente HV : 2000</a:t>
            </a:r>
          </a:p>
          <a:p>
            <a:pPr lvl="1"/>
            <a:r>
              <a:rPr lang="es-CL" dirty="0"/>
              <a:t>Fuente radiactiva Na22 : 2400</a:t>
            </a:r>
          </a:p>
          <a:p>
            <a:pPr lvl="1"/>
            <a:r>
              <a:rPr lang="es-CL" dirty="0"/>
              <a:t>Fuente radiactiva Co60 : 1800</a:t>
            </a:r>
          </a:p>
          <a:p>
            <a:pPr lvl="1"/>
            <a:r>
              <a:rPr lang="es-CL" dirty="0"/>
              <a:t>Conectores y partes : 600</a:t>
            </a:r>
          </a:p>
          <a:p>
            <a:pPr marL="0" indent="0">
              <a:buNone/>
            </a:pPr>
            <a:r>
              <a:rPr lang="es-CL" dirty="0"/>
              <a:t>Total : 12000</a:t>
            </a:r>
          </a:p>
        </p:txBody>
      </p:sp>
    </p:spTree>
    <p:extLst>
      <p:ext uri="{BB962C8B-B14F-4D97-AF65-F5344CB8AC3E}">
        <p14:creationId xmlns:p14="http://schemas.microsoft.com/office/powerpoint/2010/main" val="9887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0D65E8D-8136-8A40-A032-B5E5C17C9537}"/>
              </a:ext>
            </a:extLst>
          </p:cNvPr>
          <p:cNvSpPr txBox="1"/>
          <p:nvPr/>
        </p:nvSpPr>
        <p:spPr>
          <a:xfrm>
            <a:off x="4186542" y="5780782"/>
            <a:ext cx="3818916" cy="830997"/>
          </a:xfrm>
          <a:prstGeom prst="rect">
            <a:avLst/>
          </a:prstGeom>
          <a:noFill/>
        </p:spPr>
        <p:txBody>
          <a:bodyPr wrap="square" rtlCol="0">
            <a:spAutoFit/>
          </a:bodyPr>
          <a:lstStyle/>
          <a:p>
            <a:pPr lvl="0" algn="ctr"/>
            <a:r>
              <a:rPr lang="es-MX" sz="1600" dirty="0">
                <a:solidFill>
                  <a:schemeClr val="bg1"/>
                </a:solidFill>
              </a:rPr>
              <a:t>Av. General Bari 699, Valparaíso, Chile.</a:t>
            </a:r>
          </a:p>
          <a:p>
            <a:pPr lvl="0" algn="ctr"/>
            <a:r>
              <a:rPr lang="es-MX" sz="1600" dirty="0">
                <a:solidFill>
                  <a:schemeClr val="bg1"/>
                </a:solidFill>
              </a:rPr>
              <a:t>www.cctval.cl</a:t>
            </a:r>
            <a:endParaRPr lang="es-CL" sz="1600" dirty="0">
              <a:solidFill>
                <a:schemeClr val="bg1"/>
              </a:solidFill>
            </a:endParaRPr>
          </a:p>
          <a:p>
            <a:pPr algn="ctr"/>
            <a:endParaRPr lang="es-CL" sz="1600" dirty="0">
              <a:solidFill>
                <a:schemeClr val="bg1"/>
              </a:solidFill>
            </a:endParaRPr>
          </a:p>
        </p:txBody>
      </p:sp>
    </p:spTree>
    <p:extLst>
      <p:ext uri="{BB962C8B-B14F-4D97-AF65-F5344CB8AC3E}">
        <p14:creationId xmlns:p14="http://schemas.microsoft.com/office/powerpoint/2010/main" val="2506482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2">
            <a:extLst>
              <a:ext uri="{FF2B5EF4-FFF2-40B4-BE49-F238E27FC236}">
                <a16:creationId xmlns:a16="http://schemas.microsoft.com/office/drawing/2014/main" id="{95681DD0-52AF-49E2-AEFB-2EED50823C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145" y="797916"/>
            <a:ext cx="2486025" cy="38004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3">
            <a:extLst>
              <a:ext uri="{FF2B5EF4-FFF2-40B4-BE49-F238E27FC236}">
                <a16:creationId xmlns:a16="http://schemas.microsoft.com/office/drawing/2014/main" id="{FD169FC3-E0BC-44A9-A39A-1A4D13AE0B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4025" y="1401794"/>
            <a:ext cx="2476500" cy="35242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3" name="Picture 6">
            <a:extLst>
              <a:ext uri="{FF2B5EF4-FFF2-40B4-BE49-F238E27FC236}">
                <a16:creationId xmlns:a16="http://schemas.microsoft.com/office/drawing/2014/main" id="{674255B5-699D-425B-9214-8B5FDE2D55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3522" y="3396026"/>
            <a:ext cx="1581150" cy="11811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4" name="Picture 7">
            <a:extLst>
              <a:ext uri="{FF2B5EF4-FFF2-40B4-BE49-F238E27FC236}">
                <a16:creationId xmlns:a16="http://schemas.microsoft.com/office/drawing/2014/main" id="{10664D5D-305C-4297-B13E-EAC2438696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84025" y="5021633"/>
            <a:ext cx="2476500" cy="17383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5" name="4 CuadroTexto">
            <a:extLst>
              <a:ext uri="{FF2B5EF4-FFF2-40B4-BE49-F238E27FC236}">
                <a16:creationId xmlns:a16="http://schemas.microsoft.com/office/drawing/2014/main" id="{3D62CD55-C592-4B24-B484-9D6921AAAAA1}"/>
              </a:ext>
            </a:extLst>
          </p:cNvPr>
          <p:cNvSpPr txBox="1">
            <a:spLocks noChangeArrowheads="1"/>
          </p:cNvSpPr>
          <p:nvPr/>
        </p:nvSpPr>
        <p:spPr bwMode="auto">
          <a:xfrm>
            <a:off x="8873956" y="1401794"/>
            <a:ext cx="2703383" cy="1908215"/>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buClr>
                <a:srgbClr val="000000"/>
              </a:buClr>
              <a:buSzPct val="100000"/>
              <a:buFont typeface="Times New Roman" panose="02020603050405020304" pitchFamily="18" charset="0"/>
              <a:buNone/>
            </a:pPr>
            <a:r>
              <a:rPr lang="es-CL" altLang="es-CL" dirty="0"/>
              <a:t>Desde 1948:</a:t>
            </a:r>
            <a:br>
              <a:rPr lang="es-CL" altLang="es-CL" dirty="0"/>
            </a:br>
            <a:r>
              <a:rPr lang="es-CL" altLang="es-CL" dirty="0"/>
              <a:t>Actualmente generan beneficios anuales por uso por más de 5000 Millones USD</a:t>
            </a:r>
          </a:p>
          <a:p>
            <a:pPr algn="r" eaLnBrk="1" hangingPunct="1">
              <a:buClr>
                <a:srgbClr val="000000"/>
              </a:buClr>
              <a:buSzPct val="100000"/>
              <a:buFont typeface="Times New Roman" panose="02020603050405020304" pitchFamily="18" charset="0"/>
              <a:buNone/>
            </a:pPr>
            <a:r>
              <a:rPr lang="es-CL" altLang="es-CL" sz="1400" i="1" dirty="0"/>
              <a:t>Fuente: </a:t>
            </a:r>
            <a:r>
              <a:rPr lang="es-CL" sz="1400" b="0" i="1" u="none" strike="noStrike" baseline="0" dirty="0">
                <a:latin typeface="NimbusRomNo9L-ReguItal"/>
              </a:rPr>
              <a:t>International </a:t>
            </a:r>
            <a:r>
              <a:rPr lang="es-CL" sz="1400" b="0" i="1" u="none" strike="noStrike" baseline="0" dirty="0" err="1">
                <a:latin typeface="NimbusRomNo9L-ReguItal"/>
              </a:rPr>
              <a:t>Atomic</a:t>
            </a:r>
            <a:r>
              <a:rPr lang="es-CL" sz="1400" b="0" i="1" u="none" strike="noStrike" baseline="0" dirty="0">
                <a:latin typeface="NimbusRomNo9L-ReguItal"/>
              </a:rPr>
              <a:t> Energy Agency</a:t>
            </a:r>
            <a:endParaRPr lang="es-ES_tradnl" altLang="es-CL" sz="1400" i="1" dirty="0"/>
          </a:p>
        </p:txBody>
      </p:sp>
      <p:pic>
        <p:nvPicPr>
          <p:cNvPr id="14346" name="Picture 8">
            <a:extLst>
              <a:ext uri="{FF2B5EF4-FFF2-40B4-BE49-F238E27FC236}">
                <a16:creationId xmlns:a16="http://schemas.microsoft.com/office/drawing/2014/main" id="{B2653861-992B-4DC5-96C1-656AE92884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8144" y="4779366"/>
            <a:ext cx="2463800" cy="2036763"/>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7" name="Título 2">
            <a:extLst>
              <a:ext uri="{FF2B5EF4-FFF2-40B4-BE49-F238E27FC236}">
                <a16:creationId xmlns:a16="http://schemas.microsoft.com/office/drawing/2014/main" id="{2191A726-F14D-407B-A42E-C8F050592474}"/>
              </a:ext>
            </a:extLst>
          </p:cNvPr>
          <p:cNvSpPr>
            <a:spLocks noGrp="1"/>
          </p:cNvSpPr>
          <p:nvPr>
            <p:ph type="title"/>
          </p:nvPr>
        </p:nvSpPr>
        <p:spPr>
          <a:xfrm>
            <a:off x="498144" y="98054"/>
            <a:ext cx="10772367" cy="560109"/>
          </a:xfrm>
        </p:spPr>
        <p:txBody>
          <a:bodyPr>
            <a:normAutofit fontScale="90000"/>
          </a:bodyPr>
          <a:lstStyle/>
          <a:p>
            <a:r>
              <a:rPr lang="es-CL" altLang="es-CL" dirty="0"/>
              <a:t>Introducción: Aplicaciones de radioisótopos en la industria</a:t>
            </a:r>
          </a:p>
        </p:txBody>
      </p:sp>
      <p:pic>
        <p:nvPicPr>
          <p:cNvPr id="13" name="Picture 2">
            <a:extLst>
              <a:ext uri="{FF2B5EF4-FFF2-40B4-BE49-F238E27FC236}">
                <a16:creationId xmlns:a16="http://schemas.microsoft.com/office/drawing/2014/main" id="{E1D76A20-8E78-44EF-BF69-EE24107245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145" y="776651"/>
            <a:ext cx="2486025" cy="3800475"/>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a:extLst>
              <a:ext uri="{FF2B5EF4-FFF2-40B4-BE49-F238E27FC236}">
                <a16:creationId xmlns:a16="http://schemas.microsoft.com/office/drawing/2014/main" id="{0372918E-A860-4D3D-85A7-8500127201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4025" y="1346251"/>
            <a:ext cx="2476500" cy="35242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4">
            <a:extLst>
              <a:ext uri="{FF2B5EF4-FFF2-40B4-BE49-F238E27FC236}">
                <a16:creationId xmlns:a16="http://schemas.microsoft.com/office/drawing/2014/main" id="{968DF16E-744C-4D50-8E29-6C9A2B2D1EA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72601" y="1346251"/>
            <a:ext cx="1952625" cy="2019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5">
            <a:extLst>
              <a:ext uri="{FF2B5EF4-FFF2-40B4-BE49-F238E27FC236}">
                <a16:creationId xmlns:a16="http://schemas.microsoft.com/office/drawing/2014/main" id="{1685ECAD-049C-4EC6-B403-EE2AC95C336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7785" y="4607296"/>
            <a:ext cx="1952625" cy="21526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8">
            <a:extLst>
              <a:ext uri="{FF2B5EF4-FFF2-40B4-BE49-F238E27FC236}">
                <a16:creationId xmlns:a16="http://schemas.microsoft.com/office/drawing/2014/main" id="{6989D270-39AD-4033-BA18-734DFD7D45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8144" y="4758101"/>
            <a:ext cx="2463800" cy="20367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4 CuadroTexto">
            <a:extLst>
              <a:ext uri="{FF2B5EF4-FFF2-40B4-BE49-F238E27FC236}">
                <a16:creationId xmlns:a16="http://schemas.microsoft.com/office/drawing/2014/main" id="{38BFCDF1-B740-4534-9998-A2B7A9F441EF}"/>
              </a:ext>
            </a:extLst>
          </p:cNvPr>
          <p:cNvSpPr txBox="1">
            <a:spLocks noChangeArrowheads="1"/>
          </p:cNvSpPr>
          <p:nvPr/>
        </p:nvSpPr>
        <p:spPr bwMode="auto">
          <a:xfrm>
            <a:off x="8873956" y="4067525"/>
            <a:ext cx="2703383" cy="1754326"/>
          </a:xfrm>
          <a:prstGeom prst="rect">
            <a:avLst/>
          </a:prstGeom>
          <a:ln/>
        </p:spPr>
        <p:style>
          <a:lnRef idx="3">
            <a:schemeClr val="lt1"/>
          </a:lnRef>
          <a:fillRef idx="1">
            <a:schemeClr val="accent5"/>
          </a:fillRef>
          <a:effectRef idx="1">
            <a:schemeClr val="accent5"/>
          </a:effectRef>
          <a:fontRef idx="minor">
            <a:schemeClr val="lt1"/>
          </a:fontRef>
        </p:style>
        <p:txBody>
          <a:bodyPr wrap="square">
            <a:spAutoFit/>
          </a:bodyPr>
          <a:lstStyle/>
          <a:p>
            <a:pPr eaLnBrk="1" hangingPunct="1">
              <a:buClr>
                <a:srgbClr val="000000"/>
              </a:buClr>
              <a:buSzPct val="100000"/>
              <a:buFont typeface="Times New Roman" panose="02020603050405020304" pitchFamily="18" charset="0"/>
              <a:buNone/>
            </a:pPr>
            <a:r>
              <a:rPr lang="es-CL" altLang="es-CL" dirty="0"/>
              <a:t>En general estos métodos de medición tienen la característica de ser no invasivos (sin contacto con los procesos, y sin interrumpirlos).</a:t>
            </a:r>
            <a:endParaRPr lang="es-ES_tradnl" altLang="es-CL" sz="1400"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A39B6251-5832-45EE-B348-CE83ECBA54FA}"/>
              </a:ext>
            </a:extLst>
          </p:cNvPr>
          <p:cNvPicPr>
            <a:picLocks noChangeAspect="1"/>
          </p:cNvPicPr>
          <p:nvPr/>
        </p:nvPicPr>
        <p:blipFill rotWithShape="1">
          <a:blip r:embed="rId2"/>
          <a:srcRect r="656"/>
          <a:stretch/>
        </p:blipFill>
        <p:spPr>
          <a:xfrm>
            <a:off x="79899" y="915101"/>
            <a:ext cx="12112101" cy="4376615"/>
          </a:xfrm>
          <a:prstGeom prst="rect">
            <a:avLst/>
          </a:prstGeom>
        </p:spPr>
      </p:pic>
      <p:sp>
        <p:nvSpPr>
          <p:cNvPr id="4" name="Título 3">
            <a:extLst>
              <a:ext uri="{FF2B5EF4-FFF2-40B4-BE49-F238E27FC236}">
                <a16:creationId xmlns:a16="http://schemas.microsoft.com/office/drawing/2014/main" id="{E09E653F-36C5-4EF4-8D48-AB384A7D7D04}"/>
              </a:ext>
            </a:extLst>
          </p:cNvPr>
          <p:cNvSpPr>
            <a:spLocks noGrp="1"/>
          </p:cNvSpPr>
          <p:nvPr>
            <p:ph type="title"/>
          </p:nvPr>
        </p:nvSpPr>
        <p:spPr>
          <a:xfrm>
            <a:off x="838200" y="0"/>
            <a:ext cx="10515600" cy="1325563"/>
          </a:xfrm>
        </p:spPr>
        <p:txBody>
          <a:bodyPr/>
          <a:lstStyle/>
          <a:p>
            <a:r>
              <a:rPr lang="es-CL" dirty="0"/>
              <a:t>Densímetro nuclear</a:t>
            </a:r>
          </a:p>
        </p:txBody>
      </p:sp>
      <p:sp>
        <p:nvSpPr>
          <p:cNvPr id="5" name="CuadroTexto 4">
            <a:extLst>
              <a:ext uri="{FF2B5EF4-FFF2-40B4-BE49-F238E27FC236}">
                <a16:creationId xmlns:a16="http://schemas.microsoft.com/office/drawing/2014/main" id="{BB5CF9DB-68B9-48B4-87B6-FA0053BA2EF0}"/>
              </a:ext>
            </a:extLst>
          </p:cNvPr>
          <p:cNvSpPr txBox="1"/>
          <p:nvPr/>
        </p:nvSpPr>
        <p:spPr>
          <a:xfrm>
            <a:off x="585927" y="5477522"/>
            <a:ext cx="7998780" cy="1200329"/>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numCol="2" rtlCol="0">
            <a:spAutoFit/>
          </a:bodyPr>
          <a:lstStyle/>
          <a:p>
            <a:pPr algn="ctr"/>
            <a:r>
              <a:rPr lang="es-CL" dirty="0"/>
              <a:t>Técnica utilizada bajo condiciones de:</a:t>
            </a:r>
          </a:p>
          <a:p>
            <a:pPr marL="285750" indent="-285750" algn="ctr">
              <a:buFont typeface="Arial" panose="020B0604020202020204" pitchFamily="34" charset="0"/>
              <a:buChar char="•"/>
            </a:pPr>
            <a:r>
              <a:rPr lang="es-CL" dirty="0"/>
              <a:t>Alta temperatura</a:t>
            </a:r>
          </a:p>
          <a:p>
            <a:pPr marL="285750" indent="-285750" algn="ctr">
              <a:buFont typeface="Arial" panose="020B0604020202020204" pitchFamily="34" charset="0"/>
              <a:buChar char="•"/>
            </a:pPr>
            <a:r>
              <a:rPr lang="es-CL" dirty="0"/>
              <a:t>Alta presión</a:t>
            </a:r>
          </a:p>
          <a:p>
            <a:pPr marL="285750" indent="-285750" algn="ctr">
              <a:buFont typeface="Arial" panose="020B0604020202020204" pitchFamily="34" charset="0"/>
              <a:buChar char="•"/>
            </a:pPr>
            <a:r>
              <a:rPr lang="es-CL" dirty="0"/>
              <a:t>Toxicidad</a:t>
            </a:r>
          </a:p>
          <a:p>
            <a:pPr marL="285750" indent="-285750" algn="ctr">
              <a:buFont typeface="Arial" panose="020B0604020202020204" pitchFamily="34" charset="0"/>
              <a:buChar char="•"/>
            </a:pPr>
            <a:endParaRPr lang="es-CL" dirty="0"/>
          </a:p>
          <a:p>
            <a:pPr marL="285750" indent="-285750" algn="ctr">
              <a:buFont typeface="Arial" panose="020B0604020202020204" pitchFamily="34" charset="0"/>
              <a:buChar char="•"/>
            </a:pPr>
            <a:r>
              <a:rPr lang="es-CL" dirty="0"/>
              <a:t>Corrosión</a:t>
            </a:r>
          </a:p>
          <a:p>
            <a:pPr marL="285750" indent="-285750" algn="ctr">
              <a:buFont typeface="Arial" panose="020B0604020202020204" pitchFamily="34" charset="0"/>
              <a:buChar char="•"/>
            </a:pPr>
            <a:r>
              <a:rPr lang="es-CL" dirty="0"/>
              <a:t>Abrasión</a:t>
            </a:r>
          </a:p>
          <a:p>
            <a:pPr marL="285750" indent="-285750" algn="ctr">
              <a:buFont typeface="Arial" panose="020B0604020202020204" pitchFamily="34" charset="0"/>
              <a:buChar char="•"/>
            </a:pPr>
            <a:r>
              <a:rPr lang="es-CL" dirty="0"/>
              <a:t>Viscosidad</a:t>
            </a:r>
          </a:p>
        </p:txBody>
      </p:sp>
      <p:sp>
        <p:nvSpPr>
          <p:cNvPr id="7" name="CuadroTexto 6">
            <a:extLst>
              <a:ext uri="{FF2B5EF4-FFF2-40B4-BE49-F238E27FC236}">
                <a16:creationId xmlns:a16="http://schemas.microsoft.com/office/drawing/2014/main" id="{C923ED2A-A9A9-4236-85EF-1071D7539B1F}"/>
              </a:ext>
            </a:extLst>
          </p:cNvPr>
          <p:cNvSpPr txBox="1"/>
          <p:nvPr/>
        </p:nvSpPr>
        <p:spPr>
          <a:xfrm>
            <a:off x="9037468" y="5477521"/>
            <a:ext cx="2734322" cy="120032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s-CL" dirty="0"/>
              <a:t>Industrias:</a:t>
            </a:r>
          </a:p>
          <a:p>
            <a:pPr marL="285750" indent="-285750">
              <a:buFont typeface="Arial" panose="020B0604020202020204" pitchFamily="34" charset="0"/>
              <a:buChar char="•"/>
            </a:pPr>
            <a:r>
              <a:rPr lang="es-CL" dirty="0"/>
              <a:t>Gas y petróleo</a:t>
            </a:r>
          </a:p>
          <a:p>
            <a:pPr marL="285750" indent="-285750">
              <a:buFont typeface="Arial" panose="020B0604020202020204" pitchFamily="34" charset="0"/>
              <a:buChar char="•"/>
            </a:pPr>
            <a:r>
              <a:rPr lang="es-CL" dirty="0"/>
              <a:t>Química</a:t>
            </a:r>
          </a:p>
          <a:p>
            <a:pPr marL="285750" indent="-285750">
              <a:buFont typeface="Arial" panose="020B0604020202020204" pitchFamily="34" charset="0"/>
              <a:buChar char="•"/>
            </a:pPr>
            <a:r>
              <a:rPr lang="es-CL" dirty="0"/>
              <a:t>Metalurgia y minería</a:t>
            </a:r>
          </a:p>
        </p:txBody>
      </p:sp>
    </p:spTree>
    <p:extLst>
      <p:ext uri="{BB962C8B-B14F-4D97-AF65-F5344CB8AC3E}">
        <p14:creationId xmlns:p14="http://schemas.microsoft.com/office/powerpoint/2010/main" val="3939547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a:extLst>
              <a:ext uri="{FF2B5EF4-FFF2-40B4-BE49-F238E27FC236}">
                <a16:creationId xmlns:a16="http://schemas.microsoft.com/office/drawing/2014/main" id="{668DDD48-4418-47D3-A4B1-092AB17C59B7}"/>
              </a:ext>
            </a:extLst>
          </p:cNvPr>
          <p:cNvSpPr>
            <a:spLocks noChangeArrowheads="1"/>
          </p:cNvSpPr>
          <p:nvPr/>
        </p:nvSpPr>
        <p:spPr bwMode="auto">
          <a:xfrm>
            <a:off x="1599287" y="1052512"/>
            <a:ext cx="8785225" cy="68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eaLnBrk="1" hangingPunct="1">
              <a:buClr>
                <a:srgbClr val="000000"/>
              </a:buClr>
              <a:buSzPct val="100000"/>
              <a:buFont typeface="Times New Roman" panose="02020603050405020304" pitchFamily="18" charset="0"/>
              <a:buNone/>
            </a:pPr>
            <a:r>
              <a:rPr lang="es-ES" altLang="es-CL">
                <a:solidFill>
                  <a:schemeClr val="hlink"/>
                </a:solidFill>
              </a:rPr>
              <a:t> </a:t>
            </a:r>
            <a:r>
              <a:rPr lang="es-ES" altLang="es-CL"/>
              <a:t>DIAGRAMA DE FLUJO PROCESAMIENTO DE MINERALES DE COBRE SULFURADOS</a:t>
            </a:r>
          </a:p>
        </p:txBody>
      </p:sp>
      <p:grpSp>
        <p:nvGrpSpPr>
          <p:cNvPr id="9220" name="Group 3">
            <a:extLst>
              <a:ext uri="{FF2B5EF4-FFF2-40B4-BE49-F238E27FC236}">
                <a16:creationId xmlns:a16="http://schemas.microsoft.com/office/drawing/2014/main" id="{584054D0-1E92-48D2-A1E2-9E772B9AA0E2}"/>
              </a:ext>
            </a:extLst>
          </p:cNvPr>
          <p:cNvGrpSpPr>
            <a:grpSpLocks/>
          </p:cNvGrpSpPr>
          <p:nvPr/>
        </p:nvGrpSpPr>
        <p:grpSpPr bwMode="auto">
          <a:xfrm>
            <a:off x="2226348" y="2147888"/>
            <a:ext cx="1335088" cy="561975"/>
            <a:chOff x="526" y="1447"/>
            <a:chExt cx="841" cy="354"/>
          </a:xfrm>
        </p:grpSpPr>
        <p:grpSp>
          <p:nvGrpSpPr>
            <p:cNvPr id="10433" name="Group 4">
              <a:extLst>
                <a:ext uri="{FF2B5EF4-FFF2-40B4-BE49-F238E27FC236}">
                  <a16:creationId xmlns:a16="http://schemas.microsoft.com/office/drawing/2014/main" id="{DA95D202-A59E-41CC-841B-6F901E11787B}"/>
                </a:ext>
              </a:extLst>
            </p:cNvPr>
            <p:cNvGrpSpPr>
              <a:grpSpLocks/>
            </p:cNvGrpSpPr>
            <p:nvPr/>
          </p:nvGrpSpPr>
          <p:grpSpPr bwMode="auto">
            <a:xfrm>
              <a:off x="1119" y="1447"/>
              <a:ext cx="248" cy="346"/>
              <a:chOff x="1119" y="1447"/>
              <a:chExt cx="248" cy="346"/>
            </a:xfrm>
          </p:grpSpPr>
          <p:sp>
            <p:nvSpPr>
              <p:cNvPr id="10518" name="Freeform 5">
                <a:extLst>
                  <a:ext uri="{FF2B5EF4-FFF2-40B4-BE49-F238E27FC236}">
                    <a16:creationId xmlns:a16="http://schemas.microsoft.com/office/drawing/2014/main" id="{1CF88635-6040-4668-AF4C-7A001EF2B6AE}"/>
                  </a:ext>
                </a:extLst>
              </p:cNvPr>
              <p:cNvSpPr>
                <a:spLocks/>
              </p:cNvSpPr>
              <p:nvPr/>
            </p:nvSpPr>
            <p:spPr bwMode="auto">
              <a:xfrm>
                <a:off x="1119" y="1447"/>
                <a:ext cx="240" cy="337"/>
              </a:xfrm>
              <a:custGeom>
                <a:avLst/>
                <a:gdLst>
                  <a:gd name="T0" fmla="*/ 0 w 240"/>
                  <a:gd name="T1" fmla="*/ 8 h 337"/>
                  <a:gd name="T2" fmla="*/ 0 w 240"/>
                  <a:gd name="T3" fmla="*/ 17 h 337"/>
                  <a:gd name="T4" fmla="*/ 69 w 240"/>
                  <a:gd name="T5" fmla="*/ 17 h 337"/>
                  <a:gd name="T6" fmla="*/ 69 w 240"/>
                  <a:gd name="T7" fmla="*/ 12 h 337"/>
                  <a:gd name="T8" fmla="*/ 65 w 240"/>
                  <a:gd name="T9" fmla="*/ 12 h 337"/>
                  <a:gd name="T10" fmla="*/ 65 w 240"/>
                  <a:gd name="T11" fmla="*/ 111 h 337"/>
                  <a:gd name="T12" fmla="*/ 69 w 240"/>
                  <a:gd name="T13" fmla="*/ 111 h 337"/>
                  <a:gd name="T14" fmla="*/ 65 w 240"/>
                  <a:gd name="T15" fmla="*/ 111 h 337"/>
                  <a:gd name="T16" fmla="*/ 47 w 240"/>
                  <a:gd name="T17" fmla="*/ 153 h 337"/>
                  <a:gd name="T18" fmla="*/ 47 w 240"/>
                  <a:gd name="T19" fmla="*/ 153 h 337"/>
                  <a:gd name="T20" fmla="*/ 47 w 240"/>
                  <a:gd name="T21" fmla="*/ 226 h 337"/>
                  <a:gd name="T22" fmla="*/ 47 w 240"/>
                  <a:gd name="T23" fmla="*/ 226 h 337"/>
                  <a:gd name="T24" fmla="*/ 52 w 240"/>
                  <a:gd name="T25" fmla="*/ 230 h 337"/>
                  <a:gd name="T26" fmla="*/ 129 w 240"/>
                  <a:gd name="T27" fmla="*/ 337 h 337"/>
                  <a:gd name="T28" fmla="*/ 129 w 240"/>
                  <a:gd name="T29" fmla="*/ 337 h 337"/>
                  <a:gd name="T30" fmla="*/ 129 w 240"/>
                  <a:gd name="T31" fmla="*/ 337 h 337"/>
                  <a:gd name="T32" fmla="*/ 133 w 240"/>
                  <a:gd name="T33" fmla="*/ 337 h 337"/>
                  <a:gd name="T34" fmla="*/ 206 w 240"/>
                  <a:gd name="T35" fmla="*/ 235 h 337"/>
                  <a:gd name="T36" fmla="*/ 206 w 240"/>
                  <a:gd name="T37" fmla="*/ 230 h 337"/>
                  <a:gd name="T38" fmla="*/ 206 w 240"/>
                  <a:gd name="T39" fmla="*/ 149 h 337"/>
                  <a:gd name="T40" fmla="*/ 206 w 240"/>
                  <a:gd name="T41" fmla="*/ 149 h 337"/>
                  <a:gd name="T42" fmla="*/ 188 w 240"/>
                  <a:gd name="T43" fmla="*/ 102 h 337"/>
                  <a:gd name="T44" fmla="*/ 184 w 240"/>
                  <a:gd name="T45" fmla="*/ 102 h 337"/>
                  <a:gd name="T46" fmla="*/ 188 w 240"/>
                  <a:gd name="T47" fmla="*/ 102 h 337"/>
                  <a:gd name="T48" fmla="*/ 188 w 240"/>
                  <a:gd name="T49" fmla="*/ 4 h 337"/>
                  <a:gd name="T50" fmla="*/ 184 w 240"/>
                  <a:gd name="T51" fmla="*/ 4 h 337"/>
                  <a:gd name="T52" fmla="*/ 184 w 240"/>
                  <a:gd name="T53" fmla="*/ 8 h 337"/>
                  <a:gd name="T54" fmla="*/ 184 w 240"/>
                  <a:gd name="T55" fmla="*/ 8 h 337"/>
                  <a:gd name="T56" fmla="*/ 240 w 240"/>
                  <a:gd name="T57" fmla="*/ 8 h 337"/>
                  <a:gd name="T58" fmla="*/ 240 w 240"/>
                  <a:gd name="T59" fmla="*/ 0 h 337"/>
                  <a:gd name="T60" fmla="*/ 184 w 240"/>
                  <a:gd name="T61" fmla="*/ 0 h 337"/>
                  <a:gd name="T62" fmla="*/ 184 w 240"/>
                  <a:gd name="T63" fmla="*/ 0 h 337"/>
                  <a:gd name="T64" fmla="*/ 180 w 240"/>
                  <a:gd name="T65" fmla="*/ 4 h 337"/>
                  <a:gd name="T66" fmla="*/ 180 w 240"/>
                  <a:gd name="T67" fmla="*/ 4 h 337"/>
                  <a:gd name="T68" fmla="*/ 180 w 240"/>
                  <a:gd name="T69" fmla="*/ 102 h 337"/>
                  <a:gd name="T70" fmla="*/ 180 w 240"/>
                  <a:gd name="T71" fmla="*/ 106 h 337"/>
                  <a:gd name="T72" fmla="*/ 197 w 240"/>
                  <a:gd name="T73" fmla="*/ 153 h 337"/>
                  <a:gd name="T74" fmla="*/ 201 w 240"/>
                  <a:gd name="T75" fmla="*/ 149 h 337"/>
                  <a:gd name="T76" fmla="*/ 197 w 240"/>
                  <a:gd name="T77" fmla="*/ 149 h 337"/>
                  <a:gd name="T78" fmla="*/ 197 w 240"/>
                  <a:gd name="T79" fmla="*/ 230 h 337"/>
                  <a:gd name="T80" fmla="*/ 201 w 240"/>
                  <a:gd name="T81" fmla="*/ 230 h 337"/>
                  <a:gd name="T82" fmla="*/ 201 w 240"/>
                  <a:gd name="T83" fmla="*/ 230 h 337"/>
                  <a:gd name="T84" fmla="*/ 129 w 240"/>
                  <a:gd name="T85" fmla="*/ 333 h 337"/>
                  <a:gd name="T86" fmla="*/ 129 w 240"/>
                  <a:gd name="T87" fmla="*/ 333 h 337"/>
                  <a:gd name="T88" fmla="*/ 133 w 240"/>
                  <a:gd name="T89" fmla="*/ 333 h 337"/>
                  <a:gd name="T90" fmla="*/ 56 w 240"/>
                  <a:gd name="T91" fmla="*/ 226 h 337"/>
                  <a:gd name="T92" fmla="*/ 52 w 240"/>
                  <a:gd name="T93" fmla="*/ 226 h 337"/>
                  <a:gd name="T94" fmla="*/ 56 w 240"/>
                  <a:gd name="T95" fmla="*/ 226 h 337"/>
                  <a:gd name="T96" fmla="*/ 56 w 240"/>
                  <a:gd name="T97" fmla="*/ 153 h 337"/>
                  <a:gd name="T98" fmla="*/ 52 w 240"/>
                  <a:gd name="T99" fmla="*/ 153 h 337"/>
                  <a:gd name="T100" fmla="*/ 56 w 240"/>
                  <a:gd name="T101" fmla="*/ 158 h 337"/>
                  <a:gd name="T102" fmla="*/ 73 w 240"/>
                  <a:gd name="T103" fmla="*/ 115 h 337"/>
                  <a:gd name="T104" fmla="*/ 73 w 240"/>
                  <a:gd name="T105" fmla="*/ 111 h 337"/>
                  <a:gd name="T106" fmla="*/ 73 w 240"/>
                  <a:gd name="T107" fmla="*/ 12 h 337"/>
                  <a:gd name="T108" fmla="*/ 73 w 240"/>
                  <a:gd name="T109" fmla="*/ 12 h 337"/>
                  <a:gd name="T110" fmla="*/ 69 w 240"/>
                  <a:gd name="T111" fmla="*/ 8 h 337"/>
                  <a:gd name="T112" fmla="*/ 69 w 240"/>
                  <a:gd name="T113" fmla="*/ 8 h 337"/>
                  <a:gd name="T114" fmla="*/ 0 w 240"/>
                  <a:gd name="T115" fmla="*/ 8 h 33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0" h="337">
                    <a:moveTo>
                      <a:pt x="0" y="8"/>
                    </a:moveTo>
                    <a:lnTo>
                      <a:pt x="0" y="17"/>
                    </a:lnTo>
                    <a:lnTo>
                      <a:pt x="69" y="17"/>
                    </a:lnTo>
                    <a:lnTo>
                      <a:pt x="69" y="12"/>
                    </a:lnTo>
                    <a:lnTo>
                      <a:pt x="65" y="12"/>
                    </a:lnTo>
                    <a:lnTo>
                      <a:pt x="65" y="111"/>
                    </a:lnTo>
                    <a:lnTo>
                      <a:pt x="69" y="111"/>
                    </a:lnTo>
                    <a:lnTo>
                      <a:pt x="65" y="111"/>
                    </a:lnTo>
                    <a:lnTo>
                      <a:pt x="47" y="153"/>
                    </a:lnTo>
                    <a:lnTo>
                      <a:pt x="47" y="226"/>
                    </a:lnTo>
                    <a:lnTo>
                      <a:pt x="52" y="230"/>
                    </a:lnTo>
                    <a:lnTo>
                      <a:pt x="129" y="337"/>
                    </a:lnTo>
                    <a:lnTo>
                      <a:pt x="133" y="337"/>
                    </a:lnTo>
                    <a:lnTo>
                      <a:pt x="206" y="235"/>
                    </a:lnTo>
                    <a:lnTo>
                      <a:pt x="206" y="230"/>
                    </a:lnTo>
                    <a:lnTo>
                      <a:pt x="206" y="149"/>
                    </a:lnTo>
                    <a:lnTo>
                      <a:pt x="188" y="102"/>
                    </a:lnTo>
                    <a:lnTo>
                      <a:pt x="184" y="102"/>
                    </a:lnTo>
                    <a:lnTo>
                      <a:pt x="188" y="102"/>
                    </a:lnTo>
                    <a:lnTo>
                      <a:pt x="188" y="4"/>
                    </a:lnTo>
                    <a:lnTo>
                      <a:pt x="184" y="4"/>
                    </a:lnTo>
                    <a:lnTo>
                      <a:pt x="184" y="8"/>
                    </a:lnTo>
                    <a:lnTo>
                      <a:pt x="240" y="8"/>
                    </a:lnTo>
                    <a:lnTo>
                      <a:pt x="240" y="0"/>
                    </a:lnTo>
                    <a:lnTo>
                      <a:pt x="184" y="0"/>
                    </a:lnTo>
                    <a:lnTo>
                      <a:pt x="180" y="4"/>
                    </a:lnTo>
                    <a:lnTo>
                      <a:pt x="180" y="102"/>
                    </a:lnTo>
                    <a:lnTo>
                      <a:pt x="180" y="106"/>
                    </a:lnTo>
                    <a:lnTo>
                      <a:pt x="197" y="153"/>
                    </a:lnTo>
                    <a:lnTo>
                      <a:pt x="201" y="149"/>
                    </a:lnTo>
                    <a:lnTo>
                      <a:pt x="197" y="149"/>
                    </a:lnTo>
                    <a:lnTo>
                      <a:pt x="197" y="230"/>
                    </a:lnTo>
                    <a:lnTo>
                      <a:pt x="201" y="230"/>
                    </a:lnTo>
                    <a:lnTo>
                      <a:pt x="129" y="333"/>
                    </a:lnTo>
                    <a:lnTo>
                      <a:pt x="133" y="333"/>
                    </a:lnTo>
                    <a:lnTo>
                      <a:pt x="56" y="226"/>
                    </a:lnTo>
                    <a:lnTo>
                      <a:pt x="52" y="226"/>
                    </a:lnTo>
                    <a:lnTo>
                      <a:pt x="56" y="226"/>
                    </a:lnTo>
                    <a:lnTo>
                      <a:pt x="56" y="153"/>
                    </a:lnTo>
                    <a:lnTo>
                      <a:pt x="52" y="153"/>
                    </a:lnTo>
                    <a:lnTo>
                      <a:pt x="56" y="158"/>
                    </a:lnTo>
                    <a:lnTo>
                      <a:pt x="73" y="115"/>
                    </a:lnTo>
                    <a:lnTo>
                      <a:pt x="73" y="111"/>
                    </a:lnTo>
                    <a:lnTo>
                      <a:pt x="73" y="12"/>
                    </a:lnTo>
                    <a:lnTo>
                      <a:pt x="69" y="8"/>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519" name="Line 6">
                <a:extLst>
                  <a:ext uri="{FF2B5EF4-FFF2-40B4-BE49-F238E27FC236}">
                    <a16:creationId xmlns:a16="http://schemas.microsoft.com/office/drawing/2014/main" id="{0F04C33C-54A4-4CF6-94E0-D264511C1415}"/>
                  </a:ext>
                </a:extLst>
              </p:cNvPr>
              <p:cNvSpPr>
                <a:spLocks noChangeShapeType="1"/>
              </p:cNvSpPr>
              <p:nvPr/>
            </p:nvSpPr>
            <p:spPr bwMode="auto">
              <a:xfrm>
                <a:off x="1154" y="145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20" name="Line 7">
                <a:extLst>
                  <a:ext uri="{FF2B5EF4-FFF2-40B4-BE49-F238E27FC236}">
                    <a16:creationId xmlns:a16="http://schemas.microsoft.com/office/drawing/2014/main" id="{CB7D6651-7E91-46A9-BFED-FF8FCFD645BB}"/>
                  </a:ext>
                </a:extLst>
              </p:cNvPr>
              <p:cNvSpPr>
                <a:spLocks noChangeShapeType="1"/>
              </p:cNvSpPr>
              <p:nvPr/>
            </p:nvSpPr>
            <p:spPr bwMode="auto">
              <a:xfrm>
                <a:off x="1158" y="148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21" name="Line 8">
                <a:extLst>
                  <a:ext uri="{FF2B5EF4-FFF2-40B4-BE49-F238E27FC236}">
                    <a16:creationId xmlns:a16="http://schemas.microsoft.com/office/drawing/2014/main" id="{05B0EEB3-7109-418A-82C5-8C45009D351B}"/>
                  </a:ext>
                </a:extLst>
              </p:cNvPr>
              <p:cNvSpPr>
                <a:spLocks noChangeShapeType="1"/>
              </p:cNvSpPr>
              <p:nvPr/>
            </p:nvSpPr>
            <p:spPr bwMode="auto">
              <a:xfrm>
                <a:off x="1154" y="1506"/>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22" name="Line 9">
                <a:extLst>
                  <a:ext uri="{FF2B5EF4-FFF2-40B4-BE49-F238E27FC236}">
                    <a16:creationId xmlns:a16="http://schemas.microsoft.com/office/drawing/2014/main" id="{781F00D1-CEA6-488F-9885-A44502B6C8EF}"/>
                  </a:ext>
                </a:extLst>
              </p:cNvPr>
              <p:cNvSpPr>
                <a:spLocks noChangeShapeType="1"/>
              </p:cNvSpPr>
              <p:nvPr/>
            </p:nvSpPr>
            <p:spPr bwMode="auto">
              <a:xfrm>
                <a:off x="1158" y="153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23" name="Line 10">
                <a:extLst>
                  <a:ext uri="{FF2B5EF4-FFF2-40B4-BE49-F238E27FC236}">
                    <a16:creationId xmlns:a16="http://schemas.microsoft.com/office/drawing/2014/main" id="{430F8650-4E5A-4A81-8E9B-E1AA93BFB3B2}"/>
                  </a:ext>
                </a:extLst>
              </p:cNvPr>
              <p:cNvSpPr>
                <a:spLocks noChangeShapeType="1"/>
              </p:cNvSpPr>
              <p:nvPr/>
            </p:nvSpPr>
            <p:spPr bwMode="auto">
              <a:xfrm>
                <a:off x="1145" y="154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24" name="Line 11">
                <a:extLst>
                  <a:ext uri="{FF2B5EF4-FFF2-40B4-BE49-F238E27FC236}">
                    <a16:creationId xmlns:a16="http://schemas.microsoft.com/office/drawing/2014/main" id="{64B8325A-0018-43B5-B4AD-CEA77DC854A9}"/>
                  </a:ext>
                </a:extLst>
              </p:cNvPr>
              <p:cNvSpPr>
                <a:spLocks noChangeShapeType="1"/>
              </p:cNvSpPr>
              <p:nvPr/>
            </p:nvSpPr>
            <p:spPr bwMode="auto">
              <a:xfrm>
                <a:off x="1141" y="1571"/>
                <a:ext cx="34"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25" name="Line 12">
                <a:extLst>
                  <a:ext uri="{FF2B5EF4-FFF2-40B4-BE49-F238E27FC236}">
                    <a16:creationId xmlns:a16="http://schemas.microsoft.com/office/drawing/2014/main" id="{D61B4237-BDF3-4A8F-8190-24A4E6E53AAD}"/>
                  </a:ext>
                </a:extLst>
              </p:cNvPr>
              <p:cNvSpPr>
                <a:spLocks noChangeShapeType="1"/>
              </p:cNvSpPr>
              <p:nvPr/>
            </p:nvSpPr>
            <p:spPr bwMode="auto">
              <a:xfrm flipH="1">
                <a:off x="1154" y="1536"/>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26" name="Line 13">
                <a:extLst>
                  <a:ext uri="{FF2B5EF4-FFF2-40B4-BE49-F238E27FC236}">
                    <a16:creationId xmlns:a16="http://schemas.microsoft.com/office/drawing/2014/main" id="{CCB170B2-225E-4869-8EC0-ECD6000C59F8}"/>
                  </a:ext>
                </a:extLst>
              </p:cNvPr>
              <p:cNvSpPr>
                <a:spLocks noChangeShapeType="1"/>
              </p:cNvSpPr>
              <p:nvPr/>
            </p:nvSpPr>
            <p:spPr bwMode="auto">
              <a:xfrm flipH="1">
                <a:off x="1154" y="1566"/>
                <a:ext cx="30" cy="3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27" name="Line 14">
                <a:extLst>
                  <a:ext uri="{FF2B5EF4-FFF2-40B4-BE49-F238E27FC236}">
                    <a16:creationId xmlns:a16="http://schemas.microsoft.com/office/drawing/2014/main" id="{4C69A7D1-2FB5-4070-AC0D-20B10169D6A4}"/>
                  </a:ext>
                </a:extLst>
              </p:cNvPr>
              <p:cNvSpPr>
                <a:spLocks noChangeShapeType="1"/>
              </p:cNvSpPr>
              <p:nvPr/>
            </p:nvSpPr>
            <p:spPr bwMode="auto">
              <a:xfrm flipH="1">
                <a:off x="1149" y="148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28" name="Line 15">
                <a:extLst>
                  <a:ext uri="{FF2B5EF4-FFF2-40B4-BE49-F238E27FC236}">
                    <a16:creationId xmlns:a16="http://schemas.microsoft.com/office/drawing/2014/main" id="{D0CE28FE-2D0D-46B7-AD6C-AD1F56089B20}"/>
                  </a:ext>
                </a:extLst>
              </p:cNvPr>
              <p:cNvSpPr>
                <a:spLocks noChangeShapeType="1"/>
              </p:cNvSpPr>
              <p:nvPr/>
            </p:nvSpPr>
            <p:spPr bwMode="auto">
              <a:xfrm flipH="1">
                <a:off x="1154" y="151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29" name="Line 16">
                <a:extLst>
                  <a:ext uri="{FF2B5EF4-FFF2-40B4-BE49-F238E27FC236}">
                    <a16:creationId xmlns:a16="http://schemas.microsoft.com/office/drawing/2014/main" id="{CBC93128-FFF3-417A-8F77-B628476F37BB}"/>
                  </a:ext>
                </a:extLst>
              </p:cNvPr>
              <p:cNvSpPr>
                <a:spLocks noChangeShapeType="1"/>
              </p:cNvSpPr>
              <p:nvPr/>
            </p:nvSpPr>
            <p:spPr bwMode="auto">
              <a:xfrm flipH="1">
                <a:off x="1149" y="145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30" name="Line 17">
                <a:extLst>
                  <a:ext uri="{FF2B5EF4-FFF2-40B4-BE49-F238E27FC236}">
                    <a16:creationId xmlns:a16="http://schemas.microsoft.com/office/drawing/2014/main" id="{6DAC027B-9398-48E3-A8F7-4E8419CA9274}"/>
                  </a:ext>
                </a:extLst>
              </p:cNvPr>
              <p:cNvSpPr>
                <a:spLocks noChangeShapeType="1"/>
              </p:cNvSpPr>
              <p:nvPr/>
            </p:nvSpPr>
            <p:spPr bwMode="auto">
              <a:xfrm>
                <a:off x="1307" y="1455"/>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31" name="Line 18">
                <a:extLst>
                  <a:ext uri="{FF2B5EF4-FFF2-40B4-BE49-F238E27FC236}">
                    <a16:creationId xmlns:a16="http://schemas.microsoft.com/office/drawing/2014/main" id="{4FB6576B-1915-4AB6-BFEF-6561C648457C}"/>
                  </a:ext>
                </a:extLst>
              </p:cNvPr>
              <p:cNvSpPr>
                <a:spLocks noChangeShapeType="1"/>
              </p:cNvSpPr>
              <p:nvPr/>
            </p:nvSpPr>
            <p:spPr bwMode="auto">
              <a:xfrm>
                <a:off x="1312" y="1481"/>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32" name="Line 19">
                <a:extLst>
                  <a:ext uri="{FF2B5EF4-FFF2-40B4-BE49-F238E27FC236}">
                    <a16:creationId xmlns:a16="http://schemas.microsoft.com/office/drawing/2014/main" id="{E99B3668-B158-483A-A508-7EEC45C39CE6}"/>
                  </a:ext>
                </a:extLst>
              </p:cNvPr>
              <p:cNvSpPr>
                <a:spLocks noChangeShapeType="1"/>
              </p:cNvSpPr>
              <p:nvPr/>
            </p:nvSpPr>
            <p:spPr bwMode="auto">
              <a:xfrm>
                <a:off x="1307" y="1498"/>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33" name="Line 20">
                <a:extLst>
                  <a:ext uri="{FF2B5EF4-FFF2-40B4-BE49-F238E27FC236}">
                    <a16:creationId xmlns:a16="http://schemas.microsoft.com/office/drawing/2014/main" id="{241E3D48-593D-4AB3-9B1B-F035F4631779}"/>
                  </a:ext>
                </a:extLst>
              </p:cNvPr>
              <p:cNvSpPr>
                <a:spLocks noChangeShapeType="1"/>
              </p:cNvSpPr>
              <p:nvPr/>
            </p:nvSpPr>
            <p:spPr bwMode="auto">
              <a:xfrm>
                <a:off x="1312" y="1524"/>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34" name="Line 21">
                <a:extLst>
                  <a:ext uri="{FF2B5EF4-FFF2-40B4-BE49-F238E27FC236}">
                    <a16:creationId xmlns:a16="http://schemas.microsoft.com/office/drawing/2014/main" id="{2FA4F7A4-E685-4ECA-9074-4C6CE3DD76C3}"/>
                  </a:ext>
                </a:extLst>
              </p:cNvPr>
              <p:cNvSpPr>
                <a:spLocks noChangeShapeType="1"/>
              </p:cNvSpPr>
              <p:nvPr/>
            </p:nvSpPr>
            <p:spPr bwMode="auto">
              <a:xfrm flipH="1">
                <a:off x="1307" y="153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35" name="Line 22">
                <a:extLst>
                  <a:ext uri="{FF2B5EF4-FFF2-40B4-BE49-F238E27FC236}">
                    <a16:creationId xmlns:a16="http://schemas.microsoft.com/office/drawing/2014/main" id="{761C95C9-3BA2-49CB-A2F4-96EA96567ABB}"/>
                  </a:ext>
                </a:extLst>
              </p:cNvPr>
              <p:cNvSpPr>
                <a:spLocks noChangeShapeType="1"/>
              </p:cNvSpPr>
              <p:nvPr/>
            </p:nvSpPr>
            <p:spPr bwMode="auto">
              <a:xfrm flipH="1">
                <a:off x="1303" y="1485"/>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36" name="Line 23">
                <a:extLst>
                  <a:ext uri="{FF2B5EF4-FFF2-40B4-BE49-F238E27FC236}">
                    <a16:creationId xmlns:a16="http://schemas.microsoft.com/office/drawing/2014/main" id="{E0FF1E6C-BE9F-4308-8717-985128F39864}"/>
                  </a:ext>
                </a:extLst>
              </p:cNvPr>
              <p:cNvSpPr>
                <a:spLocks noChangeShapeType="1"/>
              </p:cNvSpPr>
              <p:nvPr/>
            </p:nvSpPr>
            <p:spPr bwMode="auto">
              <a:xfrm flipH="1">
                <a:off x="1307" y="1511"/>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37" name="Line 24">
                <a:extLst>
                  <a:ext uri="{FF2B5EF4-FFF2-40B4-BE49-F238E27FC236}">
                    <a16:creationId xmlns:a16="http://schemas.microsoft.com/office/drawing/2014/main" id="{CCD7679E-A03F-4CE5-904B-8B4C60553BF5}"/>
                  </a:ext>
                </a:extLst>
              </p:cNvPr>
              <p:cNvSpPr>
                <a:spLocks noChangeShapeType="1"/>
              </p:cNvSpPr>
              <p:nvPr/>
            </p:nvSpPr>
            <p:spPr bwMode="auto">
              <a:xfrm flipH="1">
                <a:off x="1303" y="1455"/>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nvGrpSpPr>
              <p:cNvPr id="10538" name="Group 25">
                <a:extLst>
                  <a:ext uri="{FF2B5EF4-FFF2-40B4-BE49-F238E27FC236}">
                    <a16:creationId xmlns:a16="http://schemas.microsoft.com/office/drawing/2014/main" id="{163FD4A8-4059-4FCB-9F4B-9C94E02E06C9}"/>
                  </a:ext>
                </a:extLst>
              </p:cNvPr>
              <p:cNvGrpSpPr>
                <a:grpSpLocks/>
              </p:cNvGrpSpPr>
              <p:nvPr/>
            </p:nvGrpSpPr>
            <p:grpSpPr bwMode="auto">
              <a:xfrm>
                <a:off x="1154" y="1677"/>
                <a:ext cx="81" cy="116"/>
                <a:chOff x="1154" y="1677"/>
                <a:chExt cx="81" cy="116"/>
              </a:xfrm>
            </p:grpSpPr>
            <p:sp>
              <p:nvSpPr>
                <p:cNvPr id="10568" name="Line 26">
                  <a:extLst>
                    <a:ext uri="{FF2B5EF4-FFF2-40B4-BE49-F238E27FC236}">
                      <a16:creationId xmlns:a16="http://schemas.microsoft.com/office/drawing/2014/main" id="{49028A8D-E8BC-42B2-95DA-5186F2DFA0ED}"/>
                    </a:ext>
                  </a:extLst>
                </p:cNvPr>
                <p:cNvSpPr>
                  <a:spLocks noChangeShapeType="1"/>
                </p:cNvSpPr>
                <p:nvPr/>
              </p:nvSpPr>
              <p:spPr bwMode="auto">
                <a:xfrm>
                  <a:off x="1154" y="1690"/>
                  <a:ext cx="38"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69" name="Line 27">
                  <a:extLst>
                    <a:ext uri="{FF2B5EF4-FFF2-40B4-BE49-F238E27FC236}">
                      <a16:creationId xmlns:a16="http://schemas.microsoft.com/office/drawing/2014/main" id="{B7A020E8-F8F4-4DA0-AEF2-EB6A64C73011}"/>
                    </a:ext>
                  </a:extLst>
                </p:cNvPr>
                <p:cNvSpPr>
                  <a:spLocks noChangeShapeType="1"/>
                </p:cNvSpPr>
                <p:nvPr/>
              </p:nvSpPr>
              <p:spPr bwMode="auto">
                <a:xfrm>
                  <a:off x="1166" y="1711"/>
                  <a:ext cx="39"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70" name="Line 28">
                  <a:extLst>
                    <a:ext uri="{FF2B5EF4-FFF2-40B4-BE49-F238E27FC236}">
                      <a16:creationId xmlns:a16="http://schemas.microsoft.com/office/drawing/2014/main" id="{DD3ED67B-439B-4F69-98F8-CFED5A3429BB}"/>
                    </a:ext>
                  </a:extLst>
                </p:cNvPr>
                <p:cNvSpPr>
                  <a:spLocks noChangeShapeType="1"/>
                </p:cNvSpPr>
                <p:nvPr/>
              </p:nvSpPr>
              <p:spPr bwMode="auto">
                <a:xfrm>
                  <a:off x="1175" y="1729"/>
                  <a:ext cx="38" cy="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71" name="Line 29">
                  <a:extLst>
                    <a:ext uri="{FF2B5EF4-FFF2-40B4-BE49-F238E27FC236}">
                      <a16:creationId xmlns:a16="http://schemas.microsoft.com/office/drawing/2014/main" id="{3119ED47-8A96-474A-B073-C509CBA0409D}"/>
                    </a:ext>
                  </a:extLst>
                </p:cNvPr>
                <p:cNvSpPr>
                  <a:spLocks noChangeShapeType="1"/>
                </p:cNvSpPr>
                <p:nvPr/>
              </p:nvSpPr>
              <p:spPr bwMode="auto">
                <a:xfrm>
                  <a:off x="1188" y="1750"/>
                  <a:ext cx="38"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72" name="Line 30">
                  <a:extLst>
                    <a:ext uri="{FF2B5EF4-FFF2-40B4-BE49-F238E27FC236}">
                      <a16:creationId xmlns:a16="http://schemas.microsoft.com/office/drawing/2014/main" id="{7B7D4361-D08B-4977-8A21-293D695D36A6}"/>
                    </a:ext>
                  </a:extLst>
                </p:cNvPr>
                <p:cNvSpPr>
                  <a:spLocks noChangeShapeType="1"/>
                </p:cNvSpPr>
                <p:nvPr/>
              </p:nvSpPr>
              <p:spPr bwMode="auto">
                <a:xfrm>
                  <a:off x="1188" y="1767"/>
                  <a:ext cx="38"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73" name="Line 31">
                  <a:extLst>
                    <a:ext uri="{FF2B5EF4-FFF2-40B4-BE49-F238E27FC236}">
                      <a16:creationId xmlns:a16="http://schemas.microsoft.com/office/drawing/2014/main" id="{033D4DB4-B9D8-417F-B07F-81C69A88032F}"/>
                    </a:ext>
                  </a:extLst>
                </p:cNvPr>
                <p:cNvSpPr>
                  <a:spLocks noChangeShapeType="1"/>
                </p:cNvSpPr>
                <p:nvPr/>
              </p:nvSpPr>
              <p:spPr bwMode="auto">
                <a:xfrm flipH="1">
                  <a:off x="1205" y="1746"/>
                  <a:ext cx="13" cy="3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74" name="Line 32">
                  <a:extLst>
                    <a:ext uri="{FF2B5EF4-FFF2-40B4-BE49-F238E27FC236}">
                      <a16:creationId xmlns:a16="http://schemas.microsoft.com/office/drawing/2014/main" id="{D4929375-C99C-453C-BEAD-9A9C98CF8F34}"/>
                    </a:ext>
                  </a:extLst>
                </p:cNvPr>
                <p:cNvSpPr>
                  <a:spLocks noChangeShapeType="1"/>
                </p:cNvSpPr>
                <p:nvPr/>
              </p:nvSpPr>
              <p:spPr bwMode="auto">
                <a:xfrm flipH="1">
                  <a:off x="1222" y="1754"/>
                  <a:ext cx="13" cy="3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75" name="Line 33">
                  <a:extLst>
                    <a:ext uri="{FF2B5EF4-FFF2-40B4-BE49-F238E27FC236}">
                      <a16:creationId xmlns:a16="http://schemas.microsoft.com/office/drawing/2014/main" id="{56EB04E5-8E04-4789-BAB0-E4D74C2BDC85}"/>
                    </a:ext>
                  </a:extLst>
                </p:cNvPr>
                <p:cNvSpPr>
                  <a:spLocks noChangeShapeType="1"/>
                </p:cNvSpPr>
                <p:nvPr/>
              </p:nvSpPr>
              <p:spPr bwMode="auto">
                <a:xfrm flipH="1">
                  <a:off x="1179" y="1707"/>
                  <a:ext cx="13" cy="3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76" name="Line 34">
                  <a:extLst>
                    <a:ext uri="{FF2B5EF4-FFF2-40B4-BE49-F238E27FC236}">
                      <a16:creationId xmlns:a16="http://schemas.microsoft.com/office/drawing/2014/main" id="{5F28DD60-592C-4D9D-8A4F-53275131A246}"/>
                    </a:ext>
                  </a:extLst>
                </p:cNvPr>
                <p:cNvSpPr>
                  <a:spLocks noChangeShapeType="1"/>
                </p:cNvSpPr>
                <p:nvPr/>
              </p:nvSpPr>
              <p:spPr bwMode="auto">
                <a:xfrm flipH="1">
                  <a:off x="1196" y="1724"/>
                  <a:ext cx="13" cy="3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77" name="Line 35">
                  <a:extLst>
                    <a:ext uri="{FF2B5EF4-FFF2-40B4-BE49-F238E27FC236}">
                      <a16:creationId xmlns:a16="http://schemas.microsoft.com/office/drawing/2014/main" id="{2958F48F-C931-4CD7-9FD0-86B632532AC4}"/>
                    </a:ext>
                  </a:extLst>
                </p:cNvPr>
                <p:cNvSpPr>
                  <a:spLocks noChangeShapeType="1"/>
                </p:cNvSpPr>
                <p:nvPr/>
              </p:nvSpPr>
              <p:spPr bwMode="auto">
                <a:xfrm flipH="1">
                  <a:off x="1162" y="1677"/>
                  <a:ext cx="13" cy="3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grpSp>
            <p:nvGrpSpPr>
              <p:cNvPr id="10539" name="Group 36">
                <a:extLst>
                  <a:ext uri="{FF2B5EF4-FFF2-40B4-BE49-F238E27FC236}">
                    <a16:creationId xmlns:a16="http://schemas.microsoft.com/office/drawing/2014/main" id="{115EFFCE-A8A0-4819-938E-B40BFF2AFBCA}"/>
                  </a:ext>
                </a:extLst>
              </p:cNvPr>
              <p:cNvGrpSpPr>
                <a:grpSpLocks/>
              </p:cNvGrpSpPr>
              <p:nvPr/>
            </p:nvGrpSpPr>
            <p:grpSpPr bwMode="auto">
              <a:xfrm>
                <a:off x="1260" y="1686"/>
                <a:ext cx="86" cy="102"/>
                <a:chOff x="1260" y="1686"/>
                <a:chExt cx="86" cy="102"/>
              </a:xfrm>
            </p:grpSpPr>
            <p:sp>
              <p:nvSpPr>
                <p:cNvPr id="10558" name="Line 37">
                  <a:extLst>
                    <a:ext uri="{FF2B5EF4-FFF2-40B4-BE49-F238E27FC236}">
                      <a16:creationId xmlns:a16="http://schemas.microsoft.com/office/drawing/2014/main" id="{08A528F8-854A-4388-A27B-128E155A4E1F}"/>
                    </a:ext>
                  </a:extLst>
                </p:cNvPr>
                <p:cNvSpPr>
                  <a:spLocks noChangeShapeType="1"/>
                </p:cNvSpPr>
                <p:nvPr/>
              </p:nvSpPr>
              <p:spPr bwMode="auto">
                <a:xfrm>
                  <a:off x="1329" y="1686"/>
                  <a:ext cx="4"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59" name="Line 38">
                  <a:extLst>
                    <a:ext uri="{FF2B5EF4-FFF2-40B4-BE49-F238E27FC236}">
                      <a16:creationId xmlns:a16="http://schemas.microsoft.com/office/drawing/2014/main" id="{B43FC6F5-574A-4BCE-A22E-E9620F367AA4}"/>
                    </a:ext>
                  </a:extLst>
                </p:cNvPr>
                <p:cNvSpPr>
                  <a:spLocks noChangeShapeType="1"/>
                </p:cNvSpPr>
                <p:nvPr/>
              </p:nvSpPr>
              <p:spPr bwMode="auto">
                <a:xfrm>
                  <a:off x="1312" y="1703"/>
                  <a:ext cx="4"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60" name="Line 39">
                  <a:extLst>
                    <a:ext uri="{FF2B5EF4-FFF2-40B4-BE49-F238E27FC236}">
                      <a16:creationId xmlns:a16="http://schemas.microsoft.com/office/drawing/2014/main" id="{1860EF29-716C-4158-959D-1E6C0FA4C780}"/>
                    </a:ext>
                  </a:extLst>
                </p:cNvPr>
                <p:cNvSpPr>
                  <a:spLocks noChangeShapeType="1"/>
                </p:cNvSpPr>
                <p:nvPr/>
              </p:nvSpPr>
              <p:spPr bwMode="auto">
                <a:xfrm>
                  <a:off x="1303" y="1720"/>
                  <a:ext cx="4"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61" name="Line 40">
                  <a:extLst>
                    <a:ext uri="{FF2B5EF4-FFF2-40B4-BE49-F238E27FC236}">
                      <a16:creationId xmlns:a16="http://schemas.microsoft.com/office/drawing/2014/main" id="{BF0C93D5-6666-4EBC-8B90-0A09CE9E3032}"/>
                    </a:ext>
                  </a:extLst>
                </p:cNvPr>
                <p:cNvSpPr>
                  <a:spLocks noChangeShapeType="1"/>
                </p:cNvSpPr>
                <p:nvPr/>
              </p:nvSpPr>
              <p:spPr bwMode="auto">
                <a:xfrm>
                  <a:off x="1286" y="1741"/>
                  <a:ext cx="4" cy="3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62" name="Line 41">
                  <a:extLst>
                    <a:ext uri="{FF2B5EF4-FFF2-40B4-BE49-F238E27FC236}">
                      <a16:creationId xmlns:a16="http://schemas.microsoft.com/office/drawing/2014/main" id="{A36105B9-55A6-497E-A7FC-B4A9D6AFD0B1}"/>
                    </a:ext>
                  </a:extLst>
                </p:cNvPr>
                <p:cNvSpPr>
                  <a:spLocks noChangeShapeType="1"/>
                </p:cNvSpPr>
                <p:nvPr/>
              </p:nvSpPr>
              <p:spPr bwMode="auto">
                <a:xfrm>
                  <a:off x="1269" y="1750"/>
                  <a:ext cx="4"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63" name="Line 42">
                  <a:extLst>
                    <a:ext uri="{FF2B5EF4-FFF2-40B4-BE49-F238E27FC236}">
                      <a16:creationId xmlns:a16="http://schemas.microsoft.com/office/drawing/2014/main" id="{C4F25EB3-62E4-44C5-A370-7B500FA13DC2}"/>
                    </a:ext>
                  </a:extLst>
                </p:cNvPr>
                <p:cNvSpPr>
                  <a:spLocks noChangeShapeType="1"/>
                </p:cNvSpPr>
                <p:nvPr/>
              </p:nvSpPr>
              <p:spPr bwMode="auto">
                <a:xfrm flipH="1">
                  <a:off x="1265" y="1763"/>
                  <a:ext cx="38" cy="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64" name="Line 43">
                  <a:extLst>
                    <a:ext uri="{FF2B5EF4-FFF2-40B4-BE49-F238E27FC236}">
                      <a16:creationId xmlns:a16="http://schemas.microsoft.com/office/drawing/2014/main" id="{B87E16CE-2E80-449A-B7B2-E02B782FB077}"/>
                    </a:ext>
                  </a:extLst>
                </p:cNvPr>
                <p:cNvSpPr>
                  <a:spLocks noChangeShapeType="1"/>
                </p:cNvSpPr>
                <p:nvPr/>
              </p:nvSpPr>
              <p:spPr bwMode="auto">
                <a:xfrm flipH="1">
                  <a:off x="1260" y="1784"/>
                  <a:ext cx="39" cy="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65" name="Line 44">
                  <a:extLst>
                    <a:ext uri="{FF2B5EF4-FFF2-40B4-BE49-F238E27FC236}">
                      <a16:creationId xmlns:a16="http://schemas.microsoft.com/office/drawing/2014/main" id="{E5104298-2835-48B0-A6AA-0B9A471B44FB}"/>
                    </a:ext>
                  </a:extLst>
                </p:cNvPr>
                <p:cNvSpPr>
                  <a:spLocks noChangeShapeType="1"/>
                </p:cNvSpPr>
                <p:nvPr/>
              </p:nvSpPr>
              <p:spPr bwMode="auto">
                <a:xfrm flipH="1">
                  <a:off x="1290" y="1724"/>
                  <a:ext cx="39" cy="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66" name="Line 45">
                  <a:extLst>
                    <a:ext uri="{FF2B5EF4-FFF2-40B4-BE49-F238E27FC236}">
                      <a16:creationId xmlns:a16="http://schemas.microsoft.com/office/drawing/2014/main" id="{B8FF0623-1BF5-4BCB-8975-597BB7DB82CD}"/>
                    </a:ext>
                  </a:extLst>
                </p:cNvPr>
                <p:cNvSpPr>
                  <a:spLocks noChangeShapeType="1"/>
                </p:cNvSpPr>
                <p:nvPr/>
              </p:nvSpPr>
              <p:spPr bwMode="auto">
                <a:xfrm flipH="1">
                  <a:off x="1273" y="1746"/>
                  <a:ext cx="47" cy="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67" name="Line 46">
                  <a:extLst>
                    <a:ext uri="{FF2B5EF4-FFF2-40B4-BE49-F238E27FC236}">
                      <a16:creationId xmlns:a16="http://schemas.microsoft.com/office/drawing/2014/main" id="{E87354DF-E444-485D-A9E2-7F1D7F4B379A}"/>
                    </a:ext>
                  </a:extLst>
                </p:cNvPr>
                <p:cNvSpPr>
                  <a:spLocks noChangeShapeType="1"/>
                </p:cNvSpPr>
                <p:nvPr/>
              </p:nvSpPr>
              <p:spPr bwMode="auto">
                <a:xfrm flipH="1">
                  <a:off x="1307" y="1699"/>
                  <a:ext cx="39" cy="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sp>
            <p:nvSpPr>
              <p:cNvPr id="10540" name="Line 47">
                <a:extLst>
                  <a:ext uri="{FF2B5EF4-FFF2-40B4-BE49-F238E27FC236}">
                    <a16:creationId xmlns:a16="http://schemas.microsoft.com/office/drawing/2014/main" id="{5652E18C-198F-4506-B377-B9957F44E9D4}"/>
                  </a:ext>
                </a:extLst>
              </p:cNvPr>
              <p:cNvSpPr>
                <a:spLocks noChangeShapeType="1"/>
              </p:cNvSpPr>
              <p:nvPr/>
            </p:nvSpPr>
            <p:spPr bwMode="auto">
              <a:xfrm>
                <a:off x="1141" y="1600"/>
                <a:ext cx="34"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41" name="Line 48">
                <a:extLst>
                  <a:ext uri="{FF2B5EF4-FFF2-40B4-BE49-F238E27FC236}">
                    <a16:creationId xmlns:a16="http://schemas.microsoft.com/office/drawing/2014/main" id="{BAE527E2-FBBB-455D-8FF4-76DFD9776418}"/>
                  </a:ext>
                </a:extLst>
              </p:cNvPr>
              <p:cNvSpPr>
                <a:spLocks noChangeShapeType="1"/>
              </p:cNvSpPr>
              <p:nvPr/>
            </p:nvSpPr>
            <p:spPr bwMode="auto">
              <a:xfrm>
                <a:off x="1141" y="1613"/>
                <a:ext cx="30" cy="3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42" name="Line 49">
                <a:extLst>
                  <a:ext uri="{FF2B5EF4-FFF2-40B4-BE49-F238E27FC236}">
                    <a16:creationId xmlns:a16="http://schemas.microsoft.com/office/drawing/2014/main" id="{81DB82EC-CFEE-4984-A164-0C946B57F149}"/>
                  </a:ext>
                </a:extLst>
              </p:cNvPr>
              <p:cNvSpPr>
                <a:spLocks noChangeShapeType="1"/>
              </p:cNvSpPr>
              <p:nvPr/>
            </p:nvSpPr>
            <p:spPr bwMode="auto">
              <a:xfrm>
                <a:off x="1141" y="1643"/>
                <a:ext cx="34"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43" name="Line 50">
                <a:extLst>
                  <a:ext uri="{FF2B5EF4-FFF2-40B4-BE49-F238E27FC236}">
                    <a16:creationId xmlns:a16="http://schemas.microsoft.com/office/drawing/2014/main" id="{94855EFE-85CA-4AD5-8DCF-E3B5C44E4A77}"/>
                  </a:ext>
                </a:extLst>
              </p:cNvPr>
              <p:cNvSpPr>
                <a:spLocks noChangeShapeType="1"/>
              </p:cNvSpPr>
              <p:nvPr/>
            </p:nvSpPr>
            <p:spPr bwMode="auto">
              <a:xfrm flipH="1">
                <a:off x="1141" y="1647"/>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44" name="Line 51">
                <a:extLst>
                  <a:ext uri="{FF2B5EF4-FFF2-40B4-BE49-F238E27FC236}">
                    <a16:creationId xmlns:a16="http://schemas.microsoft.com/office/drawing/2014/main" id="{45F58257-80BC-4DF9-AF78-7FA0599EBF00}"/>
                  </a:ext>
                </a:extLst>
              </p:cNvPr>
              <p:cNvSpPr>
                <a:spLocks noChangeShapeType="1"/>
              </p:cNvSpPr>
              <p:nvPr/>
            </p:nvSpPr>
            <p:spPr bwMode="auto">
              <a:xfrm flipH="1">
                <a:off x="1141" y="1600"/>
                <a:ext cx="34"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45" name="Line 52">
                <a:extLst>
                  <a:ext uri="{FF2B5EF4-FFF2-40B4-BE49-F238E27FC236}">
                    <a16:creationId xmlns:a16="http://schemas.microsoft.com/office/drawing/2014/main" id="{EA96E9E5-0D5E-4B40-8D39-D304DC3DE58B}"/>
                  </a:ext>
                </a:extLst>
              </p:cNvPr>
              <p:cNvSpPr>
                <a:spLocks noChangeShapeType="1"/>
              </p:cNvSpPr>
              <p:nvPr/>
            </p:nvSpPr>
            <p:spPr bwMode="auto">
              <a:xfrm flipH="1">
                <a:off x="1141" y="1630"/>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46" name="Line 53">
                <a:extLst>
                  <a:ext uri="{FF2B5EF4-FFF2-40B4-BE49-F238E27FC236}">
                    <a16:creationId xmlns:a16="http://schemas.microsoft.com/office/drawing/2014/main" id="{26CCD952-2CDC-43FD-AADA-A51D8B5CC33F}"/>
                  </a:ext>
                </a:extLst>
              </p:cNvPr>
              <p:cNvSpPr>
                <a:spLocks noChangeShapeType="1"/>
              </p:cNvSpPr>
              <p:nvPr/>
            </p:nvSpPr>
            <p:spPr bwMode="auto">
              <a:xfrm>
                <a:off x="1329" y="1600"/>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47" name="Line 54">
                <a:extLst>
                  <a:ext uri="{FF2B5EF4-FFF2-40B4-BE49-F238E27FC236}">
                    <a16:creationId xmlns:a16="http://schemas.microsoft.com/office/drawing/2014/main" id="{C31DD800-7272-4606-A901-EE95D3276A43}"/>
                  </a:ext>
                </a:extLst>
              </p:cNvPr>
              <p:cNvSpPr>
                <a:spLocks noChangeShapeType="1"/>
              </p:cNvSpPr>
              <p:nvPr/>
            </p:nvSpPr>
            <p:spPr bwMode="auto">
              <a:xfrm>
                <a:off x="1325" y="1613"/>
                <a:ext cx="29" cy="3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48" name="Line 55">
                <a:extLst>
                  <a:ext uri="{FF2B5EF4-FFF2-40B4-BE49-F238E27FC236}">
                    <a16:creationId xmlns:a16="http://schemas.microsoft.com/office/drawing/2014/main" id="{6DEF4EB1-2B4E-47B0-8570-400600A279EC}"/>
                  </a:ext>
                </a:extLst>
              </p:cNvPr>
              <p:cNvSpPr>
                <a:spLocks noChangeShapeType="1"/>
              </p:cNvSpPr>
              <p:nvPr/>
            </p:nvSpPr>
            <p:spPr bwMode="auto">
              <a:xfrm>
                <a:off x="1325" y="1643"/>
                <a:ext cx="29" cy="2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49" name="Line 56">
                <a:extLst>
                  <a:ext uri="{FF2B5EF4-FFF2-40B4-BE49-F238E27FC236}">
                    <a16:creationId xmlns:a16="http://schemas.microsoft.com/office/drawing/2014/main" id="{99F06AEB-9B4F-48A2-AA40-22499F765F9B}"/>
                  </a:ext>
                </a:extLst>
              </p:cNvPr>
              <p:cNvSpPr>
                <a:spLocks noChangeShapeType="1"/>
              </p:cNvSpPr>
              <p:nvPr/>
            </p:nvSpPr>
            <p:spPr bwMode="auto">
              <a:xfrm flipH="1">
                <a:off x="1325" y="1647"/>
                <a:ext cx="29"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50" name="Line 57">
                <a:extLst>
                  <a:ext uri="{FF2B5EF4-FFF2-40B4-BE49-F238E27FC236}">
                    <a16:creationId xmlns:a16="http://schemas.microsoft.com/office/drawing/2014/main" id="{5E52C74C-DBF4-4ADB-AD1C-B4EC9F1A9A4A}"/>
                  </a:ext>
                </a:extLst>
              </p:cNvPr>
              <p:cNvSpPr>
                <a:spLocks noChangeShapeType="1"/>
              </p:cNvSpPr>
              <p:nvPr/>
            </p:nvSpPr>
            <p:spPr bwMode="auto">
              <a:xfrm flipH="1">
                <a:off x="1325" y="1600"/>
                <a:ext cx="29"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51" name="Line 58">
                <a:extLst>
                  <a:ext uri="{FF2B5EF4-FFF2-40B4-BE49-F238E27FC236}">
                    <a16:creationId xmlns:a16="http://schemas.microsoft.com/office/drawing/2014/main" id="{A037CC52-0DB6-4710-B00C-358987923234}"/>
                  </a:ext>
                </a:extLst>
              </p:cNvPr>
              <p:cNvSpPr>
                <a:spLocks noChangeShapeType="1"/>
              </p:cNvSpPr>
              <p:nvPr/>
            </p:nvSpPr>
            <p:spPr bwMode="auto">
              <a:xfrm flipH="1">
                <a:off x="1325" y="1630"/>
                <a:ext cx="29"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52" name="Line 59">
                <a:extLst>
                  <a:ext uri="{FF2B5EF4-FFF2-40B4-BE49-F238E27FC236}">
                    <a16:creationId xmlns:a16="http://schemas.microsoft.com/office/drawing/2014/main" id="{E8C46D64-53C2-48CF-BEDF-0C976D0B4F28}"/>
                  </a:ext>
                </a:extLst>
              </p:cNvPr>
              <p:cNvSpPr>
                <a:spLocks noChangeShapeType="1"/>
              </p:cNvSpPr>
              <p:nvPr/>
            </p:nvSpPr>
            <p:spPr bwMode="auto">
              <a:xfrm>
                <a:off x="1124" y="145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53" name="Line 60">
                <a:extLst>
                  <a:ext uri="{FF2B5EF4-FFF2-40B4-BE49-F238E27FC236}">
                    <a16:creationId xmlns:a16="http://schemas.microsoft.com/office/drawing/2014/main" id="{2DCB983E-8547-455C-AEE0-C6D51647F060}"/>
                  </a:ext>
                </a:extLst>
              </p:cNvPr>
              <p:cNvSpPr>
                <a:spLocks noChangeShapeType="1"/>
              </p:cNvSpPr>
              <p:nvPr/>
            </p:nvSpPr>
            <p:spPr bwMode="auto">
              <a:xfrm flipH="1">
                <a:off x="1119" y="145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54" name="Line 61">
                <a:extLst>
                  <a:ext uri="{FF2B5EF4-FFF2-40B4-BE49-F238E27FC236}">
                    <a16:creationId xmlns:a16="http://schemas.microsoft.com/office/drawing/2014/main" id="{6A07AEB6-32CA-4112-A5ED-EEC10D85F877}"/>
                  </a:ext>
                </a:extLst>
              </p:cNvPr>
              <p:cNvSpPr>
                <a:spLocks noChangeShapeType="1"/>
              </p:cNvSpPr>
              <p:nvPr/>
            </p:nvSpPr>
            <p:spPr bwMode="auto">
              <a:xfrm>
                <a:off x="1337" y="1455"/>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55" name="Line 62">
                <a:extLst>
                  <a:ext uri="{FF2B5EF4-FFF2-40B4-BE49-F238E27FC236}">
                    <a16:creationId xmlns:a16="http://schemas.microsoft.com/office/drawing/2014/main" id="{22E0CB4B-6124-4D89-987C-D0A36CB0D8C5}"/>
                  </a:ext>
                </a:extLst>
              </p:cNvPr>
              <p:cNvSpPr>
                <a:spLocks noChangeShapeType="1"/>
              </p:cNvSpPr>
              <p:nvPr/>
            </p:nvSpPr>
            <p:spPr bwMode="auto">
              <a:xfrm flipH="1">
                <a:off x="1333" y="1455"/>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56" name="Line 63">
                <a:extLst>
                  <a:ext uri="{FF2B5EF4-FFF2-40B4-BE49-F238E27FC236}">
                    <a16:creationId xmlns:a16="http://schemas.microsoft.com/office/drawing/2014/main" id="{7BDAD926-695C-46DC-9231-CB3F42FBAC86}"/>
                  </a:ext>
                </a:extLst>
              </p:cNvPr>
              <p:cNvSpPr>
                <a:spLocks noChangeShapeType="1"/>
              </p:cNvSpPr>
              <p:nvPr/>
            </p:nvSpPr>
            <p:spPr bwMode="auto">
              <a:xfrm>
                <a:off x="1312" y="1562"/>
                <a:ext cx="34"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57" name="Line 64">
                <a:extLst>
                  <a:ext uri="{FF2B5EF4-FFF2-40B4-BE49-F238E27FC236}">
                    <a16:creationId xmlns:a16="http://schemas.microsoft.com/office/drawing/2014/main" id="{DE468954-AB74-4068-89F6-1A5C95B59C51}"/>
                  </a:ext>
                </a:extLst>
              </p:cNvPr>
              <p:cNvSpPr>
                <a:spLocks noChangeShapeType="1"/>
              </p:cNvSpPr>
              <p:nvPr/>
            </p:nvSpPr>
            <p:spPr bwMode="auto">
              <a:xfrm flipH="1">
                <a:off x="1316" y="1553"/>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sp>
          <p:nvSpPr>
            <p:cNvPr id="10434" name="Freeform 65">
              <a:extLst>
                <a:ext uri="{FF2B5EF4-FFF2-40B4-BE49-F238E27FC236}">
                  <a16:creationId xmlns:a16="http://schemas.microsoft.com/office/drawing/2014/main" id="{A1A50C7D-4749-44DE-87C0-C16350F7A0CF}"/>
                </a:ext>
              </a:extLst>
            </p:cNvPr>
            <p:cNvSpPr>
              <a:spLocks/>
            </p:cNvSpPr>
            <p:nvPr/>
          </p:nvSpPr>
          <p:spPr bwMode="auto">
            <a:xfrm>
              <a:off x="872" y="1455"/>
              <a:ext cx="239" cy="338"/>
            </a:xfrm>
            <a:custGeom>
              <a:avLst/>
              <a:gdLst>
                <a:gd name="T0" fmla="*/ 0 w 239"/>
                <a:gd name="T1" fmla="*/ 9 h 338"/>
                <a:gd name="T2" fmla="*/ 0 w 239"/>
                <a:gd name="T3" fmla="*/ 17 h 338"/>
                <a:gd name="T4" fmla="*/ 68 w 239"/>
                <a:gd name="T5" fmla="*/ 17 h 338"/>
                <a:gd name="T6" fmla="*/ 68 w 239"/>
                <a:gd name="T7" fmla="*/ 13 h 338"/>
                <a:gd name="T8" fmla="*/ 64 w 239"/>
                <a:gd name="T9" fmla="*/ 13 h 338"/>
                <a:gd name="T10" fmla="*/ 64 w 239"/>
                <a:gd name="T11" fmla="*/ 111 h 338"/>
                <a:gd name="T12" fmla="*/ 68 w 239"/>
                <a:gd name="T13" fmla="*/ 111 h 338"/>
                <a:gd name="T14" fmla="*/ 64 w 239"/>
                <a:gd name="T15" fmla="*/ 111 h 338"/>
                <a:gd name="T16" fmla="*/ 47 w 239"/>
                <a:gd name="T17" fmla="*/ 154 h 338"/>
                <a:gd name="T18" fmla="*/ 47 w 239"/>
                <a:gd name="T19" fmla="*/ 154 h 338"/>
                <a:gd name="T20" fmla="*/ 47 w 239"/>
                <a:gd name="T21" fmla="*/ 227 h 338"/>
                <a:gd name="T22" fmla="*/ 47 w 239"/>
                <a:gd name="T23" fmla="*/ 227 h 338"/>
                <a:gd name="T24" fmla="*/ 51 w 239"/>
                <a:gd name="T25" fmla="*/ 231 h 338"/>
                <a:gd name="T26" fmla="*/ 128 w 239"/>
                <a:gd name="T27" fmla="*/ 338 h 338"/>
                <a:gd name="T28" fmla="*/ 128 w 239"/>
                <a:gd name="T29" fmla="*/ 338 h 338"/>
                <a:gd name="T30" fmla="*/ 128 w 239"/>
                <a:gd name="T31" fmla="*/ 338 h 338"/>
                <a:gd name="T32" fmla="*/ 132 w 239"/>
                <a:gd name="T33" fmla="*/ 338 h 338"/>
                <a:gd name="T34" fmla="*/ 205 w 239"/>
                <a:gd name="T35" fmla="*/ 235 h 338"/>
                <a:gd name="T36" fmla="*/ 205 w 239"/>
                <a:gd name="T37" fmla="*/ 231 h 338"/>
                <a:gd name="T38" fmla="*/ 205 w 239"/>
                <a:gd name="T39" fmla="*/ 150 h 338"/>
                <a:gd name="T40" fmla="*/ 205 w 239"/>
                <a:gd name="T41" fmla="*/ 150 h 338"/>
                <a:gd name="T42" fmla="*/ 188 w 239"/>
                <a:gd name="T43" fmla="*/ 103 h 338"/>
                <a:gd name="T44" fmla="*/ 183 w 239"/>
                <a:gd name="T45" fmla="*/ 103 h 338"/>
                <a:gd name="T46" fmla="*/ 188 w 239"/>
                <a:gd name="T47" fmla="*/ 103 h 338"/>
                <a:gd name="T48" fmla="*/ 188 w 239"/>
                <a:gd name="T49" fmla="*/ 4 h 338"/>
                <a:gd name="T50" fmla="*/ 183 w 239"/>
                <a:gd name="T51" fmla="*/ 4 h 338"/>
                <a:gd name="T52" fmla="*/ 183 w 239"/>
                <a:gd name="T53" fmla="*/ 9 h 338"/>
                <a:gd name="T54" fmla="*/ 183 w 239"/>
                <a:gd name="T55" fmla="*/ 9 h 338"/>
                <a:gd name="T56" fmla="*/ 239 w 239"/>
                <a:gd name="T57" fmla="*/ 9 h 338"/>
                <a:gd name="T58" fmla="*/ 239 w 239"/>
                <a:gd name="T59" fmla="*/ 0 h 338"/>
                <a:gd name="T60" fmla="*/ 183 w 239"/>
                <a:gd name="T61" fmla="*/ 0 h 338"/>
                <a:gd name="T62" fmla="*/ 183 w 239"/>
                <a:gd name="T63" fmla="*/ 0 h 338"/>
                <a:gd name="T64" fmla="*/ 179 w 239"/>
                <a:gd name="T65" fmla="*/ 4 h 338"/>
                <a:gd name="T66" fmla="*/ 179 w 239"/>
                <a:gd name="T67" fmla="*/ 4 h 338"/>
                <a:gd name="T68" fmla="*/ 179 w 239"/>
                <a:gd name="T69" fmla="*/ 103 h 338"/>
                <a:gd name="T70" fmla="*/ 179 w 239"/>
                <a:gd name="T71" fmla="*/ 107 h 338"/>
                <a:gd name="T72" fmla="*/ 196 w 239"/>
                <a:gd name="T73" fmla="*/ 154 h 338"/>
                <a:gd name="T74" fmla="*/ 201 w 239"/>
                <a:gd name="T75" fmla="*/ 150 h 338"/>
                <a:gd name="T76" fmla="*/ 196 w 239"/>
                <a:gd name="T77" fmla="*/ 150 h 338"/>
                <a:gd name="T78" fmla="*/ 196 w 239"/>
                <a:gd name="T79" fmla="*/ 231 h 338"/>
                <a:gd name="T80" fmla="*/ 201 w 239"/>
                <a:gd name="T81" fmla="*/ 231 h 338"/>
                <a:gd name="T82" fmla="*/ 201 w 239"/>
                <a:gd name="T83" fmla="*/ 231 h 338"/>
                <a:gd name="T84" fmla="*/ 128 w 239"/>
                <a:gd name="T85" fmla="*/ 333 h 338"/>
                <a:gd name="T86" fmla="*/ 128 w 239"/>
                <a:gd name="T87" fmla="*/ 333 h 338"/>
                <a:gd name="T88" fmla="*/ 132 w 239"/>
                <a:gd name="T89" fmla="*/ 333 h 338"/>
                <a:gd name="T90" fmla="*/ 55 w 239"/>
                <a:gd name="T91" fmla="*/ 227 h 338"/>
                <a:gd name="T92" fmla="*/ 51 w 239"/>
                <a:gd name="T93" fmla="*/ 227 h 338"/>
                <a:gd name="T94" fmla="*/ 55 w 239"/>
                <a:gd name="T95" fmla="*/ 227 h 338"/>
                <a:gd name="T96" fmla="*/ 55 w 239"/>
                <a:gd name="T97" fmla="*/ 154 h 338"/>
                <a:gd name="T98" fmla="*/ 51 w 239"/>
                <a:gd name="T99" fmla="*/ 154 h 338"/>
                <a:gd name="T100" fmla="*/ 55 w 239"/>
                <a:gd name="T101" fmla="*/ 158 h 338"/>
                <a:gd name="T102" fmla="*/ 72 w 239"/>
                <a:gd name="T103" fmla="*/ 116 h 338"/>
                <a:gd name="T104" fmla="*/ 72 w 239"/>
                <a:gd name="T105" fmla="*/ 111 h 338"/>
                <a:gd name="T106" fmla="*/ 72 w 239"/>
                <a:gd name="T107" fmla="*/ 13 h 338"/>
                <a:gd name="T108" fmla="*/ 72 w 239"/>
                <a:gd name="T109" fmla="*/ 13 h 338"/>
                <a:gd name="T110" fmla="*/ 68 w 239"/>
                <a:gd name="T111" fmla="*/ 9 h 338"/>
                <a:gd name="T112" fmla="*/ 68 w 239"/>
                <a:gd name="T113" fmla="*/ 9 h 338"/>
                <a:gd name="T114" fmla="*/ 0 w 239"/>
                <a:gd name="T115" fmla="*/ 9 h 3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39" h="338">
                  <a:moveTo>
                    <a:pt x="0" y="9"/>
                  </a:moveTo>
                  <a:lnTo>
                    <a:pt x="0" y="17"/>
                  </a:lnTo>
                  <a:lnTo>
                    <a:pt x="68" y="17"/>
                  </a:lnTo>
                  <a:lnTo>
                    <a:pt x="68" y="13"/>
                  </a:lnTo>
                  <a:lnTo>
                    <a:pt x="64" y="13"/>
                  </a:lnTo>
                  <a:lnTo>
                    <a:pt x="64" y="111"/>
                  </a:lnTo>
                  <a:lnTo>
                    <a:pt x="68" y="111"/>
                  </a:lnTo>
                  <a:lnTo>
                    <a:pt x="64" y="111"/>
                  </a:lnTo>
                  <a:lnTo>
                    <a:pt x="47" y="154"/>
                  </a:lnTo>
                  <a:lnTo>
                    <a:pt x="47" y="227"/>
                  </a:lnTo>
                  <a:lnTo>
                    <a:pt x="51" y="231"/>
                  </a:lnTo>
                  <a:lnTo>
                    <a:pt x="128" y="338"/>
                  </a:lnTo>
                  <a:lnTo>
                    <a:pt x="132" y="338"/>
                  </a:lnTo>
                  <a:lnTo>
                    <a:pt x="205" y="235"/>
                  </a:lnTo>
                  <a:lnTo>
                    <a:pt x="205" y="231"/>
                  </a:lnTo>
                  <a:lnTo>
                    <a:pt x="205" y="150"/>
                  </a:lnTo>
                  <a:lnTo>
                    <a:pt x="188" y="103"/>
                  </a:lnTo>
                  <a:lnTo>
                    <a:pt x="183" y="103"/>
                  </a:lnTo>
                  <a:lnTo>
                    <a:pt x="188" y="103"/>
                  </a:lnTo>
                  <a:lnTo>
                    <a:pt x="188" y="4"/>
                  </a:lnTo>
                  <a:lnTo>
                    <a:pt x="183" y="4"/>
                  </a:lnTo>
                  <a:lnTo>
                    <a:pt x="183" y="9"/>
                  </a:lnTo>
                  <a:lnTo>
                    <a:pt x="239" y="9"/>
                  </a:lnTo>
                  <a:lnTo>
                    <a:pt x="239" y="0"/>
                  </a:lnTo>
                  <a:lnTo>
                    <a:pt x="183" y="0"/>
                  </a:lnTo>
                  <a:lnTo>
                    <a:pt x="179" y="4"/>
                  </a:lnTo>
                  <a:lnTo>
                    <a:pt x="179" y="103"/>
                  </a:lnTo>
                  <a:lnTo>
                    <a:pt x="179" y="107"/>
                  </a:lnTo>
                  <a:lnTo>
                    <a:pt x="196" y="154"/>
                  </a:lnTo>
                  <a:lnTo>
                    <a:pt x="201" y="150"/>
                  </a:lnTo>
                  <a:lnTo>
                    <a:pt x="196" y="150"/>
                  </a:lnTo>
                  <a:lnTo>
                    <a:pt x="196" y="231"/>
                  </a:lnTo>
                  <a:lnTo>
                    <a:pt x="201" y="231"/>
                  </a:lnTo>
                  <a:lnTo>
                    <a:pt x="128" y="333"/>
                  </a:lnTo>
                  <a:lnTo>
                    <a:pt x="132" y="333"/>
                  </a:lnTo>
                  <a:lnTo>
                    <a:pt x="55" y="227"/>
                  </a:lnTo>
                  <a:lnTo>
                    <a:pt x="51" y="227"/>
                  </a:lnTo>
                  <a:lnTo>
                    <a:pt x="55" y="227"/>
                  </a:lnTo>
                  <a:lnTo>
                    <a:pt x="55" y="154"/>
                  </a:lnTo>
                  <a:lnTo>
                    <a:pt x="51" y="154"/>
                  </a:lnTo>
                  <a:lnTo>
                    <a:pt x="55" y="158"/>
                  </a:lnTo>
                  <a:lnTo>
                    <a:pt x="72" y="116"/>
                  </a:lnTo>
                  <a:lnTo>
                    <a:pt x="72" y="111"/>
                  </a:lnTo>
                  <a:lnTo>
                    <a:pt x="72" y="13"/>
                  </a:lnTo>
                  <a:lnTo>
                    <a:pt x="68" y="9"/>
                  </a:lnTo>
                  <a:lnTo>
                    <a:pt x="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nvGrpSpPr>
            <p:cNvPr id="10435" name="Group 66">
              <a:extLst>
                <a:ext uri="{FF2B5EF4-FFF2-40B4-BE49-F238E27FC236}">
                  <a16:creationId xmlns:a16="http://schemas.microsoft.com/office/drawing/2014/main" id="{70F84EC6-38AB-4222-A6A3-0DF754D07ECD}"/>
                </a:ext>
              </a:extLst>
            </p:cNvPr>
            <p:cNvGrpSpPr>
              <a:grpSpLocks/>
            </p:cNvGrpSpPr>
            <p:nvPr/>
          </p:nvGrpSpPr>
          <p:grpSpPr bwMode="auto">
            <a:xfrm>
              <a:off x="906" y="1686"/>
              <a:ext cx="81" cy="115"/>
              <a:chOff x="906" y="1686"/>
              <a:chExt cx="81" cy="115"/>
            </a:xfrm>
          </p:grpSpPr>
          <p:sp>
            <p:nvSpPr>
              <p:cNvPr id="10508" name="Line 67">
                <a:extLst>
                  <a:ext uri="{FF2B5EF4-FFF2-40B4-BE49-F238E27FC236}">
                    <a16:creationId xmlns:a16="http://schemas.microsoft.com/office/drawing/2014/main" id="{3BA18F9F-67E6-4F96-BDB6-6023E9968361}"/>
                  </a:ext>
                </a:extLst>
              </p:cNvPr>
              <p:cNvSpPr>
                <a:spLocks noChangeShapeType="1"/>
              </p:cNvSpPr>
              <p:nvPr/>
            </p:nvSpPr>
            <p:spPr bwMode="auto">
              <a:xfrm>
                <a:off x="906" y="1699"/>
                <a:ext cx="38" cy="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09" name="Line 68">
                <a:extLst>
                  <a:ext uri="{FF2B5EF4-FFF2-40B4-BE49-F238E27FC236}">
                    <a16:creationId xmlns:a16="http://schemas.microsoft.com/office/drawing/2014/main" id="{4815B1A6-72CE-4870-861D-6400C6209580}"/>
                  </a:ext>
                </a:extLst>
              </p:cNvPr>
              <p:cNvSpPr>
                <a:spLocks noChangeShapeType="1"/>
              </p:cNvSpPr>
              <p:nvPr/>
            </p:nvSpPr>
            <p:spPr bwMode="auto">
              <a:xfrm>
                <a:off x="919" y="1720"/>
                <a:ext cx="38"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10" name="Line 69">
                <a:extLst>
                  <a:ext uri="{FF2B5EF4-FFF2-40B4-BE49-F238E27FC236}">
                    <a16:creationId xmlns:a16="http://schemas.microsoft.com/office/drawing/2014/main" id="{3D81A6E4-7C6D-410B-87F9-B1FE6AA07CE0}"/>
                  </a:ext>
                </a:extLst>
              </p:cNvPr>
              <p:cNvSpPr>
                <a:spLocks noChangeShapeType="1"/>
              </p:cNvSpPr>
              <p:nvPr/>
            </p:nvSpPr>
            <p:spPr bwMode="auto">
              <a:xfrm>
                <a:off x="927" y="1737"/>
                <a:ext cx="39"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11" name="Line 70">
                <a:extLst>
                  <a:ext uri="{FF2B5EF4-FFF2-40B4-BE49-F238E27FC236}">
                    <a16:creationId xmlns:a16="http://schemas.microsoft.com/office/drawing/2014/main" id="{EA1F9D6E-7902-4A9D-843B-20FF71AB0032}"/>
                  </a:ext>
                </a:extLst>
              </p:cNvPr>
              <p:cNvSpPr>
                <a:spLocks noChangeShapeType="1"/>
              </p:cNvSpPr>
              <p:nvPr/>
            </p:nvSpPr>
            <p:spPr bwMode="auto">
              <a:xfrm>
                <a:off x="940" y="1758"/>
                <a:ext cx="39"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12" name="Line 71">
                <a:extLst>
                  <a:ext uri="{FF2B5EF4-FFF2-40B4-BE49-F238E27FC236}">
                    <a16:creationId xmlns:a16="http://schemas.microsoft.com/office/drawing/2014/main" id="{23BFE5D9-50DF-45D3-B8B1-1AAF5EAB8D3E}"/>
                  </a:ext>
                </a:extLst>
              </p:cNvPr>
              <p:cNvSpPr>
                <a:spLocks noChangeShapeType="1"/>
              </p:cNvSpPr>
              <p:nvPr/>
            </p:nvSpPr>
            <p:spPr bwMode="auto">
              <a:xfrm>
                <a:off x="940" y="1776"/>
                <a:ext cx="39" cy="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13" name="Line 72">
                <a:extLst>
                  <a:ext uri="{FF2B5EF4-FFF2-40B4-BE49-F238E27FC236}">
                    <a16:creationId xmlns:a16="http://schemas.microsoft.com/office/drawing/2014/main" id="{EA57C5A6-6C0B-4E02-A0AC-3B591CAC4262}"/>
                  </a:ext>
                </a:extLst>
              </p:cNvPr>
              <p:cNvSpPr>
                <a:spLocks noChangeShapeType="1"/>
              </p:cNvSpPr>
              <p:nvPr/>
            </p:nvSpPr>
            <p:spPr bwMode="auto">
              <a:xfrm flipH="1">
                <a:off x="957" y="1754"/>
                <a:ext cx="13" cy="3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14" name="Line 73">
                <a:extLst>
                  <a:ext uri="{FF2B5EF4-FFF2-40B4-BE49-F238E27FC236}">
                    <a16:creationId xmlns:a16="http://schemas.microsoft.com/office/drawing/2014/main" id="{D7468B1E-289D-4F76-9ED5-8344A18ACA53}"/>
                  </a:ext>
                </a:extLst>
              </p:cNvPr>
              <p:cNvSpPr>
                <a:spLocks noChangeShapeType="1"/>
              </p:cNvSpPr>
              <p:nvPr/>
            </p:nvSpPr>
            <p:spPr bwMode="auto">
              <a:xfrm flipH="1">
                <a:off x="974" y="1763"/>
                <a:ext cx="13"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15" name="Line 74">
                <a:extLst>
                  <a:ext uri="{FF2B5EF4-FFF2-40B4-BE49-F238E27FC236}">
                    <a16:creationId xmlns:a16="http://schemas.microsoft.com/office/drawing/2014/main" id="{0E660064-6CFA-4BBB-9A1E-A1EC212E68D3}"/>
                  </a:ext>
                </a:extLst>
              </p:cNvPr>
              <p:cNvSpPr>
                <a:spLocks noChangeShapeType="1"/>
              </p:cNvSpPr>
              <p:nvPr/>
            </p:nvSpPr>
            <p:spPr bwMode="auto">
              <a:xfrm flipH="1">
                <a:off x="932" y="1716"/>
                <a:ext cx="12"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16" name="Line 75">
                <a:extLst>
                  <a:ext uri="{FF2B5EF4-FFF2-40B4-BE49-F238E27FC236}">
                    <a16:creationId xmlns:a16="http://schemas.microsoft.com/office/drawing/2014/main" id="{86E23282-1264-4D5E-AA82-59A00CB3E1C5}"/>
                  </a:ext>
                </a:extLst>
              </p:cNvPr>
              <p:cNvSpPr>
                <a:spLocks noChangeShapeType="1"/>
              </p:cNvSpPr>
              <p:nvPr/>
            </p:nvSpPr>
            <p:spPr bwMode="auto">
              <a:xfrm flipH="1">
                <a:off x="949" y="1733"/>
                <a:ext cx="12"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17" name="Line 76">
                <a:extLst>
                  <a:ext uri="{FF2B5EF4-FFF2-40B4-BE49-F238E27FC236}">
                    <a16:creationId xmlns:a16="http://schemas.microsoft.com/office/drawing/2014/main" id="{9CFF1903-9405-481C-88DB-B3C45C377AF9}"/>
                  </a:ext>
                </a:extLst>
              </p:cNvPr>
              <p:cNvSpPr>
                <a:spLocks noChangeShapeType="1"/>
              </p:cNvSpPr>
              <p:nvPr/>
            </p:nvSpPr>
            <p:spPr bwMode="auto">
              <a:xfrm flipH="1">
                <a:off x="914" y="1686"/>
                <a:ext cx="13"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grpSp>
          <p:nvGrpSpPr>
            <p:cNvPr id="10436" name="Group 77">
              <a:extLst>
                <a:ext uri="{FF2B5EF4-FFF2-40B4-BE49-F238E27FC236}">
                  <a16:creationId xmlns:a16="http://schemas.microsoft.com/office/drawing/2014/main" id="{AE2F788E-9402-4D69-B036-8EC2D73D88F2}"/>
                </a:ext>
              </a:extLst>
            </p:cNvPr>
            <p:cNvGrpSpPr>
              <a:grpSpLocks/>
            </p:cNvGrpSpPr>
            <p:nvPr/>
          </p:nvGrpSpPr>
          <p:grpSpPr bwMode="auto">
            <a:xfrm>
              <a:off x="526" y="1464"/>
              <a:ext cx="593" cy="222"/>
              <a:chOff x="526" y="1464"/>
              <a:chExt cx="593" cy="222"/>
            </a:xfrm>
          </p:grpSpPr>
          <p:sp>
            <p:nvSpPr>
              <p:cNvPr id="10437" name="Line 78">
                <a:extLst>
                  <a:ext uri="{FF2B5EF4-FFF2-40B4-BE49-F238E27FC236}">
                    <a16:creationId xmlns:a16="http://schemas.microsoft.com/office/drawing/2014/main" id="{9D2D9152-6631-4397-914A-911DE873401E}"/>
                  </a:ext>
                </a:extLst>
              </p:cNvPr>
              <p:cNvSpPr>
                <a:spLocks noChangeShapeType="1"/>
              </p:cNvSpPr>
              <p:nvPr/>
            </p:nvSpPr>
            <p:spPr bwMode="auto">
              <a:xfrm>
                <a:off x="906" y="1468"/>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38" name="Line 79">
                <a:extLst>
                  <a:ext uri="{FF2B5EF4-FFF2-40B4-BE49-F238E27FC236}">
                    <a16:creationId xmlns:a16="http://schemas.microsoft.com/office/drawing/2014/main" id="{4AC7BB36-3966-4FDF-A4CB-8F3BC120C8D2}"/>
                  </a:ext>
                </a:extLst>
              </p:cNvPr>
              <p:cNvSpPr>
                <a:spLocks noChangeShapeType="1"/>
              </p:cNvSpPr>
              <p:nvPr/>
            </p:nvSpPr>
            <p:spPr bwMode="auto">
              <a:xfrm>
                <a:off x="910" y="1498"/>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39" name="Line 80">
                <a:extLst>
                  <a:ext uri="{FF2B5EF4-FFF2-40B4-BE49-F238E27FC236}">
                    <a16:creationId xmlns:a16="http://schemas.microsoft.com/office/drawing/2014/main" id="{5BBA28C9-0A5A-45AB-BCD1-018B73F052BE}"/>
                  </a:ext>
                </a:extLst>
              </p:cNvPr>
              <p:cNvSpPr>
                <a:spLocks noChangeShapeType="1"/>
              </p:cNvSpPr>
              <p:nvPr/>
            </p:nvSpPr>
            <p:spPr bwMode="auto">
              <a:xfrm>
                <a:off x="906" y="1515"/>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40" name="Line 81">
                <a:extLst>
                  <a:ext uri="{FF2B5EF4-FFF2-40B4-BE49-F238E27FC236}">
                    <a16:creationId xmlns:a16="http://schemas.microsoft.com/office/drawing/2014/main" id="{60A426CD-42CA-498E-9A81-84B274BA4039}"/>
                  </a:ext>
                </a:extLst>
              </p:cNvPr>
              <p:cNvSpPr>
                <a:spLocks noChangeShapeType="1"/>
              </p:cNvSpPr>
              <p:nvPr/>
            </p:nvSpPr>
            <p:spPr bwMode="auto">
              <a:xfrm>
                <a:off x="910" y="1541"/>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41" name="Line 82">
                <a:extLst>
                  <a:ext uri="{FF2B5EF4-FFF2-40B4-BE49-F238E27FC236}">
                    <a16:creationId xmlns:a16="http://schemas.microsoft.com/office/drawing/2014/main" id="{04ACB8A2-E441-4438-A7D8-94853A58B10E}"/>
                  </a:ext>
                </a:extLst>
              </p:cNvPr>
              <p:cNvSpPr>
                <a:spLocks noChangeShapeType="1"/>
              </p:cNvSpPr>
              <p:nvPr/>
            </p:nvSpPr>
            <p:spPr bwMode="auto">
              <a:xfrm>
                <a:off x="897" y="1558"/>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42" name="Line 83">
                <a:extLst>
                  <a:ext uri="{FF2B5EF4-FFF2-40B4-BE49-F238E27FC236}">
                    <a16:creationId xmlns:a16="http://schemas.microsoft.com/office/drawing/2014/main" id="{067FF4E7-3AB2-4469-B062-E6D2EE9BFE31}"/>
                  </a:ext>
                </a:extLst>
              </p:cNvPr>
              <p:cNvSpPr>
                <a:spLocks noChangeShapeType="1"/>
              </p:cNvSpPr>
              <p:nvPr/>
            </p:nvSpPr>
            <p:spPr bwMode="auto">
              <a:xfrm>
                <a:off x="893" y="1579"/>
                <a:ext cx="34"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43" name="Line 84">
                <a:extLst>
                  <a:ext uri="{FF2B5EF4-FFF2-40B4-BE49-F238E27FC236}">
                    <a16:creationId xmlns:a16="http://schemas.microsoft.com/office/drawing/2014/main" id="{EB19978F-D62A-4F9A-8C67-4E222786EF05}"/>
                  </a:ext>
                </a:extLst>
              </p:cNvPr>
              <p:cNvSpPr>
                <a:spLocks noChangeShapeType="1"/>
              </p:cNvSpPr>
              <p:nvPr/>
            </p:nvSpPr>
            <p:spPr bwMode="auto">
              <a:xfrm flipH="1">
                <a:off x="906" y="1545"/>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44" name="Line 85">
                <a:extLst>
                  <a:ext uri="{FF2B5EF4-FFF2-40B4-BE49-F238E27FC236}">
                    <a16:creationId xmlns:a16="http://schemas.microsoft.com/office/drawing/2014/main" id="{3E007970-352D-4502-9C4D-E680D9000DDE}"/>
                  </a:ext>
                </a:extLst>
              </p:cNvPr>
              <p:cNvSpPr>
                <a:spLocks noChangeShapeType="1"/>
              </p:cNvSpPr>
              <p:nvPr/>
            </p:nvSpPr>
            <p:spPr bwMode="auto">
              <a:xfrm flipH="1">
                <a:off x="906" y="1575"/>
                <a:ext cx="30" cy="3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45" name="Line 86">
                <a:extLst>
                  <a:ext uri="{FF2B5EF4-FFF2-40B4-BE49-F238E27FC236}">
                    <a16:creationId xmlns:a16="http://schemas.microsoft.com/office/drawing/2014/main" id="{A2DB4BB4-25FC-4728-B274-D8763A311AB9}"/>
                  </a:ext>
                </a:extLst>
              </p:cNvPr>
              <p:cNvSpPr>
                <a:spLocks noChangeShapeType="1"/>
              </p:cNvSpPr>
              <p:nvPr/>
            </p:nvSpPr>
            <p:spPr bwMode="auto">
              <a:xfrm flipH="1">
                <a:off x="902" y="1498"/>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46" name="Line 87">
                <a:extLst>
                  <a:ext uri="{FF2B5EF4-FFF2-40B4-BE49-F238E27FC236}">
                    <a16:creationId xmlns:a16="http://schemas.microsoft.com/office/drawing/2014/main" id="{D10607D0-838D-4175-BB9D-BAFB45281D54}"/>
                  </a:ext>
                </a:extLst>
              </p:cNvPr>
              <p:cNvSpPr>
                <a:spLocks noChangeShapeType="1"/>
              </p:cNvSpPr>
              <p:nvPr/>
            </p:nvSpPr>
            <p:spPr bwMode="auto">
              <a:xfrm flipH="1">
                <a:off x="906" y="1528"/>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47" name="Line 88">
                <a:extLst>
                  <a:ext uri="{FF2B5EF4-FFF2-40B4-BE49-F238E27FC236}">
                    <a16:creationId xmlns:a16="http://schemas.microsoft.com/office/drawing/2014/main" id="{294D8CE2-51C2-43F6-B4F4-F89A70EE34F0}"/>
                  </a:ext>
                </a:extLst>
              </p:cNvPr>
              <p:cNvSpPr>
                <a:spLocks noChangeShapeType="1"/>
              </p:cNvSpPr>
              <p:nvPr/>
            </p:nvSpPr>
            <p:spPr bwMode="auto">
              <a:xfrm flipH="1">
                <a:off x="902" y="1468"/>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48" name="Line 89">
                <a:extLst>
                  <a:ext uri="{FF2B5EF4-FFF2-40B4-BE49-F238E27FC236}">
                    <a16:creationId xmlns:a16="http://schemas.microsoft.com/office/drawing/2014/main" id="{D5A65317-9927-4DFF-83AE-7DA76383C31F}"/>
                  </a:ext>
                </a:extLst>
              </p:cNvPr>
              <p:cNvSpPr>
                <a:spLocks noChangeShapeType="1"/>
              </p:cNvSpPr>
              <p:nvPr/>
            </p:nvSpPr>
            <p:spPr bwMode="auto">
              <a:xfrm>
                <a:off x="1060" y="1464"/>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49" name="Line 90">
                <a:extLst>
                  <a:ext uri="{FF2B5EF4-FFF2-40B4-BE49-F238E27FC236}">
                    <a16:creationId xmlns:a16="http://schemas.microsoft.com/office/drawing/2014/main" id="{15703243-66AB-4949-AB92-B765553565D2}"/>
                  </a:ext>
                </a:extLst>
              </p:cNvPr>
              <p:cNvSpPr>
                <a:spLocks noChangeShapeType="1"/>
              </p:cNvSpPr>
              <p:nvPr/>
            </p:nvSpPr>
            <p:spPr bwMode="auto">
              <a:xfrm>
                <a:off x="1064" y="148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50" name="Line 91">
                <a:extLst>
                  <a:ext uri="{FF2B5EF4-FFF2-40B4-BE49-F238E27FC236}">
                    <a16:creationId xmlns:a16="http://schemas.microsoft.com/office/drawing/2014/main" id="{CB4A5084-80F4-4A58-9900-752B4A14EDA6}"/>
                  </a:ext>
                </a:extLst>
              </p:cNvPr>
              <p:cNvSpPr>
                <a:spLocks noChangeShapeType="1"/>
              </p:cNvSpPr>
              <p:nvPr/>
            </p:nvSpPr>
            <p:spPr bwMode="auto">
              <a:xfrm>
                <a:off x="1060" y="1506"/>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51" name="Line 92">
                <a:extLst>
                  <a:ext uri="{FF2B5EF4-FFF2-40B4-BE49-F238E27FC236}">
                    <a16:creationId xmlns:a16="http://schemas.microsoft.com/office/drawing/2014/main" id="{9F05F42E-BA36-46DB-B735-A210FA17159E}"/>
                  </a:ext>
                </a:extLst>
              </p:cNvPr>
              <p:cNvSpPr>
                <a:spLocks noChangeShapeType="1"/>
              </p:cNvSpPr>
              <p:nvPr/>
            </p:nvSpPr>
            <p:spPr bwMode="auto">
              <a:xfrm>
                <a:off x="1064" y="153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52" name="Line 93">
                <a:extLst>
                  <a:ext uri="{FF2B5EF4-FFF2-40B4-BE49-F238E27FC236}">
                    <a16:creationId xmlns:a16="http://schemas.microsoft.com/office/drawing/2014/main" id="{D24773F7-8578-4793-A8DE-5D526A7C6148}"/>
                  </a:ext>
                </a:extLst>
              </p:cNvPr>
              <p:cNvSpPr>
                <a:spLocks noChangeShapeType="1"/>
              </p:cNvSpPr>
              <p:nvPr/>
            </p:nvSpPr>
            <p:spPr bwMode="auto">
              <a:xfrm flipH="1">
                <a:off x="1060" y="1541"/>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53" name="Line 94">
                <a:extLst>
                  <a:ext uri="{FF2B5EF4-FFF2-40B4-BE49-F238E27FC236}">
                    <a16:creationId xmlns:a16="http://schemas.microsoft.com/office/drawing/2014/main" id="{A3F7A2EC-2F5B-4488-9E5C-0E40AB7036B8}"/>
                  </a:ext>
                </a:extLst>
              </p:cNvPr>
              <p:cNvSpPr>
                <a:spLocks noChangeShapeType="1"/>
              </p:cNvSpPr>
              <p:nvPr/>
            </p:nvSpPr>
            <p:spPr bwMode="auto">
              <a:xfrm flipH="1">
                <a:off x="1055" y="1494"/>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54" name="Line 95">
                <a:extLst>
                  <a:ext uri="{FF2B5EF4-FFF2-40B4-BE49-F238E27FC236}">
                    <a16:creationId xmlns:a16="http://schemas.microsoft.com/office/drawing/2014/main" id="{0AAEDBC9-4EF4-4730-978E-2A80E5A5B4DB}"/>
                  </a:ext>
                </a:extLst>
              </p:cNvPr>
              <p:cNvSpPr>
                <a:spLocks noChangeShapeType="1"/>
              </p:cNvSpPr>
              <p:nvPr/>
            </p:nvSpPr>
            <p:spPr bwMode="auto">
              <a:xfrm flipH="1">
                <a:off x="1060" y="151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55" name="Line 96">
                <a:extLst>
                  <a:ext uri="{FF2B5EF4-FFF2-40B4-BE49-F238E27FC236}">
                    <a16:creationId xmlns:a16="http://schemas.microsoft.com/office/drawing/2014/main" id="{5D1E3E92-A974-41D6-90B7-021EC4246B31}"/>
                  </a:ext>
                </a:extLst>
              </p:cNvPr>
              <p:cNvSpPr>
                <a:spLocks noChangeShapeType="1"/>
              </p:cNvSpPr>
              <p:nvPr/>
            </p:nvSpPr>
            <p:spPr bwMode="auto">
              <a:xfrm flipH="1">
                <a:off x="1055" y="1464"/>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56" name="Line 97">
                <a:extLst>
                  <a:ext uri="{FF2B5EF4-FFF2-40B4-BE49-F238E27FC236}">
                    <a16:creationId xmlns:a16="http://schemas.microsoft.com/office/drawing/2014/main" id="{C2D14FAD-CF70-48DC-90CC-A701137A2485}"/>
                  </a:ext>
                </a:extLst>
              </p:cNvPr>
              <p:cNvSpPr>
                <a:spLocks noChangeShapeType="1"/>
              </p:cNvSpPr>
              <p:nvPr/>
            </p:nvSpPr>
            <p:spPr bwMode="auto">
              <a:xfrm>
                <a:off x="893" y="1609"/>
                <a:ext cx="34"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57" name="Line 98">
                <a:extLst>
                  <a:ext uri="{FF2B5EF4-FFF2-40B4-BE49-F238E27FC236}">
                    <a16:creationId xmlns:a16="http://schemas.microsoft.com/office/drawing/2014/main" id="{7F2FDD44-26A0-48E5-9018-59DC70448079}"/>
                  </a:ext>
                </a:extLst>
              </p:cNvPr>
              <p:cNvSpPr>
                <a:spLocks noChangeShapeType="1"/>
              </p:cNvSpPr>
              <p:nvPr/>
            </p:nvSpPr>
            <p:spPr bwMode="auto">
              <a:xfrm>
                <a:off x="893" y="1622"/>
                <a:ext cx="30" cy="3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58" name="Line 99">
                <a:extLst>
                  <a:ext uri="{FF2B5EF4-FFF2-40B4-BE49-F238E27FC236}">
                    <a16:creationId xmlns:a16="http://schemas.microsoft.com/office/drawing/2014/main" id="{F432B3C3-3D15-4292-BBA9-8A709E8F4C99}"/>
                  </a:ext>
                </a:extLst>
              </p:cNvPr>
              <p:cNvSpPr>
                <a:spLocks noChangeShapeType="1"/>
              </p:cNvSpPr>
              <p:nvPr/>
            </p:nvSpPr>
            <p:spPr bwMode="auto">
              <a:xfrm>
                <a:off x="893" y="1652"/>
                <a:ext cx="34"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59" name="Line 100">
                <a:extLst>
                  <a:ext uri="{FF2B5EF4-FFF2-40B4-BE49-F238E27FC236}">
                    <a16:creationId xmlns:a16="http://schemas.microsoft.com/office/drawing/2014/main" id="{4366C8A9-E358-40AB-B4D6-5CBE02A84BF5}"/>
                  </a:ext>
                </a:extLst>
              </p:cNvPr>
              <p:cNvSpPr>
                <a:spLocks noChangeShapeType="1"/>
              </p:cNvSpPr>
              <p:nvPr/>
            </p:nvSpPr>
            <p:spPr bwMode="auto">
              <a:xfrm flipH="1">
                <a:off x="893" y="1656"/>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60" name="Line 101">
                <a:extLst>
                  <a:ext uri="{FF2B5EF4-FFF2-40B4-BE49-F238E27FC236}">
                    <a16:creationId xmlns:a16="http://schemas.microsoft.com/office/drawing/2014/main" id="{65A4C5DB-119C-4783-AC7F-2B6949BFECFC}"/>
                  </a:ext>
                </a:extLst>
              </p:cNvPr>
              <p:cNvSpPr>
                <a:spLocks noChangeShapeType="1"/>
              </p:cNvSpPr>
              <p:nvPr/>
            </p:nvSpPr>
            <p:spPr bwMode="auto">
              <a:xfrm flipH="1">
                <a:off x="893" y="1609"/>
                <a:ext cx="34"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61" name="Line 102">
                <a:extLst>
                  <a:ext uri="{FF2B5EF4-FFF2-40B4-BE49-F238E27FC236}">
                    <a16:creationId xmlns:a16="http://schemas.microsoft.com/office/drawing/2014/main" id="{31868B70-62EF-4DBA-BE4D-2C51C15FB3B4}"/>
                  </a:ext>
                </a:extLst>
              </p:cNvPr>
              <p:cNvSpPr>
                <a:spLocks noChangeShapeType="1"/>
              </p:cNvSpPr>
              <p:nvPr/>
            </p:nvSpPr>
            <p:spPr bwMode="auto">
              <a:xfrm flipH="1">
                <a:off x="893" y="163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62" name="Line 103">
                <a:extLst>
                  <a:ext uri="{FF2B5EF4-FFF2-40B4-BE49-F238E27FC236}">
                    <a16:creationId xmlns:a16="http://schemas.microsoft.com/office/drawing/2014/main" id="{C0747E00-F329-4A58-ADDA-56B4280B98AF}"/>
                  </a:ext>
                </a:extLst>
              </p:cNvPr>
              <p:cNvSpPr>
                <a:spLocks noChangeShapeType="1"/>
              </p:cNvSpPr>
              <p:nvPr/>
            </p:nvSpPr>
            <p:spPr bwMode="auto">
              <a:xfrm>
                <a:off x="1081" y="160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63" name="Line 104">
                <a:extLst>
                  <a:ext uri="{FF2B5EF4-FFF2-40B4-BE49-F238E27FC236}">
                    <a16:creationId xmlns:a16="http://schemas.microsoft.com/office/drawing/2014/main" id="{661943E7-597B-4C34-AEEE-59519B93D4E9}"/>
                  </a:ext>
                </a:extLst>
              </p:cNvPr>
              <p:cNvSpPr>
                <a:spLocks noChangeShapeType="1"/>
              </p:cNvSpPr>
              <p:nvPr/>
            </p:nvSpPr>
            <p:spPr bwMode="auto">
              <a:xfrm>
                <a:off x="1077" y="1622"/>
                <a:ext cx="30" cy="3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64" name="Line 105">
                <a:extLst>
                  <a:ext uri="{FF2B5EF4-FFF2-40B4-BE49-F238E27FC236}">
                    <a16:creationId xmlns:a16="http://schemas.microsoft.com/office/drawing/2014/main" id="{3BE8B557-0F2F-4FCF-AD80-EB8EB1E10127}"/>
                  </a:ext>
                </a:extLst>
              </p:cNvPr>
              <p:cNvSpPr>
                <a:spLocks noChangeShapeType="1"/>
              </p:cNvSpPr>
              <p:nvPr/>
            </p:nvSpPr>
            <p:spPr bwMode="auto">
              <a:xfrm>
                <a:off x="1077" y="1652"/>
                <a:ext cx="30" cy="2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65" name="Line 106">
                <a:extLst>
                  <a:ext uri="{FF2B5EF4-FFF2-40B4-BE49-F238E27FC236}">
                    <a16:creationId xmlns:a16="http://schemas.microsoft.com/office/drawing/2014/main" id="{BD403524-28BA-4ABF-A1FA-EB8DF8397467}"/>
                  </a:ext>
                </a:extLst>
              </p:cNvPr>
              <p:cNvSpPr>
                <a:spLocks noChangeShapeType="1"/>
              </p:cNvSpPr>
              <p:nvPr/>
            </p:nvSpPr>
            <p:spPr bwMode="auto">
              <a:xfrm flipH="1">
                <a:off x="1077" y="1656"/>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66" name="Line 107">
                <a:extLst>
                  <a:ext uri="{FF2B5EF4-FFF2-40B4-BE49-F238E27FC236}">
                    <a16:creationId xmlns:a16="http://schemas.microsoft.com/office/drawing/2014/main" id="{2DB38681-5D62-4811-9CA3-FBFBB451A336}"/>
                  </a:ext>
                </a:extLst>
              </p:cNvPr>
              <p:cNvSpPr>
                <a:spLocks noChangeShapeType="1"/>
              </p:cNvSpPr>
              <p:nvPr/>
            </p:nvSpPr>
            <p:spPr bwMode="auto">
              <a:xfrm flipH="1">
                <a:off x="1077" y="160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67" name="Line 108">
                <a:extLst>
                  <a:ext uri="{FF2B5EF4-FFF2-40B4-BE49-F238E27FC236}">
                    <a16:creationId xmlns:a16="http://schemas.microsoft.com/office/drawing/2014/main" id="{BAF5FC60-24F0-4D3C-A524-A953AB258868}"/>
                  </a:ext>
                </a:extLst>
              </p:cNvPr>
              <p:cNvSpPr>
                <a:spLocks noChangeShapeType="1"/>
              </p:cNvSpPr>
              <p:nvPr/>
            </p:nvSpPr>
            <p:spPr bwMode="auto">
              <a:xfrm flipH="1">
                <a:off x="1077" y="1639"/>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68" name="Line 109">
                <a:extLst>
                  <a:ext uri="{FF2B5EF4-FFF2-40B4-BE49-F238E27FC236}">
                    <a16:creationId xmlns:a16="http://schemas.microsoft.com/office/drawing/2014/main" id="{F6D39C76-E00A-4549-A2BE-CABB54042F1E}"/>
                  </a:ext>
                </a:extLst>
              </p:cNvPr>
              <p:cNvSpPr>
                <a:spLocks noChangeShapeType="1"/>
              </p:cNvSpPr>
              <p:nvPr/>
            </p:nvSpPr>
            <p:spPr bwMode="auto">
              <a:xfrm>
                <a:off x="880"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69" name="Line 110">
                <a:extLst>
                  <a:ext uri="{FF2B5EF4-FFF2-40B4-BE49-F238E27FC236}">
                    <a16:creationId xmlns:a16="http://schemas.microsoft.com/office/drawing/2014/main" id="{289D3748-C194-4E29-943A-CB53EE479762}"/>
                  </a:ext>
                </a:extLst>
              </p:cNvPr>
              <p:cNvSpPr>
                <a:spLocks noChangeShapeType="1"/>
              </p:cNvSpPr>
              <p:nvPr/>
            </p:nvSpPr>
            <p:spPr bwMode="auto">
              <a:xfrm flipH="1">
                <a:off x="876"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70" name="Line 111">
                <a:extLst>
                  <a:ext uri="{FF2B5EF4-FFF2-40B4-BE49-F238E27FC236}">
                    <a16:creationId xmlns:a16="http://schemas.microsoft.com/office/drawing/2014/main" id="{9D60B9FC-FA24-4D54-B993-C86E36252C52}"/>
                  </a:ext>
                </a:extLst>
              </p:cNvPr>
              <p:cNvSpPr>
                <a:spLocks noChangeShapeType="1"/>
              </p:cNvSpPr>
              <p:nvPr/>
            </p:nvSpPr>
            <p:spPr bwMode="auto">
              <a:xfrm>
                <a:off x="1090" y="1464"/>
                <a:ext cx="29"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71" name="Line 112">
                <a:extLst>
                  <a:ext uri="{FF2B5EF4-FFF2-40B4-BE49-F238E27FC236}">
                    <a16:creationId xmlns:a16="http://schemas.microsoft.com/office/drawing/2014/main" id="{7231A459-8923-4C29-ABCC-6450CC7192DE}"/>
                  </a:ext>
                </a:extLst>
              </p:cNvPr>
              <p:cNvSpPr>
                <a:spLocks noChangeShapeType="1"/>
              </p:cNvSpPr>
              <p:nvPr/>
            </p:nvSpPr>
            <p:spPr bwMode="auto">
              <a:xfrm flipH="1">
                <a:off x="1085" y="1464"/>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72" name="Line 113">
                <a:extLst>
                  <a:ext uri="{FF2B5EF4-FFF2-40B4-BE49-F238E27FC236}">
                    <a16:creationId xmlns:a16="http://schemas.microsoft.com/office/drawing/2014/main" id="{7BE6B582-5777-49A3-8438-581D7B5DD705}"/>
                  </a:ext>
                </a:extLst>
              </p:cNvPr>
              <p:cNvSpPr>
                <a:spLocks noChangeShapeType="1"/>
              </p:cNvSpPr>
              <p:nvPr/>
            </p:nvSpPr>
            <p:spPr bwMode="auto">
              <a:xfrm>
                <a:off x="1064" y="1571"/>
                <a:ext cx="34"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73" name="Line 114">
                <a:extLst>
                  <a:ext uri="{FF2B5EF4-FFF2-40B4-BE49-F238E27FC236}">
                    <a16:creationId xmlns:a16="http://schemas.microsoft.com/office/drawing/2014/main" id="{6A8E430E-6F89-4E4F-979C-9CB02FFC7314}"/>
                  </a:ext>
                </a:extLst>
              </p:cNvPr>
              <p:cNvSpPr>
                <a:spLocks noChangeShapeType="1"/>
              </p:cNvSpPr>
              <p:nvPr/>
            </p:nvSpPr>
            <p:spPr bwMode="auto">
              <a:xfrm flipH="1">
                <a:off x="1068" y="156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74" name="Rectangle 115">
                <a:extLst>
                  <a:ext uri="{FF2B5EF4-FFF2-40B4-BE49-F238E27FC236}">
                    <a16:creationId xmlns:a16="http://schemas.microsoft.com/office/drawing/2014/main" id="{A748093B-8F38-48A1-86C6-1F496A02A23C}"/>
                  </a:ext>
                </a:extLst>
              </p:cNvPr>
              <p:cNvSpPr>
                <a:spLocks noChangeArrowheads="1"/>
              </p:cNvSpPr>
              <p:nvPr/>
            </p:nvSpPr>
            <p:spPr bwMode="auto">
              <a:xfrm>
                <a:off x="530" y="1464"/>
                <a:ext cx="342"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10475" name="Group 116">
                <a:extLst>
                  <a:ext uri="{FF2B5EF4-FFF2-40B4-BE49-F238E27FC236}">
                    <a16:creationId xmlns:a16="http://schemas.microsoft.com/office/drawing/2014/main" id="{A2250624-F173-4136-80FA-5AADE20473F9}"/>
                  </a:ext>
                </a:extLst>
              </p:cNvPr>
              <p:cNvGrpSpPr>
                <a:grpSpLocks/>
              </p:cNvGrpSpPr>
              <p:nvPr/>
            </p:nvGrpSpPr>
            <p:grpSpPr bwMode="auto">
              <a:xfrm>
                <a:off x="526" y="1468"/>
                <a:ext cx="128" cy="38"/>
                <a:chOff x="526" y="1468"/>
                <a:chExt cx="128" cy="38"/>
              </a:xfrm>
            </p:grpSpPr>
            <p:sp>
              <p:nvSpPr>
                <p:cNvPr id="10498" name="Line 117">
                  <a:extLst>
                    <a:ext uri="{FF2B5EF4-FFF2-40B4-BE49-F238E27FC236}">
                      <a16:creationId xmlns:a16="http://schemas.microsoft.com/office/drawing/2014/main" id="{F9314A6E-44EF-4125-AFDC-D7BCE140C019}"/>
                    </a:ext>
                  </a:extLst>
                </p:cNvPr>
                <p:cNvSpPr>
                  <a:spLocks noChangeShapeType="1"/>
                </p:cNvSpPr>
                <p:nvPr/>
              </p:nvSpPr>
              <p:spPr bwMode="auto">
                <a:xfrm flipV="1">
                  <a:off x="530"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99" name="Line 118">
                  <a:extLst>
                    <a:ext uri="{FF2B5EF4-FFF2-40B4-BE49-F238E27FC236}">
                      <a16:creationId xmlns:a16="http://schemas.microsoft.com/office/drawing/2014/main" id="{581ABA60-7320-4358-84DD-28B62B17A563}"/>
                    </a:ext>
                  </a:extLst>
                </p:cNvPr>
                <p:cNvSpPr>
                  <a:spLocks noChangeShapeType="1"/>
                </p:cNvSpPr>
                <p:nvPr/>
              </p:nvSpPr>
              <p:spPr bwMode="auto">
                <a:xfrm flipV="1">
                  <a:off x="556" y="1472"/>
                  <a:ext cx="29"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00" name="Line 119">
                  <a:extLst>
                    <a:ext uri="{FF2B5EF4-FFF2-40B4-BE49-F238E27FC236}">
                      <a16:creationId xmlns:a16="http://schemas.microsoft.com/office/drawing/2014/main" id="{8DDA7AC6-26E1-4D72-B48F-4A1F174B741A}"/>
                    </a:ext>
                  </a:extLst>
                </p:cNvPr>
                <p:cNvSpPr>
                  <a:spLocks noChangeShapeType="1"/>
                </p:cNvSpPr>
                <p:nvPr/>
              </p:nvSpPr>
              <p:spPr bwMode="auto">
                <a:xfrm flipV="1">
                  <a:off x="573"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01" name="Line 120">
                  <a:extLst>
                    <a:ext uri="{FF2B5EF4-FFF2-40B4-BE49-F238E27FC236}">
                      <a16:creationId xmlns:a16="http://schemas.microsoft.com/office/drawing/2014/main" id="{B4A323AB-10B0-4146-9AAA-0476DDB31122}"/>
                    </a:ext>
                  </a:extLst>
                </p:cNvPr>
                <p:cNvSpPr>
                  <a:spLocks noChangeShapeType="1"/>
                </p:cNvSpPr>
                <p:nvPr/>
              </p:nvSpPr>
              <p:spPr bwMode="auto">
                <a:xfrm flipV="1">
                  <a:off x="594"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02" name="Line 121">
                  <a:extLst>
                    <a:ext uri="{FF2B5EF4-FFF2-40B4-BE49-F238E27FC236}">
                      <a16:creationId xmlns:a16="http://schemas.microsoft.com/office/drawing/2014/main" id="{B8CCEF0D-5551-4251-8466-BC591C9325C2}"/>
                    </a:ext>
                  </a:extLst>
                </p:cNvPr>
                <p:cNvSpPr>
                  <a:spLocks noChangeShapeType="1"/>
                </p:cNvSpPr>
                <p:nvPr/>
              </p:nvSpPr>
              <p:spPr bwMode="auto">
                <a:xfrm flipV="1">
                  <a:off x="615" y="1468"/>
                  <a:ext cx="39" cy="3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03" name="Line 122">
                  <a:extLst>
                    <a:ext uri="{FF2B5EF4-FFF2-40B4-BE49-F238E27FC236}">
                      <a16:creationId xmlns:a16="http://schemas.microsoft.com/office/drawing/2014/main" id="{D2C48967-ED11-4A17-A6C0-438D242EEFCD}"/>
                    </a:ext>
                  </a:extLst>
                </p:cNvPr>
                <p:cNvSpPr>
                  <a:spLocks noChangeShapeType="1"/>
                </p:cNvSpPr>
                <p:nvPr/>
              </p:nvSpPr>
              <p:spPr bwMode="auto">
                <a:xfrm>
                  <a:off x="603" y="1477"/>
                  <a:ext cx="25"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04" name="Line 123">
                  <a:extLst>
                    <a:ext uri="{FF2B5EF4-FFF2-40B4-BE49-F238E27FC236}">
                      <a16:creationId xmlns:a16="http://schemas.microsoft.com/office/drawing/2014/main" id="{EE137FCE-9F71-4A43-8AB7-B754205867AB}"/>
                    </a:ext>
                  </a:extLst>
                </p:cNvPr>
                <p:cNvSpPr>
                  <a:spLocks noChangeShapeType="1"/>
                </p:cNvSpPr>
                <p:nvPr/>
              </p:nvSpPr>
              <p:spPr bwMode="auto">
                <a:xfrm>
                  <a:off x="624" y="1468"/>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05" name="Line 124">
                  <a:extLst>
                    <a:ext uri="{FF2B5EF4-FFF2-40B4-BE49-F238E27FC236}">
                      <a16:creationId xmlns:a16="http://schemas.microsoft.com/office/drawing/2014/main" id="{7AE718D9-7815-4801-9B13-B4958FE92C35}"/>
                    </a:ext>
                  </a:extLst>
                </p:cNvPr>
                <p:cNvSpPr>
                  <a:spLocks noChangeShapeType="1"/>
                </p:cNvSpPr>
                <p:nvPr/>
              </p:nvSpPr>
              <p:spPr bwMode="auto">
                <a:xfrm>
                  <a:off x="543"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06" name="Line 125">
                  <a:extLst>
                    <a:ext uri="{FF2B5EF4-FFF2-40B4-BE49-F238E27FC236}">
                      <a16:creationId xmlns:a16="http://schemas.microsoft.com/office/drawing/2014/main" id="{6CB91BEE-6F17-42FB-BF5A-68063B9A7212}"/>
                    </a:ext>
                  </a:extLst>
                </p:cNvPr>
                <p:cNvSpPr>
                  <a:spLocks noChangeShapeType="1"/>
                </p:cNvSpPr>
                <p:nvPr/>
              </p:nvSpPr>
              <p:spPr bwMode="auto">
                <a:xfrm>
                  <a:off x="581"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507" name="Line 126">
                  <a:extLst>
                    <a:ext uri="{FF2B5EF4-FFF2-40B4-BE49-F238E27FC236}">
                      <a16:creationId xmlns:a16="http://schemas.microsoft.com/office/drawing/2014/main" id="{D787C733-9984-44F5-8C63-403C31B6E594}"/>
                    </a:ext>
                  </a:extLst>
                </p:cNvPr>
                <p:cNvSpPr>
                  <a:spLocks noChangeShapeType="1"/>
                </p:cNvSpPr>
                <p:nvPr/>
              </p:nvSpPr>
              <p:spPr bwMode="auto">
                <a:xfrm>
                  <a:off x="526"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grpSp>
            <p:nvGrpSpPr>
              <p:cNvPr id="10476" name="Group 127">
                <a:extLst>
                  <a:ext uri="{FF2B5EF4-FFF2-40B4-BE49-F238E27FC236}">
                    <a16:creationId xmlns:a16="http://schemas.microsoft.com/office/drawing/2014/main" id="{C23E9231-388F-4730-B737-3F1C97B3AA07}"/>
                  </a:ext>
                </a:extLst>
              </p:cNvPr>
              <p:cNvGrpSpPr>
                <a:grpSpLocks/>
              </p:cNvGrpSpPr>
              <p:nvPr/>
            </p:nvGrpSpPr>
            <p:grpSpPr bwMode="auto">
              <a:xfrm>
                <a:off x="645" y="1472"/>
                <a:ext cx="128" cy="34"/>
                <a:chOff x="645" y="1472"/>
                <a:chExt cx="128" cy="34"/>
              </a:xfrm>
            </p:grpSpPr>
            <p:sp>
              <p:nvSpPr>
                <p:cNvPr id="10488" name="Line 128">
                  <a:extLst>
                    <a:ext uri="{FF2B5EF4-FFF2-40B4-BE49-F238E27FC236}">
                      <a16:creationId xmlns:a16="http://schemas.microsoft.com/office/drawing/2014/main" id="{0FA5D5DD-BAD2-48B2-A11D-F3C7AB002030}"/>
                    </a:ext>
                  </a:extLst>
                </p:cNvPr>
                <p:cNvSpPr>
                  <a:spLocks noChangeShapeType="1"/>
                </p:cNvSpPr>
                <p:nvPr/>
              </p:nvSpPr>
              <p:spPr bwMode="auto">
                <a:xfrm flipV="1">
                  <a:off x="650" y="1472"/>
                  <a:ext cx="29"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89" name="Line 129">
                  <a:extLst>
                    <a:ext uri="{FF2B5EF4-FFF2-40B4-BE49-F238E27FC236}">
                      <a16:creationId xmlns:a16="http://schemas.microsoft.com/office/drawing/2014/main" id="{16CF9838-5254-47F8-A998-AACBBE840CD3}"/>
                    </a:ext>
                  </a:extLst>
                </p:cNvPr>
                <p:cNvSpPr>
                  <a:spLocks noChangeShapeType="1"/>
                </p:cNvSpPr>
                <p:nvPr/>
              </p:nvSpPr>
              <p:spPr bwMode="auto">
                <a:xfrm flipV="1">
                  <a:off x="675"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90" name="Line 130">
                  <a:extLst>
                    <a:ext uri="{FF2B5EF4-FFF2-40B4-BE49-F238E27FC236}">
                      <a16:creationId xmlns:a16="http://schemas.microsoft.com/office/drawing/2014/main" id="{0AA254D3-2C88-4B6C-B8AA-76240B6A4598}"/>
                    </a:ext>
                  </a:extLst>
                </p:cNvPr>
                <p:cNvSpPr>
                  <a:spLocks noChangeShapeType="1"/>
                </p:cNvSpPr>
                <p:nvPr/>
              </p:nvSpPr>
              <p:spPr bwMode="auto">
                <a:xfrm flipV="1">
                  <a:off x="692"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91" name="Line 131">
                  <a:extLst>
                    <a:ext uri="{FF2B5EF4-FFF2-40B4-BE49-F238E27FC236}">
                      <a16:creationId xmlns:a16="http://schemas.microsoft.com/office/drawing/2014/main" id="{B09005A1-6CE6-46FD-A62F-AE6518372A13}"/>
                    </a:ext>
                  </a:extLst>
                </p:cNvPr>
                <p:cNvSpPr>
                  <a:spLocks noChangeShapeType="1"/>
                </p:cNvSpPr>
                <p:nvPr/>
              </p:nvSpPr>
              <p:spPr bwMode="auto">
                <a:xfrm flipV="1">
                  <a:off x="714"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92" name="Line 132">
                  <a:extLst>
                    <a:ext uri="{FF2B5EF4-FFF2-40B4-BE49-F238E27FC236}">
                      <a16:creationId xmlns:a16="http://schemas.microsoft.com/office/drawing/2014/main" id="{AC34B980-B3D3-40B5-A96D-1FF3E1C53521}"/>
                    </a:ext>
                  </a:extLst>
                </p:cNvPr>
                <p:cNvSpPr>
                  <a:spLocks noChangeShapeType="1"/>
                </p:cNvSpPr>
                <p:nvPr/>
              </p:nvSpPr>
              <p:spPr bwMode="auto">
                <a:xfrm flipV="1">
                  <a:off x="739"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93" name="Line 133">
                  <a:extLst>
                    <a:ext uri="{FF2B5EF4-FFF2-40B4-BE49-F238E27FC236}">
                      <a16:creationId xmlns:a16="http://schemas.microsoft.com/office/drawing/2014/main" id="{BC5C9B1F-22EB-490D-91EC-FABEF4EAC512}"/>
                    </a:ext>
                  </a:extLst>
                </p:cNvPr>
                <p:cNvSpPr>
                  <a:spLocks noChangeShapeType="1"/>
                </p:cNvSpPr>
                <p:nvPr/>
              </p:nvSpPr>
              <p:spPr bwMode="auto">
                <a:xfrm>
                  <a:off x="722" y="1477"/>
                  <a:ext cx="26"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94" name="Line 134">
                  <a:extLst>
                    <a:ext uri="{FF2B5EF4-FFF2-40B4-BE49-F238E27FC236}">
                      <a16:creationId xmlns:a16="http://schemas.microsoft.com/office/drawing/2014/main" id="{9006BBDA-9CE4-4A72-AD22-55F24DD9E59C}"/>
                    </a:ext>
                  </a:extLst>
                </p:cNvPr>
                <p:cNvSpPr>
                  <a:spLocks noChangeShapeType="1"/>
                </p:cNvSpPr>
                <p:nvPr/>
              </p:nvSpPr>
              <p:spPr bwMode="auto">
                <a:xfrm>
                  <a:off x="744" y="1472"/>
                  <a:ext cx="29"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95" name="Line 135">
                  <a:extLst>
                    <a:ext uri="{FF2B5EF4-FFF2-40B4-BE49-F238E27FC236}">
                      <a16:creationId xmlns:a16="http://schemas.microsoft.com/office/drawing/2014/main" id="{B27E5E31-7F98-422E-8470-1EEE07CB0111}"/>
                    </a:ext>
                  </a:extLst>
                </p:cNvPr>
                <p:cNvSpPr>
                  <a:spLocks noChangeShapeType="1"/>
                </p:cNvSpPr>
                <p:nvPr/>
              </p:nvSpPr>
              <p:spPr bwMode="auto">
                <a:xfrm>
                  <a:off x="675"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96" name="Line 136">
                  <a:extLst>
                    <a:ext uri="{FF2B5EF4-FFF2-40B4-BE49-F238E27FC236}">
                      <a16:creationId xmlns:a16="http://schemas.microsoft.com/office/drawing/2014/main" id="{58A5D698-8E94-4A3C-9329-58FAF0331CFD}"/>
                    </a:ext>
                  </a:extLst>
                </p:cNvPr>
                <p:cNvSpPr>
                  <a:spLocks noChangeShapeType="1"/>
                </p:cNvSpPr>
                <p:nvPr/>
              </p:nvSpPr>
              <p:spPr bwMode="auto">
                <a:xfrm>
                  <a:off x="701"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97" name="Line 137">
                  <a:extLst>
                    <a:ext uri="{FF2B5EF4-FFF2-40B4-BE49-F238E27FC236}">
                      <a16:creationId xmlns:a16="http://schemas.microsoft.com/office/drawing/2014/main" id="{B5B33EFA-C6FF-4C6B-9CE8-AD02C54586A2}"/>
                    </a:ext>
                  </a:extLst>
                </p:cNvPr>
                <p:cNvSpPr>
                  <a:spLocks noChangeShapeType="1"/>
                </p:cNvSpPr>
                <p:nvPr/>
              </p:nvSpPr>
              <p:spPr bwMode="auto">
                <a:xfrm>
                  <a:off x="645"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grpSp>
            <p:nvGrpSpPr>
              <p:cNvPr id="10477" name="Group 138">
                <a:extLst>
                  <a:ext uri="{FF2B5EF4-FFF2-40B4-BE49-F238E27FC236}">
                    <a16:creationId xmlns:a16="http://schemas.microsoft.com/office/drawing/2014/main" id="{ABEE18C2-84A1-48D5-8C8B-E75629757AC0}"/>
                  </a:ext>
                </a:extLst>
              </p:cNvPr>
              <p:cNvGrpSpPr>
                <a:grpSpLocks/>
              </p:cNvGrpSpPr>
              <p:nvPr/>
            </p:nvGrpSpPr>
            <p:grpSpPr bwMode="auto">
              <a:xfrm>
                <a:off x="769" y="1472"/>
                <a:ext cx="124" cy="34"/>
                <a:chOff x="769" y="1472"/>
                <a:chExt cx="124" cy="34"/>
              </a:xfrm>
            </p:grpSpPr>
            <p:sp>
              <p:nvSpPr>
                <p:cNvPr id="10478" name="Line 139">
                  <a:extLst>
                    <a:ext uri="{FF2B5EF4-FFF2-40B4-BE49-F238E27FC236}">
                      <a16:creationId xmlns:a16="http://schemas.microsoft.com/office/drawing/2014/main" id="{4F0F7E7A-8B82-4358-AAC3-E866314FDA99}"/>
                    </a:ext>
                  </a:extLst>
                </p:cNvPr>
                <p:cNvSpPr>
                  <a:spLocks noChangeShapeType="1"/>
                </p:cNvSpPr>
                <p:nvPr/>
              </p:nvSpPr>
              <p:spPr bwMode="auto">
                <a:xfrm flipV="1">
                  <a:off x="769"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79" name="Line 140">
                  <a:extLst>
                    <a:ext uri="{FF2B5EF4-FFF2-40B4-BE49-F238E27FC236}">
                      <a16:creationId xmlns:a16="http://schemas.microsoft.com/office/drawing/2014/main" id="{7C707B5E-1F99-4390-B941-DA173DB34D72}"/>
                    </a:ext>
                  </a:extLst>
                </p:cNvPr>
                <p:cNvSpPr>
                  <a:spLocks noChangeShapeType="1"/>
                </p:cNvSpPr>
                <p:nvPr/>
              </p:nvSpPr>
              <p:spPr bwMode="auto">
                <a:xfrm flipV="1">
                  <a:off x="795"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80" name="Line 141">
                  <a:extLst>
                    <a:ext uri="{FF2B5EF4-FFF2-40B4-BE49-F238E27FC236}">
                      <a16:creationId xmlns:a16="http://schemas.microsoft.com/office/drawing/2014/main" id="{AB704AB5-39E6-4119-8FAC-0BF6A166ABA4}"/>
                    </a:ext>
                  </a:extLst>
                </p:cNvPr>
                <p:cNvSpPr>
                  <a:spLocks noChangeShapeType="1"/>
                </p:cNvSpPr>
                <p:nvPr/>
              </p:nvSpPr>
              <p:spPr bwMode="auto">
                <a:xfrm flipV="1">
                  <a:off x="812"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81" name="Line 142">
                  <a:extLst>
                    <a:ext uri="{FF2B5EF4-FFF2-40B4-BE49-F238E27FC236}">
                      <a16:creationId xmlns:a16="http://schemas.microsoft.com/office/drawing/2014/main" id="{CBF6B329-95DF-4878-AF9F-F5D3DC11726C}"/>
                    </a:ext>
                  </a:extLst>
                </p:cNvPr>
                <p:cNvSpPr>
                  <a:spLocks noChangeShapeType="1"/>
                </p:cNvSpPr>
                <p:nvPr/>
              </p:nvSpPr>
              <p:spPr bwMode="auto">
                <a:xfrm flipV="1">
                  <a:off x="833"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82" name="Line 143">
                  <a:extLst>
                    <a:ext uri="{FF2B5EF4-FFF2-40B4-BE49-F238E27FC236}">
                      <a16:creationId xmlns:a16="http://schemas.microsoft.com/office/drawing/2014/main" id="{02D7C2BA-3C35-487D-A43F-533DF2EF5AF2}"/>
                    </a:ext>
                  </a:extLst>
                </p:cNvPr>
                <p:cNvSpPr>
                  <a:spLocks noChangeShapeType="1"/>
                </p:cNvSpPr>
                <p:nvPr/>
              </p:nvSpPr>
              <p:spPr bwMode="auto">
                <a:xfrm flipV="1">
                  <a:off x="855"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83" name="Line 144">
                  <a:extLst>
                    <a:ext uri="{FF2B5EF4-FFF2-40B4-BE49-F238E27FC236}">
                      <a16:creationId xmlns:a16="http://schemas.microsoft.com/office/drawing/2014/main" id="{6D850D0B-A63E-4A67-A4B2-74F1FCE9E446}"/>
                    </a:ext>
                  </a:extLst>
                </p:cNvPr>
                <p:cNvSpPr>
                  <a:spLocks noChangeShapeType="1"/>
                </p:cNvSpPr>
                <p:nvPr/>
              </p:nvSpPr>
              <p:spPr bwMode="auto">
                <a:xfrm>
                  <a:off x="842" y="1477"/>
                  <a:ext cx="25"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84" name="Line 145">
                  <a:extLst>
                    <a:ext uri="{FF2B5EF4-FFF2-40B4-BE49-F238E27FC236}">
                      <a16:creationId xmlns:a16="http://schemas.microsoft.com/office/drawing/2014/main" id="{5E56ED5B-A2EC-4D75-AB72-7C038243F4FC}"/>
                    </a:ext>
                  </a:extLst>
                </p:cNvPr>
                <p:cNvSpPr>
                  <a:spLocks noChangeShapeType="1"/>
                </p:cNvSpPr>
                <p:nvPr/>
              </p:nvSpPr>
              <p:spPr bwMode="auto">
                <a:xfrm>
                  <a:off x="863"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85" name="Line 146">
                  <a:extLst>
                    <a:ext uri="{FF2B5EF4-FFF2-40B4-BE49-F238E27FC236}">
                      <a16:creationId xmlns:a16="http://schemas.microsoft.com/office/drawing/2014/main" id="{FF3636F4-4FD2-422B-B889-A22F02A385C3}"/>
                    </a:ext>
                  </a:extLst>
                </p:cNvPr>
                <p:cNvSpPr>
                  <a:spLocks noChangeShapeType="1"/>
                </p:cNvSpPr>
                <p:nvPr/>
              </p:nvSpPr>
              <p:spPr bwMode="auto">
                <a:xfrm>
                  <a:off x="799"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86" name="Line 147">
                  <a:extLst>
                    <a:ext uri="{FF2B5EF4-FFF2-40B4-BE49-F238E27FC236}">
                      <a16:creationId xmlns:a16="http://schemas.microsoft.com/office/drawing/2014/main" id="{0FAAB59B-0A40-40C3-A636-4A02C31A5C3A}"/>
                    </a:ext>
                  </a:extLst>
                </p:cNvPr>
                <p:cNvSpPr>
                  <a:spLocks noChangeShapeType="1"/>
                </p:cNvSpPr>
                <p:nvPr/>
              </p:nvSpPr>
              <p:spPr bwMode="auto">
                <a:xfrm>
                  <a:off x="820" y="1477"/>
                  <a:ext cx="30" cy="2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487" name="Line 148">
                  <a:extLst>
                    <a:ext uri="{FF2B5EF4-FFF2-40B4-BE49-F238E27FC236}">
                      <a16:creationId xmlns:a16="http://schemas.microsoft.com/office/drawing/2014/main" id="{EC4C5BF2-DC12-4B41-B9A6-4658CE134283}"/>
                    </a:ext>
                  </a:extLst>
                </p:cNvPr>
                <p:cNvSpPr>
                  <a:spLocks noChangeShapeType="1"/>
                </p:cNvSpPr>
                <p:nvPr/>
              </p:nvSpPr>
              <p:spPr bwMode="auto">
                <a:xfrm>
                  <a:off x="769" y="1472"/>
                  <a:ext cx="30" cy="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grpSp>
      </p:grpSp>
      <p:sp>
        <p:nvSpPr>
          <p:cNvPr id="9221" name="Rectangle 149">
            <a:extLst>
              <a:ext uri="{FF2B5EF4-FFF2-40B4-BE49-F238E27FC236}">
                <a16:creationId xmlns:a16="http://schemas.microsoft.com/office/drawing/2014/main" id="{95CADB72-38E7-4AB1-8CEF-8860D21B6234}"/>
              </a:ext>
            </a:extLst>
          </p:cNvPr>
          <p:cNvSpPr>
            <a:spLocks noChangeArrowheads="1"/>
          </p:cNvSpPr>
          <p:nvPr/>
        </p:nvSpPr>
        <p:spPr bwMode="auto">
          <a:xfrm>
            <a:off x="5171162" y="3200400"/>
            <a:ext cx="250825" cy="936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22" name="Rectangle 150">
            <a:extLst>
              <a:ext uri="{FF2B5EF4-FFF2-40B4-BE49-F238E27FC236}">
                <a16:creationId xmlns:a16="http://schemas.microsoft.com/office/drawing/2014/main" id="{4123D4CA-C45E-405A-BB06-64DA652104A9}"/>
              </a:ext>
            </a:extLst>
          </p:cNvPr>
          <p:cNvSpPr>
            <a:spLocks noChangeArrowheads="1"/>
          </p:cNvSpPr>
          <p:nvPr/>
        </p:nvSpPr>
        <p:spPr bwMode="auto">
          <a:xfrm>
            <a:off x="5612487" y="3090862"/>
            <a:ext cx="2508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23" name="Rectangle 151">
            <a:extLst>
              <a:ext uri="{FF2B5EF4-FFF2-40B4-BE49-F238E27FC236}">
                <a16:creationId xmlns:a16="http://schemas.microsoft.com/office/drawing/2014/main" id="{EB9DAE32-0522-4267-87FB-EA0B990A05FA}"/>
              </a:ext>
            </a:extLst>
          </p:cNvPr>
          <p:cNvSpPr>
            <a:spLocks noChangeArrowheads="1"/>
          </p:cNvSpPr>
          <p:nvPr/>
        </p:nvSpPr>
        <p:spPr bwMode="auto">
          <a:xfrm>
            <a:off x="5922049" y="4500562"/>
            <a:ext cx="2508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24" name="Rectangle 152">
            <a:extLst>
              <a:ext uri="{FF2B5EF4-FFF2-40B4-BE49-F238E27FC236}">
                <a16:creationId xmlns:a16="http://schemas.microsoft.com/office/drawing/2014/main" id="{4188BF5E-FD6D-45DE-B599-0D1A6CEECB48}"/>
              </a:ext>
            </a:extLst>
          </p:cNvPr>
          <p:cNvSpPr>
            <a:spLocks noChangeArrowheads="1"/>
          </p:cNvSpPr>
          <p:nvPr/>
        </p:nvSpPr>
        <p:spPr bwMode="auto">
          <a:xfrm>
            <a:off x="5495012" y="4106862"/>
            <a:ext cx="2508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pic>
        <p:nvPicPr>
          <p:cNvPr id="9225" name="Picture 153">
            <a:extLst>
              <a:ext uri="{FF2B5EF4-FFF2-40B4-BE49-F238E27FC236}">
                <a16:creationId xmlns:a16="http://schemas.microsoft.com/office/drawing/2014/main" id="{831ACEE5-5BAE-4422-911F-4DDD06EBA6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9873" y="3184526"/>
            <a:ext cx="2713038"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6" name="Rectangle 154">
            <a:extLst>
              <a:ext uri="{FF2B5EF4-FFF2-40B4-BE49-F238E27FC236}">
                <a16:creationId xmlns:a16="http://schemas.microsoft.com/office/drawing/2014/main" id="{E72A547A-ED78-46DD-ABD6-5F82B0553F21}"/>
              </a:ext>
            </a:extLst>
          </p:cNvPr>
          <p:cNvSpPr>
            <a:spLocks noChangeArrowheads="1"/>
          </p:cNvSpPr>
          <p:nvPr/>
        </p:nvSpPr>
        <p:spPr bwMode="auto">
          <a:xfrm>
            <a:off x="5793462" y="2744788"/>
            <a:ext cx="250825" cy="936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227" name="Group 155">
            <a:extLst>
              <a:ext uri="{FF2B5EF4-FFF2-40B4-BE49-F238E27FC236}">
                <a16:creationId xmlns:a16="http://schemas.microsoft.com/office/drawing/2014/main" id="{D0D76F73-0A2D-4F45-87E5-A5F454B0ED28}"/>
              </a:ext>
            </a:extLst>
          </p:cNvPr>
          <p:cNvGrpSpPr>
            <a:grpSpLocks/>
          </p:cNvGrpSpPr>
          <p:nvPr/>
        </p:nvGrpSpPr>
        <p:grpSpPr bwMode="auto">
          <a:xfrm>
            <a:off x="2151737" y="1449387"/>
            <a:ext cx="719137" cy="738188"/>
            <a:chOff x="479" y="1007"/>
            <a:chExt cx="453" cy="465"/>
          </a:xfrm>
        </p:grpSpPr>
        <p:grpSp>
          <p:nvGrpSpPr>
            <p:cNvPr id="10104" name="Group 156">
              <a:extLst>
                <a:ext uri="{FF2B5EF4-FFF2-40B4-BE49-F238E27FC236}">
                  <a16:creationId xmlns:a16="http://schemas.microsoft.com/office/drawing/2014/main" id="{8CE28B3A-403A-4E05-A3DF-0633DDF1B926}"/>
                </a:ext>
              </a:extLst>
            </p:cNvPr>
            <p:cNvGrpSpPr>
              <a:grpSpLocks/>
            </p:cNvGrpSpPr>
            <p:nvPr/>
          </p:nvGrpSpPr>
          <p:grpSpPr bwMode="auto">
            <a:xfrm>
              <a:off x="671" y="1259"/>
              <a:ext cx="38" cy="47"/>
              <a:chOff x="671" y="1259"/>
              <a:chExt cx="38" cy="47"/>
            </a:xfrm>
          </p:grpSpPr>
          <p:sp>
            <p:nvSpPr>
              <p:cNvPr id="10431" name="Freeform 157">
                <a:extLst>
                  <a:ext uri="{FF2B5EF4-FFF2-40B4-BE49-F238E27FC236}">
                    <a16:creationId xmlns:a16="http://schemas.microsoft.com/office/drawing/2014/main" id="{CDAACC18-7342-465C-8289-A8E084B451DD}"/>
                  </a:ext>
                </a:extLst>
              </p:cNvPr>
              <p:cNvSpPr>
                <a:spLocks/>
              </p:cNvSpPr>
              <p:nvPr/>
            </p:nvSpPr>
            <p:spPr bwMode="auto">
              <a:xfrm>
                <a:off x="688" y="1259"/>
                <a:ext cx="21" cy="30"/>
              </a:xfrm>
              <a:custGeom>
                <a:avLst/>
                <a:gdLst>
                  <a:gd name="T0" fmla="*/ 17 w 21"/>
                  <a:gd name="T1" fmla="*/ 0 h 30"/>
                  <a:gd name="T2" fmla="*/ 0 w 21"/>
                  <a:gd name="T3" fmla="*/ 25 h 30"/>
                  <a:gd name="T4" fmla="*/ 4 w 21"/>
                  <a:gd name="T5" fmla="*/ 30 h 30"/>
                  <a:gd name="T6" fmla="*/ 21 w 21"/>
                  <a:gd name="T7" fmla="*/ 4 h 30"/>
                  <a:gd name="T8" fmla="*/ 17 w 21"/>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30">
                    <a:moveTo>
                      <a:pt x="17" y="0"/>
                    </a:moveTo>
                    <a:lnTo>
                      <a:pt x="0" y="25"/>
                    </a:lnTo>
                    <a:lnTo>
                      <a:pt x="4" y="30"/>
                    </a:lnTo>
                    <a:lnTo>
                      <a:pt x="21" y="4"/>
                    </a:lnTo>
                    <a:lnTo>
                      <a:pt x="17" y="0"/>
                    </a:lnTo>
                    <a:close/>
                  </a:path>
                </a:pathLst>
              </a:custGeom>
              <a:solidFill>
                <a:srgbClr val="808080"/>
              </a:solidFill>
              <a:ln w="6350">
                <a:solidFill>
                  <a:srgbClr val="000000"/>
                </a:solidFill>
                <a:prstDash val="solid"/>
                <a:round/>
                <a:headEnd/>
                <a:tailEnd/>
              </a:ln>
            </p:spPr>
            <p:txBody>
              <a:bodyPr/>
              <a:lstStyle/>
              <a:p>
                <a:endParaRPr lang="es-CL"/>
              </a:p>
            </p:txBody>
          </p:sp>
          <p:sp>
            <p:nvSpPr>
              <p:cNvPr id="10432" name="Freeform 158">
                <a:extLst>
                  <a:ext uri="{FF2B5EF4-FFF2-40B4-BE49-F238E27FC236}">
                    <a16:creationId xmlns:a16="http://schemas.microsoft.com/office/drawing/2014/main" id="{E45B4999-F0EC-4867-9ABD-E37EC08DFEAA}"/>
                  </a:ext>
                </a:extLst>
              </p:cNvPr>
              <p:cNvSpPr>
                <a:spLocks/>
              </p:cNvSpPr>
              <p:nvPr/>
            </p:nvSpPr>
            <p:spPr bwMode="auto">
              <a:xfrm>
                <a:off x="671" y="1280"/>
                <a:ext cx="30" cy="26"/>
              </a:xfrm>
              <a:custGeom>
                <a:avLst/>
                <a:gdLst>
                  <a:gd name="T0" fmla="*/ 17 w 30"/>
                  <a:gd name="T1" fmla="*/ 0 h 26"/>
                  <a:gd name="T2" fmla="*/ 0 w 30"/>
                  <a:gd name="T3" fmla="*/ 17 h 26"/>
                  <a:gd name="T4" fmla="*/ 13 w 30"/>
                  <a:gd name="T5" fmla="*/ 26 h 26"/>
                  <a:gd name="T6" fmla="*/ 30 w 30"/>
                  <a:gd name="T7" fmla="*/ 9 h 26"/>
                  <a:gd name="T8" fmla="*/ 17 w 30"/>
                  <a:gd name="T9" fmla="*/ 0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26">
                    <a:moveTo>
                      <a:pt x="17" y="0"/>
                    </a:moveTo>
                    <a:lnTo>
                      <a:pt x="0" y="17"/>
                    </a:lnTo>
                    <a:lnTo>
                      <a:pt x="13" y="26"/>
                    </a:lnTo>
                    <a:lnTo>
                      <a:pt x="30" y="9"/>
                    </a:lnTo>
                    <a:lnTo>
                      <a:pt x="17" y="0"/>
                    </a:lnTo>
                    <a:close/>
                  </a:path>
                </a:pathLst>
              </a:custGeom>
              <a:solidFill>
                <a:srgbClr val="808080"/>
              </a:solidFill>
              <a:ln w="6350">
                <a:solidFill>
                  <a:srgbClr val="000000"/>
                </a:solidFill>
                <a:prstDash val="solid"/>
                <a:round/>
                <a:headEnd/>
                <a:tailEnd/>
              </a:ln>
            </p:spPr>
            <p:txBody>
              <a:bodyPr/>
              <a:lstStyle/>
              <a:p>
                <a:endParaRPr lang="es-CL"/>
              </a:p>
            </p:txBody>
          </p:sp>
        </p:grpSp>
        <p:grpSp>
          <p:nvGrpSpPr>
            <p:cNvPr id="10105" name="Group 159">
              <a:extLst>
                <a:ext uri="{FF2B5EF4-FFF2-40B4-BE49-F238E27FC236}">
                  <a16:creationId xmlns:a16="http://schemas.microsoft.com/office/drawing/2014/main" id="{6A208B2B-1741-438C-8688-1C6A3BD1204C}"/>
                </a:ext>
              </a:extLst>
            </p:cNvPr>
            <p:cNvGrpSpPr>
              <a:grpSpLocks/>
            </p:cNvGrpSpPr>
            <p:nvPr/>
          </p:nvGrpSpPr>
          <p:grpSpPr bwMode="auto">
            <a:xfrm>
              <a:off x="479" y="1220"/>
              <a:ext cx="427" cy="252"/>
              <a:chOff x="479" y="1220"/>
              <a:chExt cx="427" cy="252"/>
            </a:xfrm>
          </p:grpSpPr>
          <p:grpSp>
            <p:nvGrpSpPr>
              <p:cNvPr id="10145" name="Group 160">
                <a:extLst>
                  <a:ext uri="{FF2B5EF4-FFF2-40B4-BE49-F238E27FC236}">
                    <a16:creationId xmlns:a16="http://schemas.microsoft.com/office/drawing/2014/main" id="{2C78B2C5-BA22-4FF6-9C85-3C403CDD3013}"/>
                  </a:ext>
                </a:extLst>
              </p:cNvPr>
              <p:cNvGrpSpPr>
                <a:grpSpLocks/>
              </p:cNvGrpSpPr>
              <p:nvPr/>
            </p:nvGrpSpPr>
            <p:grpSpPr bwMode="auto">
              <a:xfrm>
                <a:off x="637" y="1220"/>
                <a:ext cx="13" cy="47"/>
                <a:chOff x="637" y="1220"/>
                <a:chExt cx="13" cy="47"/>
              </a:xfrm>
            </p:grpSpPr>
            <p:grpSp>
              <p:nvGrpSpPr>
                <p:cNvPr id="10427" name="Group 161">
                  <a:extLst>
                    <a:ext uri="{FF2B5EF4-FFF2-40B4-BE49-F238E27FC236}">
                      <a16:creationId xmlns:a16="http://schemas.microsoft.com/office/drawing/2014/main" id="{EDED04EF-B150-4136-BB22-1DEC276CAB29}"/>
                    </a:ext>
                  </a:extLst>
                </p:cNvPr>
                <p:cNvGrpSpPr>
                  <a:grpSpLocks/>
                </p:cNvGrpSpPr>
                <p:nvPr/>
              </p:nvGrpSpPr>
              <p:grpSpPr bwMode="auto">
                <a:xfrm>
                  <a:off x="637" y="1220"/>
                  <a:ext cx="8" cy="43"/>
                  <a:chOff x="637" y="1220"/>
                  <a:chExt cx="8" cy="43"/>
                </a:xfrm>
              </p:grpSpPr>
              <p:sp>
                <p:nvSpPr>
                  <p:cNvPr id="10429" name="Rectangle 162">
                    <a:extLst>
                      <a:ext uri="{FF2B5EF4-FFF2-40B4-BE49-F238E27FC236}">
                        <a16:creationId xmlns:a16="http://schemas.microsoft.com/office/drawing/2014/main" id="{60C8555F-685B-44D9-8F8B-7FCB0FAC7058}"/>
                      </a:ext>
                    </a:extLst>
                  </p:cNvPr>
                  <p:cNvSpPr>
                    <a:spLocks noChangeArrowheads="1"/>
                  </p:cNvSpPr>
                  <p:nvPr/>
                </p:nvSpPr>
                <p:spPr bwMode="auto">
                  <a:xfrm>
                    <a:off x="637" y="1220"/>
                    <a:ext cx="4" cy="43"/>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30" name="Rectangle 163">
                    <a:extLst>
                      <a:ext uri="{FF2B5EF4-FFF2-40B4-BE49-F238E27FC236}">
                        <a16:creationId xmlns:a16="http://schemas.microsoft.com/office/drawing/2014/main" id="{05133165-1C51-4ECD-897E-290EFB1D3982}"/>
                      </a:ext>
                    </a:extLst>
                  </p:cNvPr>
                  <p:cNvSpPr>
                    <a:spLocks noChangeArrowheads="1"/>
                  </p:cNvSpPr>
                  <p:nvPr/>
                </p:nvSpPr>
                <p:spPr bwMode="auto">
                  <a:xfrm>
                    <a:off x="641" y="1220"/>
                    <a:ext cx="4" cy="43"/>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428" name="Rectangle 164">
                  <a:extLst>
                    <a:ext uri="{FF2B5EF4-FFF2-40B4-BE49-F238E27FC236}">
                      <a16:creationId xmlns:a16="http://schemas.microsoft.com/office/drawing/2014/main" id="{EF797E50-917D-42F5-83B5-716DEB3163F8}"/>
                    </a:ext>
                  </a:extLst>
                </p:cNvPr>
                <p:cNvSpPr>
                  <a:spLocks noChangeArrowheads="1"/>
                </p:cNvSpPr>
                <p:nvPr/>
              </p:nvSpPr>
              <p:spPr bwMode="auto">
                <a:xfrm>
                  <a:off x="637" y="1220"/>
                  <a:ext cx="13" cy="47"/>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146" name="Rectangle 165">
                <a:extLst>
                  <a:ext uri="{FF2B5EF4-FFF2-40B4-BE49-F238E27FC236}">
                    <a16:creationId xmlns:a16="http://schemas.microsoft.com/office/drawing/2014/main" id="{B9084C08-7576-4EF5-B577-3DAE67899706}"/>
                  </a:ext>
                </a:extLst>
              </p:cNvPr>
              <p:cNvSpPr>
                <a:spLocks noChangeArrowheads="1"/>
              </p:cNvSpPr>
              <p:nvPr/>
            </p:nvSpPr>
            <p:spPr bwMode="auto">
              <a:xfrm>
                <a:off x="547" y="1297"/>
                <a:ext cx="278" cy="103"/>
              </a:xfrm>
              <a:prstGeom prst="rect">
                <a:avLst/>
              </a:prstGeom>
              <a:solidFill>
                <a:srgbClr val="CC9900"/>
              </a:solidFill>
              <a:ln w="6350">
                <a:solidFill>
                  <a:srgbClr val="000000"/>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10147" name="Group 166">
                <a:extLst>
                  <a:ext uri="{FF2B5EF4-FFF2-40B4-BE49-F238E27FC236}">
                    <a16:creationId xmlns:a16="http://schemas.microsoft.com/office/drawing/2014/main" id="{2D9F58F3-DC20-4F37-85F6-A0BD93891B7A}"/>
                  </a:ext>
                </a:extLst>
              </p:cNvPr>
              <p:cNvGrpSpPr>
                <a:grpSpLocks/>
              </p:cNvGrpSpPr>
              <p:nvPr/>
            </p:nvGrpSpPr>
            <p:grpSpPr bwMode="auto">
              <a:xfrm>
                <a:off x="479" y="1233"/>
                <a:ext cx="188" cy="205"/>
                <a:chOff x="479" y="1233"/>
                <a:chExt cx="188" cy="205"/>
              </a:xfrm>
            </p:grpSpPr>
            <p:grpSp>
              <p:nvGrpSpPr>
                <p:cNvPr id="10278" name="Group 167">
                  <a:extLst>
                    <a:ext uri="{FF2B5EF4-FFF2-40B4-BE49-F238E27FC236}">
                      <a16:creationId xmlns:a16="http://schemas.microsoft.com/office/drawing/2014/main" id="{1C6A0D5F-6E1F-4010-8258-A2A430AC7069}"/>
                    </a:ext>
                  </a:extLst>
                </p:cNvPr>
                <p:cNvGrpSpPr>
                  <a:grpSpLocks/>
                </p:cNvGrpSpPr>
                <p:nvPr/>
              </p:nvGrpSpPr>
              <p:grpSpPr bwMode="auto">
                <a:xfrm>
                  <a:off x="513" y="1297"/>
                  <a:ext cx="26" cy="103"/>
                  <a:chOff x="513" y="1297"/>
                  <a:chExt cx="26" cy="103"/>
                </a:xfrm>
              </p:grpSpPr>
              <p:sp>
                <p:nvSpPr>
                  <p:cNvPr id="10411" name="Rectangle 168">
                    <a:extLst>
                      <a:ext uri="{FF2B5EF4-FFF2-40B4-BE49-F238E27FC236}">
                        <a16:creationId xmlns:a16="http://schemas.microsoft.com/office/drawing/2014/main" id="{4CCCAD8B-EF96-4BC4-A4CD-306C5B2AB73F}"/>
                      </a:ext>
                    </a:extLst>
                  </p:cNvPr>
                  <p:cNvSpPr>
                    <a:spLocks noChangeArrowheads="1"/>
                  </p:cNvSpPr>
                  <p:nvPr/>
                </p:nvSpPr>
                <p:spPr bwMode="auto">
                  <a:xfrm>
                    <a:off x="513" y="1297"/>
                    <a:ext cx="26" cy="4"/>
                  </a:xfrm>
                  <a:prstGeom prst="rect">
                    <a:avLst/>
                  </a:prstGeom>
                  <a:solidFill>
                    <a:srgbClr val="FECB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12" name="Rectangle 169">
                    <a:extLst>
                      <a:ext uri="{FF2B5EF4-FFF2-40B4-BE49-F238E27FC236}">
                        <a16:creationId xmlns:a16="http://schemas.microsoft.com/office/drawing/2014/main" id="{1059E8E2-6F29-43B0-B0F9-34557BA95800}"/>
                      </a:ext>
                    </a:extLst>
                  </p:cNvPr>
                  <p:cNvSpPr>
                    <a:spLocks noChangeArrowheads="1"/>
                  </p:cNvSpPr>
                  <p:nvPr/>
                </p:nvSpPr>
                <p:spPr bwMode="auto">
                  <a:xfrm>
                    <a:off x="513" y="1301"/>
                    <a:ext cx="26" cy="9"/>
                  </a:xfrm>
                  <a:prstGeom prst="rect">
                    <a:avLst/>
                  </a:prstGeom>
                  <a:solidFill>
                    <a:srgbClr val="FCCA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13" name="Rectangle 170">
                    <a:extLst>
                      <a:ext uri="{FF2B5EF4-FFF2-40B4-BE49-F238E27FC236}">
                        <a16:creationId xmlns:a16="http://schemas.microsoft.com/office/drawing/2014/main" id="{0882BA30-8EE9-48E7-BAA3-1E202AC2C2B5}"/>
                      </a:ext>
                    </a:extLst>
                  </p:cNvPr>
                  <p:cNvSpPr>
                    <a:spLocks noChangeArrowheads="1"/>
                  </p:cNvSpPr>
                  <p:nvPr/>
                </p:nvSpPr>
                <p:spPr bwMode="auto">
                  <a:xfrm>
                    <a:off x="513" y="1310"/>
                    <a:ext cx="26" cy="4"/>
                  </a:xfrm>
                  <a:prstGeom prst="rect">
                    <a:avLst/>
                  </a:prstGeom>
                  <a:solidFill>
                    <a:srgbClr val="F9C8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14" name="Rectangle 171">
                    <a:extLst>
                      <a:ext uri="{FF2B5EF4-FFF2-40B4-BE49-F238E27FC236}">
                        <a16:creationId xmlns:a16="http://schemas.microsoft.com/office/drawing/2014/main" id="{1EB85A59-ECD6-4A1C-9983-7357A3A1301D}"/>
                      </a:ext>
                    </a:extLst>
                  </p:cNvPr>
                  <p:cNvSpPr>
                    <a:spLocks noChangeArrowheads="1"/>
                  </p:cNvSpPr>
                  <p:nvPr/>
                </p:nvSpPr>
                <p:spPr bwMode="auto">
                  <a:xfrm>
                    <a:off x="513" y="1314"/>
                    <a:ext cx="26" cy="9"/>
                  </a:xfrm>
                  <a:prstGeom prst="rect">
                    <a:avLst/>
                  </a:prstGeom>
                  <a:solidFill>
                    <a:srgbClr val="F4C5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15" name="Rectangle 172">
                    <a:extLst>
                      <a:ext uri="{FF2B5EF4-FFF2-40B4-BE49-F238E27FC236}">
                        <a16:creationId xmlns:a16="http://schemas.microsoft.com/office/drawing/2014/main" id="{C79BBC79-EFA8-488A-AA84-9E116F822429}"/>
                      </a:ext>
                    </a:extLst>
                  </p:cNvPr>
                  <p:cNvSpPr>
                    <a:spLocks noChangeArrowheads="1"/>
                  </p:cNvSpPr>
                  <p:nvPr/>
                </p:nvSpPr>
                <p:spPr bwMode="auto">
                  <a:xfrm>
                    <a:off x="513" y="1323"/>
                    <a:ext cx="26" cy="4"/>
                  </a:xfrm>
                  <a:prstGeom prst="rect">
                    <a:avLst/>
                  </a:prstGeom>
                  <a:solidFill>
                    <a:srgbClr val="EEC1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16" name="Rectangle 173">
                    <a:extLst>
                      <a:ext uri="{FF2B5EF4-FFF2-40B4-BE49-F238E27FC236}">
                        <a16:creationId xmlns:a16="http://schemas.microsoft.com/office/drawing/2014/main" id="{1E19767D-6FCC-47F3-AC97-5A9FF7895404}"/>
                      </a:ext>
                    </a:extLst>
                  </p:cNvPr>
                  <p:cNvSpPr>
                    <a:spLocks noChangeArrowheads="1"/>
                  </p:cNvSpPr>
                  <p:nvPr/>
                </p:nvSpPr>
                <p:spPr bwMode="auto">
                  <a:xfrm>
                    <a:off x="513" y="1327"/>
                    <a:ext cx="26" cy="9"/>
                  </a:xfrm>
                  <a:prstGeom prst="rect">
                    <a:avLst/>
                  </a:prstGeom>
                  <a:solidFill>
                    <a:srgbClr val="E6B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17" name="Rectangle 174">
                    <a:extLst>
                      <a:ext uri="{FF2B5EF4-FFF2-40B4-BE49-F238E27FC236}">
                        <a16:creationId xmlns:a16="http://schemas.microsoft.com/office/drawing/2014/main" id="{83A4FAB7-04E1-4DE5-9992-C49A2BA54EFA}"/>
                      </a:ext>
                    </a:extLst>
                  </p:cNvPr>
                  <p:cNvSpPr>
                    <a:spLocks noChangeArrowheads="1"/>
                  </p:cNvSpPr>
                  <p:nvPr/>
                </p:nvSpPr>
                <p:spPr bwMode="auto">
                  <a:xfrm>
                    <a:off x="513" y="1336"/>
                    <a:ext cx="26" cy="4"/>
                  </a:xfrm>
                  <a:prstGeom prst="rect">
                    <a:avLst/>
                  </a:prstGeom>
                  <a:solidFill>
                    <a:srgbClr val="DDB6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18" name="Rectangle 175">
                    <a:extLst>
                      <a:ext uri="{FF2B5EF4-FFF2-40B4-BE49-F238E27FC236}">
                        <a16:creationId xmlns:a16="http://schemas.microsoft.com/office/drawing/2014/main" id="{3CA8D61C-2E07-4942-A357-09C8A53A87CD}"/>
                      </a:ext>
                    </a:extLst>
                  </p:cNvPr>
                  <p:cNvSpPr>
                    <a:spLocks noChangeArrowheads="1"/>
                  </p:cNvSpPr>
                  <p:nvPr/>
                </p:nvSpPr>
                <p:spPr bwMode="auto">
                  <a:xfrm>
                    <a:off x="513" y="1340"/>
                    <a:ext cx="26" cy="8"/>
                  </a:xfrm>
                  <a:prstGeom prst="rect">
                    <a:avLst/>
                  </a:prstGeom>
                  <a:solidFill>
                    <a:srgbClr val="D1AF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19" name="Rectangle 176">
                    <a:extLst>
                      <a:ext uri="{FF2B5EF4-FFF2-40B4-BE49-F238E27FC236}">
                        <a16:creationId xmlns:a16="http://schemas.microsoft.com/office/drawing/2014/main" id="{56AE087F-E597-48B2-B4DA-A19D20456596}"/>
                      </a:ext>
                    </a:extLst>
                  </p:cNvPr>
                  <p:cNvSpPr>
                    <a:spLocks noChangeArrowheads="1"/>
                  </p:cNvSpPr>
                  <p:nvPr/>
                </p:nvSpPr>
                <p:spPr bwMode="auto">
                  <a:xfrm>
                    <a:off x="513" y="1348"/>
                    <a:ext cx="26" cy="5"/>
                  </a:xfrm>
                  <a:prstGeom prst="rect">
                    <a:avLst/>
                  </a:prstGeom>
                  <a:solidFill>
                    <a:srgbClr val="C5A7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20" name="Rectangle 177">
                    <a:extLst>
                      <a:ext uri="{FF2B5EF4-FFF2-40B4-BE49-F238E27FC236}">
                        <a16:creationId xmlns:a16="http://schemas.microsoft.com/office/drawing/2014/main" id="{BC7D7695-926D-40FE-998B-5E1F1F54CD20}"/>
                      </a:ext>
                    </a:extLst>
                  </p:cNvPr>
                  <p:cNvSpPr>
                    <a:spLocks noChangeArrowheads="1"/>
                  </p:cNvSpPr>
                  <p:nvPr/>
                </p:nvSpPr>
                <p:spPr bwMode="auto">
                  <a:xfrm>
                    <a:off x="513" y="1353"/>
                    <a:ext cx="26" cy="8"/>
                  </a:xfrm>
                  <a:prstGeom prst="rect">
                    <a:avLst/>
                  </a:prstGeom>
                  <a:solidFill>
                    <a:srgbClr val="B89F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21" name="Rectangle 178">
                    <a:extLst>
                      <a:ext uri="{FF2B5EF4-FFF2-40B4-BE49-F238E27FC236}">
                        <a16:creationId xmlns:a16="http://schemas.microsoft.com/office/drawing/2014/main" id="{26933075-F450-46A6-95A8-D09F7D6308DF}"/>
                      </a:ext>
                    </a:extLst>
                  </p:cNvPr>
                  <p:cNvSpPr>
                    <a:spLocks noChangeArrowheads="1"/>
                  </p:cNvSpPr>
                  <p:nvPr/>
                </p:nvSpPr>
                <p:spPr bwMode="auto">
                  <a:xfrm>
                    <a:off x="513" y="1361"/>
                    <a:ext cx="26" cy="4"/>
                  </a:xfrm>
                  <a:prstGeom prst="rect">
                    <a:avLst/>
                  </a:prstGeom>
                  <a:solidFill>
                    <a:srgbClr val="AB98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22" name="Rectangle 179">
                    <a:extLst>
                      <a:ext uri="{FF2B5EF4-FFF2-40B4-BE49-F238E27FC236}">
                        <a16:creationId xmlns:a16="http://schemas.microsoft.com/office/drawing/2014/main" id="{232C8AFD-C828-42C9-9EDC-0B06B3516187}"/>
                      </a:ext>
                    </a:extLst>
                  </p:cNvPr>
                  <p:cNvSpPr>
                    <a:spLocks noChangeArrowheads="1"/>
                  </p:cNvSpPr>
                  <p:nvPr/>
                </p:nvSpPr>
                <p:spPr bwMode="auto">
                  <a:xfrm>
                    <a:off x="513" y="1365"/>
                    <a:ext cx="26" cy="9"/>
                  </a:xfrm>
                  <a:prstGeom prst="rect">
                    <a:avLst/>
                  </a:prstGeom>
                  <a:solidFill>
                    <a:srgbClr val="9F91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23" name="Rectangle 180">
                    <a:extLst>
                      <a:ext uri="{FF2B5EF4-FFF2-40B4-BE49-F238E27FC236}">
                        <a16:creationId xmlns:a16="http://schemas.microsoft.com/office/drawing/2014/main" id="{B51521D8-C330-48DA-B4D4-76D6BA0C9BF4}"/>
                      </a:ext>
                    </a:extLst>
                  </p:cNvPr>
                  <p:cNvSpPr>
                    <a:spLocks noChangeArrowheads="1"/>
                  </p:cNvSpPr>
                  <p:nvPr/>
                </p:nvSpPr>
                <p:spPr bwMode="auto">
                  <a:xfrm>
                    <a:off x="513" y="1374"/>
                    <a:ext cx="26" cy="4"/>
                  </a:xfrm>
                  <a:prstGeom prst="rect">
                    <a:avLst/>
                  </a:prstGeom>
                  <a:solidFill>
                    <a:srgbClr val="958B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24" name="Rectangle 181">
                    <a:extLst>
                      <a:ext uri="{FF2B5EF4-FFF2-40B4-BE49-F238E27FC236}">
                        <a16:creationId xmlns:a16="http://schemas.microsoft.com/office/drawing/2014/main" id="{37243FC0-EF64-4311-BFDF-CB9B67F41A96}"/>
                      </a:ext>
                    </a:extLst>
                  </p:cNvPr>
                  <p:cNvSpPr>
                    <a:spLocks noChangeArrowheads="1"/>
                  </p:cNvSpPr>
                  <p:nvPr/>
                </p:nvSpPr>
                <p:spPr bwMode="auto">
                  <a:xfrm>
                    <a:off x="513" y="1378"/>
                    <a:ext cx="26" cy="9"/>
                  </a:xfrm>
                  <a:prstGeom prst="rect">
                    <a:avLst/>
                  </a:prstGeom>
                  <a:solidFill>
                    <a:srgbClr val="8C86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25" name="Rectangle 182">
                    <a:extLst>
                      <a:ext uri="{FF2B5EF4-FFF2-40B4-BE49-F238E27FC236}">
                        <a16:creationId xmlns:a16="http://schemas.microsoft.com/office/drawing/2014/main" id="{973C50E3-97A8-49B1-89E2-2C4A4F8EA0D0}"/>
                      </a:ext>
                    </a:extLst>
                  </p:cNvPr>
                  <p:cNvSpPr>
                    <a:spLocks noChangeArrowheads="1"/>
                  </p:cNvSpPr>
                  <p:nvPr/>
                </p:nvSpPr>
                <p:spPr bwMode="auto">
                  <a:xfrm>
                    <a:off x="513" y="1387"/>
                    <a:ext cx="26" cy="4"/>
                  </a:xfrm>
                  <a:prstGeom prst="rect">
                    <a:avLst/>
                  </a:prstGeom>
                  <a:solidFill>
                    <a:srgbClr val="8683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26" name="Rectangle 183">
                    <a:extLst>
                      <a:ext uri="{FF2B5EF4-FFF2-40B4-BE49-F238E27FC236}">
                        <a16:creationId xmlns:a16="http://schemas.microsoft.com/office/drawing/2014/main" id="{AC5FDBA7-05FA-4172-A0F9-D3BF48E8C396}"/>
                      </a:ext>
                    </a:extLst>
                  </p:cNvPr>
                  <p:cNvSpPr>
                    <a:spLocks noChangeArrowheads="1"/>
                  </p:cNvSpPr>
                  <p:nvPr/>
                </p:nvSpPr>
                <p:spPr bwMode="auto">
                  <a:xfrm>
                    <a:off x="513" y="1391"/>
                    <a:ext cx="26" cy="9"/>
                  </a:xfrm>
                  <a:prstGeom prst="rect">
                    <a:avLst/>
                  </a:prstGeom>
                  <a:solidFill>
                    <a:srgbClr val="8181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279" name="Group 184">
                  <a:extLst>
                    <a:ext uri="{FF2B5EF4-FFF2-40B4-BE49-F238E27FC236}">
                      <a16:creationId xmlns:a16="http://schemas.microsoft.com/office/drawing/2014/main" id="{C4BB08F4-378F-4219-A8AD-DE8257627F3A}"/>
                    </a:ext>
                  </a:extLst>
                </p:cNvPr>
                <p:cNvGrpSpPr>
                  <a:grpSpLocks/>
                </p:cNvGrpSpPr>
                <p:nvPr/>
              </p:nvGrpSpPr>
              <p:grpSpPr bwMode="auto">
                <a:xfrm>
                  <a:off x="521" y="1297"/>
                  <a:ext cx="56" cy="107"/>
                  <a:chOff x="521" y="1297"/>
                  <a:chExt cx="56" cy="107"/>
                </a:xfrm>
              </p:grpSpPr>
              <p:sp>
                <p:nvSpPr>
                  <p:cNvPr id="10377" name="Rectangle 185">
                    <a:extLst>
                      <a:ext uri="{FF2B5EF4-FFF2-40B4-BE49-F238E27FC236}">
                        <a16:creationId xmlns:a16="http://schemas.microsoft.com/office/drawing/2014/main" id="{D0409C1D-E005-433E-92CC-D05A395C18F6}"/>
                      </a:ext>
                    </a:extLst>
                  </p:cNvPr>
                  <p:cNvSpPr>
                    <a:spLocks noChangeArrowheads="1"/>
                  </p:cNvSpPr>
                  <p:nvPr/>
                </p:nvSpPr>
                <p:spPr bwMode="auto">
                  <a:xfrm>
                    <a:off x="521" y="1297"/>
                    <a:ext cx="56" cy="9"/>
                  </a:xfrm>
                  <a:prstGeom prst="rect">
                    <a:avLst/>
                  </a:prstGeom>
                  <a:solidFill>
                    <a:srgbClr val="FECB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78" name="Rectangle 186">
                    <a:extLst>
                      <a:ext uri="{FF2B5EF4-FFF2-40B4-BE49-F238E27FC236}">
                        <a16:creationId xmlns:a16="http://schemas.microsoft.com/office/drawing/2014/main" id="{D2727592-C1AD-4ECE-95A3-12D145B6E303}"/>
                      </a:ext>
                    </a:extLst>
                  </p:cNvPr>
                  <p:cNvSpPr>
                    <a:spLocks noChangeArrowheads="1"/>
                  </p:cNvSpPr>
                  <p:nvPr/>
                </p:nvSpPr>
                <p:spPr bwMode="auto">
                  <a:xfrm>
                    <a:off x="521" y="1306"/>
                    <a:ext cx="56" cy="4"/>
                  </a:xfrm>
                  <a:prstGeom prst="rect">
                    <a:avLst/>
                  </a:prstGeom>
                  <a:solidFill>
                    <a:srgbClr val="FBC9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79" name="Rectangle 187">
                    <a:extLst>
                      <a:ext uri="{FF2B5EF4-FFF2-40B4-BE49-F238E27FC236}">
                        <a16:creationId xmlns:a16="http://schemas.microsoft.com/office/drawing/2014/main" id="{B8DDBBA7-33B8-40C1-ABDA-5D0953375D1F}"/>
                      </a:ext>
                    </a:extLst>
                  </p:cNvPr>
                  <p:cNvSpPr>
                    <a:spLocks noChangeArrowheads="1"/>
                  </p:cNvSpPr>
                  <p:nvPr/>
                </p:nvSpPr>
                <p:spPr bwMode="auto">
                  <a:xfrm>
                    <a:off x="521" y="1310"/>
                    <a:ext cx="56" cy="8"/>
                  </a:xfrm>
                  <a:prstGeom prst="rect">
                    <a:avLst/>
                  </a:prstGeom>
                  <a:solidFill>
                    <a:srgbClr val="F8C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80" name="Rectangle 188">
                    <a:extLst>
                      <a:ext uri="{FF2B5EF4-FFF2-40B4-BE49-F238E27FC236}">
                        <a16:creationId xmlns:a16="http://schemas.microsoft.com/office/drawing/2014/main" id="{09A780C6-5F14-49B4-AC5B-B1A7DD0B8C4F}"/>
                      </a:ext>
                    </a:extLst>
                  </p:cNvPr>
                  <p:cNvSpPr>
                    <a:spLocks noChangeArrowheads="1"/>
                  </p:cNvSpPr>
                  <p:nvPr/>
                </p:nvSpPr>
                <p:spPr bwMode="auto">
                  <a:xfrm>
                    <a:off x="521" y="1318"/>
                    <a:ext cx="56" cy="5"/>
                  </a:xfrm>
                  <a:prstGeom prst="rect">
                    <a:avLst/>
                  </a:prstGeom>
                  <a:solidFill>
                    <a:srgbClr val="F3C4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81" name="Rectangle 189">
                    <a:extLst>
                      <a:ext uri="{FF2B5EF4-FFF2-40B4-BE49-F238E27FC236}">
                        <a16:creationId xmlns:a16="http://schemas.microsoft.com/office/drawing/2014/main" id="{541E025B-AD7E-4F27-817C-00A953A62BD5}"/>
                      </a:ext>
                    </a:extLst>
                  </p:cNvPr>
                  <p:cNvSpPr>
                    <a:spLocks noChangeArrowheads="1"/>
                  </p:cNvSpPr>
                  <p:nvPr/>
                </p:nvSpPr>
                <p:spPr bwMode="auto">
                  <a:xfrm>
                    <a:off x="521" y="1323"/>
                    <a:ext cx="56" cy="8"/>
                  </a:xfrm>
                  <a:prstGeom prst="rect">
                    <a:avLst/>
                  </a:prstGeom>
                  <a:solidFill>
                    <a:srgbClr val="EDC1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82" name="Rectangle 190">
                    <a:extLst>
                      <a:ext uri="{FF2B5EF4-FFF2-40B4-BE49-F238E27FC236}">
                        <a16:creationId xmlns:a16="http://schemas.microsoft.com/office/drawing/2014/main" id="{70A76038-CF91-4DB0-94E4-701DAA78768D}"/>
                      </a:ext>
                    </a:extLst>
                  </p:cNvPr>
                  <p:cNvSpPr>
                    <a:spLocks noChangeArrowheads="1"/>
                  </p:cNvSpPr>
                  <p:nvPr/>
                </p:nvSpPr>
                <p:spPr bwMode="auto">
                  <a:xfrm>
                    <a:off x="521" y="1331"/>
                    <a:ext cx="56" cy="5"/>
                  </a:xfrm>
                  <a:prstGeom prst="rect">
                    <a:avLst/>
                  </a:prstGeom>
                  <a:solidFill>
                    <a:srgbClr val="E5BB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83" name="Rectangle 191">
                    <a:extLst>
                      <a:ext uri="{FF2B5EF4-FFF2-40B4-BE49-F238E27FC236}">
                        <a16:creationId xmlns:a16="http://schemas.microsoft.com/office/drawing/2014/main" id="{C8386EB8-5D2F-4DCF-9F02-C37F915ABF79}"/>
                      </a:ext>
                    </a:extLst>
                  </p:cNvPr>
                  <p:cNvSpPr>
                    <a:spLocks noChangeArrowheads="1"/>
                  </p:cNvSpPr>
                  <p:nvPr/>
                </p:nvSpPr>
                <p:spPr bwMode="auto">
                  <a:xfrm>
                    <a:off x="521" y="1336"/>
                    <a:ext cx="56" cy="8"/>
                  </a:xfrm>
                  <a:prstGeom prst="rect">
                    <a:avLst/>
                  </a:prstGeom>
                  <a:solidFill>
                    <a:srgbClr val="DCB5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84" name="Rectangle 192">
                    <a:extLst>
                      <a:ext uri="{FF2B5EF4-FFF2-40B4-BE49-F238E27FC236}">
                        <a16:creationId xmlns:a16="http://schemas.microsoft.com/office/drawing/2014/main" id="{89FAF8AD-CAAB-40E9-8D62-575D0A53FED2}"/>
                      </a:ext>
                    </a:extLst>
                  </p:cNvPr>
                  <p:cNvSpPr>
                    <a:spLocks noChangeArrowheads="1"/>
                  </p:cNvSpPr>
                  <p:nvPr/>
                </p:nvSpPr>
                <p:spPr bwMode="auto">
                  <a:xfrm>
                    <a:off x="521" y="1344"/>
                    <a:ext cx="56" cy="4"/>
                  </a:xfrm>
                  <a:prstGeom prst="rect">
                    <a:avLst/>
                  </a:prstGeom>
                  <a:solidFill>
                    <a:srgbClr val="D1AF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85" name="Rectangle 193">
                    <a:extLst>
                      <a:ext uri="{FF2B5EF4-FFF2-40B4-BE49-F238E27FC236}">
                        <a16:creationId xmlns:a16="http://schemas.microsoft.com/office/drawing/2014/main" id="{8AB20870-64A5-4A99-95FF-22F2DE81DCFD}"/>
                      </a:ext>
                    </a:extLst>
                  </p:cNvPr>
                  <p:cNvSpPr>
                    <a:spLocks noChangeArrowheads="1"/>
                  </p:cNvSpPr>
                  <p:nvPr/>
                </p:nvSpPr>
                <p:spPr bwMode="auto">
                  <a:xfrm>
                    <a:off x="521" y="1348"/>
                    <a:ext cx="56" cy="9"/>
                  </a:xfrm>
                  <a:prstGeom prst="rect">
                    <a:avLst/>
                  </a:prstGeom>
                  <a:solidFill>
                    <a:srgbClr val="C5A7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86" name="Rectangle 194">
                    <a:extLst>
                      <a:ext uri="{FF2B5EF4-FFF2-40B4-BE49-F238E27FC236}">
                        <a16:creationId xmlns:a16="http://schemas.microsoft.com/office/drawing/2014/main" id="{249EACDD-771B-403F-A88C-275C61A6289A}"/>
                      </a:ext>
                    </a:extLst>
                  </p:cNvPr>
                  <p:cNvSpPr>
                    <a:spLocks noChangeArrowheads="1"/>
                  </p:cNvSpPr>
                  <p:nvPr/>
                </p:nvSpPr>
                <p:spPr bwMode="auto">
                  <a:xfrm>
                    <a:off x="521" y="1357"/>
                    <a:ext cx="56" cy="8"/>
                  </a:xfrm>
                  <a:prstGeom prst="rect">
                    <a:avLst/>
                  </a:prstGeom>
                  <a:solidFill>
                    <a:srgbClr val="B59D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87" name="Rectangle 195">
                    <a:extLst>
                      <a:ext uri="{FF2B5EF4-FFF2-40B4-BE49-F238E27FC236}">
                        <a16:creationId xmlns:a16="http://schemas.microsoft.com/office/drawing/2014/main" id="{DE36EA43-6A43-466D-BED6-EF085D605BE1}"/>
                      </a:ext>
                    </a:extLst>
                  </p:cNvPr>
                  <p:cNvSpPr>
                    <a:spLocks noChangeArrowheads="1"/>
                  </p:cNvSpPr>
                  <p:nvPr/>
                </p:nvSpPr>
                <p:spPr bwMode="auto">
                  <a:xfrm>
                    <a:off x="521" y="1365"/>
                    <a:ext cx="56" cy="5"/>
                  </a:xfrm>
                  <a:prstGeom prst="rect">
                    <a:avLst/>
                  </a:prstGeom>
                  <a:solidFill>
                    <a:srgbClr val="A996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88" name="Rectangle 196">
                    <a:extLst>
                      <a:ext uri="{FF2B5EF4-FFF2-40B4-BE49-F238E27FC236}">
                        <a16:creationId xmlns:a16="http://schemas.microsoft.com/office/drawing/2014/main" id="{E4575B39-B2CB-4AA0-BC52-87680693C56C}"/>
                      </a:ext>
                    </a:extLst>
                  </p:cNvPr>
                  <p:cNvSpPr>
                    <a:spLocks noChangeArrowheads="1"/>
                  </p:cNvSpPr>
                  <p:nvPr/>
                </p:nvSpPr>
                <p:spPr bwMode="auto">
                  <a:xfrm>
                    <a:off x="521" y="1370"/>
                    <a:ext cx="56" cy="8"/>
                  </a:xfrm>
                  <a:prstGeom prst="rect">
                    <a:avLst/>
                  </a:prstGeom>
                  <a:solidFill>
                    <a:srgbClr val="9D90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89" name="Rectangle 197">
                    <a:extLst>
                      <a:ext uri="{FF2B5EF4-FFF2-40B4-BE49-F238E27FC236}">
                        <a16:creationId xmlns:a16="http://schemas.microsoft.com/office/drawing/2014/main" id="{A7F5ADCF-F7F8-474E-8D96-159FB766AF70}"/>
                      </a:ext>
                    </a:extLst>
                  </p:cNvPr>
                  <p:cNvSpPr>
                    <a:spLocks noChangeArrowheads="1"/>
                  </p:cNvSpPr>
                  <p:nvPr/>
                </p:nvSpPr>
                <p:spPr bwMode="auto">
                  <a:xfrm>
                    <a:off x="521" y="1378"/>
                    <a:ext cx="56" cy="5"/>
                  </a:xfrm>
                  <a:prstGeom prst="rect">
                    <a:avLst/>
                  </a:prstGeom>
                  <a:solidFill>
                    <a:srgbClr val="938A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90" name="Rectangle 198">
                    <a:extLst>
                      <a:ext uri="{FF2B5EF4-FFF2-40B4-BE49-F238E27FC236}">
                        <a16:creationId xmlns:a16="http://schemas.microsoft.com/office/drawing/2014/main" id="{0AA6F4D4-67A8-4227-AD24-2A173FF4D5BD}"/>
                      </a:ext>
                    </a:extLst>
                  </p:cNvPr>
                  <p:cNvSpPr>
                    <a:spLocks noChangeArrowheads="1"/>
                  </p:cNvSpPr>
                  <p:nvPr/>
                </p:nvSpPr>
                <p:spPr bwMode="auto">
                  <a:xfrm>
                    <a:off x="521" y="1383"/>
                    <a:ext cx="56" cy="8"/>
                  </a:xfrm>
                  <a:prstGeom prst="rect">
                    <a:avLst/>
                  </a:prstGeom>
                  <a:solidFill>
                    <a:srgbClr val="8B86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91" name="Rectangle 199">
                    <a:extLst>
                      <a:ext uri="{FF2B5EF4-FFF2-40B4-BE49-F238E27FC236}">
                        <a16:creationId xmlns:a16="http://schemas.microsoft.com/office/drawing/2014/main" id="{4E916B14-2CA4-4A89-879C-255ADA6FFC87}"/>
                      </a:ext>
                    </a:extLst>
                  </p:cNvPr>
                  <p:cNvSpPr>
                    <a:spLocks noChangeArrowheads="1"/>
                  </p:cNvSpPr>
                  <p:nvPr/>
                </p:nvSpPr>
                <p:spPr bwMode="auto">
                  <a:xfrm>
                    <a:off x="521" y="1391"/>
                    <a:ext cx="56" cy="4"/>
                  </a:xfrm>
                  <a:prstGeom prst="rect">
                    <a:avLst/>
                  </a:prstGeom>
                  <a:solidFill>
                    <a:srgbClr val="8683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92" name="Rectangle 200">
                    <a:extLst>
                      <a:ext uri="{FF2B5EF4-FFF2-40B4-BE49-F238E27FC236}">
                        <a16:creationId xmlns:a16="http://schemas.microsoft.com/office/drawing/2014/main" id="{ACF3DFFC-2379-483D-87F4-9961540EE562}"/>
                      </a:ext>
                    </a:extLst>
                  </p:cNvPr>
                  <p:cNvSpPr>
                    <a:spLocks noChangeArrowheads="1"/>
                  </p:cNvSpPr>
                  <p:nvPr/>
                </p:nvSpPr>
                <p:spPr bwMode="auto">
                  <a:xfrm>
                    <a:off x="521" y="1395"/>
                    <a:ext cx="56" cy="9"/>
                  </a:xfrm>
                  <a:prstGeom prst="rect">
                    <a:avLst/>
                  </a:prstGeom>
                  <a:solidFill>
                    <a:srgbClr val="8181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93" name="Freeform 201">
                    <a:extLst>
                      <a:ext uri="{FF2B5EF4-FFF2-40B4-BE49-F238E27FC236}">
                        <a16:creationId xmlns:a16="http://schemas.microsoft.com/office/drawing/2014/main" id="{B5A2F519-FE9C-4C45-9C39-FCDA455322F6}"/>
                      </a:ext>
                    </a:extLst>
                  </p:cNvPr>
                  <p:cNvSpPr>
                    <a:spLocks/>
                  </p:cNvSpPr>
                  <p:nvPr/>
                </p:nvSpPr>
                <p:spPr bwMode="auto">
                  <a:xfrm>
                    <a:off x="521" y="1297"/>
                    <a:ext cx="52" cy="103"/>
                  </a:xfrm>
                  <a:custGeom>
                    <a:avLst/>
                    <a:gdLst>
                      <a:gd name="T0" fmla="*/ 18 w 52"/>
                      <a:gd name="T1" fmla="*/ 0 h 103"/>
                      <a:gd name="T2" fmla="*/ 0 w 52"/>
                      <a:gd name="T3" fmla="*/ 103 h 103"/>
                      <a:gd name="T4" fmla="*/ 35 w 52"/>
                      <a:gd name="T5" fmla="*/ 103 h 103"/>
                      <a:gd name="T6" fmla="*/ 52 w 52"/>
                      <a:gd name="T7" fmla="*/ 0 h 103"/>
                      <a:gd name="T8" fmla="*/ 18 w 52"/>
                      <a:gd name="T9" fmla="*/ 0 h 1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103">
                        <a:moveTo>
                          <a:pt x="18" y="0"/>
                        </a:moveTo>
                        <a:lnTo>
                          <a:pt x="0" y="103"/>
                        </a:lnTo>
                        <a:lnTo>
                          <a:pt x="35" y="103"/>
                        </a:lnTo>
                        <a:lnTo>
                          <a:pt x="52" y="0"/>
                        </a:lnTo>
                        <a:lnTo>
                          <a:pt x="18" y="0"/>
                        </a:lnTo>
                        <a:close/>
                      </a:path>
                    </a:pathLst>
                  </a:custGeom>
                  <a:solidFill>
                    <a:srgbClr val="81817F"/>
                  </a:solidFill>
                  <a:ln w="0">
                    <a:solidFill>
                      <a:srgbClr val="FFFFFF"/>
                    </a:solidFill>
                    <a:prstDash val="solid"/>
                    <a:round/>
                    <a:headEnd/>
                    <a:tailEnd/>
                  </a:ln>
                </p:spPr>
                <p:txBody>
                  <a:bodyPr/>
                  <a:lstStyle/>
                  <a:p>
                    <a:endParaRPr lang="es-CL"/>
                  </a:p>
                </p:txBody>
              </p:sp>
              <p:sp>
                <p:nvSpPr>
                  <p:cNvPr id="10394" name="Freeform 202">
                    <a:extLst>
                      <a:ext uri="{FF2B5EF4-FFF2-40B4-BE49-F238E27FC236}">
                        <a16:creationId xmlns:a16="http://schemas.microsoft.com/office/drawing/2014/main" id="{F79F4891-7996-4157-8241-28DD35644D2B}"/>
                      </a:ext>
                    </a:extLst>
                  </p:cNvPr>
                  <p:cNvSpPr>
                    <a:spLocks/>
                  </p:cNvSpPr>
                  <p:nvPr/>
                </p:nvSpPr>
                <p:spPr bwMode="auto">
                  <a:xfrm>
                    <a:off x="521" y="1297"/>
                    <a:ext cx="52" cy="103"/>
                  </a:xfrm>
                  <a:custGeom>
                    <a:avLst/>
                    <a:gdLst>
                      <a:gd name="T0" fmla="*/ 18 w 52"/>
                      <a:gd name="T1" fmla="*/ 0 h 103"/>
                      <a:gd name="T2" fmla="*/ 0 w 52"/>
                      <a:gd name="T3" fmla="*/ 103 h 103"/>
                      <a:gd name="T4" fmla="*/ 35 w 52"/>
                      <a:gd name="T5" fmla="*/ 103 h 103"/>
                      <a:gd name="T6" fmla="*/ 52 w 52"/>
                      <a:gd name="T7" fmla="*/ 0 h 103"/>
                      <a:gd name="T8" fmla="*/ 18 w 52"/>
                      <a:gd name="T9" fmla="*/ 0 h 1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103">
                        <a:moveTo>
                          <a:pt x="18" y="0"/>
                        </a:moveTo>
                        <a:lnTo>
                          <a:pt x="0" y="103"/>
                        </a:lnTo>
                        <a:lnTo>
                          <a:pt x="35" y="103"/>
                        </a:lnTo>
                        <a:lnTo>
                          <a:pt x="52"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395" name="Rectangle 203">
                    <a:extLst>
                      <a:ext uri="{FF2B5EF4-FFF2-40B4-BE49-F238E27FC236}">
                        <a16:creationId xmlns:a16="http://schemas.microsoft.com/office/drawing/2014/main" id="{63CF9FFA-FB57-4D15-9EF4-CCEFD06F09A5}"/>
                      </a:ext>
                    </a:extLst>
                  </p:cNvPr>
                  <p:cNvSpPr>
                    <a:spLocks noChangeArrowheads="1"/>
                  </p:cNvSpPr>
                  <p:nvPr/>
                </p:nvSpPr>
                <p:spPr bwMode="auto">
                  <a:xfrm>
                    <a:off x="521" y="1297"/>
                    <a:ext cx="56" cy="9"/>
                  </a:xfrm>
                  <a:prstGeom prst="rect">
                    <a:avLst/>
                  </a:prstGeom>
                  <a:solidFill>
                    <a:srgbClr val="FECB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96" name="Rectangle 204">
                    <a:extLst>
                      <a:ext uri="{FF2B5EF4-FFF2-40B4-BE49-F238E27FC236}">
                        <a16:creationId xmlns:a16="http://schemas.microsoft.com/office/drawing/2014/main" id="{6D16753B-0724-48A4-BCE2-A0DEAE7A2ADF}"/>
                      </a:ext>
                    </a:extLst>
                  </p:cNvPr>
                  <p:cNvSpPr>
                    <a:spLocks noChangeArrowheads="1"/>
                  </p:cNvSpPr>
                  <p:nvPr/>
                </p:nvSpPr>
                <p:spPr bwMode="auto">
                  <a:xfrm>
                    <a:off x="521" y="1306"/>
                    <a:ext cx="56" cy="4"/>
                  </a:xfrm>
                  <a:prstGeom prst="rect">
                    <a:avLst/>
                  </a:prstGeom>
                  <a:solidFill>
                    <a:srgbClr val="FBC9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97" name="Rectangle 205">
                    <a:extLst>
                      <a:ext uri="{FF2B5EF4-FFF2-40B4-BE49-F238E27FC236}">
                        <a16:creationId xmlns:a16="http://schemas.microsoft.com/office/drawing/2014/main" id="{C1A52FED-ED56-416C-AB34-ED010A982C8E}"/>
                      </a:ext>
                    </a:extLst>
                  </p:cNvPr>
                  <p:cNvSpPr>
                    <a:spLocks noChangeArrowheads="1"/>
                  </p:cNvSpPr>
                  <p:nvPr/>
                </p:nvSpPr>
                <p:spPr bwMode="auto">
                  <a:xfrm>
                    <a:off x="521" y="1310"/>
                    <a:ext cx="56" cy="8"/>
                  </a:xfrm>
                  <a:prstGeom prst="rect">
                    <a:avLst/>
                  </a:prstGeom>
                  <a:solidFill>
                    <a:srgbClr val="F8C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98" name="Rectangle 206">
                    <a:extLst>
                      <a:ext uri="{FF2B5EF4-FFF2-40B4-BE49-F238E27FC236}">
                        <a16:creationId xmlns:a16="http://schemas.microsoft.com/office/drawing/2014/main" id="{D340CE51-2D91-4407-98AB-7AB04845FC09}"/>
                      </a:ext>
                    </a:extLst>
                  </p:cNvPr>
                  <p:cNvSpPr>
                    <a:spLocks noChangeArrowheads="1"/>
                  </p:cNvSpPr>
                  <p:nvPr/>
                </p:nvSpPr>
                <p:spPr bwMode="auto">
                  <a:xfrm>
                    <a:off x="521" y="1318"/>
                    <a:ext cx="56" cy="5"/>
                  </a:xfrm>
                  <a:prstGeom prst="rect">
                    <a:avLst/>
                  </a:prstGeom>
                  <a:solidFill>
                    <a:srgbClr val="F3C4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99" name="Rectangle 207">
                    <a:extLst>
                      <a:ext uri="{FF2B5EF4-FFF2-40B4-BE49-F238E27FC236}">
                        <a16:creationId xmlns:a16="http://schemas.microsoft.com/office/drawing/2014/main" id="{5C0580DE-E8DE-4E61-8A7F-63AE1970DAF3}"/>
                      </a:ext>
                    </a:extLst>
                  </p:cNvPr>
                  <p:cNvSpPr>
                    <a:spLocks noChangeArrowheads="1"/>
                  </p:cNvSpPr>
                  <p:nvPr/>
                </p:nvSpPr>
                <p:spPr bwMode="auto">
                  <a:xfrm>
                    <a:off x="521" y="1323"/>
                    <a:ext cx="56" cy="8"/>
                  </a:xfrm>
                  <a:prstGeom prst="rect">
                    <a:avLst/>
                  </a:prstGeom>
                  <a:solidFill>
                    <a:srgbClr val="EDC1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00" name="Rectangle 208">
                    <a:extLst>
                      <a:ext uri="{FF2B5EF4-FFF2-40B4-BE49-F238E27FC236}">
                        <a16:creationId xmlns:a16="http://schemas.microsoft.com/office/drawing/2014/main" id="{48B98B4E-3BE9-4941-A9B4-05CCCEB13B5C}"/>
                      </a:ext>
                    </a:extLst>
                  </p:cNvPr>
                  <p:cNvSpPr>
                    <a:spLocks noChangeArrowheads="1"/>
                  </p:cNvSpPr>
                  <p:nvPr/>
                </p:nvSpPr>
                <p:spPr bwMode="auto">
                  <a:xfrm>
                    <a:off x="521" y="1331"/>
                    <a:ext cx="56" cy="5"/>
                  </a:xfrm>
                  <a:prstGeom prst="rect">
                    <a:avLst/>
                  </a:prstGeom>
                  <a:solidFill>
                    <a:srgbClr val="E5BB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01" name="Rectangle 209">
                    <a:extLst>
                      <a:ext uri="{FF2B5EF4-FFF2-40B4-BE49-F238E27FC236}">
                        <a16:creationId xmlns:a16="http://schemas.microsoft.com/office/drawing/2014/main" id="{8711DD49-8D24-4D37-ACD1-03B8131F5A8C}"/>
                      </a:ext>
                    </a:extLst>
                  </p:cNvPr>
                  <p:cNvSpPr>
                    <a:spLocks noChangeArrowheads="1"/>
                  </p:cNvSpPr>
                  <p:nvPr/>
                </p:nvSpPr>
                <p:spPr bwMode="auto">
                  <a:xfrm>
                    <a:off x="521" y="1336"/>
                    <a:ext cx="56" cy="8"/>
                  </a:xfrm>
                  <a:prstGeom prst="rect">
                    <a:avLst/>
                  </a:prstGeom>
                  <a:solidFill>
                    <a:srgbClr val="DCB5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02" name="Rectangle 210">
                    <a:extLst>
                      <a:ext uri="{FF2B5EF4-FFF2-40B4-BE49-F238E27FC236}">
                        <a16:creationId xmlns:a16="http://schemas.microsoft.com/office/drawing/2014/main" id="{8023D775-6104-442B-81B0-F673CA9AAD3C}"/>
                      </a:ext>
                    </a:extLst>
                  </p:cNvPr>
                  <p:cNvSpPr>
                    <a:spLocks noChangeArrowheads="1"/>
                  </p:cNvSpPr>
                  <p:nvPr/>
                </p:nvSpPr>
                <p:spPr bwMode="auto">
                  <a:xfrm>
                    <a:off x="521" y="1344"/>
                    <a:ext cx="56" cy="4"/>
                  </a:xfrm>
                  <a:prstGeom prst="rect">
                    <a:avLst/>
                  </a:prstGeom>
                  <a:solidFill>
                    <a:srgbClr val="D1AF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03" name="Rectangle 211">
                    <a:extLst>
                      <a:ext uri="{FF2B5EF4-FFF2-40B4-BE49-F238E27FC236}">
                        <a16:creationId xmlns:a16="http://schemas.microsoft.com/office/drawing/2014/main" id="{5C0F812F-3BB8-4326-B06A-8AF201713B28}"/>
                      </a:ext>
                    </a:extLst>
                  </p:cNvPr>
                  <p:cNvSpPr>
                    <a:spLocks noChangeArrowheads="1"/>
                  </p:cNvSpPr>
                  <p:nvPr/>
                </p:nvSpPr>
                <p:spPr bwMode="auto">
                  <a:xfrm>
                    <a:off x="521" y="1348"/>
                    <a:ext cx="56" cy="9"/>
                  </a:xfrm>
                  <a:prstGeom prst="rect">
                    <a:avLst/>
                  </a:prstGeom>
                  <a:solidFill>
                    <a:srgbClr val="C5A7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04" name="Rectangle 212">
                    <a:extLst>
                      <a:ext uri="{FF2B5EF4-FFF2-40B4-BE49-F238E27FC236}">
                        <a16:creationId xmlns:a16="http://schemas.microsoft.com/office/drawing/2014/main" id="{1CECF97C-082D-431D-A620-890BF8223D99}"/>
                      </a:ext>
                    </a:extLst>
                  </p:cNvPr>
                  <p:cNvSpPr>
                    <a:spLocks noChangeArrowheads="1"/>
                  </p:cNvSpPr>
                  <p:nvPr/>
                </p:nvSpPr>
                <p:spPr bwMode="auto">
                  <a:xfrm>
                    <a:off x="521" y="1357"/>
                    <a:ext cx="56" cy="8"/>
                  </a:xfrm>
                  <a:prstGeom prst="rect">
                    <a:avLst/>
                  </a:prstGeom>
                  <a:solidFill>
                    <a:srgbClr val="B59D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05" name="Rectangle 213">
                    <a:extLst>
                      <a:ext uri="{FF2B5EF4-FFF2-40B4-BE49-F238E27FC236}">
                        <a16:creationId xmlns:a16="http://schemas.microsoft.com/office/drawing/2014/main" id="{66A06215-D011-4A43-A0C8-206F5748761F}"/>
                      </a:ext>
                    </a:extLst>
                  </p:cNvPr>
                  <p:cNvSpPr>
                    <a:spLocks noChangeArrowheads="1"/>
                  </p:cNvSpPr>
                  <p:nvPr/>
                </p:nvSpPr>
                <p:spPr bwMode="auto">
                  <a:xfrm>
                    <a:off x="521" y="1365"/>
                    <a:ext cx="56" cy="5"/>
                  </a:xfrm>
                  <a:prstGeom prst="rect">
                    <a:avLst/>
                  </a:prstGeom>
                  <a:solidFill>
                    <a:srgbClr val="A996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06" name="Rectangle 214">
                    <a:extLst>
                      <a:ext uri="{FF2B5EF4-FFF2-40B4-BE49-F238E27FC236}">
                        <a16:creationId xmlns:a16="http://schemas.microsoft.com/office/drawing/2014/main" id="{17277748-8DE8-40D5-88B0-9B6C7B5D5026}"/>
                      </a:ext>
                    </a:extLst>
                  </p:cNvPr>
                  <p:cNvSpPr>
                    <a:spLocks noChangeArrowheads="1"/>
                  </p:cNvSpPr>
                  <p:nvPr/>
                </p:nvSpPr>
                <p:spPr bwMode="auto">
                  <a:xfrm>
                    <a:off x="521" y="1370"/>
                    <a:ext cx="56" cy="8"/>
                  </a:xfrm>
                  <a:prstGeom prst="rect">
                    <a:avLst/>
                  </a:prstGeom>
                  <a:solidFill>
                    <a:srgbClr val="9D90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07" name="Rectangle 215">
                    <a:extLst>
                      <a:ext uri="{FF2B5EF4-FFF2-40B4-BE49-F238E27FC236}">
                        <a16:creationId xmlns:a16="http://schemas.microsoft.com/office/drawing/2014/main" id="{239A7665-1236-424B-979A-440E76A90CAE}"/>
                      </a:ext>
                    </a:extLst>
                  </p:cNvPr>
                  <p:cNvSpPr>
                    <a:spLocks noChangeArrowheads="1"/>
                  </p:cNvSpPr>
                  <p:nvPr/>
                </p:nvSpPr>
                <p:spPr bwMode="auto">
                  <a:xfrm>
                    <a:off x="521" y="1378"/>
                    <a:ext cx="56" cy="5"/>
                  </a:xfrm>
                  <a:prstGeom prst="rect">
                    <a:avLst/>
                  </a:prstGeom>
                  <a:solidFill>
                    <a:srgbClr val="938A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08" name="Rectangle 216">
                    <a:extLst>
                      <a:ext uri="{FF2B5EF4-FFF2-40B4-BE49-F238E27FC236}">
                        <a16:creationId xmlns:a16="http://schemas.microsoft.com/office/drawing/2014/main" id="{57B9D7A7-FE57-48AC-9AC0-60BCACCA3DA9}"/>
                      </a:ext>
                    </a:extLst>
                  </p:cNvPr>
                  <p:cNvSpPr>
                    <a:spLocks noChangeArrowheads="1"/>
                  </p:cNvSpPr>
                  <p:nvPr/>
                </p:nvSpPr>
                <p:spPr bwMode="auto">
                  <a:xfrm>
                    <a:off x="521" y="1383"/>
                    <a:ext cx="56" cy="8"/>
                  </a:xfrm>
                  <a:prstGeom prst="rect">
                    <a:avLst/>
                  </a:prstGeom>
                  <a:solidFill>
                    <a:srgbClr val="8B86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09" name="Rectangle 217">
                    <a:extLst>
                      <a:ext uri="{FF2B5EF4-FFF2-40B4-BE49-F238E27FC236}">
                        <a16:creationId xmlns:a16="http://schemas.microsoft.com/office/drawing/2014/main" id="{74D72AFA-D166-49E3-A0CF-028C6542D242}"/>
                      </a:ext>
                    </a:extLst>
                  </p:cNvPr>
                  <p:cNvSpPr>
                    <a:spLocks noChangeArrowheads="1"/>
                  </p:cNvSpPr>
                  <p:nvPr/>
                </p:nvSpPr>
                <p:spPr bwMode="auto">
                  <a:xfrm>
                    <a:off x="521" y="1391"/>
                    <a:ext cx="56" cy="4"/>
                  </a:xfrm>
                  <a:prstGeom prst="rect">
                    <a:avLst/>
                  </a:prstGeom>
                  <a:solidFill>
                    <a:srgbClr val="8683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410" name="Rectangle 218">
                    <a:extLst>
                      <a:ext uri="{FF2B5EF4-FFF2-40B4-BE49-F238E27FC236}">
                        <a16:creationId xmlns:a16="http://schemas.microsoft.com/office/drawing/2014/main" id="{FF6D5D6E-0C85-4658-B76A-CACACF015434}"/>
                      </a:ext>
                    </a:extLst>
                  </p:cNvPr>
                  <p:cNvSpPr>
                    <a:spLocks noChangeArrowheads="1"/>
                  </p:cNvSpPr>
                  <p:nvPr/>
                </p:nvSpPr>
                <p:spPr bwMode="auto">
                  <a:xfrm>
                    <a:off x="521" y="1395"/>
                    <a:ext cx="56" cy="9"/>
                  </a:xfrm>
                  <a:prstGeom prst="rect">
                    <a:avLst/>
                  </a:prstGeom>
                  <a:solidFill>
                    <a:srgbClr val="8181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280" name="Group 219">
                  <a:extLst>
                    <a:ext uri="{FF2B5EF4-FFF2-40B4-BE49-F238E27FC236}">
                      <a16:creationId xmlns:a16="http://schemas.microsoft.com/office/drawing/2014/main" id="{ABFC4BB1-EEFB-411E-B158-0DDB2EBE8392}"/>
                    </a:ext>
                  </a:extLst>
                </p:cNvPr>
                <p:cNvGrpSpPr>
                  <a:grpSpLocks/>
                </p:cNvGrpSpPr>
                <p:nvPr/>
              </p:nvGrpSpPr>
              <p:grpSpPr bwMode="auto">
                <a:xfrm>
                  <a:off x="539" y="1306"/>
                  <a:ext cx="25" cy="98"/>
                  <a:chOff x="539" y="1306"/>
                  <a:chExt cx="25" cy="98"/>
                </a:xfrm>
              </p:grpSpPr>
              <p:grpSp>
                <p:nvGrpSpPr>
                  <p:cNvPr id="10361" name="Group 220">
                    <a:extLst>
                      <a:ext uri="{FF2B5EF4-FFF2-40B4-BE49-F238E27FC236}">
                        <a16:creationId xmlns:a16="http://schemas.microsoft.com/office/drawing/2014/main" id="{7AA6BD9A-862E-45AE-A3BD-35E9EA86F08E}"/>
                      </a:ext>
                    </a:extLst>
                  </p:cNvPr>
                  <p:cNvGrpSpPr>
                    <a:grpSpLocks/>
                  </p:cNvGrpSpPr>
                  <p:nvPr/>
                </p:nvGrpSpPr>
                <p:grpSpPr bwMode="auto">
                  <a:xfrm>
                    <a:off x="539" y="1306"/>
                    <a:ext cx="25" cy="98"/>
                    <a:chOff x="539" y="1306"/>
                    <a:chExt cx="25" cy="98"/>
                  </a:xfrm>
                </p:grpSpPr>
                <p:sp>
                  <p:nvSpPr>
                    <p:cNvPr id="10363" name="Rectangle 221">
                      <a:extLst>
                        <a:ext uri="{FF2B5EF4-FFF2-40B4-BE49-F238E27FC236}">
                          <a16:creationId xmlns:a16="http://schemas.microsoft.com/office/drawing/2014/main" id="{6D646DFD-3489-49D5-B870-1AC857D5E003}"/>
                        </a:ext>
                      </a:extLst>
                    </p:cNvPr>
                    <p:cNvSpPr>
                      <a:spLocks noChangeArrowheads="1"/>
                    </p:cNvSpPr>
                    <p:nvPr/>
                  </p:nvSpPr>
                  <p:spPr bwMode="auto">
                    <a:xfrm>
                      <a:off x="539" y="1306"/>
                      <a:ext cx="4" cy="98"/>
                    </a:xfrm>
                    <a:prstGeom prst="rect">
                      <a:avLst/>
                    </a:prstGeom>
                    <a:solidFill>
                      <a:srgbClr val="4242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64" name="Rectangle 222">
                      <a:extLst>
                        <a:ext uri="{FF2B5EF4-FFF2-40B4-BE49-F238E27FC236}">
                          <a16:creationId xmlns:a16="http://schemas.microsoft.com/office/drawing/2014/main" id="{141EAF11-9794-47C5-83A2-18EBCF43A687}"/>
                        </a:ext>
                      </a:extLst>
                    </p:cNvPr>
                    <p:cNvSpPr>
                      <a:spLocks noChangeArrowheads="1"/>
                    </p:cNvSpPr>
                    <p:nvPr/>
                  </p:nvSpPr>
                  <p:spPr bwMode="auto">
                    <a:xfrm>
                      <a:off x="543" y="1306"/>
                      <a:ext cx="4" cy="98"/>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65" name="Rectangle 223">
                      <a:extLst>
                        <a:ext uri="{FF2B5EF4-FFF2-40B4-BE49-F238E27FC236}">
                          <a16:creationId xmlns:a16="http://schemas.microsoft.com/office/drawing/2014/main" id="{080653D1-B980-4910-98A7-376C78F5794E}"/>
                        </a:ext>
                      </a:extLst>
                    </p:cNvPr>
                    <p:cNvSpPr>
                      <a:spLocks noChangeArrowheads="1"/>
                    </p:cNvSpPr>
                    <p:nvPr/>
                  </p:nvSpPr>
                  <p:spPr bwMode="auto">
                    <a:xfrm>
                      <a:off x="547" y="1306"/>
                      <a:ext cx="4" cy="98"/>
                    </a:xfrm>
                    <a:prstGeom prst="rect">
                      <a:avLst/>
                    </a:prstGeom>
                    <a:solidFill>
                      <a:srgbClr val="7C7C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66" name="Rectangle 224">
                      <a:extLst>
                        <a:ext uri="{FF2B5EF4-FFF2-40B4-BE49-F238E27FC236}">
                          <a16:creationId xmlns:a16="http://schemas.microsoft.com/office/drawing/2014/main" id="{E6F012B3-6A24-497B-B43C-779141BC0F4F}"/>
                        </a:ext>
                      </a:extLst>
                    </p:cNvPr>
                    <p:cNvSpPr>
                      <a:spLocks noChangeArrowheads="1"/>
                    </p:cNvSpPr>
                    <p:nvPr/>
                  </p:nvSpPr>
                  <p:spPr bwMode="auto">
                    <a:xfrm>
                      <a:off x="551" y="1306"/>
                      <a:ext cx="5" cy="98"/>
                    </a:xfrm>
                    <a:prstGeom prst="rect">
                      <a:avLst/>
                    </a:prstGeom>
                    <a:solidFill>
                      <a:srgbClr val="7C7C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67" name="Rectangle 225">
                      <a:extLst>
                        <a:ext uri="{FF2B5EF4-FFF2-40B4-BE49-F238E27FC236}">
                          <a16:creationId xmlns:a16="http://schemas.microsoft.com/office/drawing/2014/main" id="{60E40402-4266-4EFB-8271-019E6938D6BB}"/>
                        </a:ext>
                      </a:extLst>
                    </p:cNvPr>
                    <p:cNvSpPr>
                      <a:spLocks noChangeArrowheads="1"/>
                    </p:cNvSpPr>
                    <p:nvPr/>
                  </p:nvSpPr>
                  <p:spPr bwMode="auto">
                    <a:xfrm>
                      <a:off x="556" y="1306"/>
                      <a:ext cx="4" cy="98"/>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68" name="Rectangle 226">
                      <a:extLst>
                        <a:ext uri="{FF2B5EF4-FFF2-40B4-BE49-F238E27FC236}">
                          <a16:creationId xmlns:a16="http://schemas.microsoft.com/office/drawing/2014/main" id="{4AB89F93-07C9-4AC3-8514-53E2B0CC312D}"/>
                        </a:ext>
                      </a:extLst>
                    </p:cNvPr>
                    <p:cNvSpPr>
                      <a:spLocks noChangeArrowheads="1"/>
                    </p:cNvSpPr>
                    <p:nvPr/>
                  </p:nvSpPr>
                  <p:spPr bwMode="auto">
                    <a:xfrm>
                      <a:off x="560" y="1306"/>
                      <a:ext cx="4" cy="98"/>
                    </a:xfrm>
                    <a:prstGeom prst="rect">
                      <a:avLst/>
                    </a:prstGeom>
                    <a:solidFill>
                      <a:srgbClr val="4242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69" name="Freeform 227">
                      <a:extLst>
                        <a:ext uri="{FF2B5EF4-FFF2-40B4-BE49-F238E27FC236}">
                          <a16:creationId xmlns:a16="http://schemas.microsoft.com/office/drawing/2014/main" id="{D0B67A7A-91F0-4BC7-BF9E-0562C9E6F430}"/>
                        </a:ext>
                      </a:extLst>
                    </p:cNvPr>
                    <p:cNvSpPr>
                      <a:spLocks/>
                    </p:cNvSpPr>
                    <p:nvPr/>
                  </p:nvSpPr>
                  <p:spPr bwMode="auto">
                    <a:xfrm>
                      <a:off x="539" y="1306"/>
                      <a:ext cx="21" cy="94"/>
                    </a:xfrm>
                    <a:custGeom>
                      <a:avLst/>
                      <a:gdLst>
                        <a:gd name="T0" fmla="*/ 17 w 21"/>
                        <a:gd name="T1" fmla="*/ 0 h 94"/>
                        <a:gd name="T2" fmla="*/ 0 w 21"/>
                        <a:gd name="T3" fmla="*/ 94 h 94"/>
                        <a:gd name="T4" fmla="*/ 4 w 21"/>
                        <a:gd name="T5" fmla="*/ 94 h 94"/>
                        <a:gd name="T6" fmla="*/ 21 w 21"/>
                        <a:gd name="T7" fmla="*/ 0 h 94"/>
                        <a:gd name="T8" fmla="*/ 17 w 21"/>
                        <a:gd name="T9" fmla="*/ 0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94">
                          <a:moveTo>
                            <a:pt x="17" y="0"/>
                          </a:moveTo>
                          <a:lnTo>
                            <a:pt x="0" y="94"/>
                          </a:lnTo>
                          <a:lnTo>
                            <a:pt x="4" y="94"/>
                          </a:lnTo>
                          <a:lnTo>
                            <a:pt x="21" y="0"/>
                          </a:lnTo>
                          <a:lnTo>
                            <a:pt x="17" y="0"/>
                          </a:lnTo>
                          <a:close/>
                        </a:path>
                      </a:pathLst>
                    </a:custGeom>
                    <a:solidFill>
                      <a:srgbClr val="3B3B3B"/>
                    </a:solidFill>
                    <a:ln w="0">
                      <a:solidFill>
                        <a:srgbClr val="FFFFFF"/>
                      </a:solidFill>
                      <a:prstDash val="solid"/>
                      <a:round/>
                      <a:headEnd/>
                      <a:tailEnd/>
                    </a:ln>
                  </p:spPr>
                  <p:txBody>
                    <a:bodyPr/>
                    <a:lstStyle/>
                    <a:p>
                      <a:endParaRPr lang="es-CL"/>
                    </a:p>
                  </p:txBody>
                </p:sp>
                <p:sp>
                  <p:nvSpPr>
                    <p:cNvPr id="10370" name="Freeform 228">
                      <a:extLst>
                        <a:ext uri="{FF2B5EF4-FFF2-40B4-BE49-F238E27FC236}">
                          <a16:creationId xmlns:a16="http://schemas.microsoft.com/office/drawing/2014/main" id="{2852D537-3102-4874-AEDD-3F9700AE0C84}"/>
                        </a:ext>
                      </a:extLst>
                    </p:cNvPr>
                    <p:cNvSpPr>
                      <a:spLocks/>
                    </p:cNvSpPr>
                    <p:nvPr/>
                  </p:nvSpPr>
                  <p:spPr bwMode="auto">
                    <a:xfrm>
                      <a:off x="539" y="1306"/>
                      <a:ext cx="21" cy="94"/>
                    </a:xfrm>
                    <a:custGeom>
                      <a:avLst/>
                      <a:gdLst>
                        <a:gd name="T0" fmla="*/ 17 w 21"/>
                        <a:gd name="T1" fmla="*/ 0 h 94"/>
                        <a:gd name="T2" fmla="*/ 0 w 21"/>
                        <a:gd name="T3" fmla="*/ 94 h 94"/>
                        <a:gd name="T4" fmla="*/ 4 w 21"/>
                        <a:gd name="T5" fmla="*/ 94 h 94"/>
                        <a:gd name="T6" fmla="*/ 21 w 21"/>
                        <a:gd name="T7" fmla="*/ 0 h 94"/>
                        <a:gd name="T8" fmla="*/ 17 w 21"/>
                        <a:gd name="T9" fmla="*/ 0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94">
                          <a:moveTo>
                            <a:pt x="17" y="0"/>
                          </a:moveTo>
                          <a:lnTo>
                            <a:pt x="0" y="94"/>
                          </a:lnTo>
                          <a:lnTo>
                            <a:pt x="4" y="94"/>
                          </a:lnTo>
                          <a:lnTo>
                            <a:pt x="21"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371" name="Rectangle 229">
                      <a:extLst>
                        <a:ext uri="{FF2B5EF4-FFF2-40B4-BE49-F238E27FC236}">
                          <a16:creationId xmlns:a16="http://schemas.microsoft.com/office/drawing/2014/main" id="{FAF68DAF-55CF-4A6D-B927-0CF084C45DD0}"/>
                        </a:ext>
                      </a:extLst>
                    </p:cNvPr>
                    <p:cNvSpPr>
                      <a:spLocks noChangeArrowheads="1"/>
                    </p:cNvSpPr>
                    <p:nvPr/>
                  </p:nvSpPr>
                  <p:spPr bwMode="auto">
                    <a:xfrm>
                      <a:off x="539" y="1306"/>
                      <a:ext cx="4" cy="98"/>
                    </a:xfrm>
                    <a:prstGeom prst="rect">
                      <a:avLst/>
                    </a:prstGeom>
                    <a:solidFill>
                      <a:srgbClr val="4242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72" name="Rectangle 230">
                      <a:extLst>
                        <a:ext uri="{FF2B5EF4-FFF2-40B4-BE49-F238E27FC236}">
                          <a16:creationId xmlns:a16="http://schemas.microsoft.com/office/drawing/2014/main" id="{01614BEC-342A-49EC-AD87-1C520758EEA5}"/>
                        </a:ext>
                      </a:extLst>
                    </p:cNvPr>
                    <p:cNvSpPr>
                      <a:spLocks noChangeArrowheads="1"/>
                    </p:cNvSpPr>
                    <p:nvPr/>
                  </p:nvSpPr>
                  <p:spPr bwMode="auto">
                    <a:xfrm>
                      <a:off x="543" y="1306"/>
                      <a:ext cx="4" cy="98"/>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73" name="Rectangle 231">
                      <a:extLst>
                        <a:ext uri="{FF2B5EF4-FFF2-40B4-BE49-F238E27FC236}">
                          <a16:creationId xmlns:a16="http://schemas.microsoft.com/office/drawing/2014/main" id="{353E8DA4-8846-4FFA-AF7F-97C67360C87A}"/>
                        </a:ext>
                      </a:extLst>
                    </p:cNvPr>
                    <p:cNvSpPr>
                      <a:spLocks noChangeArrowheads="1"/>
                    </p:cNvSpPr>
                    <p:nvPr/>
                  </p:nvSpPr>
                  <p:spPr bwMode="auto">
                    <a:xfrm>
                      <a:off x="547" y="1306"/>
                      <a:ext cx="4" cy="98"/>
                    </a:xfrm>
                    <a:prstGeom prst="rect">
                      <a:avLst/>
                    </a:prstGeom>
                    <a:solidFill>
                      <a:srgbClr val="7C7C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74" name="Rectangle 232">
                      <a:extLst>
                        <a:ext uri="{FF2B5EF4-FFF2-40B4-BE49-F238E27FC236}">
                          <a16:creationId xmlns:a16="http://schemas.microsoft.com/office/drawing/2014/main" id="{01EDA954-42C2-4C22-B0E6-6ECD442747F0}"/>
                        </a:ext>
                      </a:extLst>
                    </p:cNvPr>
                    <p:cNvSpPr>
                      <a:spLocks noChangeArrowheads="1"/>
                    </p:cNvSpPr>
                    <p:nvPr/>
                  </p:nvSpPr>
                  <p:spPr bwMode="auto">
                    <a:xfrm>
                      <a:off x="551" y="1306"/>
                      <a:ext cx="5" cy="98"/>
                    </a:xfrm>
                    <a:prstGeom prst="rect">
                      <a:avLst/>
                    </a:prstGeom>
                    <a:solidFill>
                      <a:srgbClr val="7C7C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75" name="Rectangle 233">
                      <a:extLst>
                        <a:ext uri="{FF2B5EF4-FFF2-40B4-BE49-F238E27FC236}">
                          <a16:creationId xmlns:a16="http://schemas.microsoft.com/office/drawing/2014/main" id="{D3897024-0FE1-4907-A341-0A46A9A39992}"/>
                        </a:ext>
                      </a:extLst>
                    </p:cNvPr>
                    <p:cNvSpPr>
                      <a:spLocks noChangeArrowheads="1"/>
                    </p:cNvSpPr>
                    <p:nvPr/>
                  </p:nvSpPr>
                  <p:spPr bwMode="auto">
                    <a:xfrm>
                      <a:off x="556" y="1306"/>
                      <a:ext cx="4" cy="98"/>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76" name="Rectangle 234">
                      <a:extLst>
                        <a:ext uri="{FF2B5EF4-FFF2-40B4-BE49-F238E27FC236}">
                          <a16:creationId xmlns:a16="http://schemas.microsoft.com/office/drawing/2014/main" id="{1B6FE6BC-9724-4777-9612-71F17F1AEFE4}"/>
                        </a:ext>
                      </a:extLst>
                    </p:cNvPr>
                    <p:cNvSpPr>
                      <a:spLocks noChangeArrowheads="1"/>
                    </p:cNvSpPr>
                    <p:nvPr/>
                  </p:nvSpPr>
                  <p:spPr bwMode="auto">
                    <a:xfrm>
                      <a:off x="560" y="1306"/>
                      <a:ext cx="4" cy="98"/>
                    </a:xfrm>
                    <a:prstGeom prst="rect">
                      <a:avLst/>
                    </a:prstGeom>
                    <a:solidFill>
                      <a:srgbClr val="4242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362" name="Freeform 235">
                    <a:extLst>
                      <a:ext uri="{FF2B5EF4-FFF2-40B4-BE49-F238E27FC236}">
                        <a16:creationId xmlns:a16="http://schemas.microsoft.com/office/drawing/2014/main" id="{C5C5A1C4-4F00-4887-B07A-E901068717A2}"/>
                      </a:ext>
                    </a:extLst>
                  </p:cNvPr>
                  <p:cNvSpPr>
                    <a:spLocks/>
                  </p:cNvSpPr>
                  <p:nvPr/>
                </p:nvSpPr>
                <p:spPr bwMode="auto">
                  <a:xfrm>
                    <a:off x="539" y="1306"/>
                    <a:ext cx="21" cy="94"/>
                  </a:xfrm>
                  <a:custGeom>
                    <a:avLst/>
                    <a:gdLst>
                      <a:gd name="T0" fmla="*/ 17 w 21"/>
                      <a:gd name="T1" fmla="*/ 0 h 94"/>
                      <a:gd name="T2" fmla="*/ 0 w 21"/>
                      <a:gd name="T3" fmla="*/ 94 h 94"/>
                      <a:gd name="T4" fmla="*/ 4 w 21"/>
                      <a:gd name="T5" fmla="*/ 94 h 94"/>
                      <a:gd name="T6" fmla="*/ 21 w 21"/>
                      <a:gd name="T7" fmla="*/ 0 h 94"/>
                      <a:gd name="T8" fmla="*/ 17 w 21"/>
                      <a:gd name="T9" fmla="*/ 0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94">
                        <a:moveTo>
                          <a:pt x="17" y="0"/>
                        </a:moveTo>
                        <a:lnTo>
                          <a:pt x="0" y="94"/>
                        </a:lnTo>
                        <a:lnTo>
                          <a:pt x="4" y="94"/>
                        </a:lnTo>
                        <a:lnTo>
                          <a:pt x="21" y="0"/>
                        </a:lnTo>
                        <a:lnTo>
                          <a:pt x="17" y="0"/>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10281" name="Group 236">
                  <a:extLst>
                    <a:ext uri="{FF2B5EF4-FFF2-40B4-BE49-F238E27FC236}">
                      <a16:creationId xmlns:a16="http://schemas.microsoft.com/office/drawing/2014/main" id="{BD27868E-E13F-478F-AC35-E5AAE34DFB5A}"/>
                    </a:ext>
                  </a:extLst>
                </p:cNvPr>
                <p:cNvGrpSpPr>
                  <a:grpSpLocks/>
                </p:cNvGrpSpPr>
                <p:nvPr/>
              </p:nvGrpSpPr>
              <p:grpSpPr bwMode="auto">
                <a:xfrm>
                  <a:off x="543" y="1310"/>
                  <a:ext cx="17" cy="21"/>
                  <a:chOff x="543" y="1310"/>
                  <a:chExt cx="17" cy="21"/>
                </a:xfrm>
              </p:grpSpPr>
              <p:grpSp>
                <p:nvGrpSpPr>
                  <p:cNvPr id="10355" name="Group 237">
                    <a:extLst>
                      <a:ext uri="{FF2B5EF4-FFF2-40B4-BE49-F238E27FC236}">
                        <a16:creationId xmlns:a16="http://schemas.microsoft.com/office/drawing/2014/main" id="{464764CF-B211-4EAE-898E-F753C2BBC8EA}"/>
                      </a:ext>
                    </a:extLst>
                  </p:cNvPr>
                  <p:cNvGrpSpPr>
                    <a:grpSpLocks/>
                  </p:cNvGrpSpPr>
                  <p:nvPr/>
                </p:nvGrpSpPr>
                <p:grpSpPr bwMode="auto">
                  <a:xfrm>
                    <a:off x="543" y="1310"/>
                    <a:ext cx="13" cy="17"/>
                    <a:chOff x="543" y="1310"/>
                    <a:chExt cx="13" cy="17"/>
                  </a:xfrm>
                </p:grpSpPr>
                <p:sp>
                  <p:nvSpPr>
                    <p:cNvPr id="10357" name="Rectangle 238">
                      <a:extLst>
                        <a:ext uri="{FF2B5EF4-FFF2-40B4-BE49-F238E27FC236}">
                          <a16:creationId xmlns:a16="http://schemas.microsoft.com/office/drawing/2014/main" id="{EB9FA3B5-382D-4C2D-BEB1-5CE04C87E3E8}"/>
                        </a:ext>
                      </a:extLst>
                    </p:cNvPr>
                    <p:cNvSpPr>
                      <a:spLocks noChangeArrowheads="1"/>
                    </p:cNvSpPr>
                    <p:nvPr/>
                  </p:nvSpPr>
                  <p:spPr bwMode="auto">
                    <a:xfrm>
                      <a:off x="543" y="1310"/>
                      <a:ext cx="13" cy="4"/>
                    </a:xfrm>
                    <a:prstGeom prst="rect">
                      <a:avLst/>
                    </a:prstGeom>
                    <a:solidFill>
                      <a:srgbClr val="6B6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58" name="Rectangle 239">
                      <a:extLst>
                        <a:ext uri="{FF2B5EF4-FFF2-40B4-BE49-F238E27FC236}">
                          <a16:creationId xmlns:a16="http://schemas.microsoft.com/office/drawing/2014/main" id="{E17278E3-CF5C-46EE-B2F4-E5258A4CC563}"/>
                        </a:ext>
                      </a:extLst>
                    </p:cNvPr>
                    <p:cNvSpPr>
                      <a:spLocks noChangeArrowheads="1"/>
                    </p:cNvSpPr>
                    <p:nvPr/>
                  </p:nvSpPr>
                  <p:spPr bwMode="auto">
                    <a:xfrm>
                      <a:off x="543" y="1314"/>
                      <a:ext cx="13" cy="4"/>
                    </a:xfrm>
                    <a:prstGeom prst="rect">
                      <a:avLst/>
                    </a:prstGeom>
                    <a:solidFill>
                      <a:srgbClr val="ECEC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59" name="Rectangle 240">
                      <a:extLst>
                        <a:ext uri="{FF2B5EF4-FFF2-40B4-BE49-F238E27FC236}">
                          <a16:creationId xmlns:a16="http://schemas.microsoft.com/office/drawing/2014/main" id="{74EA053B-3E7C-404A-AE32-C082005A0A32}"/>
                        </a:ext>
                      </a:extLst>
                    </p:cNvPr>
                    <p:cNvSpPr>
                      <a:spLocks noChangeArrowheads="1"/>
                    </p:cNvSpPr>
                    <p:nvPr/>
                  </p:nvSpPr>
                  <p:spPr bwMode="auto">
                    <a:xfrm>
                      <a:off x="543" y="1318"/>
                      <a:ext cx="13" cy="5"/>
                    </a:xfrm>
                    <a:prstGeom prst="rect">
                      <a:avLst/>
                    </a:prstGeom>
                    <a:solidFill>
                      <a:srgbClr val="ECEC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60" name="Rectangle 241">
                      <a:extLst>
                        <a:ext uri="{FF2B5EF4-FFF2-40B4-BE49-F238E27FC236}">
                          <a16:creationId xmlns:a16="http://schemas.microsoft.com/office/drawing/2014/main" id="{3A580259-DD7F-4B75-9E23-B7441365D420}"/>
                        </a:ext>
                      </a:extLst>
                    </p:cNvPr>
                    <p:cNvSpPr>
                      <a:spLocks noChangeArrowheads="1"/>
                    </p:cNvSpPr>
                    <p:nvPr/>
                  </p:nvSpPr>
                  <p:spPr bwMode="auto">
                    <a:xfrm>
                      <a:off x="543" y="1323"/>
                      <a:ext cx="13" cy="4"/>
                    </a:xfrm>
                    <a:prstGeom prst="rect">
                      <a:avLst/>
                    </a:prstGeom>
                    <a:solidFill>
                      <a:srgbClr val="6B6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356" name="Rectangle 242">
                    <a:extLst>
                      <a:ext uri="{FF2B5EF4-FFF2-40B4-BE49-F238E27FC236}">
                        <a16:creationId xmlns:a16="http://schemas.microsoft.com/office/drawing/2014/main" id="{0507BD29-331A-40C9-ABF6-B0653258226B}"/>
                      </a:ext>
                    </a:extLst>
                  </p:cNvPr>
                  <p:cNvSpPr>
                    <a:spLocks noChangeArrowheads="1"/>
                  </p:cNvSpPr>
                  <p:nvPr/>
                </p:nvSpPr>
                <p:spPr bwMode="auto">
                  <a:xfrm>
                    <a:off x="543" y="1310"/>
                    <a:ext cx="17" cy="21"/>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282" name="Rectangle 243">
                  <a:extLst>
                    <a:ext uri="{FF2B5EF4-FFF2-40B4-BE49-F238E27FC236}">
                      <a16:creationId xmlns:a16="http://schemas.microsoft.com/office/drawing/2014/main" id="{5A12FA7F-7513-4E4B-8E1E-C09F5C17E22F}"/>
                    </a:ext>
                  </a:extLst>
                </p:cNvPr>
                <p:cNvSpPr>
                  <a:spLocks noChangeArrowheads="1"/>
                </p:cNvSpPr>
                <p:nvPr/>
              </p:nvSpPr>
              <p:spPr bwMode="auto">
                <a:xfrm>
                  <a:off x="551" y="1297"/>
                  <a:ext cx="116" cy="13"/>
                </a:xfrm>
                <a:prstGeom prst="rect">
                  <a:avLst/>
                </a:prstGeom>
                <a:solidFill>
                  <a:srgbClr val="FFCC66"/>
                </a:solidFill>
                <a:ln w="6350">
                  <a:solidFill>
                    <a:srgbClr val="000000"/>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10283" name="Group 244">
                  <a:extLst>
                    <a:ext uri="{FF2B5EF4-FFF2-40B4-BE49-F238E27FC236}">
                      <a16:creationId xmlns:a16="http://schemas.microsoft.com/office/drawing/2014/main" id="{C1031A47-37B8-4E60-8A1F-E36C470E23F8}"/>
                    </a:ext>
                  </a:extLst>
                </p:cNvPr>
                <p:cNvGrpSpPr>
                  <a:grpSpLocks/>
                </p:cNvGrpSpPr>
                <p:nvPr/>
              </p:nvGrpSpPr>
              <p:grpSpPr bwMode="auto">
                <a:xfrm>
                  <a:off x="611" y="1233"/>
                  <a:ext cx="56" cy="47"/>
                  <a:chOff x="611" y="1233"/>
                  <a:chExt cx="56" cy="47"/>
                </a:xfrm>
              </p:grpSpPr>
              <p:grpSp>
                <p:nvGrpSpPr>
                  <p:cNvPr id="10345" name="Group 245">
                    <a:extLst>
                      <a:ext uri="{FF2B5EF4-FFF2-40B4-BE49-F238E27FC236}">
                        <a16:creationId xmlns:a16="http://schemas.microsoft.com/office/drawing/2014/main" id="{808DE6B9-2D0F-4B8D-9CF2-FAF691AD1830}"/>
                      </a:ext>
                    </a:extLst>
                  </p:cNvPr>
                  <p:cNvGrpSpPr>
                    <a:grpSpLocks/>
                  </p:cNvGrpSpPr>
                  <p:nvPr/>
                </p:nvGrpSpPr>
                <p:grpSpPr bwMode="auto">
                  <a:xfrm>
                    <a:off x="611" y="1233"/>
                    <a:ext cx="51" cy="43"/>
                    <a:chOff x="611" y="1233"/>
                    <a:chExt cx="51" cy="43"/>
                  </a:xfrm>
                </p:grpSpPr>
                <p:sp>
                  <p:nvSpPr>
                    <p:cNvPr id="10347" name="Rectangle 246">
                      <a:extLst>
                        <a:ext uri="{FF2B5EF4-FFF2-40B4-BE49-F238E27FC236}">
                          <a16:creationId xmlns:a16="http://schemas.microsoft.com/office/drawing/2014/main" id="{6BC6ACD2-1685-472C-BFA0-F1D7CE2FE29A}"/>
                        </a:ext>
                      </a:extLst>
                    </p:cNvPr>
                    <p:cNvSpPr>
                      <a:spLocks noChangeArrowheads="1"/>
                    </p:cNvSpPr>
                    <p:nvPr/>
                  </p:nvSpPr>
                  <p:spPr bwMode="auto">
                    <a:xfrm>
                      <a:off x="611" y="1233"/>
                      <a:ext cx="51" cy="4"/>
                    </a:xfrm>
                    <a:prstGeom prst="rect">
                      <a:avLst/>
                    </a:prstGeom>
                    <a:solidFill>
                      <a:srgbClr val="FECB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48" name="Rectangle 247">
                      <a:extLst>
                        <a:ext uri="{FF2B5EF4-FFF2-40B4-BE49-F238E27FC236}">
                          <a16:creationId xmlns:a16="http://schemas.microsoft.com/office/drawing/2014/main" id="{44C996D1-6025-4F20-ACBF-8997AF0E7A52}"/>
                        </a:ext>
                      </a:extLst>
                    </p:cNvPr>
                    <p:cNvSpPr>
                      <a:spLocks noChangeArrowheads="1"/>
                    </p:cNvSpPr>
                    <p:nvPr/>
                  </p:nvSpPr>
                  <p:spPr bwMode="auto">
                    <a:xfrm>
                      <a:off x="611" y="1237"/>
                      <a:ext cx="51" cy="5"/>
                    </a:xfrm>
                    <a:prstGeom prst="rect">
                      <a:avLst/>
                    </a:prstGeom>
                    <a:solidFill>
                      <a:srgbClr val="FBCA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49" name="Rectangle 248">
                      <a:extLst>
                        <a:ext uri="{FF2B5EF4-FFF2-40B4-BE49-F238E27FC236}">
                          <a16:creationId xmlns:a16="http://schemas.microsoft.com/office/drawing/2014/main" id="{A7C87664-FFDB-4CE7-9D17-8D51510796DB}"/>
                        </a:ext>
                      </a:extLst>
                    </p:cNvPr>
                    <p:cNvSpPr>
                      <a:spLocks noChangeArrowheads="1"/>
                    </p:cNvSpPr>
                    <p:nvPr/>
                  </p:nvSpPr>
                  <p:spPr bwMode="auto">
                    <a:xfrm>
                      <a:off x="611" y="1242"/>
                      <a:ext cx="51" cy="8"/>
                    </a:xfrm>
                    <a:prstGeom prst="rect">
                      <a:avLst/>
                    </a:prstGeom>
                    <a:solidFill>
                      <a:srgbClr val="F1C7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50" name="Rectangle 249">
                      <a:extLst>
                        <a:ext uri="{FF2B5EF4-FFF2-40B4-BE49-F238E27FC236}">
                          <a16:creationId xmlns:a16="http://schemas.microsoft.com/office/drawing/2014/main" id="{025A57C9-97BE-4338-B3D5-5293BDCCD0CB}"/>
                        </a:ext>
                      </a:extLst>
                    </p:cNvPr>
                    <p:cNvSpPr>
                      <a:spLocks noChangeArrowheads="1"/>
                    </p:cNvSpPr>
                    <p:nvPr/>
                  </p:nvSpPr>
                  <p:spPr bwMode="auto">
                    <a:xfrm>
                      <a:off x="611" y="1250"/>
                      <a:ext cx="51" cy="4"/>
                    </a:xfrm>
                    <a:prstGeom prst="rect">
                      <a:avLst/>
                    </a:prstGeom>
                    <a:solidFill>
                      <a:srgbClr val="E1C1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51" name="Rectangle 250">
                      <a:extLst>
                        <a:ext uri="{FF2B5EF4-FFF2-40B4-BE49-F238E27FC236}">
                          <a16:creationId xmlns:a16="http://schemas.microsoft.com/office/drawing/2014/main" id="{5D1D6411-32F4-4EEE-876D-465209FFF045}"/>
                        </a:ext>
                      </a:extLst>
                    </p:cNvPr>
                    <p:cNvSpPr>
                      <a:spLocks noChangeArrowheads="1"/>
                    </p:cNvSpPr>
                    <p:nvPr/>
                  </p:nvSpPr>
                  <p:spPr bwMode="auto">
                    <a:xfrm>
                      <a:off x="611" y="1254"/>
                      <a:ext cx="51" cy="5"/>
                    </a:xfrm>
                    <a:prstGeom prst="rect">
                      <a:avLst/>
                    </a:prstGeom>
                    <a:solidFill>
                      <a:srgbClr val="D5BD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52" name="Rectangle 251">
                      <a:extLst>
                        <a:ext uri="{FF2B5EF4-FFF2-40B4-BE49-F238E27FC236}">
                          <a16:creationId xmlns:a16="http://schemas.microsoft.com/office/drawing/2014/main" id="{13787642-5D02-4CB6-AF2E-B1DE12440539}"/>
                        </a:ext>
                      </a:extLst>
                    </p:cNvPr>
                    <p:cNvSpPr>
                      <a:spLocks noChangeArrowheads="1"/>
                    </p:cNvSpPr>
                    <p:nvPr/>
                  </p:nvSpPr>
                  <p:spPr bwMode="auto">
                    <a:xfrm>
                      <a:off x="611" y="1259"/>
                      <a:ext cx="51" cy="4"/>
                    </a:xfrm>
                    <a:prstGeom prst="rect">
                      <a:avLst/>
                    </a:prstGeom>
                    <a:solidFill>
                      <a:srgbClr val="C9B9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53" name="Rectangle 252">
                      <a:extLst>
                        <a:ext uri="{FF2B5EF4-FFF2-40B4-BE49-F238E27FC236}">
                          <a16:creationId xmlns:a16="http://schemas.microsoft.com/office/drawing/2014/main" id="{8FA25660-4B2B-4EF8-9832-BEFD0EF9CBD3}"/>
                        </a:ext>
                      </a:extLst>
                    </p:cNvPr>
                    <p:cNvSpPr>
                      <a:spLocks noChangeArrowheads="1"/>
                    </p:cNvSpPr>
                    <p:nvPr/>
                  </p:nvSpPr>
                  <p:spPr bwMode="auto">
                    <a:xfrm>
                      <a:off x="611" y="1263"/>
                      <a:ext cx="51" cy="8"/>
                    </a:xfrm>
                    <a:prstGeom prst="rect">
                      <a:avLst/>
                    </a:prstGeom>
                    <a:solidFill>
                      <a:srgbClr val="BAB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54" name="Rectangle 253">
                      <a:extLst>
                        <a:ext uri="{FF2B5EF4-FFF2-40B4-BE49-F238E27FC236}">
                          <a16:creationId xmlns:a16="http://schemas.microsoft.com/office/drawing/2014/main" id="{C287D11B-7E29-4FCF-9540-548FC7E91B17}"/>
                        </a:ext>
                      </a:extLst>
                    </p:cNvPr>
                    <p:cNvSpPr>
                      <a:spLocks noChangeArrowheads="1"/>
                    </p:cNvSpPr>
                    <p:nvPr/>
                  </p:nvSpPr>
                  <p:spPr bwMode="auto">
                    <a:xfrm>
                      <a:off x="611" y="1271"/>
                      <a:ext cx="51" cy="5"/>
                    </a:xfrm>
                    <a:prstGeom prst="rect">
                      <a:avLst/>
                    </a:prstGeom>
                    <a:solidFill>
                      <a:srgbClr val="B3B2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346" name="Rectangle 254">
                    <a:extLst>
                      <a:ext uri="{FF2B5EF4-FFF2-40B4-BE49-F238E27FC236}">
                        <a16:creationId xmlns:a16="http://schemas.microsoft.com/office/drawing/2014/main" id="{7417D1DC-1418-45D4-BF6F-A9C01A7E1290}"/>
                      </a:ext>
                    </a:extLst>
                  </p:cNvPr>
                  <p:cNvSpPr>
                    <a:spLocks noChangeArrowheads="1"/>
                  </p:cNvSpPr>
                  <p:nvPr/>
                </p:nvSpPr>
                <p:spPr bwMode="auto">
                  <a:xfrm>
                    <a:off x="611" y="1233"/>
                    <a:ext cx="56" cy="47"/>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284" name="Group 255">
                  <a:extLst>
                    <a:ext uri="{FF2B5EF4-FFF2-40B4-BE49-F238E27FC236}">
                      <a16:creationId xmlns:a16="http://schemas.microsoft.com/office/drawing/2014/main" id="{469CF96D-DABF-4006-91DC-59142230A9E8}"/>
                    </a:ext>
                  </a:extLst>
                </p:cNvPr>
                <p:cNvGrpSpPr>
                  <a:grpSpLocks/>
                </p:cNvGrpSpPr>
                <p:nvPr/>
              </p:nvGrpSpPr>
              <p:grpSpPr bwMode="auto">
                <a:xfrm>
                  <a:off x="615" y="1237"/>
                  <a:ext cx="22" cy="43"/>
                  <a:chOff x="615" y="1237"/>
                  <a:chExt cx="22" cy="43"/>
                </a:xfrm>
              </p:grpSpPr>
              <p:grpSp>
                <p:nvGrpSpPr>
                  <p:cNvPr id="10339" name="Group 256">
                    <a:extLst>
                      <a:ext uri="{FF2B5EF4-FFF2-40B4-BE49-F238E27FC236}">
                        <a16:creationId xmlns:a16="http://schemas.microsoft.com/office/drawing/2014/main" id="{A4260FA3-FD23-43F3-8A01-6E04471BAC80}"/>
                      </a:ext>
                    </a:extLst>
                  </p:cNvPr>
                  <p:cNvGrpSpPr>
                    <a:grpSpLocks/>
                  </p:cNvGrpSpPr>
                  <p:nvPr/>
                </p:nvGrpSpPr>
                <p:grpSpPr bwMode="auto">
                  <a:xfrm>
                    <a:off x="615" y="1237"/>
                    <a:ext cx="22" cy="43"/>
                    <a:chOff x="615" y="1237"/>
                    <a:chExt cx="22" cy="43"/>
                  </a:xfrm>
                </p:grpSpPr>
                <p:sp>
                  <p:nvSpPr>
                    <p:cNvPr id="10341" name="Rectangle 257">
                      <a:extLst>
                        <a:ext uri="{FF2B5EF4-FFF2-40B4-BE49-F238E27FC236}">
                          <a16:creationId xmlns:a16="http://schemas.microsoft.com/office/drawing/2014/main" id="{5D2C0B1D-8DE6-466D-95FC-1F1D40DED88E}"/>
                        </a:ext>
                      </a:extLst>
                    </p:cNvPr>
                    <p:cNvSpPr>
                      <a:spLocks noChangeArrowheads="1"/>
                    </p:cNvSpPr>
                    <p:nvPr/>
                  </p:nvSpPr>
                  <p:spPr bwMode="auto">
                    <a:xfrm>
                      <a:off x="615" y="1237"/>
                      <a:ext cx="22" cy="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42" name="Freeform 258">
                      <a:extLst>
                        <a:ext uri="{FF2B5EF4-FFF2-40B4-BE49-F238E27FC236}">
                          <a16:creationId xmlns:a16="http://schemas.microsoft.com/office/drawing/2014/main" id="{8041D546-E58F-40F8-BFB5-C21F0235F8CF}"/>
                        </a:ext>
                      </a:extLst>
                    </p:cNvPr>
                    <p:cNvSpPr>
                      <a:spLocks/>
                    </p:cNvSpPr>
                    <p:nvPr/>
                  </p:nvSpPr>
                  <p:spPr bwMode="auto">
                    <a:xfrm>
                      <a:off x="615" y="1237"/>
                      <a:ext cx="13" cy="34"/>
                    </a:xfrm>
                    <a:custGeom>
                      <a:avLst/>
                      <a:gdLst>
                        <a:gd name="T0" fmla="*/ 0 w 13"/>
                        <a:gd name="T1" fmla="*/ 0 h 34"/>
                        <a:gd name="T2" fmla="*/ 0 w 13"/>
                        <a:gd name="T3" fmla="*/ 0 h 34"/>
                        <a:gd name="T4" fmla="*/ 0 w 13"/>
                        <a:gd name="T5" fmla="*/ 34 h 34"/>
                        <a:gd name="T6" fmla="*/ 0 w 13"/>
                        <a:gd name="T7" fmla="*/ 34 h 34"/>
                        <a:gd name="T8" fmla="*/ 13 w 13"/>
                        <a:gd name="T9" fmla="*/ 34 h 34"/>
                        <a:gd name="T10" fmla="*/ 13 w 13"/>
                        <a:gd name="T11" fmla="*/ 34 h 34"/>
                        <a:gd name="T12" fmla="*/ 13 w 13"/>
                        <a:gd name="T13" fmla="*/ 0 h 34"/>
                        <a:gd name="T14" fmla="*/ 13 w 13"/>
                        <a:gd name="T15" fmla="*/ 0 h 34"/>
                        <a:gd name="T16" fmla="*/ 0 w 13"/>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4">
                          <a:moveTo>
                            <a:pt x="0" y="0"/>
                          </a:moveTo>
                          <a:lnTo>
                            <a:pt x="0" y="0"/>
                          </a:lnTo>
                          <a:lnTo>
                            <a:pt x="0" y="34"/>
                          </a:lnTo>
                          <a:lnTo>
                            <a:pt x="13" y="34"/>
                          </a:lnTo>
                          <a:lnTo>
                            <a:pt x="13" y="0"/>
                          </a:lnTo>
                          <a:lnTo>
                            <a:pt x="0" y="0"/>
                          </a:lnTo>
                          <a:close/>
                        </a:path>
                      </a:pathLst>
                    </a:custGeom>
                    <a:solidFill>
                      <a:srgbClr val="FFFFFF"/>
                    </a:solidFill>
                    <a:ln w="0">
                      <a:solidFill>
                        <a:srgbClr val="FFFFFF"/>
                      </a:solidFill>
                      <a:prstDash val="solid"/>
                      <a:round/>
                      <a:headEnd/>
                      <a:tailEnd/>
                    </a:ln>
                  </p:spPr>
                  <p:txBody>
                    <a:bodyPr/>
                    <a:lstStyle/>
                    <a:p>
                      <a:endParaRPr lang="es-CL"/>
                    </a:p>
                  </p:txBody>
                </p:sp>
                <p:sp>
                  <p:nvSpPr>
                    <p:cNvPr id="10343" name="Freeform 259">
                      <a:extLst>
                        <a:ext uri="{FF2B5EF4-FFF2-40B4-BE49-F238E27FC236}">
                          <a16:creationId xmlns:a16="http://schemas.microsoft.com/office/drawing/2014/main" id="{3820A3C6-8617-4026-AC6F-7171A63CDB1C}"/>
                        </a:ext>
                      </a:extLst>
                    </p:cNvPr>
                    <p:cNvSpPr>
                      <a:spLocks/>
                    </p:cNvSpPr>
                    <p:nvPr/>
                  </p:nvSpPr>
                  <p:spPr bwMode="auto">
                    <a:xfrm>
                      <a:off x="615" y="1237"/>
                      <a:ext cx="13" cy="34"/>
                    </a:xfrm>
                    <a:custGeom>
                      <a:avLst/>
                      <a:gdLst>
                        <a:gd name="T0" fmla="*/ 0 w 13"/>
                        <a:gd name="T1" fmla="*/ 0 h 34"/>
                        <a:gd name="T2" fmla="*/ 0 w 13"/>
                        <a:gd name="T3" fmla="*/ 0 h 34"/>
                        <a:gd name="T4" fmla="*/ 0 w 13"/>
                        <a:gd name="T5" fmla="*/ 34 h 34"/>
                        <a:gd name="T6" fmla="*/ 0 w 13"/>
                        <a:gd name="T7" fmla="*/ 34 h 34"/>
                        <a:gd name="T8" fmla="*/ 13 w 13"/>
                        <a:gd name="T9" fmla="*/ 34 h 34"/>
                        <a:gd name="T10" fmla="*/ 13 w 13"/>
                        <a:gd name="T11" fmla="*/ 34 h 34"/>
                        <a:gd name="T12" fmla="*/ 13 w 13"/>
                        <a:gd name="T13" fmla="*/ 0 h 34"/>
                        <a:gd name="T14" fmla="*/ 13 w 13"/>
                        <a:gd name="T15" fmla="*/ 0 h 34"/>
                        <a:gd name="T16" fmla="*/ 0 w 13"/>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4">
                          <a:moveTo>
                            <a:pt x="0" y="0"/>
                          </a:moveTo>
                          <a:lnTo>
                            <a:pt x="0" y="0"/>
                          </a:lnTo>
                          <a:lnTo>
                            <a:pt x="0" y="34"/>
                          </a:lnTo>
                          <a:lnTo>
                            <a:pt x="13" y="34"/>
                          </a:lnTo>
                          <a:lnTo>
                            <a:pt x="13" y="0"/>
                          </a:lnTo>
                          <a:lnTo>
                            <a:pt x="0" y="0"/>
                          </a:lnTo>
                          <a:close/>
                        </a:path>
                      </a:pathLst>
                    </a:custGeom>
                    <a:blipFill dpi="0" rotWithShape="0">
                      <a:blip r:embed="rId5"/>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344" name="Rectangle 260">
                      <a:extLst>
                        <a:ext uri="{FF2B5EF4-FFF2-40B4-BE49-F238E27FC236}">
                          <a16:creationId xmlns:a16="http://schemas.microsoft.com/office/drawing/2014/main" id="{35CCB3CE-B5D1-4F48-96AB-AE2DA7DCEF78}"/>
                        </a:ext>
                      </a:extLst>
                    </p:cNvPr>
                    <p:cNvSpPr>
                      <a:spLocks noChangeArrowheads="1"/>
                    </p:cNvSpPr>
                    <p:nvPr/>
                  </p:nvSpPr>
                  <p:spPr bwMode="auto">
                    <a:xfrm>
                      <a:off x="615" y="1237"/>
                      <a:ext cx="22" cy="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340" name="Freeform 261">
                    <a:extLst>
                      <a:ext uri="{FF2B5EF4-FFF2-40B4-BE49-F238E27FC236}">
                        <a16:creationId xmlns:a16="http://schemas.microsoft.com/office/drawing/2014/main" id="{8ED11494-D33E-4F2C-82DF-95A6C6233755}"/>
                      </a:ext>
                    </a:extLst>
                  </p:cNvPr>
                  <p:cNvSpPr>
                    <a:spLocks/>
                  </p:cNvSpPr>
                  <p:nvPr/>
                </p:nvSpPr>
                <p:spPr bwMode="auto">
                  <a:xfrm>
                    <a:off x="615" y="1237"/>
                    <a:ext cx="13" cy="34"/>
                  </a:xfrm>
                  <a:custGeom>
                    <a:avLst/>
                    <a:gdLst>
                      <a:gd name="T0" fmla="*/ 0 w 13"/>
                      <a:gd name="T1" fmla="*/ 0 h 34"/>
                      <a:gd name="T2" fmla="*/ 0 w 13"/>
                      <a:gd name="T3" fmla="*/ 0 h 34"/>
                      <a:gd name="T4" fmla="*/ 0 w 13"/>
                      <a:gd name="T5" fmla="*/ 34 h 34"/>
                      <a:gd name="T6" fmla="*/ 0 w 13"/>
                      <a:gd name="T7" fmla="*/ 34 h 34"/>
                      <a:gd name="T8" fmla="*/ 13 w 13"/>
                      <a:gd name="T9" fmla="*/ 34 h 34"/>
                      <a:gd name="T10" fmla="*/ 13 w 13"/>
                      <a:gd name="T11" fmla="*/ 34 h 34"/>
                      <a:gd name="T12" fmla="*/ 13 w 13"/>
                      <a:gd name="T13" fmla="*/ 0 h 34"/>
                      <a:gd name="T14" fmla="*/ 13 w 13"/>
                      <a:gd name="T15" fmla="*/ 0 h 34"/>
                      <a:gd name="T16" fmla="*/ 0 w 13"/>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4">
                        <a:moveTo>
                          <a:pt x="0" y="0"/>
                        </a:moveTo>
                        <a:lnTo>
                          <a:pt x="0" y="0"/>
                        </a:lnTo>
                        <a:lnTo>
                          <a:pt x="0" y="34"/>
                        </a:lnTo>
                        <a:lnTo>
                          <a:pt x="13" y="34"/>
                        </a:lnTo>
                        <a:lnTo>
                          <a:pt x="13" y="0"/>
                        </a:lnTo>
                        <a:lnTo>
                          <a:pt x="0" y="0"/>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10285" name="Group 262">
                  <a:extLst>
                    <a:ext uri="{FF2B5EF4-FFF2-40B4-BE49-F238E27FC236}">
                      <a16:creationId xmlns:a16="http://schemas.microsoft.com/office/drawing/2014/main" id="{37ACEEE6-BD68-43FE-988D-306ED665BD50}"/>
                    </a:ext>
                  </a:extLst>
                </p:cNvPr>
                <p:cNvGrpSpPr>
                  <a:grpSpLocks/>
                </p:cNvGrpSpPr>
                <p:nvPr/>
              </p:nvGrpSpPr>
              <p:grpSpPr bwMode="auto">
                <a:xfrm>
                  <a:off x="547" y="1306"/>
                  <a:ext cx="30" cy="34"/>
                  <a:chOff x="547" y="1306"/>
                  <a:chExt cx="30" cy="34"/>
                </a:xfrm>
              </p:grpSpPr>
              <p:grpSp>
                <p:nvGrpSpPr>
                  <p:cNvPr id="10323" name="Group 263">
                    <a:extLst>
                      <a:ext uri="{FF2B5EF4-FFF2-40B4-BE49-F238E27FC236}">
                        <a16:creationId xmlns:a16="http://schemas.microsoft.com/office/drawing/2014/main" id="{25D2F5C1-DD1B-4FE3-86B7-B9EE153FA095}"/>
                      </a:ext>
                    </a:extLst>
                  </p:cNvPr>
                  <p:cNvGrpSpPr>
                    <a:grpSpLocks/>
                  </p:cNvGrpSpPr>
                  <p:nvPr/>
                </p:nvGrpSpPr>
                <p:grpSpPr bwMode="auto">
                  <a:xfrm>
                    <a:off x="547" y="1306"/>
                    <a:ext cx="30" cy="34"/>
                    <a:chOff x="547" y="1306"/>
                    <a:chExt cx="30" cy="34"/>
                  </a:xfrm>
                </p:grpSpPr>
                <p:sp>
                  <p:nvSpPr>
                    <p:cNvPr id="10325" name="Rectangle 264">
                      <a:extLst>
                        <a:ext uri="{FF2B5EF4-FFF2-40B4-BE49-F238E27FC236}">
                          <a16:creationId xmlns:a16="http://schemas.microsoft.com/office/drawing/2014/main" id="{A143BD19-473B-4135-BAA4-738E3013444E}"/>
                        </a:ext>
                      </a:extLst>
                    </p:cNvPr>
                    <p:cNvSpPr>
                      <a:spLocks noChangeArrowheads="1"/>
                    </p:cNvSpPr>
                    <p:nvPr/>
                  </p:nvSpPr>
                  <p:spPr bwMode="auto">
                    <a:xfrm>
                      <a:off x="547" y="1306"/>
                      <a:ext cx="30" cy="4"/>
                    </a:xfrm>
                    <a:prstGeom prst="rect">
                      <a:avLst/>
                    </a:prstGeom>
                    <a:solidFill>
                      <a:srgbClr val="79603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26" name="Rectangle 265">
                      <a:extLst>
                        <a:ext uri="{FF2B5EF4-FFF2-40B4-BE49-F238E27FC236}">
                          <a16:creationId xmlns:a16="http://schemas.microsoft.com/office/drawing/2014/main" id="{E4F86052-72D0-4C57-9B79-EA153F8B0854}"/>
                        </a:ext>
                      </a:extLst>
                    </p:cNvPr>
                    <p:cNvSpPr>
                      <a:spLocks noChangeArrowheads="1"/>
                    </p:cNvSpPr>
                    <p:nvPr/>
                  </p:nvSpPr>
                  <p:spPr bwMode="auto">
                    <a:xfrm>
                      <a:off x="547" y="1310"/>
                      <a:ext cx="30" cy="8"/>
                    </a:xfrm>
                    <a:prstGeom prst="rect">
                      <a:avLst/>
                    </a:prstGeom>
                    <a:solidFill>
                      <a:srgbClr val="91733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27" name="Rectangle 266">
                      <a:extLst>
                        <a:ext uri="{FF2B5EF4-FFF2-40B4-BE49-F238E27FC236}">
                          <a16:creationId xmlns:a16="http://schemas.microsoft.com/office/drawing/2014/main" id="{00264A90-C81E-465C-897C-6E986882172D}"/>
                        </a:ext>
                      </a:extLst>
                    </p:cNvPr>
                    <p:cNvSpPr>
                      <a:spLocks noChangeArrowheads="1"/>
                    </p:cNvSpPr>
                    <p:nvPr/>
                  </p:nvSpPr>
                  <p:spPr bwMode="auto">
                    <a:xfrm>
                      <a:off x="547" y="1318"/>
                      <a:ext cx="30" cy="5"/>
                    </a:xfrm>
                    <a:prstGeom prst="rect">
                      <a:avLst/>
                    </a:prstGeom>
                    <a:solidFill>
                      <a:srgbClr val="B89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28" name="Rectangle 267">
                      <a:extLst>
                        <a:ext uri="{FF2B5EF4-FFF2-40B4-BE49-F238E27FC236}">
                          <a16:creationId xmlns:a16="http://schemas.microsoft.com/office/drawing/2014/main" id="{FD9BDE9E-8410-4CE5-BA4A-1A7553B29EA7}"/>
                        </a:ext>
                      </a:extLst>
                    </p:cNvPr>
                    <p:cNvSpPr>
                      <a:spLocks noChangeArrowheads="1"/>
                    </p:cNvSpPr>
                    <p:nvPr/>
                  </p:nvSpPr>
                  <p:spPr bwMode="auto">
                    <a:xfrm>
                      <a:off x="547" y="1323"/>
                      <a:ext cx="30" cy="4"/>
                    </a:xfrm>
                    <a:prstGeom prst="rect">
                      <a:avLst/>
                    </a:prstGeom>
                    <a:solidFill>
                      <a:srgbClr val="D3A8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29" name="Rectangle 268">
                      <a:extLst>
                        <a:ext uri="{FF2B5EF4-FFF2-40B4-BE49-F238E27FC236}">
                          <a16:creationId xmlns:a16="http://schemas.microsoft.com/office/drawing/2014/main" id="{3521B5C8-6044-404D-B6F8-9D1CB6833291}"/>
                        </a:ext>
                      </a:extLst>
                    </p:cNvPr>
                    <p:cNvSpPr>
                      <a:spLocks noChangeArrowheads="1"/>
                    </p:cNvSpPr>
                    <p:nvPr/>
                  </p:nvSpPr>
                  <p:spPr bwMode="auto">
                    <a:xfrm>
                      <a:off x="547" y="1327"/>
                      <a:ext cx="30" cy="9"/>
                    </a:xfrm>
                    <a:prstGeom prst="rect">
                      <a:avLst/>
                    </a:prstGeom>
                    <a:solidFill>
                      <a:srgbClr val="F0C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30" name="Rectangle 269">
                      <a:extLst>
                        <a:ext uri="{FF2B5EF4-FFF2-40B4-BE49-F238E27FC236}">
                          <a16:creationId xmlns:a16="http://schemas.microsoft.com/office/drawing/2014/main" id="{1E01AAF6-A5B7-429A-B71D-1B889A7D4710}"/>
                        </a:ext>
                      </a:extLst>
                    </p:cNvPr>
                    <p:cNvSpPr>
                      <a:spLocks noChangeArrowheads="1"/>
                    </p:cNvSpPr>
                    <p:nvPr/>
                  </p:nvSpPr>
                  <p:spPr bwMode="auto">
                    <a:xfrm>
                      <a:off x="547" y="1336"/>
                      <a:ext cx="30" cy="4"/>
                    </a:xfrm>
                    <a:prstGeom prst="rect">
                      <a:avLst/>
                    </a:prstGeom>
                    <a:solidFill>
                      <a:srgbClr val="FDCA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31" name="Freeform 270">
                      <a:extLst>
                        <a:ext uri="{FF2B5EF4-FFF2-40B4-BE49-F238E27FC236}">
                          <a16:creationId xmlns:a16="http://schemas.microsoft.com/office/drawing/2014/main" id="{B6CBFB66-E8D6-4053-9D12-A31810F4378D}"/>
                        </a:ext>
                      </a:extLst>
                    </p:cNvPr>
                    <p:cNvSpPr>
                      <a:spLocks/>
                    </p:cNvSpPr>
                    <p:nvPr/>
                  </p:nvSpPr>
                  <p:spPr bwMode="auto">
                    <a:xfrm>
                      <a:off x="547" y="1306"/>
                      <a:ext cx="26" cy="30"/>
                    </a:xfrm>
                    <a:custGeom>
                      <a:avLst/>
                      <a:gdLst>
                        <a:gd name="T0" fmla="*/ 4 w 26"/>
                        <a:gd name="T1" fmla="*/ 0 h 30"/>
                        <a:gd name="T2" fmla="*/ 26 w 26"/>
                        <a:gd name="T3" fmla="*/ 0 h 30"/>
                        <a:gd name="T4" fmla="*/ 21 w 26"/>
                        <a:gd name="T5" fmla="*/ 30 h 30"/>
                        <a:gd name="T6" fmla="*/ 0 w 26"/>
                        <a:gd name="T7" fmla="*/ 30 h 30"/>
                        <a:gd name="T8" fmla="*/ 4 w 26"/>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0">
                          <a:moveTo>
                            <a:pt x="4" y="0"/>
                          </a:moveTo>
                          <a:lnTo>
                            <a:pt x="26" y="0"/>
                          </a:lnTo>
                          <a:lnTo>
                            <a:pt x="21" y="30"/>
                          </a:lnTo>
                          <a:lnTo>
                            <a:pt x="0" y="30"/>
                          </a:lnTo>
                          <a:lnTo>
                            <a:pt x="4" y="0"/>
                          </a:lnTo>
                          <a:close/>
                        </a:path>
                      </a:pathLst>
                    </a:custGeom>
                    <a:solidFill>
                      <a:srgbClr val="FFCC66"/>
                    </a:solidFill>
                    <a:ln w="0">
                      <a:solidFill>
                        <a:srgbClr val="FFFFFF"/>
                      </a:solidFill>
                      <a:prstDash val="solid"/>
                      <a:round/>
                      <a:headEnd/>
                      <a:tailEnd/>
                    </a:ln>
                  </p:spPr>
                  <p:txBody>
                    <a:bodyPr/>
                    <a:lstStyle/>
                    <a:p>
                      <a:endParaRPr lang="es-CL"/>
                    </a:p>
                  </p:txBody>
                </p:sp>
                <p:sp>
                  <p:nvSpPr>
                    <p:cNvPr id="10332" name="Freeform 271">
                      <a:extLst>
                        <a:ext uri="{FF2B5EF4-FFF2-40B4-BE49-F238E27FC236}">
                          <a16:creationId xmlns:a16="http://schemas.microsoft.com/office/drawing/2014/main" id="{FAA79529-DD20-4412-82A8-4A86B9FD9204}"/>
                        </a:ext>
                      </a:extLst>
                    </p:cNvPr>
                    <p:cNvSpPr>
                      <a:spLocks/>
                    </p:cNvSpPr>
                    <p:nvPr/>
                  </p:nvSpPr>
                  <p:spPr bwMode="auto">
                    <a:xfrm>
                      <a:off x="547" y="1306"/>
                      <a:ext cx="26" cy="30"/>
                    </a:xfrm>
                    <a:custGeom>
                      <a:avLst/>
                      <a:gdLst>
                        <a:gd name="T0" fmla="*/ 4 w 26"/>
                        <a:gd name="T1" fmla="*/ 0 h 30"/>
                        <a:gd name="T2" fmla="*/ 26 w 26"/>
                        <a:gd name="T3" fmla="*/ 0 h 30"/>
                        <a:gd name="T4" fmla="*/ 21 w 26"/>
                        <a:gd name="T5" fmla="*/ 30 h 30"/>
                        <a:gd name="T6" fmla="*/ 0 w 26"/>
                        <a:gd name="T7" fmla="*/ 30 h 30"/>
                        <a:gd name="T8" fmla="*/ 4 w 26"/>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0">
                          <a:moveTo>
                            <a:pt x="4" y="0"/>
                          </a:moveTo>
                          <a:lnTo>
                            <a:pt x="26" y="0"/>
                          </a:lnTo>
                          <a:lnTo>
                            <a:pt x="21" y="30"/>
                          </a:lnTo>
                          <a:lnTo>
                            <a:pt x="0" y="3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333" name="Rectangle 272">
                      <a:extLst>
                        <a:ext uri="{FF2B5EF4-FFF2-40B4-BE49-F238E27FC236}">
                          <a16:creationId xmlns:a16="http://schemas.microsoft.com/office/drawing/2014/main" id="{6156E092-DB32-46EE-8F6A-5EEC0FEB976F}"/>
                        </a:ext>
                      </a:extLst>
                    </p:cNvPr>
                    <p:cNvSpPr>
                      <a:spLocks noChangeArrowheads="1"/>
                    </p:cNvSpPr>
                    <p:nvPr/>
                  </p:nvSpPr>
                  <p:spPr bwMode="auto">
                    <a:xfrm>
                      <a:off x="547" y="1306"/>
                      <a:ext cx="30" cy="4"/>
                    </a:xfrm>
                    <a:prstGeom prst="rect">
                      <a:avLst/>
                    </a:prstGeom>
                    <a:solidFill>
                      <a:srgbClr val="79603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34" name="Rectangle 273">
                      <a:extLst>
                        <a:ext uri="{FF2B5EF4-FFF2-40B4-BE49-F238E27FC236}">
                          <a16:creationId xmlns:a16="http://schemas.microsoft.com/office/drawing/2014/main" id="{059D3A4C-F680-432F-B17A-E77A2B368CCA}"/>
                        </a:ext>
                      </a:extLst>
                    </p:cNvPr>
                    <p:cNvSpPr>
                      <a:spLocks noChangeArrowheads="1"/>
                    </p:cNvSpPr>
                    <p:nvPr/>
                  </p:nvSpPr>
                  <p:spPr bwMode="auto">
                    <a:xfrm>
                      <a:off x="547" y="1310"/>
                      <a:ext cx="30" cy="8"/>
                    </a:xfrm>
                    <a:prstGeom prst="rect">
                      <a:avLst/>
                    </a:prstGeom>
                    <a:solidFill>
                      <a:srgbClr val="91733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35" name="Rectangle 274">
                      <a:extLst>
                        <a:ext uri="{FF2B5EF4-FFF2-40B4-BE49-F238E27FC236}">
                          <a16:creationId xmlns:a16="http://schemas.microsoft.com/office/drawing/2014/main" id="{F7A80282-BC2D-4A44-A8FA-6EDDE81CA2BE}"/>
                        </a:ext>
                      </a:extLst>
                    </p:cNvPr>
                    <p:cNvSpPr>
                      <a:spLocks noChangeArrowheads="1"/>
                    </p:cNvSpPr>
                    <p:nvPr/>
                  </p:nvSpPr>
                  <p:spPr bwMode="auto">
                    <a:xfrm>
                      <a:off x="547" y="1318"/>
                      <a:ext cx="30" cy="5"/>
                    </a:xfrm>
                    <a:prstGeom prst="rect">
                      <a:avLst/>
                    </a:prstGeom>
                    <a:solidFill>
                      <a:srgbClr val="B893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36" name="Rectangle 275">
                      <a:extLst>
                        <a:ext uri="{FF2B5EF4-FFF2-40B4-BE49-F238E27FC236}">
                          <a16:creationId xmlns:a16="http://schemas.microsoft.com/office/drawing/2014/main" id="{95BE603B-A708-4A3B-9588-674CD8725661}"/>
                        </a:ext>
                      </a:extLst>
                    </p:cNvPr>
                    <p:cNvSpPr>
                      <a:spLocks noChangeArrowheads="1"/>
                    </p:cNvSpPr>
                    <p:nvPr/>
                  </p:nvSpPr>
                  <p:spPr bwMode="auto">
                    <a:xfrm>
                      <a:off x="547" y="1323"/>
                      <a:ext cx="30" cy="4"/>
                    </a:xfrm>
                    <a:prstGeom prst="rect">
                      <a:avLst/>
                    </a:prstGeom>
                    <a:solidFill>
                      <a:srgbClr val="D3A8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37" name="Rectangle 276">
                      <a:extLst>
                        <a:ext uri="{FF2B5EF4-FFF2-40B4-BE49-F238E27FC236}">
                          <a16:creationId xmlns:a16="http://schemas.microsoft.com/office/drawing/2014/main" id="{4045ED71-EC77-4323-8C04-EAC9296C03C0}"/>
                        </a:ext>
                      </a:extLst>
                    </p:cNvPr>
                    <p:cNvSpPr>
                      <a:spLocks noChangeArrowheads="1"/>
                    </p:cNvSpPr>
                    <p:nvPr/>
                  </p:nvSpPr>
                  <p:spPr bwMode="auto">
                    <a:xfrm>
                      <a:off x="547" y="1327"/>
                      <a:ext cx="30" cy="9"/>
                    </a:xfrm>
                    <a:prstGeom prst="rect">
                      <a:avLst/>
                    </a:prstGeom>
                    <a:solidFill>
                      <a:srgbClr val="F0C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38" name="Rectangle 277">
                      <a:extLst>
                        <a:ext uri="{FF2B5EF4-FFF2-40B4-BE49-F238E27FC236}">
                          <a16:creationId xmlns:a16="http://schemas.microsoft.com/office/drawing/2014/main" id="{90EE217C-C57F-4B93-BBE2-9108CA0927EE}"/>
                        </a:ext>
                      </a:extLst>
                    </p:cNvPr>
                    <p:cNvSpPr>
                      <a:spLocks noChangeArrowheads="1"/>
                    </p:cNvSpPr>
                    <p:nvPr/>
                  </p:nvSpPr>
                  <p:spPr bwMode="auto">
                    <a:xfrm>
                      <a:off x="547" y="1336"/>
                      <a:ext cx="30" cy="4"/>
                    </a:xfrm>
                    <a:prstGeom prst="rect">
                      <a:avLst/>
                    </a:prstGeom>
                    <a:solidFill>
                      <a:srgbClr val="FDCA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324" name="Freeform 278">
                    <a:extLst>
                      <a:ext uri="{FF2B5EF4-FFF2-40B4-BE49-F238E27FC236}">
                        <a16:creationId xmlns:a16="http://schemas.microsoft.com/office/drawing/2014/main" id="{D0536695-E968-429B-BCB9-DB7BED9C25D4}"/>
                      </a:ext>
                    </a:extLst>
                  </p:cNvPr>
                  <p:cNvSpPr>
                    <a:spLocks/>
                  </p:cNvSpPr>
                  <p:nvPr/>
                </p:nvSpPr>
                <p:spPr bwMode="auto">
                  <a:xfrm>
                    <a:off x="547" y="1306"/>
                    <a:ext cx="26" cy="30"/>
                  </a:xfrm>
                  <a:custGeom>
                    <a:avLst/>
                    <a:gdLst>
                      <a:gd name="T0" fmla="*/ 4 w 26"/>
                      <a:gd name="T1" fmla="*/ 0 h 30"/>
                      <a:gd name="T2" fmla="*/ 26 w 26"/>
                      <a:gd name="T3" fmla="*/ 0 h 30"/>
                      <a:gd name="T4" fmla="*/ 21 w 26"/>
                      <a:gd name="T5" fmla="*/ 30 h 30"/>
                      <a:gd name="T6" fmla="*/ 0 w 26"/>
                      <a:gd name="T7" fmla="*/ 30 h 30"/>
                      <a:gd name="T8" fmla="*/ 4 w 26"/>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0">
                        <a:moveTo>
                          <a:pt x="4" y="0"/>
                        </a:moveTo>
                        <a:lnTo>
                          <a:pt x="26" y="0"/>
                        </a:lnTo>
                        <a:lnTo>
                          <a:pt x="21" y="30"/>
                        </a:lnTo>
                        <a:lnTo>
                          <a:pt x="0" y="30"/>
                        </a:lnTo>
                        <a:lnTo>
                          <a:pt x="4" y="0"/>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sp>
              <p:nvSpPr>
                <p:cNvPr id="10286" name="Rectangle 279">
                  <a:extLst>
                    <a:ext uri="{FF2B5EF4-FFF2-40B4-BE49-F238E27FC236}">
                      <a16:creationId xmlns:a16="http://schemas.microsoft.com/office/drawing/2014/main" id="{D8399DF8-A4AB-4252-A4A7-5D42EA71EEAB}"/>
                    </a:ext>
                  </a:extLst>
                </p:cNvPr>
                <p:cNvSpPr>
                  <a:spLocks noChangeArrowheads="1"/>
                </p:cNvSpPr>
                <p:nvPr/>
              </p:nvSpPr>
              <p:spPr bwMode="auto">
                <a:xfrm>
                  <a:off x="479" y="1400"/>
                  <a:ext cx="81" cy="8"/>
                </a:xfrm>
                <a:prstGeom prst="rect">
                  <a:avLst/>
                </a:prstGeom>
                <a:solidFill>
                  <a:srgbClr val="FFCC66"/>
                </a:solidFill>
                <a:ln w="6350">
                  <a:solidFill>
                    <a:srgbClr val="000000"/>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10287" name="Group 280">
                  <a:extLst>
                    <a:ext uri="{FF2B5EF4-FFF2-40B4-BE49-F238E27FC236}">
                      <a16:creationId xmlns:a16="http://schemas.microsoft.com/office/drawing/2014/main" id="{5CC69D11-2DBB-43CD-B31F-A1CF229E6A76}"/>
                    </a:ext>
                  </a:extLst>
                </p:cNvPr>
                <p:cNvGrpSpPr>
                  <a:grpSpLocks/>
                </p:cNvGrpSpPr>
                <p:nvPr/>
              </p:nvGrpSpPr>
              <p:grpSpPr bwMode="auto">
                <a:xfrm>
                  <a:off x="479" y="1404"/>
                  <a:ext cx="8" cy="34"/>
                  <a:chOff x="479" y="1404"/>
                  <a:chExt cx="8" cy="34"/>
                </a:xfrm>
              </p:grpSpPr>
              <p:sp>
                <p:nvSpPr>
                  <p:cNvPr id="10321" name="Rectangle 281">
                    <a:extLst>
                      <a:ext uri="{FF2B5EF4-FFF2-40B4-BE49-F238E27FC236}">
                        <a16:creationId xmlns:a16="http://schemas.microsoft.com/office/drawing/2014/main" id="{87034EF5-742A-450A-A341-D0B2213C850C}"/>
                      </a:ext>
                    </a:extLst>
                  </p:cNvPr>
                  <p:cNvSpPr>
                    <a:spLocks noChangeArrowheads="1"/>
                  </p:cNvSpPr>
                  <p:nvPr/>
                </p:nvSpPr>
                <p:spPr bwMode="auto">
                  <a:xfrm>
                    <a:off x="479" y="1404"/>
                    <a:ext cx="4" cy="30"/>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22" name="Rectangle 282">
                    <a:extLst>
                      <a:ext uri="{FF2B5EF4-FFF2-40B4-BE49-F238E27FC236}">
                        <a16:creationId xmlns:a16="http://schemas.microsoft.com/office/drawing/2014/main" id="{A9047E45-DA3C-4C97-95A2-FFDDC2014FD8}"/>
                      </a:ext>
                    </a:extLst>
                  </p:cNvPr>
                  <p:cNvSpPr>
                    <a:spLocks noChangeArrowheads="1"/>
                  </p:cNvSpPr>
                  <p:nvPr/>
                </p:nvSpPr>
                <p:spPr bwMode="auto">
                  <a:xfrm>
                    <a:off x="479" y="1404"/>
                    <a:ext cx="8" cy="34"/>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288" name="Group 283">
                  <a:extLst>
                    <a:ext uri="{FF2B5EF4-FFF2-40B4-BE49-F238E27FC236}">
                      <a16:creationId xmlns:a16="http://schemas.microsoft.com/office/drawing/2014/main" id="{EA235A1D-4613-40AE-A4C0-FB02FC2C41D3}"/>
                    </a:ext>
                  </a:extLst>
                </p:cNvPr>
                <p:cNvGrpSpPr>
                  <a:grpSpLocks/>
                </p:cNvGrpSpPr>
                <p:nvPr/>
              </p:nvGrpSpPr>
              <p:grpSpPr bwMode="auto">
                <a:xfrm>
                  <a:off x="551" y="1271"/>
                  <a:ext cx="116" cy="30"/>
                  <a:chOff x="551" y="1271"/>
                  <a:chExt cx="116" cy="30"/>
                </a:xfrm>
              </p:grpSpPr>
              <p:sp>
                <p:nvSpPr>
                  <p:cNvPr id="10305" name="Rectangle 284">
                    <a:extLst>
                      <a:ext uri="{FF2B5EF4-FFF2-40B4-BE49-F238E27FC236}">
                        <a16:creationId xmlns:a16="http://schemas.microsoft.com/office/drawing/2014/main" id="{18E8BFB1-D5B5-464D-AB10-DB4D60F93DBD}"/>
                      </a:ext>
                    </a:extLst>
                  </p:cNvPr>
                  <p:cNvSpPr>
                    <a:spLocks noChangeArrowheads="1"/>
                  </p:cNvSpPr>
                  <p:nvPr/>
                </p:nvSpPr>
                <p:spPr bwMode="auto">
                  <a:xfrm>
                    <a:off x="581" y="1276"/>
                    <a:ext cx="86" cy="25"/>
                  </a:xfrm>
                  <a:prstGeom prst="rect">
                    <a:avLst/>
                  </a:prstGeom>
                  <a:solidFill>
                    <a:srgbClr val="FFCC66"/>
                  </a:solidFill>
                  <a:ln w="6350">
                    <a:solidFill>
                      <a:srgbClr val="000000"/>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10306" name="Group 285">
                    <a:extLst>
                      <a:ext uri="{FF2B5EF4-FFF2-40B4-BE49-F238E27FC236}">
                        <a16:creationId xmlns:a16="http://schemas.microsoft.com/office/drawing/2014/main" id="{36BDA983-96A0-4AF7-9155-C4A15110A591}"/>
                      </a:ext>
                    </a:extLst>
                  </p:cNvPr>
                  <p:cNvGrpSpPr>
                    <a:grpSpLocks/>
                  </p:cNvGrpSpPr>
                  <p:nvPr/>
                </p:nvGrpSpPr>
                <p:grpSpPr bwMode="auto">
                  <a:xfrm>
                    <a:off x="551" y="1271"/>
                    <a:ext cx="9" cy="30"/>
                    <a:chOff x="551" y="1271"/>
                    <a:chExt cx="9" cy="30"/>
                  </a:xfrm>
                </p:grpSpPr>
                <p:sp>
                  <p:nvSpPr>
                    <p:cNvPr id="10319" name="Rectangle 286">
                      <a:extLst>
                        <a:ext uri="{FF2B5EF4-FFF2-40B4-BE49-F238E27FC236}">
                          <a16:creationId xmlns:a16="http://schemas.microsoft.com/office/drawing/2014/main" id="{496A4A04-12EC-4AED-95F0-D4DDAB3BE1A6}"/>
                        </a:ext>
                      </a:extLst>
                    </p:cNvPr>
                    <p:cNvSpPr>
                      <a:spLocks noChangeArrowheads="1"/>
                    </p:cNvSpPr>
                    <p:nvPr/>
                  </p:nvSpPr>
                  <p:spPr bwMode="auto">
                    <a:xfrm>
                      <a:off x="551" y="1271"/>
                      <a:ext cx="5" cy="2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20" name="Rectangle 287">
                      <a:extLst>
                        <a:ext uri="{FF2B5EF4-FFF2-40B4-BE49-F238E27FC236}">
                          <a16:creationId xmlns:a16="http://schemas.microsoft.com/office/drawing/2014/main" id="{E41F418A-7414-4F08-88B1-347A3BE5BB52}"/>
                        </a:ext>
                      </a:extLst>
                    </p:cNvPr>
                    <p:cNvSpPr>
                      <a:spLocks noChangeArrowheads="1"/>
                    </p:cNvSpPr>
                    <p:nvPr/>
                  </p:nvSpPr>
                  <p:spPr bwMode="auto">
                    <a:xfrm>
                      <a:off x="551" y="1271"/>
                      <a:ext cx="9" cy="30"/>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307" name="Group 288">
                    <a:extLst>
                      <a:ext uri="{FF2B5EF4-FFF2-40B4-BE49-F238E27FC236}">
                        <a16:creationId xmlns:a16="http://schemas.microsoft.com/office/drawing/2014/main" id="{1AB33060-8811-45EC-9E29-CFF1FCE0AFC2}"/>
                      </a:ext>
                    </a:extLst>
                  </p:cNvPr>
                  <p:cNvGrpSpPr>
                    <a:grpSpLocks/>
                  </p:cNvGrpSpPr>
                  <p:nvPr/>
                </p:nvGrpSpPr>
                <p:grpSpPr bwMode="auto">
                  <a:xfrm>
                    <a:off x="590" y="1271"/>
                    <a:ext cx="8" cy="30"/>
                    <a:chOff x="590" y="1271"/>
                    <a:chExt cx="8" cy="30"/>
                  </a:xfrm>
                </p:grpSpPr>
                <p:sp>
                  <p:nvSpPr>
                    <p:cNvPr id="10317" name="Rectangle 289">
                      <a:extLst>
                        <a:ext uri="{FF2B5EF4-FFF2-40B4-BE49-F238E27FC236}">
                          <a16:creationId xmlns:a16="http://schemas.microsoft.com/office/drawing/2014/main" id="{3E21AD4D-BF78-4E47-B13F-83113604451B}"/>
                        </a:ext>
                      </a:extLst>
                    </p:cNvPr>
                    <p:cNvSpPr>
                      <a:spLocks noChangeArrowheads="1"/>
                    </p:cNvSpPr>
                    <p:nvPr/>
                  </p:nvSpPr>
                  <p:spPr bwMode="auto">
                    <a:xfrm>
                      <a:off x="590" y="1271"/>
                      <a:ext cx="4" cy="2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18" name="Rectangle 290">
                      <a:extLst>
                        <a:ext uri="{FF2B5EF4-FFF2-40B4-BE49-F238E27FC236}">
                          <a16:creationId xmlns:a16="http://schemas.microsoft.com/office/drawing/2014/main" id="{A98C2993-E694-4471-AA56-E5A426061BCD}"/>
                        </a:ext>
                      </a:extLst>
                    </p:cNvPr>
                    <p:cNvSpPr>
                      <a:spLocks noChangeArrowheads="1"/>
                    </p:cNvSpPr>
                    <p:nvPr/>
                  </p:nvSpPr>
                  <p:spPr bwMode="auto">
                    <a:xfrm>
                      <a:off x="590" y="1271"/>
                      <a:ext cx="8" cy="30"/>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308" name="Group 291">
                    <a:extLst>
                      <a:ext uri="{FF2B5EF4-FFF2-40B4-BE49-F238E27FC236}">
                        <a16:creationId xmlns:a16="http://schemas.microsoft.com/office/drawing/2014/main" id="{3D9716E1-0026-496F-AB04-1679F17DA8C4}"/>
                      </a:ext>
                    </a:extLst>
                  </p:cNvPr>
                  <p:cNvGrpSpPr>
                    <a:grpSpLocks/>
                  </p:cNvGrpSpPr>
                  <p:nvPr/>
                </p:nvGrpSpPr>
                <p:grpSpPr bwMode="auto">
                  <a:xfrm>
                    <a:off x="624" y="1271"/>
                    <a:ext cx="8" cy="30"/>
                    <a:chOff x="624" y="1271"/>
                    <a:chExt cx="8" cy="30"/>
                  </a:xfrm>
                </p:grpSpPr>
                <p:sp>
                  <p:nvSpPr>
                    <p:cNvPr id="10315" name="Rectangle 292">
                      <a:extLst>
                        <a:ext uri="{FF2B5EF4-FFF2-40B4-BE49-F238E27FC236}">
                          <a16:creationId xmlns:a16="http://schemas.microsoft.com/office/drawing/2014/main" id="{93755C48-B2BF-44A2-B295-5FBEE4568ED3}"/>
                        </a:ext>
                      </a:extLst>
                    </p:cNvPr>
                    <p:cNvSpPr>
                      <a:spLocks noChangeArrowheads="1"/>
                    </p:cNvSpPr>
                    <p:nvPr/>
                  </p:nvSpPr>
                  <p:spPr bwMode="auto">
                    <a:xfrm>
                      <a:off x="624" y="1271"/>
                      <a:ext cx="4" cy="2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16" name="Rectangle 293">
                      <a:extLst>
                        <a:ext uri="{FF2B5EF4-FFF2-40B4-BE49-F238E27FC236}">
                          <a16:creationId xmlns:a16="http://schemas.microsoft.com/office/drawing/2014/main" id="{DB90CC08-F983-4002-ABFA-5774F87C5778}"/>
                        </a:ext>
                      </a:extLst>
                    </p:cNvPr>
                    <p:cNvSpPr>
                      <a:spLocks noChangeArrowheads="1"/>
                    </p:cNvSpPr>
                    <p:nvPr/>
                  </p:nvSpPr>
                  <p:spPr bwMode="auto">
                    <a:xfrm>
                      <a:off x="624" y="1271"/>
                      <a:ext cx="8" cy="30"/>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309" name="Group 294">
                    <a:extLst>
                      <a:ext uri="{FF2B5EF4-FFF2-40B4-BE49-F238E27FC236}">
                        <a16:creationId xmlns:a16="http://schemas.microsoft.com/office/drawing/2014/main" id="{639F53EA-072B-4F10-BD88-5DF2D03BEA45}"/>
                      </a:ext>
                    </a:extLst>
                  </p:cNvPr>
                  <p:cNvGrpSpPr>
                    <a:grpSpLocks/>
                  </p:cNvGrpSpPr>
                  <p:nvPr/>
                </p:nvGrpSpPr>
                <p:grpSpPr bwMode="auto">
                  <a:xfrm>
                    <a:off x="658" y="1271"/>
                    <a:ext cx="9" cy="30"/>
                    <a:chOff x="658" y="1271"/>
                    <a:chExt cx="9" cy="30"/>
                  </a:xfrm>
                </p:grpSpPr>
                <p:sp>
                  <p:nvSpPr>
                    <p:cNvPr id="10313" name="Rectangle 295">
                      <a:extLst>
                        <a:ext uri="{FF2B5EF4-FFF2-40B4-BE49-F238E27FC236}">
                          <a16:creationId xmlns:a16="http://schemas.microsoft.com/office/drawing/2014/main" id="{C5ECD159-7D3F-43F6-BFD6-EB3511FC4DAC}"/>
                        </a:ext>
                      </a:extLst>
                    </p:cNvPr>
                    <p:cNvSpPr>
                      <a:spLocks noChangeArrowheads="1"/>
                    </p:cNvSpPr>
                    <p:nvPr/>
                  </p:nvSpPr>
                  <p:spPr bwMode="auto">
                    <a:xfrm>
                      <a:off x="658" y="1271"/>
                      <a:ext cx="4" cy="2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14" name="Rectangle 296">
                      <a:extLst>
                        <a:ext uri="{FF2B5EF4-FFF2-40B4-BE49-F238E27FC236}">
                          <a16:creationId xmlns:a16="http://schemas.microsoft.com/office/drawing/2014/main" id="{AC80F73C-7D44-401F-9C4C-5820B7734F61}"/>
                        </a:ext>
                      </a:extLst>
                    </p:cNvPr>
                    <p:cNvSpPr>
                      <a:spLocks noChangeArrowheads="1"/>
                    </p:cNvSpPr>
                    <p:nvPr/>
                  </p:nvSpPr>
                  <p:spPr bwMode="auto">
                    <a:xfrm>
                      <a:off x="658" y="1271"/>
                      <a:ext cx="9" cy="30"/>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310" name="Group 297">
                    <a:extLst>
                      <a:ext uri="{FF2B5EF4-FFF2-40B4-BE49-F238E27FC236}">
                        <a16:creationId xmlns:a16="http://schemas.microsoft.com/office/drawing/2014/main" id="{82848353-5419-460B-8E63-2400E6EEAEF9}"/>
                      </a:ext>
                    </a:extLst>
                  </p:cNvPr>
                  <p:cNvGrpSpPr>
                    <a:grpSpLocks/>
                  </p:cNvGrpSpPr>
                  <p:nvPr/>
                </p:nvGrpSpPr>
                <p:grpSpPr bwMode="auto">
                  <a:xfrm>
                    <a:off x="551" y="1271"/>
                    <a:ext cx="116" cy="9"/>
                    <a:chOff x="551" y="1271"/>
                    <a:chExt cx="116" cy="9"/>
                  </a:xfrm>
                </p:grpSpPr>
                <p:sp>
                  <p:nvSpPr>
                    <p:cNvPr id="10311" name="Rectangle 298">
                      <a:extLst>
                        <a:ext uri="{FF2B5EF4-FFF2-40B4-BE49-F238E27FC236}">
                          <a16:creationId xmlns:a16="http://schemas.microsoft.com/office/drawing/2014/main" id="{63C72AFA-FCD2-4221-B119-8FBDC2CA36E0}"/>
                        </a:ext>
                      </a:extLst>
                    </p:cNvPr>
                    <p:cNvSpPr>
                      <a:spLocks noChangeArrowheads="1"/>
                    </p:cNvSpPr>
                    <p:nvPr/>
                  </p:nvSpPr>
                  <p:spPr bwMode="auto">
                    <a:xfrm>
                      <a:off x="551" y="1271"/>
                      <a:ext cx="111" cy="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12" name="Rectangle 299">
                      <a:extLst>
                        <a:ext uri="{FF2B5EF4-FFF2-40B4-BE49-F238E27FC236}">
                          <a16:creationId xmlns:a16="http://schemas.microsoft.com/office/drawing/2014/main" id="{7502A20B-AECD-48A6-8E91-0C6DEA9AC6C4}"/>
                        </a:ext>
                      </a:extLst>
                    </p:cNvPr>
                    <p:cNvSpPr>
                      <a:spLocks noChangeArrowheads="1"/>
                    </p:cNvSpPr>
                    <p:nvPr/>
                  </p:nvSpPr>
                  <p:spPr bwMode="auto">
                    <a:xfrm>
                      <a:off x="551" y="1271"/>
                      <a:ext cx="116" cy="9"/>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sp>
              <p:nvSpPr>
                <p:cNvPr id="10289" name="Line 300">
                  <a:extLst>
                    <a:ext uri="{FF2B5EF4-FFF2-40B4-BE49-F238E27FC236}">
                      <a16:creationId xmlns:a16="http://schemas.microsoft.com/office/drawing/2014/main" id="{C120D556-E1AE-4171-AF8F-28368E88E340}"/>
                    </a:ext>
                  </a:extLst>
                </p:cNvPr>
                <p:cNvSpPr>
                  <a:spLocks noChangeShapeType="1"/>
                </p:cNvSpPr>
                <p:nvPr/>
              </p:nvSpPr>
              <p:spPr bwMode="auto">
                <a:xfrm>
                  <a:off x="513" y="1297"/>
                  <a:ext cx="1" cy="10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nvGrpSpPr>
                <p:cNvPr id="10290" name="Group 301">
                  <a:extLst>
                    <a:ext uri="{FF2B5EF4-FFF2-40B4-BE49-F238E27FC236}">
                      <a16:creationId xmlns:a16="http://schemas.microsoft.com/office/drawing/2014/main" id="{43E6EF05-775A-4353-9B1E-11788CD4F866}"/>
                    </a:ext>
                  </a:extLst>
                </p:cNvPr>
                <p:cNvGrpSpPr>
                  <a:grpSpLocks/>
                </p:cNvGrpSpPr>
                <p:nvPr/>
              </p:nvGrpSpPr>
              <p:grpSpPr bwMode="auto">
                <a:xfrm>
                  <a:off x="513" y="1276"/>
                  <a:ext cx="38" cy="25"/>
                  <a:chOff x="513" y="1276"/>
                  <a:chExt cx="38" cy="25"/>
                </a:xfrm>
              </p:grpSpPr>
              <p:grpSp>
                <p:nvGrpSpPr>
                  <p:cNvPr id="10292" name="Group 302">
                    <a:extLst>
                      <a:ext uri="{FF2B5EF4-FFF2-40B4-BE49-F238E27FC236}">
                        <a16:creationId xmlns:a16="http://schemas.microsoft.com/office/drawing/2014/main" id="{EDB09FA4-C187-4B47-8EC0-30DDE4A6A4D5}"/>
                      </a:ext>
                    </a:extLst>
                  </p:cNvPr>
                  <p:cNvGrpSpPr>
                    <a:grpSpLocks/>
                  </p:cNvGrpSpPr>
                  <p:nvPr/>
                </p:nvGrpSpPr>
                <p:grpSpPr bwMode="auto">
                  <a:xfrm>
                    <a:off x="526" y="1276"/>
                    <a:ext cx="8" cy="25"/>
                    <a:chOff x="526" y="1276"/>
                    <a:chExt cx="8" cy="25"/>
                  </a:xfrm>
                </p:grpSpPr>
                <p:sp>
                  <p:nvSpPr>
                    <p:cNvPr id="10303" name="Rectangle 303">
                      <a:extLst>
                        <a:ext uri="{FF2B5EF4-FFF2-40B4-BE49-F238E27FC236}">
                          <a16:creationId xmlns:a16="http://schemas.microsoft.com/office/drawing/2014/main" id="{EA54F092-EC98-42EC-812E-3857B5498878}"/>
                        </a:ext>
                      </a:extLst>
                    </p:cNvPr>
                    <p:cNvSpPr>
                      <a:spLocks noChangeArrowheads="1"/>
                    </p:cNvSpPr>
                    <p:nvPr/>
                  </p:nvSpPr>
                  <p:spPr bwMode="auto">
                    <a:xfrm>
                      <a:off x="526" y="1276"/>
                      <a:ext cx="4" cy="21"/>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04" name="Rectangle 304">
                      <a:extLst>
                        <a:ext uri="{FF2B5EF4-FFF2-40B4-BE49-F238E27FC236}">
                          <a16:creationId xmlns:a16="http://schemas.microsoft.com/office/drawing/2014/main" id="{A18FFA3D-9D54-4175-A006-844501DC9A49}"/>
                        </a:ext>
                      </a:extLst>
                    </p:cNvPr>
                    <p:cNvSpPr>
                      <a:spLocks noChangeArrowheads="1"/>
                    </p:cNvSpPr>
                    <p:nvPr/>
                  </p:nvSpPr>
                  <p:spPr bwMode="auto">
                    <a:xfrm>
                      <a:off x="526" y="1276"/>
                      <a:ext cx="8" cy="25"/>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293" name="Line 305">
                    <a:extLst>
                      <a:ext uri="{FF2B5EF4-FFF2-40B4-BE49-F238E27FC236}">
                        <a16:creationId xmlns:a16="http://schemas.microsoft.com/office/drawing/2014/main" id="{89F1CFBC-437F-463E-9626-B1A4BF5E5DF1}"/>
                      </a:ext>
                    </a:extLst>
                  </p:cNvPr>
                  <p:cNvSpPr>
                    <a:spLocks noChangeShapeType="1"/>
                  </p:cNvSpPr>
                  <p:nvPr/>
                </p:nvSpPr>
                <p:spPr bwMode="auto">
                  <a:xfrm>
                    <a:off x="513" y="1297"/>
                    <a:ext cx="3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nvGrpSpPr>
                  <p:cNvPr id="10294" name="Group 306">
                    <a:extLst>
                      <a:ext uri="{FF2B5EF4-FFF2-40B4-BE49-F238E27FC236}">
                        <a16:creationId xmlns:a16="http://schemas.microsoft.com/office/drawing/2014/main" id="{9B40C8F5-EA18-47E2-9ECF-3B655B8149DE}"/>
                      </a:ext>
                    </a:extLst>
                  </p:cNvPr>
                  <p:cNvGrpSpPr>
                    <a:grpSpLocks/>
                  </p:cNvGrpSpPr>
                  <p:nvPr/>
                </p:nvGrpSpPr>
                <p:grpSpPr bwMode="auto">
                  <a:xfrm>
                    <a:off x="513" y="1276"/>
                    <a:ext cx="8" cy="25"/>
                    <a:chOff x="513" y="1276"/>
                    <a:chExt cx="8" cy="25"/>
                  </a:xfrm>
                </p:grpSpPr>
                <p:sp>
                  <p:nvSpPr>
                    <p:cNvPr id="10301" name="Rectangle 307">
                      <a:extLst>
                        <a:ext uri="{FF2B5EF4-FFF2-40B4-BE49-F238E27FC236}">
                          <a16:creationId xmlns:a16="http://schemas.microsoft.com/office/drawing/2014/main" id="{EFC4A45D-4880-4F95-914C-4158BE236D54}"/>
                        </a:ext>
                      </a:extLst>
                    </p:cNvPr>
                    <p:cNvSpPr>
                      <a:spLocks noChangeArrowheads="1"/>
                    </p:cNvSpPr>
                    <p:nvPr/>
                  </p:nvSpPr>
                  <p:spPr bwMode="auto">
                    <a:xfrm>
                      <a:off x="513" y="1276"/>
                      <a:ext cx="4" cy="21"/>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02" name="Rectangle 308">
                      <a:extLst>
                        <a:ext uri="{FF2B5EF4-FFF2-40B4-BE49-F238E27FC236}">
                          <a16:creationId xmlns:a16="http://schemas.microsoft.com/office/drawing/2014/main" id="{24299537-1DD4-450C-AD2B-96EB084AE8BD}"/>
                        </a:ext>
                      </a:extLst>
                    </p:cNvPr>
                    <p:cNvSpPr>
                      <a:spLocks noChangeArrowheads="1"/>
                    </p:cNvSpPr>
                    <p:nvPr/>
                  </p:nvSpPr>
                  <p:spPr bwMode="auto">
                    <a:xfrm>
                      <a:off x="513" y="1276"/>
                      <a:ext cx="8" cy="25"/>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295" name="Group 309">
                    <a:extLst>
                      <a:ext uri="{FF2B5EF4-FFF2-40B4-BE49-F238E27FC236}">
                        <a16:creationId xmlns:a16="http://schemas.microsoft.com/office/drawing/2014/main" id="{CC7A4E2C-FC4D-480C-AF78-CF08E082E7C9}"/>
                      </a:ext>
                    </a:extLst>
                  </p:cNvPr>
                  <p:cNvGrpSpPr>
                    <a:grpSpLocks/>
                  </p:cNvGrpSpPr>
                  <p:nvPr/>
                </p:nvGrpSpPr>
                <p:grpSpPr bwMode="auto">
                  <a:xfrm>
                    <a:off x="543" y="1276"/>
                    <a:ext cx="8" cy="25"/>
                    <a:chOff x="543" y="1276"/>
                    <a:chExt cx="8" cy="25"/>
                  </a:xfrm>
                </p:grpSpPr>
                <p:sp>
                  <p:nvSpPr>
                    <p:cNvPr id="10299" name="Rectangle 310">
                      <a:extLst>
                        <a:ext uri="{FF2B5EF4-FFF2-40B4-BE49-F238E27FC236}">
                          <a16:creationId xmlns:a16="http://schemas.microsoft.com/office/drawing/2014/main" id="{1897BFE1-E11A-46B8-9809-39A7D3E6CD3A}"/>
                        </a:ext>
                      </a:extLst>
                    </p:cNvPr>
                    <p:cNvSpPr>
                      <a:spLocks noChangeArrowheads="1"/>
                    </p:cNvSpPr>
                    <p:nvPr/>
                  </p:nvSpPr>
                  <p:spPr bwMode="auto">
                    <a:xfrm>
                      <a:off x="543" y="1276"/>
                      <a:ext cx="4" cy="21"/>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300" name="Rectangle 311">
                      <a:extLst>
                        <a:ext uri="{FF2B5EF4-FFF2-40B4-BE49-F238E27FC236}">
                          <a16:creationId xmlns:a16="http://schemas.microsoft.com/office/drawing/2014/main" id="{11247A0A-479A-4302-B37D-36E053316FDC}"/>
                        </a:ext>
                      </a:extLst>
                    </p:cNvPr>
                    <p:cNvSpPr>
                      <a:spLocks noChangeArrowheads="1"/>
                    </p:cNvSpPr>
                    <p:nvPr/>
                  </p:nvSpPr>
                  <p:spPr bwMode="auto">
                    <a:xfrm>
                      <a:off x="543" y="1276"/>
                      <a:ext cx="8" cy="25"/>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296" name="Group 312">
                    <a:extLst>
                      <a:ext uri="{FF2B5EF4-FFF2-40B4-BE49-F238E27FC236}">
                        <a16:creationId xmlns:a16="http://schemas.microsoft.com/office/drawing/2014/main" id="{1529EAE0-0344-4B68-8C8B-3C67042A520F}"/>
                      </a:ext>
                    </a:extLst>
                  </p:cNvPr>
                  <p:cNvGrpSpPr>
                    <a:grpSpLocks/>
                  </p:cNvGrpSpPr>
                  <p:nvPr/>
                </p:nvGrpSpPr>
                <p:grpSpPr bwMode="auto">
                  <a:xfrm>
                    <a:off x="513" y="1276"/>
                    <a:ext cx="38" cy="8"/>
                    <a:chOff x="513" y="1276"/>
                    <a:chExt cx="38" cy="8"/>
                  </a:xfrm>
                </p:grpSpPr>
                <p:sp>
                  <p:nvSpPr>
                    <p:cNvPr id="10297" name="Rectangle 313">
                      <a:extLst>
                        <a:ext uri="{FF2B5EF4-FFF2-40B4-BE49-F238E27FC236}">
                          <a16:creationId xmlns:a16="http://schemas.microsoft.com/office/drawing/2014/main" id="{2879F8BF-9AA4-4F6C-A7FB-1B82F12AF327}"/>
                        </a:ext>
                      </a:extLst>
                    </p:cNvPr>
                    <p:cNvSpPr>
                      <a:spLocks noChangeArrowheads="1"/>
                    </p:cNvSpPr>
                    <p:nvPr/>
                  </p:nvSpPr>
                  <p:spPr bwMode="auto">
                    <a:xfrm>
                      <a:off x="513" y="1276"/>
                      <a:ext cx="34" cy="4"/>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98" name="Rectangle 314">
                      <a:extLst>
                        <a:ext uri="{FF2B5EF4-FFF2-40B4-BE49-F238E27FC236}">
                          <a16:creationId xmlns:a16="http://schemas.microsoft.com/office/drawing/2014/main" id="{DC99FBC1-7777-45FD-8EDC-85B0D616CB2D}"/>
                        </a:ext>
                      </a:extLst>
                    </p:cNvPr>
                    <p:cNvSpPr>
                      <a:spLocks noChangeArrowheads="1"/>
                    </p:cNvSpPr>
                    <p:nvPr/>
                  </p:nvSpPr>
                  <p:spPr bwMode="auto">
                    <a:xfrm>
                      <a:off x="513" y="1276"/>
                      <a:ext cx="38" cy="8"/>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sp>
              <p:nvSpPr>
                <p:cNvPr id="10291" name="Line 315">
                  <a:extLst>
                    <a:ext uri="{FF2B5EF4-FFF2-40B4-BE49-F238E27FC236}">
                      <a16:creationId xmlns:a16="http://schemas.microsoft.com/office/drawing/2014/main" id="{34B18010-7129-466B-AFD0-F54BF9054448}"/>
                    </a:ext>
                  </a:extLst>
                </p:cNvPr>
                <p:cNvSpPr>
                  <a:spLocks noChangeShapeType="1"/>
                </p:cNvSpPr>
                <p:nvPr/>
              </p:nvSpPr>
              <p:spPr bwMode="auto">
                <a:xfrm flipH="1">
                  <a:off x="551" y="1336"/>
                  <a:ext cx="13" cy="6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grpSp>
            <p:nvGrpSpPr>
              <p:cNvPr id="10148" name="Group 316">
                <a:extLst>
                  <a:ext uri="{FF2B5EF4-FFF2-40B4-BE49-F238E27FC236}">
                    <a16:creationId xmlns:a16="http://schemas.microsoft.com/office/drawing/2014/main" id="{1FF1B6D8-E614-4229-881D-42DA38D93BFB}"/>
                  </a:ext>
                </a:extLst>
              </p:cNvPr>
              <p:cNvGrpSpPr>
                <a:grpSpLocks/>
              </p:cNvGrpSpPr>
              <p:nvPr/>
            </p:nvGrpSpPr>
            <p:grpSpPr bwMode="auto">
              <a:xfrm>
                <a:off x="560" y="1318"/>
                <a:ext cx="162" cy="154"/>
                <a:chOff x="560" y="1318"/>
                <a:chExt cx="162" cy="154"/>
              </a:xfrm>
            </p:grpSpPr>
            <p:grpSp>
              <p:nvGrpSpPr>
                <p:cNvPr id="10214" name="Group 317">
                  <a:extLst>
                    <a:ext uri="{FF2B5EF4-FFF2-40B4-BE49-F238E27FC236}">
                      <a16:creationId xmlns:a16="http://schemas.microsoft.com/office/drawing/2014/main" id="{9AAC81BB-73BB-4B84-AB5B-BA50EC501DB8}"/>
                    </a:ext>
                  </a:extLst>
                </p:cNvPr>
                <p:cNvGrpSpPr>
                  <a:grpSpLocks/>
                </p:cNvGrpSpPr>
                <p:nvPr/>
              </p:nvGrpSpPr>
              <p:grpSpPr bwMode="auto">
                <a:xfrm>
                  <a:off x="560" y="1318"/>
                  <a:ext cx="162" cy="154"/>
                  <a:chOff x="560" y="1318"/>
                  <a:chExt cx="162" cy="154"/>
                </a:xfrm>
              </p:grpSpPr>
              <p:grpSp>
                <p:nvGrpSpPr>
                  <p:cNvPr id="10264" name="Group 318">
                    <a:extLst>
                      <a:ext uri="{FF2B5EF4-FFF2-40B4-BE49-F238E27FC236}">
                        <a16:creationId xmlns:a16="http://schemas.microsoft.com/office/drawing/2014/main" id="{AE48427E-7119-4092-9D3C-387BF12B7D88}"/>
                      </a:ext>
                    </a:extLst>
                  </p:cNvPr>
                  <p:cNvGrpSpPr>
                    <a:grpSpLocks/>
                  </p:cNvGrpSpPr>
                  <p:nvPr/>
                </p:nvGrpSpPr>
                <p:grpSpPr bwMode="auto">
                  <a:xfrm>
                    <a:off x="560" y="1318"/>
                    <a:ext cx="162" cy="154"/>
                    <a:chOff x="560" y="1318"/>
                    <a:chExt cx="162" cy="154"/>
                  </a:xfrm>
                </p:grpSpPr>
                <p:sp>
                  <p:nvSpPr>
                    <p:cNvPr id="10266" name="Oval 319">
                      <a:extLst>
                        <a:ext uri="{FF2B5EF4-FFF2-40B4-BE49-F238E27FC236}">
                          <a16:creationId xmlns:a16="http://schemas.microsoft.com/office/drawing/2014/main" id="{4B1A7DEE-C3F9-4E5D-8C45-7C4031CBC370}"/>
                        </a:ext>
                      </a:extLst>
                    </p:cNvPr>
                    <p:cNvSpPr>
                      <a:spLocks noChangeArrowheads="1"/>
                    </p:cNvSpPr>
                    <p:nvPr/>
                  </p:nvSpPr>
                  <p:spPr bwMode="auto">
                    <a:xfrm>
                      <a:off x="560" y="1318"/>
                      <a:ext cx="162" cy="154"/>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67" name="Oval 320">
                      <a:extLst>
                        <a:ext uri="{FF2B5EF4-FFF2-40B4-BE49-F238E27FC236}">
                          <a16:creationId xmlns:a16="http://schemas.microsoft.com/office/drawing/2014/main" id="{F4B27574-06C0-4536-99B8-F881BF4F6F11}"/>
                        </a:ext>
                      </a:extLst>
                    </p:cNvPr>
                    <p:cNvSpPr>
                      <a:spLocks noChangeArrowheads="1"/>
                    </p:cNvSpPr>
                    <p:nvPr/>
                  </p:nvSpPr>
                  <p:spPr bwMode="auto">
                    <a:xfrm>
                      <a:off x="560" y="1318"/>
                      <a:ext cx="154" cy="146"/>
                    </a:xfrm>
                    <a:prstGeom prst="ellipse">
                      <a:avLst/>
                    </a:pr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68" name="Oval 321">
                      <a:extLst>
                        <a:ext uri="{FF2B5EF4-FFF2-40B4-BE49-F238E27FC236}">
                          <a16:creationId xmlns:a16="http://schemas.microsoft.com/office/drawing/2014/main" id="{BD644F74-F99E-4427-AC36-15ACE619AB13}"/>
                        </a:ext>
                      </a:extLst>
                    </p:cNvPr>
                    <p:cNvSpPr>
                      <a:spLocks noChangeArrowheads="1"/>
                    </p:cNvSpPr>
                    <p:nvPr/>
                  </p:nvSpPr>
                  <p:spPr bwMode="auto">
                    <a:xfrm>
                      <a:off x="568" y="1323"/>
                      <a:ext cx="137" cy="132"/>
                    </a:xfrm>
                    <a:prstGeom prst="ellipse">
                      <a:avLst/>
                    </a:prstGeom>
                    <a:solidFill>
                      <a:srgbClr val="4343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69" name="Oval 322">
                      <a:extLst>
                        <a:ext uri="{FF2B5EF4-FFF2-40B4-BE49-F238E27FC236}">
                          <a16:creationId xmlns:a16="http://schemas.microsoft.com/office/drawing/2014/main" id="{26D4C34F-AC45-45BA-A1E9-0A9FCFB44AF5}"/>
                        </a:ext>
                      </a:extLst>
                    </p:cNvPr>
                    <p:cNvSpPr>
                      <a:spLocks noChangeArrowheads="1"/>
                    </p:cNvSpPr>
                    <p:nvPr/>
                  </p:nvSpPr>
                  <p:spPr bwMode="auto">
                    <a:xfrm>
                      <a:off x="573" y="1331"/>
                      <a:ext cx="128" cy="120"/>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70" name="Oval 323">
                      <a:extLst>
                        <a:ext uri="{FF2B5EF4-FFF2-40B4-BE49-F238E27FC236}">
                          <a16:creationId xmlns:a16="http://schemas.microsoft.com/office/drawing/2014/main" id="{6BDD2ECF-B44D-4700-A3D1-0570C51783D9}"/>
                        </a:ext>
                      </a:extLst>
                    </p:cNvPr>
                    <p:cNvSpPr>
                      <a:spLocks noChangeArrowheads="1"/>
                    </p:cNvSpPr>
                    <p:nvPr/>
                  </p:nvSpPr>
                  <p:spPr bwMode="auto">
                    <a:xfrm>
                      <a:off x="581" y="1336"/>
                      <a:ext cx="111" cy="106"/>
                    </a:xfrm>
                    <a:prstGeom prst="ellipse">
                      <a:avLst/>
                    </a:prstGeom>
                    <a:solidFill>
                      <a:srgbClr val="7D7D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71" name="Oval 324">
                      <a:extLst>
                        <a:ext uri="{FF2B5EF4-FFF2-40B4-BE49-F238E27FC236}">
                          <a16:creationId xmlns:a16="http://schemas.microsoft.com/office/drawing/2014/main" id="{D3CDC4F9-8386-47A4-B0E8-37AE436DDF77}"/>
                        </a:ext>
                      </a:extLst>
                    </p:cNvPr>
                    <p:cNvSpPr>
                      <a:spLocks noChangeArrowheads="1"/>
                    </p:cNvSpPr>
                    <p:nvPr/>
                  </p:nvSpPr>
                  <p:spPr bwMode="auto">
                    <a:xfrm>
                      <a:off x="585" y="1344"/>
                      <a:ext cx="99" cy="94"/>
                    </a:xfrm>
                    <a:prstGeom prst="ellipse">
                      <a:avLst/>
                    </a:pr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72" name="Oval 325">
                      <a:extLst>
                        <a:ext uri="{FF2B5EF4-FFF2-40B4-BE49-F238E27FC236}">
                          <a16:creationId xmlns:a16="http://schemas.microsoft.com/office/drawing/2014/main" id="{A17C4928-2089-4DAE-B8C7-2E839E966D1E}"/>
                        </a:ext>
                      </a:extLst>
                    </p:cNvPr>
                    <p:cNvSpPr>
                      <a:spLocks noChangeArrowheads="1"/>
                    </p:cNvSpPr>
                    <p:nvPr/>
                  </p:nvSpPr>
                  <p:spPr bwMode="auto">
                    <a:xfrm>
                      <a:off x="594" y="1353"/>
                      <a:ext cx="85" cy="81"/>
                    </a:xfrm>
                    <a:prstGeom prst="ellipse">
                      <a:avLst/>
                    </a:pr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73" name="Oval 326">
                      <a:extLst>
                        <a:ext uri="{FF2B5EF4-FFF2-40B4-BE49-F238E27FC236}">
                          <a16:creationId xmlns:a16="http://schemas.microsoft.com/office/drawing/2014/main" id="{979FB99F-354E-489F-ABD4-36C2510ACF7B}"/>
                        </a:ext>
                      </a:extLst>
                    </p:cNvPr>
                    <p:cNvSpPr>
                      <a:spLocks noChangeArrowheads="1"/>
                    </p:cNvSpPr>
                    <p:nvPr/>
                  </p:nvSpPr>
                  <p:spPr bwMode="auto">
                    <a:xfrm>
                      <a:off x="603" y="1357"/>
                      <a:ext cx="72" cy="68"/>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74" name="Oval 327">
                      <a:extLst>
                        <a:ext uri="{FF2B5EF4-FFF2-40B4-BE49-F238E27FC236}">
                          <a16:creationId xmlns:a16="http://schemas.microsoft.com/office/drawing/2014/main" id="{B70C4BA5-968F-4097-AA51-A329D9F3C37D}"/>
                        </a:ext>
                      </a:extLst>
                    </p:cNvPr>
                    <p:cNvSpPr>
                      <a:spLocks noChangeArrowheads="1"/>
                    </p:cNvSpPr>
                    <p:nvPr/>
                  </p:nvSpPr>
                  <p:spPr bwMode="auto">
                    <a:xfrm>
                      <a:off x="607" y="1361"/>
                      <a:ext cx="60" cy="60"/>
                    </a:xfrm>
                    <a:prstGeom prst="ellipse">
                      <a:avLst/>
                    </a:pr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75" name="Oval 328">
                      <a:extLst>
                        <a:ext uri="{FF2B5EF4-FFF2-40B4-BE49-F238E27FC236}">
                          <a16:creationId xmlns:a16="http://schemas.microsoft.com/office/drawing/2014/main" id="{D7B54E2F-4C7C-415C-BA46-F9181B0BF04B}"/>
                        </a:ext>
                      </a:extLst>
                    </p:cNvPr>
                    <p:cNvSpPr>
                      <a:spLocks noChangeArrowheads="1"/>
                    </p:cNvSpPr>
                    <p:nvPr/>
                  </p:nvSpPr>
                  <p:spPr bwMode="auto">
                    <a:xfrm>
                      <a:off x="615" y="1370"/>
                      <a:ext cx="47" cy="42"/>
                    </a:xfrm>
                    <a:prstGeom prst="ellipse">
                      <a:avLst/>
                    </a:pr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76" name="Oval 329">
                      <a:extLst>
                        <a:ext uri="{FF2B5EF4-FFF2-40B4-BE49-F238E27FC236}">
                          <a16:creationId xmlns:a16="http://schemas.microsoft.com/office/drawing/2014/main" id="{792D1CC4-C84A-40F6-BA79-9717B10E650C}"/>
                        </a:ext>
                      </a:extLst>
                    </p:cNvPr>
                    <p:cNvSpPr>
                      <a:spLocks noChangeArrowheads="1"/>
                    </p:cNvSpPr>
                    <p:nvPr/>
                  </p:nvSpPr>
                  <p:spPr bwMode="auto">
                    <a:xfrm>
                      <a:off x="620" y="1374"/>
                      <a:ext cx="34" cy="34"/>
                    </a:xfrm>
                    <a:prstGeom prst="ellipse">
                      <a:avLst/>
                    </a:pr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77" name="Oval 330">
                      <a:extLst>
                        <a:ext uri="{FF2B5EF4-FFF2-40B4-BE49-F238E27FC236}">
                          <a16:creationId xmlns:a16="http://schemas.microsoft.com/office/drawing/2014/main" id="{468825E5-B392-4B6E-A0E9-FB3630F5A954}"/>
                        </a:ext>
                      </a:extLst>
                    </p:cNvPr>
                    <p:cNvSpPr>
                      <a:spLocks noChangeArrowheads="1"/>
                    </p:cNvSpPr>
                    <p:nvPr/>
                  </p:nvSpPr>
                  <p:spPr bwMode="auto">
                    <a:xfrm>
                      <a:off x="628" y="1383"/>
                      <a:ext cx="17" cy="17"/>
                    </a:xfrm>
                    <a:prstGeom prst="ellipse">
                      <a:avLst/>
                    </a:pr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265" name="Oval 331">
                    <a:extLst>
                      <a:ext uri="{FF2B5EF4-FFF2-40B4-BE49-F238E27FC236}">
                        <a16:creationId xmlns:a16="http://schemas.microsoft.com/office/drawing/2014/main" id="{BA0E4E36-BD14-4BF8-A10E-558667267E13}"/>
                      </a:ext>
                    </a:extLst>
                  </p:cNvPr>
                  <p:cNvSpPr>
                    <a:spLocks noChangeArrowheads="1"/>
                  </p:cNvSpPr>
                  <p:nvPr/>
                </p:nvSpPr>
                <p:spPr bwMode="auto">
                  <a:xfrm>
                    <a:off x="560" y="1318"/>
                    <a:ext cx="162" cy="154"/>
                  </a:xfrm>
                  <a:prstGeom prst="ellipse">
                    <a:avLst/>
                  </a:prstGeom>
                  <a:noFill/>
                  <a:ln w="63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215" name="Freeform 332">
                  <a:extLst>
                    <a:ext uri="{FF2B5EF4-FFF2-40B4-BE49-F238E27FC236}">
                      <a16:creationId xmlns:a16="http://schemas.microsoft.com/office/drawing/2014/main" id="{5AC8386D-FCE2-4C9D-87C8-5F251C5F9AAE}"/>
                    </a:ext>
                  </a:extLst>
                </p:cNvPr>
                <p:cNvSpPr>
                  <a:spLocks/>
                </p:cNvSpPr>
                <p:nvPr/>
              </p:nvSpPr>
              <p:spPr bwMode="auto">
                <a:xfrm>
                  <a:off x="632" y="1318"/>
                  <a:ext cx="13" cy="9"/>
                </a:xfrm>
                <a:custGeom>
                  <a:avLst/>
                  <a:gdLst>
                    <a:gd name="T0" fmla="*/ 0 w 13"/>
                    <a:gd name="T1" fmla="*/ 0 h 9"/>
                    <a:gd name="T2" fmla="*/ 5 w 13"/>
                    <a:gd name="T3" fmla="*/ 9 h 9"/>
                    <a:gd name="T4" fmla="*/ 9 w 13"/>
                    <a:gd name="T5" fmla="*/ 9 h 9"/>
                    <a:gd name="T6" fmla="*/ 13 w 13"/>
                    <a:gd name="T7" fmla="*/ 0 h 9"/>
                    <a:gd name="T8" fmla="*/ 0 w 13"/>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9">
                      <a:moveTo>
                        <a:pt x="0" y="0"/>
                      </a:moveTo>
                      <a:lnTo>
                        <a:pt x="5" y="9"/>
                      </a:lnTo>
                      <a:lnTo>
                        <a:pt x="9" y="9"/>
                      </a:lnTo>
                      <a:lnTo>
                        <a:pt x="13" y="0"/>
                      </a:lnTo>
                      <a:lnTo>
                        <a:pt x="0" y="0"/>
                      </a:lnTo>
                      <a:close/>
                    </a:path>
                  </a:pathLst>
                </a:custGeom>
                <a:solidFill>
                  <a:srgbClr val="808080"/>
                </a:solidFill>
                <a:ln w="6350">
                  <a:solidFill>
                    <a:srgbClr val="000000"/>
                  </a:solidFill>
                  <a:prstDash val="solid"/>
                  <a:round/>
                  <a:headEnd/>
                  <a:tailEnd/>
                </a:ln>
              </p:spPr>
              <p:txBody>
                <a:bodyPr/>
                <a:lstStyle/>
                <a:p>
                  <a:endParaRPr lang="es-CL"/>
                </a:p>
              </p:txBody>
            </p:sp>
            <p:sp>
              <p:nvSpPr>
                <p:cNvPr id="10216" name="Freeform 333">
                  <a:extLst>
                    <a:ext uri="{FF2B5EF4-FFF2-40B4-BE49-F238E27FC236}">
                      <a16:creationId xmlns:a16="http://schemas.microsoft.com/office/drawing/2014/main" id="{01A0E2FC-DFA7-4623-8728-B87DE332231C}"/>
                    </a:ext>
                  </a:extLst>
                </p:cNvPr>
                <p:cNvSpPr>
                  <a:spLocks/>
                </p:cNvSpPr>
                <p:nvPr/>
              </p:nvSpPr>
              <p:spPr bwMode="auto">
                <a:xfrm>
                  <a:off x="632" y="1459"/>
                  <a:ext cx="13" cy="9"/>
                </a:xfrm>
                <a:custGeom>
                  <a:avLst/>
                  <a:gdLst>
                    <a:gd name="T0" fmla="*/ 0 w 13"/>
                    <a:gd name="T1" fmla="*/ 9 h 9"/>
                    <a:gd name="T2" fmla="*/ 5 w 13"/>
                    <a:gd name="T3" fmla="*/ 0 h 9"/>
                    <a:gd name="T4" fmla="*/ 9 w 13"/>
                    <a:gd name="T5" fmla="*/ 0 h 9"/>
                    <a:gd name="T6" fmla="*/ 13 w 13"/>
                    <a:gd name="T7" fmla="*/ 9 h 9"/>
                    <a:gd name="T8" fmla="*/ 0 w 13"/>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9">
                      <a:moveTo>
                        <a:pt x="0" y="9"/>
                      </a:moveTo>
                      <a:lnTo>
                        <a:pt x="5" y="0"/>
                      </a:lnTo>
                      <a:lnTo>
                        <a:pt x="9" y="0"/>
                      </a:lnTo>
                      <a:lnTo>
                        <a:pt x="13" y="9"/>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217" name="Freeform 334">
                  <a:extLst>
                    <a:ext uri="{FF2B5EF4-FFF2-40B4-BE49-F238E27FC236}">
                      <a16:creationId xmlns:a16="http://schemas.microsoft.com/office/drawing/2014/main" id="{D4E0115D-2F73-4380-B056-78EB1882D0AA}"/>
                    </a:ext>
                  </a:extLst>
                </p:cNvPr>
                <p:cNvSpPr>
                  <a:spLocks/>
                </p:cNvSpPr>
                <p:nvPr/>
              </p:nvSpPr>
              <p:spPr bwMode="auto">
                <a:xfrm>
                  <a:off x="560" y="1391"/>
                  <a:ext cx="8" cy="9"/>
                </a:xfrm>
                <a:custGeom>
                  <a:avLst/>
                  <a:gdLst>
                    <a:gd name="T0" fmla="*/ 0 w 8"/>
                    <a:gd name="T1" fmla="*/ 9 h 9"/>
                    <a:gd name="T2" fmla="*/ 8 w 8"/>
                    <a:gd name="T3" fmla="*/ 4 h 9"/>
                    <a:gd name="T4" fmla="*/ 8 w 8"/>
                    <a:gd name="T5" fmla="*/ 0 h 9"/>
                    <a:gd name="T6" fmla="*/ 0 w 8"/>
                    <a:gd name="T7" fmla="*/ 0 h 9"/>
                    <a:gd name="T8" fmla="*/ 0 w 8"/>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0" y="9"/>
                      </a:moveTo>
                      <a:lnTo>
                        <a:pt x="8" y="4"/>
                      </a:lnTo>
                      <a:lnTo>
                        <a:pt x="8" y="0"/>
                      </a:lnTo>
                      <a:lnTo>
                        <a:pt x="0" y="0"/>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218" name="Freeform 335">
                  <a:extLst>
                    <a:ext uri="{FF2B5EF4-FFF2-40B4-BE49-F238E27FC236}">
                      <a16:creationId xmlns:a16="http://schemas.microsoft.com/office/drawing/2014/main" id="{06515823-E87A-4482-B3A5-B9BC93634B99}"/>
                    </a:ext>
                  </a:extLst>
                </p:cNvPr>
                <p:cNvSpPr>
                  <a:spLocks/>
                </p:cNvSpPr>
                <p:nvPr/>
              </p:nvSpPr>
              <p:spPr bwMode="auto">
                <a:xfrm>
                  <a:off x="709" y="1391"/>
                  <a:ext cx="9" cy="9"/>
                </a:xfrm>
                <a:custGeom>
                  <a:avLst/>
                  <a:gdLst>
                    <a:gd name="T0" fmla="*/ 9 w 9"/>
                    <a:gd name="T1" fmla="*/ 9 h 9"/>
                    <a:gd name="T2" fmla="*/ 0 w 9"/>
                    <a:gd name="T3" fmla="*/ 4 h 9"/>
                    <a:gd name="T4" fmla="*/ 0 w 9"/>
                    <a:gd name="T5" fmla="*/ 0 h 9"/>
                    <a:gd name="T6" fmla="*/ 9 w 9"/>
                    <a:gd name="T7" fmla="*/ 0 h 9"/>
                    <a:gd name="T8" fmla="*/ 9 w 9"/>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9" y="9"/>
                      </a:moveTo>
                      <a:lnTo>
                        <a:pt x="0" y="4"/>
                      </a:lnTo>
                      <a:lnTo>
                        <a:pt x="0" y="0"/>
                      </a:lnTo>
                      <a:lnTo>
                        <a:pt x="9" y="0"/>
                      </a:lnTo>
                      <a:lnTo>
                        <a:pt x="9" y="9"/>
                      </a:lnTo>
                      <a:close/>
                    </a:path>
                  </a:pathLst>
                </a:custGeom>
                <a:solidFill>
                  <a:srgbClr val="808080"/>
                </a:solidFill>
                <a:ln w="6350">
                  <a:solidFill>
                    <a:srgbClr val="000000"/>
                  </a:solidFill>
                  <a:prstDash val="solid"/>
                  <a:round/>
                  <a:headEnd/>
                  <a:tailEnd/>
                </a:ln>
              </p:spPr>
              <p:txBody>
                <a:bodyPr/>
                <a:lstStyle/>
                <a:p>
                  <a:endParaRPr lang="es-CL"/>
                </a:p>
              </p:txBody>
            </p:sp>
            <p:sp>
              <p:nvSpPr>
                <p:cNvPr id="10219" name="Freeform 336">
                  <a:extLst>
                    <a:ext uri="{FF2B5EF4-FFF2-40B4-BE49-F238E27FC236}">
                      <a16:creationId xmlns:a16="http://schemas.microsoft.com/office/drawing/2014/main" id="{8BE3674D-DEDC-48ED-A7F8-D42CEA94C3AE}"/>
                    </a:ext>
                  </a:extLst>
                </p:cNvPr>
                <p:cNvSpPr>
                  <a:spLocks/>
                </p:cNvSpPr>
                <p:nvPr/>
              </p:nvSpPr>
              <p:spPr bwMode="auto">
                <a:xfrm>
                  <a:off x="688" y="1340"/>
                  <a:ext cx="9" cy="8"/>
                </a:xfrm>
                <a:custGeom>
                  <a:avLst/>
                  <a:gdLst>
                    <a:gd name="T0" fmla="*/ 4 w 9"/>
                    <a:gd name="T1" fmla="*/ 0 h 8"/>
                    <a:gd name="T2" fmla="*/ 0 w 9"/>
                    <a:gd name="T3" fmla="*/ 4 h 8"/>
                    <a:gd name="T4" fmla="*/ 4 w 9"/>
                    <a:gd name="T5" fmla="*/ 8 h 8"/>
                    <a:gd name="T6" fmla="*/ 9 w 9"/>
                    <a:gd name="T7" fmla="*/ 4 h 8"/>
                    <a:gd name="T8" fmla="*/ 4 w 9"/>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4" y="0"/>
                      </a:moveTo>
                      <a:lnTo>
                        <a:pt x="0" y="4"/>
                      </a:lnTo>
                      <a:lnTo>
                        <a:pt x="4" y="8"/>
                      </a:lnTo>
                      <a:lnTo>
                        <a:pt x="9" y="4"/>
                      </a:lnTo>
                      <a:lnTo>
                        <a:pt x="4" y="0"/>
                      </a:lnTo>
                      <a:close/>
                    </a:path>
                  </a:pathLst>
                </a:custGeom>
                <a:solidFill>
                  <a:srgbClr val="808080"/>
                </a:solidFill>
                <a:ln w="6350">
                  <a:solidFill>
                    <a:srgbClr val="000000"/>
                  </a:solidFill>
                  <a:prstDash val="solid"/>
                  <a:round/>
                  <a:headEnd/>
                  <a:tailEnd/>
                </a:ln>
              </p:spPr>
              <p:txBody>
                <a:bodyPr/>
                <a:lstStyle/>
                <a:p>
                  <a:endParaRPr lang="es-CL"/>
                </a:p>
              </p:txBody>
            </p:sp>
            <p:sp>
              <p:nvSpPr>
                <p:cNvPr id="10220" name="Freeform 337">
                  <a:extLst>
                    <a:ext uri="{FF2B5EF4-FFF2-40B4-BE49-F238E27FC236}">
                      <a16:creationId xmlns:a16="http://schemas.microsoft.com/office/drawing/2014/main" id="{61A3FC77-F704-49A2-9E76-9CD151D8939D}"/>
                    </a:ext>
                  </a:extLst>
                </p:cNvPr>
                <p:cNvSpPr>
                  <a:spLocks/>
                </p:cNvSpPr>
                <p:nvPr/>
              </p:nvSpPr>
              <p:spPr bwMode="auto">
                <a:xfrm>
                  <a:off x="581" y="1438"/>
                  <a:ext cx="9" cy="9"/>
                </a:xfrm>
                <a:custGeom>
                  <a:avLst/>
                  <a:gdLst>
                    <a:gd name="T0" fmla="*/ 0 w 9"/>
                    <a:gd name="T1" fmla="*/ 4 h 9"/>
                    <a:gd name="T2" fmla="*/ 4 w 9"/>
                    <a:gd name="T3" fmla="*/ 0 h 9"/>
                    <a:gd name="T4" fmla="*/ 9 w 9"/>
                    <a:gd name="T5" fmla="*/ 4 h 9"/>
                    <a:gd name="T6" fmla="*/ 4 w 9"/>
                    <a:gd name="T7" fmla="*/ 9 h 9"/>
                    <a:gd name="T8" fmla="*/ 0 w 9"/>
                    <a:gd name="T9" fmla="*/ 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0" y="4"/>
                      </a:moveTo>
                      <a:lnTo>
                        <a:pt x="4" y="0"/>
                      </a:lnTo>
                      <a:lnTo>
                        <a:pt x="9" y="4"/>
                      </a:lnTo>
                      <a:lnTo>
                        <a:pt x="4" y="9"/>
                      </a:lnTo>
                      <a:lnTo>
                        <a:pt x="0" y="4"/>
                      </a:lnTo>
                      <a:close/>
                    </a:path>
                  </a:pathLst>
                </a:custGeom>
                <a:solidFill>
                  <a:srgbClr val="808080"/>
                </a:solidFill>
                <a:ln w="6350">
                  <a:solidFill>
                    <a:srgbClr val="000000"/>
                  </a:solidFill>
                  <a:prstDash val="solid"/>
                  <a:round/>
                  <a:headEnd/>
                  <a:tailEnd/>
                </a:ln>
              </p:spPr>
              <p:txBody>
                <a:bodyPr/>
                <a:lstStyle/>
                <a:p>
                  <a:endParaRPr lang="es-CL"/>
                </a:p>
              </p:txBody>
            </p:sp>
            <p:sp>
              <p:nvSpPr>
                <p:cNvPr id="10221" name="Freeform 338">
                  <a:extLst>
                    <a:ext uri="{FF2B5EF4-FFF2-40B4-BE49-F238E27FC236}">
                      <a16:creationId xmlns:a16="http://schemas.microsoft.com/office/drawing/2014/main" id="{FD69288F-5C00-40D7-8A2F-E23879A583C5}"/>
                    </a:ext>
                  </a:extLst>
                </p:cNvPr>
                <p:cNvSpPr>
                  <a:spLocks/>
                </p:cNvSpPr>
                <p:nvPr/>
              </p:nvSpPr>
              <p:spPr bwMode="auto">
                <a:xfrm>
                  <a:off x="581" y="1340"/>
                  <a:ext cx="9" cy="8"/>
                </a:xfrm>
                <a:custGeom>
                  <a:avLst/>
                  <a:gdLst>
                    <a:gd name="T0" fmla="*/ 0 w 9"/>
                    <a:gd name="T1" fmla="*/ 4 h 8"/>
                    <a:gd name="T2" fmla="*/ 4 w 9"/>
                    <a:gd name="T3" fmla="*/ 8 h 8"/>
                    <a:gd name="T4" fmla="*/ 9 w 9"/>
                    <a:gd name="T5" fmla="*/ 4 h 8"/>
                    <a:gd name="T6" fmla="*/ 4 w 9"/>
                    <a:gd name="T7" fmla="*/ 0 h 8"/>
                    <a:gd name="T8" fmla="*/ 0 w 9"/>
                    <a:gd name="T9" fmla="*/ 4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0" y="4"/>
                      </a:moveTo>
                      <a:lnTo>
                        <a:pt x="4" y="8"/>
                      </a:lnTo>
                      <a:lnTo>
                        <a:pt x="9" y="4"/>
                      </a:lnTo>
                      <a:lnTo>
                        <a:pt x="4" y="0"/>
                      </a:lnTo>
                      <a:lnTo>
                        <a:pt x="0" y="4"/>
                      </a:lnTo>
                      <a:close/>
                    </a:path>
                  </a:pathLst>
                </a:custGeom>
                <a:solidFill>
                  <a:srgbClr val="808080"/>
                </a:solidFill>
                <a:ln w="6350">
                  <a:solidFill>
                    <a:srgbClr val="000000"/>
                  </a:solidFill>
                  <a:prstDash val="solid"/>
                  <a:round/>
                  <a:headEnd/>
                  <a:tailEnd/>
                </a:ln>
              </p:spPr>
              <p:txBody>
                <a:bodyPr/>
                <a:lstStyle/>
                <a:p>
                  <a:endParaRPr lang="es-CL"/>
                </a:p>
              </p:txBody>
            </p:sp>
            <p:sp>
              <p:nvSpPr>
                <p:cNvPr id="10222" name="Freeform 339">
                  <a:extLst>
                    <a:ext uri="{FF2B5EF4-FFF2-40B4-BE49-F238E27FC236}">
                      <a16:creationId xmlns:a16="http://schemas.microsoft.com/office/drawing/2014/main" id="{09F431CC-26E8-4DAD-BF16-4CA4CBA2697D}"/>
                    </a:ext>
                  </a:extLst>
                </p:cNvPr>
                <p:cNvSpPr>
                  <a:spLocks/>
                </p:cNvSpPr>
                <p:nvPr/>
              </p:nvSpPr>
              <p:spPr bwMode="auto">
                <a:xfrm>
                  <a:off x="684" y="1438"/>
                  <a:ext cx="13" cy="13"/>
                </a:xfrm>
                <a:custGeom>
                  <a:avLst/>
                  <a:gdLst>
                    <a:gd name="T0" fmla="*/ 4 w 13"/>
                    <a:gd name="T1" fmla="*/ 13 h 13"/>
                    <a:gd name="T2" fmla="*/ 0 w 13"/>
                    <a:gd name="T3" fmla="*/ 4 h 13"/>
                    <a:gd name="T4" fmla="*/ 0 w 13"/>
                    <a:gd name="T5" fmla="*/ 0 h 13"/>
                    <a:gd name="T6" fmla="*/ 13 w 13"/>
                    <a:gd name="T7" fmla="*/ 9 h 13"/>
                    <a:gd name="T8" fmla="*/ 4 w 13"/>
                    <a:gd name="T9" fmla="*/ 13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4" y="13"/>
                      </a:moveTo>
                      <a:lnTo>
                        <a:pt x="0" y="4"/>
                      </a:lnTo>
                      <a:lnTo>
                        <a:pt x="0" y="0"/>
                      </a:lnTo>
                      <a:lnTo>
                        <a:pt x="13" y="9"/>
                      </a:lnTo>
                      <a:lnTo>
                        <a:pt x="4" y="13"/>
                      </a:lnTo>
                      <a:close/>
                    </a:path>
                  </a:pathLst>
                </a:custGeom>
                <a:solidFill>
                  <a:srgbClr val="808080"/>
                </a:solidFill>
                <a:ln w="6350">
                  <a:solidFill>
                    <a:srgbClr val="000000"/>
                  </a:solidFill>
                  <a:prstDash val="solid"/>
                  <a:round/>
                  <a:headEnd/>
                  <a:tailEnd/>
                </a:ln>
              </p:spPr>
              <p:txBody>
                <a:bodyPr/>
                <a:lstStyle/>
                <a:p>
                  <a:endParaRPr lang="es-CL"/>
                </a:p>
              </p:txBody>
            </p:sp>
            <p:sp>
              <p:nvSpPr>
                <p:cNvPr id="10223" name="Freeform 340">
                  <a:extLst>
                    <a:ext uri="{FF2B5EF4-FFF2-40B4-BE49-F238E27FC236}">
                      <a16:creationId xmlns:a16="http://schemas.microsoft.com/office/drawing/2014/main" id="{8E71A035-55EE-4A41-8A8E-97911BBA00BF}"/>
                    </a:ext>
                  </a:extLst>
                </p:cNvPr>
                <p:cNvSpPr>
                  <a:spLocks/>
                </p:cNvSpPr>
                <p:nvPr/>
              </p:nvSpPr>
              <p:spPr bwMode="auto">
                <a:xfrm>
                  <a:off x="667" y="1327"/>
                  <a:ext cx="8" cy="9"/>
                </a:xfrm>
                <a:custGeom>
                  <a:avLst/>
                  <a:gdLst>
                    <a:gd name="T0" fmla="*/ 4 w 8"/>
                    <a:gd name="T1" fmla="*/ 0 h 9"/>
                    <a:gd name="T2" fmla="*/ 0 w 8"/>
                    <a:gd name="T3" fmla="*/ 9 h 9"/>
                    <a:gd name="T4" fmla="*/ 4 w 8"/>
                    <a:gd name="T5" fmla="*/ 9 h 9"/>
                    <a:gd name="T6" fmla="*/ 8 w 8"/>
                    <a:gd name="T7" fmla="*/ 4 h 9"/>
                    <a:gd name="T8" fmla="*/ 4 w 8"/>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4" y="0"/>
                      </a:moveTo>
                      <a:lnTo>
                        <a:pt x="0" y="9"/>
                      </a:lnTo>
                      <a:lnTo>
                        <a:pt x="4" y="9"/>
                      </a:lnTo>
                      <a:lnTo>
                        <a:pt x="8" y="4"/>
                      </a:lnTo>
                      <a:lnTo>
                        <a:pt x="4" y="0"/>
                      </a:lnTo>
                      <a:close/>
                    </a:path>
                  </a:pathLst>
                </a:custGeom>
                <a:solidFill>
                  <a:srgbClr val="808080"/>
                </a:solidFill>
                <a:ln w="6350">
                  <a:solidFill>
                    <a:srgbClr val="000000"/>
                  </a:solidFill>
                  <a:prstDash val="solid"/>
                  <a:round/>
                  <a:headEnd/>
                  <a:tailEnd/>
                </a:ln>
              </p:spPr>
              <p:txBody>
                <a:bodyPr/>
                <a:lstStyle/>
                <a:p>
                  <a:endParaRPr lang="es-CL"/>
                </a:p>
              </p:txBody>
            </p:sp>
            <p:sp>
              <p:nvSpPr>
                <p:cNvPr id="10224" name="Freeform 341">
                  <a:extLst>
                    <a:ext uri="{FF2B5EF4-FFF2-40B4-BE49-F238E27FC236}">
                      <a16:creationId xmlns:a16="http://schemas.microsoft.com/office/drawing/2014/main" id="{3E3A6D8B-B17D-42D4-AF19-20309349A827}"/>
                    </a:ext>
                  </a:extLst>
                </p:cNvPr>
                <p:cNvSpPr>
                  <a:spLocks/>
                </p:cNvSpPr>
                <p:nvPr/>
              </p:nvSpPr>
              <p:spPr bwMode="auto">
                <a:xfrm>
                  <a:off x="603" y="1451"/>
                  <a:ext cx="8" cy="8"/>
                </a:xfrm>
                <a:custGeom>
                  <a:avLst/>
                  <a:gdLst>
                    <a:gd name="T0" fmla="*/ 0 w 8"/>
                    <a:gd name="T1" fmla="*/ 4 h 8"/>
                    <a:gd name="T2" fmla="*/ 4 w 8"/>
                    <a:gd name="T3" fmla="*/ 0 h 8"/>
                    <a:gd name="T4" fmla="*/ 8 w 8"/>
                    <a:gd name="T5" fmla="*/ 0 h 8"/>
                    <a:gd name="T6" fmla="*/ 4 w 8"/>
                    <a:gd name="T7" fmla="*/ 8 h 8"/>
                    <a:gd name="T8" fmla="*/ 0 w 8"/>
                    <a:gd name="T9" fmla="*/ 4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8">
                      <a:moveTo>
                        <a:pt x="0" y="4"/>
                      </a:moveTo>
                      <a:lnTo>
                        <a:pt x="4" y="0"/>
                      </a:lnTo>
                      <a:lnTo>
                        <a:pt x="8" y="0"/>
                      </a:lnTo>
                      <a:lnTo>
                        <a:pt x="4" y="8"/>
                      </a:lnTo>
                      <a:lnTo>
                        <a:pt x="0" y="4"/>
                      </a:lnTo>
                      <a:close/>
                    </a:path>
                  </a:pathLst>
                </a:custGeom>
                <a:solidFill>
                  <a:srgbClr val="808080"/>
                </a:solidFill>
                <a:ln w="6350">
                  <a:solidFill>
                    <a:srgbClr val="000000"/>
                  </a:solidFill>
                  <a:prstDash val="solid"/>
                  <a:round/>
                  <a:headEnd/>
                  <a:tailEnd/>
                </a:ln>
              </p:spPr>
              <p:txBody>
                <a:bodyPr/>
                <a:lstStyle/>
                <a:p>
                  <a:endParaRPr lang="es-CL"/>
                </a:p>
              </p:txBody>
            </p:sp>
            <p:sp>
              <p:nvSpPr>
                <p:cNvPr id="10225" name="Freeform 342">
                  <a:extLst>
                    <a:ext uri="{FF2B5EF4-FFF2-40B4-BE49-F238E27FC236}">
                      <a16:creationId xmlns:a16="http://schemas.microsoft.com/office/drawing/2014/main" id="{100EEC48-ED37-44C7-BCD0-CC6C6853939A}"/>
                    </a:ext>
                  </a:extLst>
                </p:cNvPr>
                <p:cNvSpPr>
                  <a:spLocks/>
                </p:cNvSpPr>
                <p:nvPr/>
              </p:nvSpPr>
              <p:spPr bwMode="auto">
                <a:xfrm>
                  <a:off x="564" y="1357"/>
                  <a:ext cx="13" cy="13"/>
                </a:xfrm>
                <a:custGeom>
                  <a:avLst/>
                  <a:gdLst>
                    <a:gd name="T0" fmla="*/ 0 w 13"/>
                    <a:gd name="T1" fmla="*/ 8 h 13"/>
                    <a:gd name="T2" fmla="*/ 13 w 13"/>
                    <a:gd name="T3" fmla="*/ 13 h 13"/>
                    <a:gd name="T4" fmla="*/ 13 w 13"/>
                    <a:gd name="T5" fmla="*/ 8 h 13"/>
                    <a:gd name="T6" fmla="*/ 4 w 13"/>
                    <a:gd name="T7" fmla="*/ 0 h 13"/>
                    <a:gd name="T8" fmla="*/ 0 w 13"/>
                    <a:gd name="T9" fmla="*/ 8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8"/>
                      </a:moveTo>
                      <a:lnTo>
                        <a:pt x="13" y="13"/>
                      </a:lnTo>
                      <a:lnTo>
                        <a:pt x="13" y="8"/>
                      </a:lnTo>
                      <a:lnTo>
                        <a:pt x="4" y="0"/>
                      </a:lnTo>
                      <a:lnTo>
                        <a:pt x="0" y="8"/>
                      </a:lnTo>
                      <a:close/>
                    </a:path>
                  </a:pathLst>
                </a:custGeom>
                <a:solidFill>
                  <a:srgbClr val="808080"/>
                </a:solidFill>
                <a:ln w="6350">
                  <a:solidFill>
                    <a:srgbClr val="000000"/>
                  </a:solidFill>
                  <a:prstDash val="solid"/>
                  <a:round/>
                  <a:headEnd/>
                  <a:tailEnd/>
                </a:ln>
              </p:spPr>
              <p:txBody>
                <a:bodyPr/>
                <a:lstStyle/>
                <a:p>
                  <a:endParaRPr lang="es-CL"/>
                </a:p>
              </p:txBody>
            </p:sp>
            <p:sp>
              <p:nvSpPr>
                <p:cNvPr id="10226" name="Freeform 343">
                  <a:extLst>
                    <a:ext uri="{FF2B5EF4-FFF2-40B4-BE49-F238E27FC236}">
                      <a16:creationId xmlns:a16="http://schemas.microsoft.com/office/drawing/2014/main" id="{76EC7EC4-B558-4B28-8406-C56454E35AF0}"/>
                    </a:ext>
                  </a:extLst>
                </p:cNvPr>
                <p:cNvSpPr>
                  <a:spLocks/>
                </p:cNvSpPr>
                <p:nvPr/>
              </p:nvSpPr>
              <p:spPr bwMode="auto">
                <a:xfrm>
                  <a:off x="701" y="1421"/>
                  <a:ext cx="8" cy="9"/>
                </a:xfrm>
                <a:custGeom>
                  <a:avLst/>
                  <a:gdLst>
                    <a:gd name="T0" fmla="*/ 4 w 8"/>
                    <a:gd name="T1" fmla="*/ 9 h 9"/>
                    <a:gd name="T2" fmla="*/ 0 w 8"/>
                    <a:gd name="T3" fmla="*/ 4 h 9"/>
                    <a:gd name="T4" fmla="*/ 0 w 8"/>
                    <a:gd name="T5" fmla="*/ 0 h 9"/>
                    <a:gd name="T6" fmla="*/ 8 w 8"/>
                    <a:gd name="T7" fmla="*/ 4 h 9"/>
                    <a:gd name="T8" fmla="*/ 4 w 8"/>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4" y="9"/>
                      </a:moveTo>
                      <a:lnTo>
                        <a:pt x="0" y="4"/>
                      </a:lnTo>
                      <a:lnTo>
                        <a:pt x="0" y="0"/>
                      </a:lnTo>
                      <a:lnTo>
                        <a:pt x="8" y="4"/>
                      </a:lnTo>
                      <a:lnTo>
                        <a:pt x="4" y="9"/>
                      </a:lnTo>
                      <a:close/>
                    </a:path>
                  </a:pathLst>
                </a:custGeom>
                <a:solidFill>
                  <a:srgbClr val="808080"/>
                </a:solidFill>
                <a:ln w="6350">
                  <a:solidFill>
                    <a:srgbClr val="000000"/>
                  </a:solidFill>
                  <a:prstDash val="solid"/>
                  <a:round/>
                  <a:headEnd/>
                  <a:tailEnd/>
                </a:ln>
              </p:spPr>
              <p:txBody>
                <a:bodyPr/>
                <a:lstStyle/>
                <a:p>
                  <a:endParaRPr lang="es-CL"/>
                </a:p>
              </p:txBody>
            </p:sp>
            <p:sp>
              <p:nvSpPr>
                <p:cNvPr id="10227" name="Freeform 344">
                  <a:extLst>
                    <a:ext uri="{FF2B5EF4-FFF2-40B4-BE49-F238E27FC236}">
                      <a16:creationId xmlns:a16="http://schemas.microsoft.com/office/drawing/2014/main" id="{84E887AD-B02C-46F5-87D4-8EDB70D83207}"/>
                    </a:ext>
                  </a:extLst>
                </p:cNvPr>
                <p:cNvSpPr>
                  <a:spLocks/>
                </p:cNvSpPr>
                <p:nvPr/>
              </p:nvSpPr>
              <p:spPr bwMode="auto">
                <a:xfrm>
                  <a:off x="598" y="1323"/>
                  <a:ext cx="13" cy="13"/>
                </a:xfrm>
                <a:custGeom>
                  <a:avLst/>
                  <a:gdLst>
                    <a:gd name="T0" fmla="*/ 0 w 13"/>
                    <a:gd name="T1" fmla="*/ 4 h 13"/>
                    <a:gd name="T2" fmla="*/ 9 w 13"/>
                    <a:gd name="T3" fmla="*/ 13 h 13"/>
                    <a:gd name="T4" fmla="*/ 13 w 13"/>
                    <a:gd name="T5" fmla="*/ 13 h 13"/>
                    <a:gd name="T6" fmla="*/ 9 w 13"/>
                    <a:gd name="T7" fmla="*/ 0 h 13"/>
                    <a:gd name="T8" fmla="*/ 0 w 13"/>
                    <a:gd name="T9" fmla="*/ 4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4"/>
                      </a:moveTo>
                      <a:lnTo>
                        <a:pt x="9" y="13"/>
                      </a:lnTo>
                      <a:lnTo>
                        <a:pt x="13" y="13"/>
                      </a:lnTo>
                      <a:lnTo>
                        <a:pt x="9" y="0"/>
                      </a:lnTo>
                      <a:lnTo>
                        <a:pt x="0" y="4"/>
                      </a:lnTo>
                      <a:close/>
                    </a:path>
                  </a:pathLst>
                </a:custGeom>
                <a:solidFill>
                  <a:srgbClr val="808080"/>
                </a:solidFill>
                <a:ln w="6350">
                  <a:solidFill>
                    <a:srgbClr val="000000"/>
                  </a:solidFill>
                  <a:prstDash val="solid"/>
                  <a:round/>
                  <a:headEnd/>
                  <a:tailEnd/>
                </a:ln>
              </p:spPr>
              <p:txBody>
                <a:bodyPr/>
                <a:lstStyle/>
                <a:p>
                  <a:endParaRPr lang="es-CL"/>
                </a:p>
              </p:txBody>
            </p:sp>
            <p:sp>
              <p:nvSpPr>
                <p:cNvPr id="10228" name="Freeform 345">
                  <a:extLst>
                    <a:ext uri="{FF2B5EF4-FFF2-40B4-BE49-F238E27FC236}">
                      <a16:creationId xmlns:a16="http://schemas.microsoft.com/office/drawing/2014/main" id="{EA37905F-9285-4770-860A-2463BCEE7835}"/>
                    </a:ext>
                  </a:extLst>
                </p:cNvPr>
                <p:cNvSpPr>
                  <a:spLocks/>
                </p:cNvSpPr>
                <p:nvPr/>
              </p:nvSpPr>
              <p:spPr bwMode="auto">
                <a:xfrm>
                  <a:off x="667" y="1451"/>
                  <a:ext cx="8" cy="8"/>
                </a:xfrm>
                <a:custGeom>
                  <a:avLst/>
                  <a:gdLst>
                    <a:gd name="T0" fmla="*/ 4 w 8"/>
                    <a:gd name="T1" fmla="*/ 8 h 8"/>
                    <a:gd name="T2" fmla="*/ 0 w 8"/>
                    <a:gd name="T3" fmla="*/ 0 h 8"/>
                    <a:gd name="T4" fmla="*/ 4 w 8"/>
                    <a:gd name="T5" fmla="*/ 0 h 8"/>
                    <a:gd name="T6" fmla="*/ 8 w 8"/>
                    <a:gd name="T7" fmla="*/ 4 h 8"/>
                    <a:gd name="T8" fmla="*/ 4 w 8"/>
                    <a:gd name="T9" fmla="*/ 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8">
                      <a:moveTo>
                        <a:pt x="4" y="8"/>
                      </a:moveTo>
                      <a:lnTo>
                        <a:pt x="0" y="0"/>
                      </a:lnTo>
                      <a:lnTo>
                        <a:pt x="4" y="0"/>
                      </a:lnTo>
                      <a:lnTo>
                        <a:pt x="8" y="4"/>
                      </a:lnTo>
                      <a:lnTo>
                        <a:pt x="4" y="8"/>
                      </a:lnTo>
                      <a:close/>
                    </a:path>
                  </a:pathLst>
                </a:custGeom>
                <a:solidFill>
                  <a:srgbClr val="808080"/>
                </a:solidFill>
                <a:ln w="6350">
                  <a:solidFill>
                    <a:srgbClr val="000000"/>
                  </a:solidFill>
                  <a:prstDash val="solid"/>
                  <a:round/>
                  <a:headEnd/>
                  <a:tailEnd/>
                </a:ln>
              </p:spPr>
              <p:txBody>
                <a:bodyPr/>
                <a:lstStyle/>
                <a:p>
                  <a:endParaRPr lang="es-CL"/>
                </a:p>
              </p:txBody>
            </p:sp>
            <p:sp>
              <p:nvSpPr>
                <p:cNvPr id="10229" name="Freeform 346">
                  <a:extLst>
                    <a:ext uri="{FF2B5EF4-FFF2-40B4-BE49-F238E27FC236}">
                      <a16:creationId xmlns:a16="http://schemas.microsoft.com/office/drawing/2014/main" id="{E24A2E57-D977-47C6-836C-7A73DE12E110}"/>
                    </a:ext>
                  </a:extLst>
                </p:cNvPr>
                <p:cNvSpPr>
                  <a:spLocks/>
                </p:cNvSpPr>
                <p:nvPr/>
              </p:nvSpPr>
              <p:spPr bwMode="auto">
                <a:xfrm>
                  <a:off x="568" y="1421"/>
                  <a:ext cx="9" cy="9"/>
                </a:xfrm>
                <a:custGeom>
                  <a:avLst/>
                  <a:gdLst>
                    <a:gd name="T0" fmla="*/ 5 w 9"/>
                    <a:gd name="T1" fmla="*/ 9 h 9"/>
                    <a:gd name="T2" fmla="*/ 9 w 9"/>
                    <a:gd name="T3" fmla="*/ 4 h 9"/>
                    <a:gd name="T4" fmla="*/ 9 w 9"/>
                    <a:gd name="T5" fmla="*/ 0 h 9"/>
                    <a:gd name="T6" fmla="*/ 0 w 9"/>
                    <a:gd name="T7" fmla="*/ 4 h 9"/>
                    <a:gd name="T8" fmla="*/ 5 w 9"/>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5" y="9"/>
                      </a:moveTo>
                      <a:lnTo>
                        <a:pt x="9" y="4"/>
                      </a:lnTo>
                      <a:lnTo>
                        <a:pt x="9" y="0"/>
                      </a:lnTo>
                      <a:lnTo>
                        <a:pt x="0" y="4"/>
                      </a:lnTo>
                      <a:lnTo>
                        <a:pt x="5" y="9"/>
                      </a:lnTo>
                      <a:close/>
                    </a:path>
                  </a:pathLst>
                </a:custGeom>
                <a:solidFill>
                  <a:srgbClr val="808080"/>
                </a:solidFill>
                <a:ln w="6350">
                  <a:solidFill>
                    <a:srgbClr val="000000"/>
                  </a:solidFill>
                  <a:prstDash val="solid"/>
                  <a:round/>
                  <a:headEnd/>
                  <a:tailEnd/>
                </a:ln>
              </p:spPr>
              <p:txBody>
                <a:bodyPr/>
                <a:lstStyle/>
                <a:p>
                  <a:endParaRPr lang="es-CL"/>
                </a:p>
              </p:txBody>
            </p:sp>
            <p:sp>
              <p:nvSpPr>
                <p:cNvPr id="10230" name="Freeform 347">
                  <a:extLst>
                    <a:ext uri="{FF2B5EF4-FFF2-40B4-BE49-F238E27FC236}">
                      <a16:creationId xmlns:a16="http://schemas.microsoft.com/office/drawing/2014/main" id="{6195EB36-4910-469A-9096-CB3B92C3F4F1}"/>
                    </a:ext>
                  </a:extLst>
                </p:cNvPr>
                <p:cNvSpPr>
                  <a:spLocks/>
                </p:cNvSpPr>
                <p:nvPr/>
              </p:nvSpPr>
              <p:spPr bwMode="auto">
                <a:xfrm>
                  <a:off x="701" y="1357"/>
                  <a:ext cx="13" cy="13"/>
                </a:xfrm>
                <a:custGeom>
                  <a:avLst/>
                  <a:gdLst>
                    <a:gd name="T0" fmla="*/ 13 w 13"/>
                    <a:gd name="T1" fmla="*/ 8 h 13"/>
                    <a:gd name="T2" fmla="*/ 0 w 13"/>
                    <a:gd name="T3" fmla="*/ 13 h 13"/>
                    <a:gd name="T4" fmla="*/ 0 w 13"/>
                    <a:gd name="T5" fmla="*/ 8 h 13"/>
                    <a:gd name="T6" fmla="*/ 8 w 13"/>
                    <a:gd name="T7" fmla="*/ 0 h 13"/>
                    <a:gd name="T8" fmla="*/ 13 w 13"/>
                    <a:gd name="T9" fmla="*/ 8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13" y="8"/>
                      </a:moveTo>
                      <a:lnTo>
                        <a:pt x="0" y="13"/>
                      </a:lnTo>
                      <a:lnTo>
                        <a:pt x="0" y="8"/>
                      </a:lnTo>
                      <a:lnTo>
                        <a:pt x="8" y="0"/>
                      </a:lnTo>
                      <a:lnTo>
                        <a:pt x="13" y="8"/>
                      </a:lnTo>
                      <a:close/>
                    </a:path>
                  </a:pathLst>
                </a:custGeom>
                <a:solidFill>
                  <a:srgbClr val="808080"/>
                </a:solidFill>
                <a:ln w="6350">
                  <a:solidFill>
                    <a:srgbClr val="000000"/>
                  </a:solidFill>
                  <a:prstDash val="solid"/>
                  <a:round/>
                  <a:headEnd/>
                  <a:tailEnd/>
                </a:ln>
              </p:spPr>
              <p:txBody>
                <a:bodyPr/>
                <a:lstStyle/>
                <a:p>
                  <a:endParaRPr lang="es-CL"/>
                </a:p>
              </p:txBody>
            </p:sp>
            <p:sp>
              <p:nvSpPr>
                <p:cNvPr id="10231" name="Freeform 348">
                  <a:extLst>
                    <a:ext uri="{FF2B5EF4-FFF2-40B4-BE49-F238E27FC236}">
                      <a16:creationId xmlns:a16="http://schemas.microsoft.com/office/drawing/2014/main" id="{5AC301D4-87F4-4534-A8BF-38819A5B013D}"/>
                    </a:ext>
                  </a:extLst>
                </p:cNvPr>
                <p:cNvSpPr>
                  <a:spLocks/>
                </p:cNvSpPr>
                <p:nvPr/>
              </p:nvSpPr>
              <p:spPr bwMode="auto">
                <a:xfrm>
                  <a:off x="650" y="1318"/>
                  <a:ext cx="8" cy="9"/>
                </a:xfrm>
                <a:custGeom>
                  <a:avLst/>
                  <a:gdLst>
                    <a:gd name="T0" fmla="*/ 0 w 8"/>
                    <a:gd name="T1" fmla="*/ 0 h 9"/>
                    <a:gd name="T2" fmla="*/ 0 w 8"/>
                    <a:gd name="T3" fmla="*/ 9 h 9"/>
                    <a:gd name="T4" fmla="*/ 4 w 8"/>
                    <a:gd name="T5" fmla="*/ 9 h 9"/>
                    <a:gd name="T6" fmla="*/ 8 w 8"/>
                    <a:gd name="T7" fmla="*/ 0 h 9"/>
                    <a:gd name="T8" fmla="*/ 0 w 8"/>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0" y="0"/>
                      </a:moveTo>
                      <a:lnTo>
                        <a:pt x="0" y="9"/>
                      </a:lnTo>
                      <a:lnTo>
                        <a:pt x="4" y="9"/>
                      </a:lnTo>
                      <a:lnTo>
                        <a:pt x="8" y="0"/>
                      </a:lnTo>
                      <a:lnTo>
                        <a:pt x="0" y="0"/>
                      </a:lnTo>
                      <a:close/>
                    </a:path>
                  </a:pathLst>
                </a:custGeom>
                <a:solidFill>
                  <a:srgbClr val="808080"/>
                </a:solidFill>
                <a:ln w="6350">
                  <a:solidFill>
                    <a:srgbClr val="000000"/>
                  </a:solidFill>
                  <a:prstDash val="solid"/>
                  <a:round/>
                  <a:headEnd/>
                  <a:tailEnd/>
                </a:ln>
              </p:spPr>
              <p:txBody>
                <a:bodyPr/>
                <a:lstStyle/>
                <a:p>
                  <a:endParaRPr lang="es-CL"/>
                </a:p>
              </p:txBody>
            </p:sp>
            <p:sp>
              <p:nvSpPr>
                <p:cNvPr id="10232" name="Freeform 349">
                  <a:extLst>
                    <a:ext uri="{FF2B5EF4-FFF2-40B4-BE49-F238E27FC236}">
                      <a16:creationId xmlns:a16="http://schemas.microsoft.com/office/drawing/2014/main" id="{46D1BC59-FAD4-4DAC-99E7-F292097E90A5}"/>
                    </a:ext>
                  </a:extLst>
                </p:cNvPr>
                <p:cNvSpPr>
                  <a:spLocks/>
                </p:cNvSpPr>
                <p:nvPr/>
              </p:nvSpPr>
              <p:spPr bwMode="auto">
                <a:xfrm>
                  <a:off x="620" y="1459"/>
                  <a:ext cx="8" cy="9"/>
                </a:xfrm>
                <a:custGeom>
                  <a:avLst/>
                  <a:gdLst>
                    <a:gd name="T0" fmla="*/ 0 w 8"/>
                    <a:gd name="T1" fmla="*/ 9 h 9"/>
                    <a:gd name="T2" fmla="*/ 4 w 8"/>
                    <a:gd name="T3" fmla="*/ 0 h 9"/>
                    <a:gd name="T4" fmla="*/ 8 w 8"/>
                    <a:gd name="T5" fmla="*/ 0 h 9"/>
                    <a:gd name="T6" fmla="*/ 8 w 8"/>
                    <a:gd name="T7" fmla="*/ 9 h 9"/>
                    <a:gd name="T8" fmla="*/ 0 w 8"/>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0" y="9"/>
                      </a:moveTo>
                      <a:lnTo>
                        <a:pt x="4" y="0"/>
                      </a:lnTo>
                      <a:lnTo>
                        <a:pt x="8" y="0"/>
                      </a:lnTo>
                      <a:lnTo>
                        <a:pt x="8" y="9"/>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233" name="Freeform 350">
                  <a:extLst>
                    <a:ext uri="{FF2B5EF4-FFF2-40B4-BE49-F238E27FC236}">
                      <a16:creationId xmlns:a16="http://schemas.microsoft.com/office/drawing/2014/main" id="{DE8C9208-33F9-400F-8780-7E3F2B4A8A59}"/>
                    </a:ext>
                  </a:extLst>
                </p:cNvPr>
                <p:cNvSpPr>
                  <a:spLocks/>
                </p:cNvSpPr>
                <p:nvPr/>
              </p:nvSpPr>
              <p:spPr bwMode="auto">
                <a:xfrm>
                  <a:off x="560" y="1378"/>
                  <a:ext cx="13" cy="9"/>
                </a:xfrm>
                <a:custGeom>
                  <a:avLst/>
                  <a:gdLst>
                    <a:gd name="T0" fmla="*/ 0 w 13"/>
                    <a:gd name="T1" fmla="*/ 9 h 9"/>
                    <a:gd name="T2" fmla="*/ 13 w 13"/>
                    <a:gd name="T3" fmla="*/ 9 h 9"/>
                    <a:gd name="T4" fmla="*/ 13 w 13"/>
                    <a:gd name="T5" fmla="*/ 5 h 9"/>
                    <a:gd name="T6" fmla="*/ 0 w 13"/>
                    <a:gd name="T7" fmla="*/ 0 h 9"/>
                    <a:gd name="T8" fmla="*/ 0 w 13"/>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9">
                      <a:moveTo>
                        <a:pt x="0" y="9"/>
                      </a:moveTo>
                      <a:lnTo>
                        <a:pt x="13" y="9"/>
                      </a:lnTo>
                      <a:lnTo>
                        <a:pt x="13" y="5"/>
                      </a:lnTo>
                      <a:lnTo>
                        <a:pt x="0" y="0"/>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234" name="Freeform 351">
                  <a:extLst>
                    <a:ext uri="{FF2B5EF4-FFF2-40B4-BE49-F238E27FC236}">
                      <a16:creationId xmlns:a16="http://schemas.microsoft.com/office/drawing/2014/main" id="{BF5DFCAD-AEFB-40F0-9285-05A331E9C4D3}"/>
                    </a:ext>
                  </a:extLst>
                </p:cNvPr>
                <p:cNvSpPr>
                  <a:spLocks/>
                </p:cNvSpPr>
                <p:nvPr/>
              </p:nvSpPr>
              <p:spPr bwMode="auto">
                <a:xfrm>
                  <a:off x="705" y="1404"/>
                  <a:ext cx="13" cy="8"/>
                </a:xfrm>
                <a:custGeom>
                  <a:avLst/>
                  <a:gdLst>
                    <a:gd name="T0" fmla="*/ 13 w 13"/>
                    <a:gd name="T1" fmla="*/ 8 h 8"/>
                    <a:gd name="T2" fmla="*/ 0 w 13"/>
                    <a:gd name="T3" fmla="*/ 4 h 8"/>
                    <a:gd name="T4" fmla="*/ 0 w 13"/>
                    <a:gd name="T5" fmla="*/ 0 h 8"/>
                    <a:gd name="T6" fmla="*/ 13 w 13"/>
                    <a:gd name="T7" fmla="*/ 0 h 8"/>
                    <a:gd name="T8" fmla="*/ 13 w 13"/>
                    <a:gd name="T9" fmla="*/ 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13" y="8"/>
                      </a:moveTo>
                      <a:lnTo>
                        <a:pt x="0" y="4"/>
                      </a:lnTo>
                      <a:lnTo>
                        <a:pt x="0" y="0"/>
                      </a:lnTo>
                      <a:lnTo>
                        <a:pt x="13" y="0"/>
                      </a:lnTo>
                      <a:lnTo>
                        <a:pt x="13" y="8"/>
                      </a:lnTo>
                      <a:close/>
                    </a:path>
                  </a:pathLst>
                </a:custGeom>
                <a:solidFill>
                  <a:srgbClr val="808080"/>
                </a:solidFill>
                <a:ln w="6350">
                  <a:solidFill>
                    <a:srgbClr val="000000"/>
                  </a:solidFill>
                  <a:prstDash val="solid"/>
                  <a:round/>
                  <a:headEnd/>
                  <a:tailEnd/>
                </a:ln>
              </p:spPr>
              <p:txBody>
                <a:bodyPr/>
                <a:lstStyle/>
                <a:p>
                  <a:endParaRPr lang="es-CL"/>
                </a:p>
              </p:txBody>
            </p:sp>
            <p:sp>
              <p:nvSpPr>
                <p:cNvPr id="10235" name="Freeform 352">
                  <a:extLst>
                    <a:ext uri="{FF2B5EF4-FFF2-40B4-BE49-F238E27FC236}">
                      <a16:creationId xmlns:a16="http://schemas.microsoft.com/office/drawing/2014/main" id="{6A1DF92E-3C94-4C82-B4A1-259F98190BD8}"/>
                    </a:ext>
                  </a:extLst>
                </p:cNvPr>
                <p:cNvSpPr>
                  <a:spLocks/>
                </p:cNvSpPr>
                <p:nvPr/>
              </p:nvSpPr>
              <p:spPr bwMode="auto">
                <a:xfrm>
                  <a:off x="615" y="1318"/>
                  <a:ext cx="13" cy="13"/>
                </a:xfrm>
                <a:custGeom>
                  <a:avLst/>
                  <a:gdLst>
                    <a:gd name="T0" fmla="*/ 0 w 13"/>
                    <a:gd name="T1" fmla="*/ 0 h 13"/>
                    <a:gd name="T2" fmla="*/ 5 w 13"/>
                    <a:gd name="T3" fmla="*/ 13 h 13"/>
                    <a:gd name="T4" fmla="*/ 13 w 13"/>
                    <a:gd name="T5" fmla="*/ 13 h 13"/>
                    <a:gd name="T6" fmla="*/ 13 w 13"/>
                    <a:gd name="T7" fmla="*/ 0 h 13"/>
                    <a:gd name="T8" fmla="*/ 0 w 13"/>
                    <a:gd name="T9" fmla="*/ 0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0"/>
                      </a:moveTo>
                      <a:lnTo>
                        <a:pt x="5" y="13"/>
                      </a:lnTo>
                      <a:lnTo>
                        <a:pt x="13" y="13"/>
                      </a:lnTo>
                      <a:lnTo>
                        <a:pt x="13" y="0"/>
                      </a:lnTo>
                      <a:lnTo>
                        <a:pt x="0" y="0"/>
                      </a:lnTo>
                      <a:close/>
                    </a:path>
                  </a:pathLst>
                </a:custGeom>
                <a:solidFill>
                  <a:srgbClr val="808080"/>
                </a:solidFill>
                <a:ln w="6350">
                  <a:solidFill>
                    <a:srgbClr val="000000"/>
                  </a:solidFill>
                  <a:prstDash val="solid"/>
                  <a:round/>
                  <a:headEnd/>
                  <a:tailEnd/>
                </a:ln>
              </p:spPr>
              <p:txBody>
                <a:bodyPr/>
                <a:lstStyle/>
                <a:p>
                  <a:endParaRPr lang="es-CL"/>
                </a:p>
              </p:txBody>
            </p:sp>
            <p:sp>
              <p:nvSpPr>
                <p:cNvPr id="10236" name="Freeform 353">
                  <a:extLst>
                    <a:ext uri="{FF2B5EF4-FFF2-40B4-BE49-F238E27FC236}">
                      <a16:creationId xmlns:a16="http://schemas.microsoft.com/office/drawing/2014/main" id="{04471CB5-6D66-457B-80CA-DA165958F340}"/>
                    </a:ext>
                  </a:extLst>
                </p:cNvPr>
                <p:cNvSpPr>
                  <a:spLocks/>
                </p:cNvSpPr>
                <p:nvPr/>
              </p:nvSpPr>
              <p:spPr bwMode="auto">
                <a:xfrm>
                  <a:off x="650" y="1455"/>
                  <a:ext cx="12" cy="13"/>
                </a:xfrm>
                <a:custGeom>
                  <a:avLst/>
                  <a:gdLst>
                    <a:gd name="T0" fmla="*/ 0 w 12"/>
                    <a:gd name="T1" fmla="*/ 13 h 13"/>
                    <a:gd name="T2" fmla="*/ 0 w 12"/>
                    <a:gd name="T3" fmla="*/ 0 h 13"/>
                    <a:gd name="T4" fmla="*/ 8 w 12"/>
                    <a:gd name="T5" fmla="*/ 0 h 13"/>
                    <a:gd name="T6" fmla="*/ 12 w 12"/>
                    <a:gd name="T7" fmla="*/ 13 h 13"/>
                    <a:gd name="T8" fmla="*/ 0 w 12"/>
                    <a:gd name="T9" fmla="*/ 13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3">
                      <a:moveTo>
                        <a:pt x="0" y="13"/>
                      </a:moveTo>
                      <a:lnTo>
                        <a:pt x="0" y="0"/>
                      </a:lnTo>
                      <a:lnTo>
                        <a:pt x="8" y="0"/>
                      </a:lnTo>
                      <a:lnTo>
                        <a:pt x="12" y="13"/>
                      </a:lnTo>
                      <a:lnTo>
                        <a:pt x="0" y="13"/>
                      </a:lnTo>
                      <a:close/>
                    </a:path>
                  </a:pathLst>
                </a:custGeom>
                <a:solidFill>
                  <a:srgbClr val="808080"/>
                </a:solidFill>
                <a:ln w="6350">
                  <a:solidFill>
                    <a:srgbClr val="000000"/>
                  </a:solidFill>
                  <a:prstDash val="solid"/>
                  <a:round/>
                  <a:headEnd/>
                  <a:tailEnd/>
                </a:ln>
              </p:spPr>
              <p:txBody>
                <a:bodyPr/>
                <a:lstStyle/>
                <a:p>
                  <a:endParaRPr lang="es-CL"/>
                </a:p>
              </p:txBody>
            </p:sp>
            <p:sp>
              <p:nvSpPr>
                <p:cNvPr id="10237" name="Freeform 354">
                  <a:extLst>
                    <a:ext uri="{FF2B5EF4-FFF2-40B4-BE49-F238E27FC236}">
                      <a16:creationId xmlns:a16="http://schemas.microsoft.com/office/drawing/2014/main" id="{9D643910-1977-4602-AE1A-66496034D064}"/>
                    </a:ext>
                  </a:extLst>
                </p:cNvPr>
                <p:cNvSpPr>
                  <a:spLocks/>
                </p:cNvSpPr>
                <p:nvPr/>
              </p:nvSpPr>
              <p:spPr bwMode="auto">
                <a:xfrm>
                  <a:off x="564" y="1408"/>
                  <a:ext cx="9" cy="9"/>
                </a:xfrm>
                <a:custGeom>
                  <a:avLst/>
                  <a:gdLst>
                    <a:gd name="T0" fmla="*/ 0 w 9"/>
                    <a:gd name="T1" fmla="*/ 9 h 9"/>
                    <a:gd name="T2" fmla="*/ 9 w 9"/>
                    <a:gd name="T3" fmla="*/ 4 h 9"/>
                    <a:gd name="T4" fmla="*/ 9 w 9"/>
                    <a:gd name="T5" fmla="*/ 0 h 9"/>
                    <a:gd name="T6" fmla="*/ 0 w 9"/>
                    <a:gd name="T7" fmla="*/ 0 h 9"/>
                    <a:gd name="T8" fmla="*/ 0 w 9"/>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0" y="9"/>
                      </a:moveTo>
                      <a:lnTo>
                        <a:pt x="9" y="4"/>
                      </a:lnTo>
                      <a:lnTo>
                        <a:pt x="9" y="0"/>
                      </a:lnTo>
                      <a:lnTo>
                        <a:pt x="0" y="0"/>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238" name="Freeform 355">
                  <a:extLst>
                    <a:ext uri="{FF2B5EF4-FFF2-40B4-BE49-F238E27FC236}">
                      <a16:creationId xmlns:a16="http://schemas.microsoft.com/office/drawing/2014/main" id="{45C7FCC1-4D54-466D-AE0D-C5D3AB60D308}"/>
                    </a:ext>
                  </a:extLst>
                </p:cNvPr>
                <p:cNvSpPr>
                  <a:spLocks/>
                </p:cNvSpPr>
                <p:nvPr/>
              </p:nvSpPr>
              <p:spPr bwMode="auto">
                <a:xfrm>
                  <a:off x="705" y="1374"/>
                  <a:ext cx="13" cy="9"/>
                </a:xfrm>
                <a:custGeom>
                  <a:avLst/>
                  <a:gdLst>
                    <a:gd name="T0" fmla="*/ 13 w 13"/>
                    <a:gd name="T1" fmla="*/ 9 h 9"/>
                    <a:gd name="T2" fmla="*/ 0 w 13"/>
                    <a:gd name="T3" fmla="*/ 9 h 9"/>
                    <a:gd name="T4" fmla="*/ 0 w 13"/>
                    <a:gd name="T5" fmla="*/ 4 h 9"/>
                    <a:gd name="T6" fmla="*/ 13 w 13"/>
                    <a:gd name="T7" fmla="*/ 0 h 9"/>
                    <a:gd name="T8" fmla="*/ 13 w 13"/>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9">
                      <a:moveTo>
                        <a:pt x="13" y="9"/>
                      </a:moveTo>
                      <a:lnTo>
                        <a:pt x="0" y="9"/>
                      </a:lnTo>
                      <a:lnTo>
                        <a:pt x="0" y="4"/>
                      </a:lnTo>
                      <a:lnTo>
                        <a:pt x="13" y="0"/>
                      </a:lnTo>
                      <a:lnTo>
                        <a:pt x="13" y="9"/>
                      </a:lnTo>
                      <a:close/>
                    </a:path>
                  </a:pathLst>
                </a:custGeom>
                <a:solidFill>
                  <a:srgbClr val="808080"/>
                </a:solidFill>
                <a:ln w="6350">
                  <a:solidFill>
                    <a:srgbClr val="000000"/>
                  </a:solidFill>
                  <a:prstDash val="solid"/>
                  <a:round/>
                  <a:headEnd/>
                  <a:tailEnd/>
                </a:ln>
              </p:spPr>
              <p:txBody>
                <a:bodyPr/>
                <a:lstStyle/>
                <a:p>
                  <a:endParaRPr lang="es-CL"/>
                </a:p>
              </p:txBody>
            </p:sp>
            <p:sp>
              <p:nvSpPr>
                <p:cNvPr id="10239" name="Freeform 356">
                  <a:extLst>
                    <a:ext uri="{FF2B5EF4-FFF2-40B4-BE49-F238E27FC236}">
                      <a16:creationId xmlns:a16="http://schemas.microsoft.com/office/drawing/2014/main" id="{2F8653A0-5566-4A9C-AAB0-C279D6031454}"/>
                    </a:ext>
                  </a:extLst>
                </p:cNvPr>
                <p:cNvSpPr>
                  <a:spLocks/>
                </p:cNvSpPr>
                <p:nvPr/>
              </p:nvSpPr>
              <p:spPr bwMode="auto">
                <a:xfrm>
                  <a:off x="679" y="1331"/>
                  <a:ext cx="9" cy="9"/>
                </a:xfrm>
                <a:custGeom>
                  <a:avLst/>
                  <a:gdLst>
                    <a:gd name="T0" fmla="*/ 5 w 9"/>
                    <a:gd name="T1" fmla="*/ 0 h 9"/>
                    <a:gd name="T2" fmla="*/ 0 w 9"/>
                    <a:gd name="T3" fmla="*/ 9 h 9"/>
                    <a:gd name="T4" fmla="*/ 5 w 9"/>
                    <a:gd name="T5" fmla="*/ 9 h 9"/>
                    <a:gd name="T6" fmla="*/ 9 w 9"/>
                    <a:gd name="T7" fmla="*/ 5 h 9"/>
                    <a:gd name="T8" fmla="*/ 5 w 9"/>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5" y="0"/>
                      </a:moveTo>
                      <a:lnTo>
                        <a:pt x="0" y="9"/>
                      </a:lnTo>
                      <a:lnTo>
                        <a:pt x="5" y="9"/>
                      </a:lnTo>
                      <a:lnTo>
                        <a:pt x="9" y="5"/>
                      </a:lnTo>
                      <a:lnTo>
                        <a:pt x="5" y="0"/>
                      </a:lnTo>
                      <a:close/>
                    </a:path>
                  </a:pathLst>
                </a:custGeom>
                <a:solidFill>
                  <a:srgbClr val="808080"/>
                </a:solidFill>
                <a:ln w="6350">
                  <a:solidFill>
                    <a:srgbClr val="000000"/>
                  </a:solidFill>
                  <a:prstDash val="solid"/>
                  <a:round/>
                  <a:headEnd/>
                  <a:tailEnd/>
                </a:ln>
              </p:spPr>
              <p:txBody>
                <a:bodyPr/>
                <a:lstStyle/>
                <a:p>
                  <a:endParaRPr lang="es-CL"/>
                </a:p>
              </p:txBody>
            </p:sp>
            <p:sp>
              <p:nvSpPr>
                <p:cNvPr id="10240" name="Freeform 357">
                  <a:extLst>
                    <a:ext uri="{FF2B5EF4-FFF2-40B4-BE49-F238E27FC236}">
                      <a16:creationId xmlns:a16="http://schemas.microsoft.com/office/drawing/2014/main" id="{DEDA9727-10BA-4AF8-B9E0-0E7B8A8A6C02}"/>
                    </a:ext>
                  </a:extLst>
                </p:cNvPr>
                <p:cNvSpPr>
                  <a:spLocks/>
                </p:cNvSpPr>
                <p:nvPr/>
              </p:nvSpPr>
              <p:spPr bwMode="auto">
                <a:xfrm>
                  <a:off x="590" y="1447"/>
                  <a:ext cx="8" cy="8"/>
                </a:xfrm>
                <a:custGeom>
                  <a:avLst/>
                  <a:gdLst>
                    <a:gd name="T0" fmla="*/ 0 w 8"/>
                    <a:gd name="T1" fmla="*/ 4 h 8"/>
                    <a:gd name="T2" fmla="*/ 4 w 8"/>
                    <a:gd name="T3" fmla="*/ 0 h 8"/>
                    <a:gd name="T4" fmla="*/ 8 w 8"/>
                    <a:gd name="T5" fmla="*/ 0 h 8"/>
                    <a:gd name="T6" fmla="*/ 4 w 8"/>
                    <a:gd name="T7" fmla="*/ 8 h 8"/>
                    <a:gd name="T8" fmla="*/ 0 w 8"/>
                    <a:gd name="T9" fmla="*/ 4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8">
                      <a:moveTo>
                        <a:pt x="0" y="4"/>
                      </a:moveTo>
                      <a:lnTo>
                        <a:pt x="4" y="0"/>
                      </a:lnTo>
                      <a:lnTo>
                        <a:pt x="8" y="0"/>
                      </a:lnTo>
                      <a:lnTo>
                        <a:pt x="4" y="8"/>
                      </a:lnTo>
                      <a:lnTo>
                        <a:pt x="0" y="4"/>
                      </a:lnTo>
                      <a:close/>
                    </a:path>
                  </a:pathLst>
                </a:custGeom>
                <a:solidFill>
                  <a:srgbClr val="808080"/>
                </a:solidFill>
                <a:ln w="6350">
                  <a:solidFill>
                    <a:srgbClr val="000000"/>
                  </a:solidFill>
                  <a:prstDash val="solid"/>
                  <a:round/>
                  <a:headEnd/>
                  <a:tailEnd/>
                </a:ln>
              </p:spPr>
              <p:txBody>
                <a:bodyPr/>
                <a:lstStyle/>
                <a:p>
                  <a:endParaRPr lang="es-CL"/>
                </a:p>
              </p:txBody>
            </p:sp>
            <p:sp>
              <p:nvSpPr>
                <p:cNvPr id="10241" name="Freeform 358">
                  <a:extLst>
                    <a:ext uri="{FF2B5EF4-FFF2-40B4-BE49-F238E27FC236}">
                      <a16:creationId xmlns:a16="http://schemas.microsoft.com/office/drawing/2014/main" id="{E1A34DC7-162C-4C54-BD6C-4D25E669BE58}"/>
                    </a:ext>
                  </a:extLst>
                </p:cNvPr>
                <p:cNvSpPr>
                  <a:spLocks/>
                </p:cNvSpPr>
                <p:nvPr/>
              </p:nvSpPr>
              <p:spPr bwMode="auto">
                <a:xfrm>
                  <a:off x="573" y="1348"/>
                  <a:ext cx="8" cy="9"/>
                </a:xfrm>
                <a:custGeom>
                  <a:avLst/>
                  <a:gdLst>
                    <a:gd name="T0" fmla="*/ 0 w 8"/>
                    <a:gd name="T1" fmla="*/ 5 h 9"/>
                    <a:gd name="T2" fmla="*/ 8 w 8"/>
                    <a:gd name="T3" fmla="*/ 9 h 9"/>
                    <a:gd name="T4" fmla="*/ 8 w 8"/>
                    <a:gd name="T5" fmla="*/ 5 h 9"/>
                    <a:gd name="T6" fmla="*/ 4 w 8"/>
                    <a:gd name="T7" fmla="*/ 0 h 9"/>
                    <a:gd name="T8" fmla="*/ 0 w 8"/>
                    <a:gd name="T9" fmla="*/ 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0" y="5"/>
                      </a:moveTo>
                      <a:lnTo>
                        <a:pt x="8" y="9"/>
                      </a:lnTo>
                      <a:lnTo>
                        <a:pt x="8" y="5"/>
                      </a:lnTo>
                      <a:lnTo>
                        <a:pt x="4" y="0"/>
                      </a:lnTo>
                      <a:lnTo>
                        <a:pt x="0" y="5"/>
                      </a:lnTo>
                      <a:close/>
                    </a:path>
                  </a:pathLst>
                </a:custGeom>
                <a:solidFill>
                  <a:srgbClr val="808080"/>
                </a:solidFill>
                <a:ln w="6350">
                  <a:solidFill>
                    <a:srgbClr val="000000"/>
                  </a:solidFill>
                  <a:prstDash val="solid"/>
                  <a:round/>
                  <a:headEnd/>
                  <a:tailEnd/>
                </a:ln>
              </p:spPr>
              <p:txBody>
                <a:bodyPr/>
                <a:lstStyle/>
                <a:p>
                  <a:endParaRPr lang="es-CL"/>
                </a:p>
              </p:txBody>
            </p:sp>
            <p:sp>
              <p:nvSpPr>
                <p:cNvPr id="10242" name="Freeform 359">
                  <a:extLst>
                    <a:ext uri="{FF2B5EF4-FFF2-40B4-BE49-F238E27FC236}">
                      <a16:creationId xmlns:a16="http://schemas.microsoft.com/office/drawing/2014/main" id="{2DEF3CF2-4200-4537-931A-4723685F126C}"/>
                    </a:ext>
                  </a:extLst>
                </p:cNvPr>
                <p:cNvSpPr>
                  <a:spLocks/>
                </p:cNvSpPr>
                <p:nvPr/>
              </p:nvSpPr>
              <p:spPr bwMode="auto">
                <a:xfrm>
                  <a:off x="692" y="1434"/>
                  <a:ext cx="9" cy="8"/>
                </a:xfrm>
                <a:custGeom>
                  <a:avLst/>
                  <a:gdLst>
                    <a:gd name="T0" fmla="*/ 5 w 9"/>
                    <a:gd name="T1" fmla="*/ 8 h 8"/>
                    <a:gd name="T2" fmla="*/ 0 w 9"/>
                    <a:gd name="T3" fmla="*/ 4 h 8"/>
                    <a:gd name="T4" fmla="*/ 0 w 9"/>
                    <a:gd name="T5" fmla="*/ 0 h 8"/>
                    <a:gd name="T6" fmla="*/ 9 w 9"/>
                    <a:gd name="T7" fmla="*/ 4 h 8"/>
                    <a:gd name="T8" fmla="*/ 5 w 9"/>
                    <a:gd name="T9" fmla="*/ 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5" y="8"/>
                      </a:moveTo>
                      <a:lnTo>
                        <a:pt x="0" y="4"/>
                      </a:lnTo>
                      <a:lnTo>
                        <a:pt x="0" y="0"/>
                      </a:lnTo>
                      <a:lnTo>
                        <a:pt x="9" y="4"/>
                      </a:lnTo>
                      <a:lnTo>
                        <a:pt x="5" y="8"/>
                      </a:lnTo>
                      <a:close/>
                    </a:path>
                  </a:pathLst>
                </a:custGeom>
                <a:solidFill>
                  <a:srgbClr val="808080"/>
                </a:solidFill>
                <a:ln w="6350">
                  <a:solidFill>
                    <a:srgbClr val="000000"/>
                  </a:solidFill>
                  <a:prstDash val="solid"/>
                  <a:round/>
                  <a:headEnd/>
                  <a:tailEnd/>
                </a:ln>
              </p:spPr>
              <p:txBody>
                <a:bodyPr/>
                <a:lstStyle/>
                <a:p>
                  <a:endParaRPr lang="es-CL"/>
                </a:p>
              </p:txBody>
            </p:sp>
            <p:sp>
              <p:nvSpPr>
                <p:cNvPr id="10243" name="Freeform 360">
                  <a:extLst>
                    <a:ext uri="{FF2B5EF4-FFF2-40B4-BE49-F238E27FC236}">
                      <a16:creationId xmlns:a16="http://schemas.microsoft.com/office/drawing/2014/main" id="{FC3E15BA-9F04-4BF4-ABAC-E282AD234AA5}"/>
                    </a:ext>
                  </a:extLst>
                </p:cNvPr>
                <p:cNvSpPr>
                  <a:spLocks/>
                </p:cNvSpPr>
                <p:nvPr/>
              </p:nvSpPr>
              <p:spPr bwMode="auto">
                <a:xfrm>
                  <a:off x="590" y="1327"/>
                  <a:ext cx="13" cy="13"/>
                </a:xfrm>
                <a:custGeom>
                  <a:avLst/>
                  <a:gdLst>
                    <a:gd name="T0" fmla="*/ 0 w 13"/>
                    <a:gd name="T1" fmla="*/ 9 h 13"/>
                    <a:gd name="T2" fmla="*/ 4 w 13"/>
                    <a:gd name="T3" fmla="*/ 13 h 13"/>
                    <a:gd name="T4" fmla="*/ 13 w 13"/>
                    <a:gd name="T5" fmla="*/ 9 h 13"/>
                    <a:gd name="T6" fmla="*/ 8 w 13"/>
                    <a:gd name="T7" fmla="*/ 0 h 13"/>
                    <a:gd name="T8" fmla="*/ 0 w 13"/>
                    <a:gd name="T9" fmla="*/ 9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9"/>
                      </a:moveTo>
                      <a:lnTo>
                        <a:pt x="4" y="13"/>
                      </a:lnTo>
                      <a:lnTo>
                        <a:pt x="13" y="9"/>
                      </a:lnTo>
                      <a:lnTo>
                        <a:pt x="8" y="0"/>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244" name="Freeform 361">
                  <a:extLst>
                    <a:ext uri="{FF2B5EF4-FFF2-40B4-BE49-F238E27FC236}">
                      <a16:creationId xmlns:a16="http://schemas.microsoft.com/office/drawing/2014/main" id="{C0DE0CEE-AA99-4A20-B75B-6A807F7AA70A}"/>
                    </a:ext>
                  </a:extLst>
                </p:cNvPr>
                <p:cNvSpPr>
                  <a:spLocks/>
                </p:cNvSpPr>
                <p:nvPr/>
              </p:nvSpPr>
              <p:spPr bwMode="auto">
                <a:xfrm>
                  <a:off x="675" y="1447"/>
                  <a:ext cx="13" cy="12"/>
                </a:xfrm>
                <a:custGeom>
                  <a:avLst/>
                  <a:gdLst>
                    <a:gd name="T0" fmla="*/ 4 w 13"/>
                    <a:gd name="T1" fmla="*/ 12 h 12"/>
                    <a:gd name="T2" fmla="*/ 0 w 13"/>
                    <a:gd name="T3" fmla="*/ 4 h 12"/>
                    <a:gd name="T4" fmla="*/ 9 w 13"/>
                    <a:gd name="T5" fmla="*/ 0 h 12"/>
                    <a:gd name="T6" fmla="*/ 13 w 13"/>
                    <a:gd name="T7" fmla="*/ 4 h 12"/>
                    <a:gd name="T8" fmla="*/ 4 w 13"/>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2">
                      <a:moveTo>
                        <a:pt x="4" y="12"/>
                      </a:moveTo>
                      <a:lnTo>
                        <a:pt x="0" y="4"/>
                      </a:lnTo>
                      <a:lnTo>
                        <a:pt x="9" y="0"/>
                      </a:lnTo>
                      <a:lnTo>
                        <a:pt x="13" y="4"/>
                      </a:lnTo>
                      <a:lnTo>
                        <a:pt x="4" y="12"/>
                      </a:lnTo>
                      <a:close/>
                    </a:path>
                  </a:pathLst>
                </a:custGeom>
                <a:solidFill>
                  <a:srgbClr val="808080"/>
                </a:solidFill>
                <a:ln w="6350">
                  <a:solidFill>
                    <a:srgbClr val="000000"/>
                  </a:solidFill>
                  <a:prstDash val="solid"/>
                  <a:round/>
                  <a:headEnd/>
                  <a:tailEnd/>
                </a:ln>
              </p:spPr>
              <p:txBody>
                <a:bodyPr/>
                <a:lstStyle/>
                <a:p>
                  <a:endParaRPr lang="es-CL"/>
                </a:p>
              </p:txBody>
            </p:sp>
            <p:sp>
              <p:nvSpPr>
                <p:cNvPr id="10245" name="Freeform 362">
                  <a:extLst>
                    <a:ext uri="{FF2B5EF4-FFF2-40B4-BE49-F238E27FC236}">
                      <a16:creationId xmlns:a16="http://schemas.microsoft.com/office/drawing/2014/main" id="{A9363AEA-1792-4A9E-9F92-7CEF0110BABB}"/>
                    </a:ext>
                  </a:extLst>
                </p:cNvPr>
                <p:cNvSpPr>
                  <a:spLocks/>
                </p:cNvSpPr>
                <p:nvPr/>
              </p:nvSpPr>
              <p:spPr bwMode="auto">
                <a:xfrm>
                  <a:off x="573" y="1430"/>
                  <a:ext cx="12" cy="12"/>
                </a:xfrm>
                <a:custGeom>
                  <a:avLst/>
                  <a:gdLst>
                    <a:gd name="T0" fmla="*/ 4 w 12"/>
                    <a:gd name="T1" fmla="*/ 12 h 12"/>
                    <a:gd name="T2" fmla="*/ 12 w 12"/>
                    <a:gd name="T3" fmla="*/ 4 h 12"/>
                    <a:gd name="T4" fmla="*/ 8 w 12"/>
                    <a:gd name="T5" fmla="*/ 0 h 12"/>
                    <a:gd name="T6" fmla="*/ 0 w 12"/>
                    <a:gd name="T7" fmla="*/ 4 h 12"/>
                    <a:gd name="T8" fmla="*/ 4 w 12"/>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2">
                      <a:moveTo>
                        <a:pt x="4" y="12"/>
                      </a:moveTo>
                      <a:lnTo>
                        <a:pt x="12" y="4"/>
                      </a:lnTo>
                      <a:lnTo>
                        <a:pt x="8" y="0"/>
                      </a:lnTo>
                      <a:lnTo>
                        <a:pt x="0" y="4"/>
                      </a:lnTo>
                      <a:lnTo>
                        <a:pt x="4" y="12"/>
                      </a:lnTo>
                      <a:close/>
                    </a:path>
                  </a:pathLst>
                </a:custGeom>
                <a:solidFill>
                  <a:srgbClr val="808080"/>
                </a:solidFill>
                <a:ln w="6350">
                  <a:solidFill>
                    <a:srgbClr val="000000"/>
                  </a:solidFill>
                  <a:prstDash val="solid"/>
                  <a:round/>
                  <a:headEnd/>
                  <a:tailEnd/>
                </a:ln>
              </p:spPr>
              <p:txBody>
                <a:bodyPr/>
                <a:lstStyle/>
                <a:p>
                  <a:endParaRPr lang="es-CL"/>
                </a:p>
              </p:txBody>
            </p:sp>
            <p:sp>
              <p:nvSpPr>
                <p:cNvPr id="10246" name="Freeform 363">
                  <a:extLst>
                    <a:ext uri="{FF2B5EF4-FFF2-40B4-BE49-F238E27FC236}">
                      <a16:creationId xmlns:a16="http://schemas.microsoft.com/office/drawing/2014/main" id="{13D63F62-2750-4C33-8BCF-224C6E87628B}"/>
                    </a:ext>
                  </a:extLst>
                </p:cNvPr>
                <p:cNvSpPr>
                  <a:spLocks/>
                </p:cNvSpPr>
                <p:nvPr/>
              </p:nvSpPr>
              <p:spPr bwMode="auto">
                <a:xfrm>
                  <a:off x="697" y="1348"/>
                  <a:ext cx="12" cy="13"/>
                </a:xfrm>
                <a:custGeom>
                  <a:avLst/>
                  <a:gdLst>
                    <a:gd name="T0" fmla="*/ 12 w 12"/>
                    <a:gd name="T1" fmla="*/ 9 h 13"/>
                    <a:gd name="T2" fmla="*/ 4 w 12"/>
                    <a:gd name="T3" fmla="*/ 13 h 13"/>
                    <a:gd name="T4" fmla="*/ 0 w 12"/>
                    <a:gd name="T5" fmla="*/ 5 h 13"/>
                    <a:gd name="T6" fmla="*/ 4 w 12"/>
                    <a:gd name="T7" fmla="*/ 0 h 13"/>
                    <a:gd name="T8" fmla="*/ 12 w 12"/>
                    <a:gd name="T9" fmla="*/ 9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3">
                      <a:moveTo>
                        <a:pt x="12" y="9"/>
                      </a:moveTo>
                      <a:lnTo>
                        <a:pt x="4" y="13"/>
                      </a:lnTo>
                      <a:lnTo>
                        <a:pt x="0" y="5"/>
                      </a:lnTo>
                      <a:lnTo>
                        <a:pt x="4" y="0"/>
                      </a:lnTo>
                      <a:lnTo>
                        <a:pt x="12" y="9"/>
                      </a:lnTo>
                      <a:close/>
                    </a:path>
                  </a:pathLst>
                </a:custGeom>
                <a:solidFill>
                  <a:srgbClr val="808080"/>
                </a:solidFill>
                <a:ln w="6350">
                  <a:solidFill>
                    <a:srgbClr val="000000"/>
                  </a:solidFill>
                  <a:prstDash val="solid"/>
                  <a:round/>
                  <a:headEnd/>
                  <a:tailEnd/>
                </a:ln>
              </p:spPr>
              <p:txBody>
                <a:bodyPr/>
                <a:lstStyle/>
                <a:p>
                  <a:endParaRPr lang="es-CL"/>
                </a:p>
              </p:txBody>
            </p:sp>
            <p:grpSp>
              <p:nvGrpSpPr>
                <p:cNvPr id="10247" name="Group 364">
                  <a:extLst>
                    <a:ext uri="{FF2B5EF4-FFF2-40B4-BE49-F238E27FC236}">
                      <a16:creationId xmlns:a16="http://schemas.microsoft.com/office/drawing/2014/main" id="{0BC73E5E-3F7B-45B3-929C-6675603491AA}"/>
                    </a:ext>
                  </a:extLst>
                </p:cNvPr>
                <p:cNvGrpSpPr>
                  <a:grpSpLocks/>
                </p:cNvGrpSpPr>
                <p:nvPr/>
              </p:nvGrpSpPr>
              <p:grpSpPr bwMode="auto">
                <a:xfrm>
                  <a:off x="598" y="1357"/>
                  <a:ext cx="81" cy="81"/>
                  <a:chOff x="598" y="1357"/>
                  <a:chExt cx="81" cy="81"/>
                </a:xfrm>
              </p:grpSpPr>
              <p:grpSp>
                <p:nvGrpSpPr>
                  <p:cNvPr id="10248" name="Group 365">
                    <a:extLst>
                      <a:ext uri="{FF2B5EF4-FFF2-40B4-BE49-F238E27FC236}">
                        <a16:creationId xmlns:a16="http://schemas.microsoft.com/office/drawing/2014/main" id="{40A8E283-9DC1-4C7F-A508-97205AA3B58F}"/>
                      </a:ext>
                    </a:extLst>
                  </p:cNvPr>
                  <p:cNvGrpSpPr>
                    <a:grpSpLocks/>
                  </p:cNvGrpSpPr>
                  <p:nvPr/>
                </p:nvGrpSpPr>
                <p:grpSpPr bwMode="auto">
                  <a:xfrm>
                    <a:off x="598" y="1357"/>
                    <a:ext cx="81" cy="81"/>
                    <a:chOff x="598" y="1357"/>
                    <a:chExt cx="81" cy="81"/>
                  </a:xfrm>
                </p:grpSpPr>
                <p:grpSp>
                  <p:nvGrpSpPr>
                    <p:cNvPr id="10255" name="Group 366">
                      <a:extLst>
                        <a:ext uri="{FF2B5EF4-FFF2-40B4-BE49-F238E27FC236}">
                          <a16:creationId xmlns:a16="http://schemas.microsoft.com/office/drawing/2014/main" id="{30AFDADB-6A0C-4B92-ACF0-DBF15CEB0161}"/>
                        </a:ext>
                      </a:extLst>
                    </p:cNvPr>
                    <p:cNvGrpSpPr>
                      <a:grpSpLocks/>
                    </p:cNvGrpSpPr>
                    <p:nvPr/>
                  </p:nvGrpSpPr>
                  <p:grpSpPr bwMode="auto">
                    <a:xfrm>
                      <a:off x="598" y="1357"/>
                      <a:ext cx="81" cy="81"/>
                      <a:chOff x="598" y="1357"/>
                      <a:chExt cx="81" cy="81"/>
                    </a:xfrm>
                  </p:grpSpPr>
                  <p:sp>
                    <p:nvSpPr>
                      <p:cNvPr id="10257" name="Oval 367">
                        <a:extLst>
                          <a:ext uri="{FF2B5EF4-FFF2-40B4-BE49-F238E27FC236}">
                            <a16:creationId xmlns:a16="http://schemas.microsoft.com/office/drawing/2014/main" id="{5F104642-B49B-4B39-BF52-7E6F01EB1300}"/>
                          </a:ext>
                        </a:extLst>
                      </p:cNvPr>
                      <p:cNvSpPr>
                        <a:spLocks noChangeArrowheads="1"/>
                      </p:cNvSpPr>
                      <p:nvPr/>
                    </p:nvSpPr>
                    <p:spPr bwMode="auto">
                      <a:xfrm>
                        <a:off x="598" y="1357"/>
                        <a:ext cx="81" cy="81"/>
                      </a:xfrm>
                      <a:prstGeom prst="ellipse">
                        <a:avLst/>
                      </a:prstGeom>
                      <a:solidFill>
                        <a:srgbClr val="FFCC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58" name="Oval 368">
                        <a:extLst>
                          <a:ext uri="{FF2B5EF4-FFF2-40B4-BE49-F238E27FC236}">
                            <a16:creationId xmlns:a16="http://schemas.microsoft.com/office/drawing/2014/main" id="{69ABFB0C-4E1A-40BD-8773-E5D38E5C92D8}"/>
                          </a:ext>
                        </a:extLst>
                      </p:cNvPr>
                      <p:cNvSpPr>
                        <a:spLocks noChangeArrowheads="1"/>
                      </p:cNvSpPr>
                      <p:nvPr/>
                    </p:nvSpPr>
                    <p:spPr bwMode="auto">
                      <a:xfrm>
                        <a:off x="598" y="1357"/>
                        <a:ext cx="73" cy="73"/>
                      </a:xfrm>
                      <a:prstGeom prst="ellipse">
                        <a:avLst/>
                      </a:prstGeom>
                      <a:solidFill>
                        <a:srgbClr val="F8C7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59" name="Oval 369">
                        <a:extLst>
                          <a:ext uri="{FF2B5EF4-FFF2-40B4-BE49-F238E27FC236}">
                            <a16:creationId xmlns:a16="http://schemas.microsoft.com/office/drawing/2014/main" id="{8ADE5FA6-2CD4-470A-94E7-A068E549F498}"/>
                          </a:ext>
                        </a:extLst>
                      </p:cNvPr>
                      <p:cNvSpPr>
                        <a:spLocks noChangeArrowheads="1"/>
                      </p:cNvSpPr>
                      <p:nvPr/>
                    </p:nvSpPr>
                    <p:spPr bwMode="auto">
                      <a:xfrm>
                        <a:off x="607" y="1365"/>
                        <a:ext cx="55" cy="56"/>
                      </a:xfrm>
                      <a:prstGeom prst="ellipse">
                        <a:avLst/>
                      </a:prstGeom>
                      <a:solidFill>
                        <a:srgbClr val="E6BC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60" name="Oval 370">
                        <a:extLst>
                          <a:ext uri="{FF2B5EF4-FFF2-40B4-BE49-F238E27FC236}">
                            <a16:creationId xmlns:a16="http://schemas.microsoft.com/office/drawing/2014/main" id="{818E0F92-E84D-424D-91AF-1F9004D5A6C1}"/>
                          </a:ext>
                        </a:extLst>
                      </p:cNvPr>
                      <p:cNvSpPr>
                        <a:spLocks noChangeArrowheads="1"/>
                      </p:cNvSpPr>
                      <p:nvPr/>
                    </p:nvSpPr>
                    <p:spPr bwMode="auto">
                      <a:xfrm>
                        <a:off x="611" y="1370"/>
                        <a:ext cx="47" cy="47"/>
                      </a:xfrm>
                      <a:prstGeom prst="ellipse">
                        <a:avLst/>
                      </a:prstGeom>
                      <a:solidFill>
                        <a:srgbClr val="CAAA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61" name="Oval 371">
                        <a:extLst>
                          <a:ext uri="{FF2B5EF4-FFF2-40B4-BE49-F238E27FC236}">
                            <a16:creationId xmlns:a16="http://schemas.microsoft.com/office/drawing/2014/main" id="{9AB493F7-291D-4AC7-8768-C5FA91230BCA}"/>
                          </a:ext>
                        </a:extLst>
                      </p:cNvPr>
                      <p:cNvSpPr>
                        <a:spLocks noChangeArrowheads="1"/>
                      </p:cNvSpPr>
                      <p:nvPr/>
                    </p:nvSpPr>
                    <p:spPr bwMode="auto">
                      <a:xfrm>
                        <a:off x="620" y="1378"/>
                        <a:ext cx="34" cy="34"/>
                      </a:xfrm>
                      <a:prstGeom prst="ellipse">
                        <a:avLst/>
                      </a:prstGeom>
                      <a:solidFill>
                        <a:srgbClr val="A795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62" name="Oval 372">
                        <a:extLst>
                          <a:ext uri="{FF2B5EF4-FFF2-40B4-BE49-F238E27FC236}">
                            <a16:creationId xmlns:a16="http://schemas.microsoft.com/office/drawing/2014/main" id="{2DDDC1C0-9440-4EAF-864A-FE99840B3CF4}"/>
                          </a:ext>
                        </a:extLst>
                      </p:cNvPr>
                      <p:cNvSpPr>
                        <a:spLocks noChangeArrowheads="1"/>
                      </p:cNvSpPr>
                      <p:nvPr/>
                    </p:nvSpPr>
                    <p:spPr bwMode="auto">
                      <a:xfrm>
                        <a:off x="628" y="1387"/>
                        <a:ext cx="17" cy="17"/>
                      </a:xfrm>
                      <a:prstGeom prst="ellipse">
                        <a:avLst/>
                      </a:prstGeom>
                      <a:solidFill>
                        <a:srgbClr val="8C86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63" name="Oval 373">
                        <a:extLst>
                          <a:ext uri="{FF2B5EF4-FFF2-40B4-BE49-F238E27FC236}">
                            <a16:creationId xmlns:a16="http://schemas.microsoft.com/office/drawing/2014/main" id="{4482D164-50C6-4913-95E8-3339FC790187}"/>
                          </a:ext>
                        </a:extLst>
                      </p:cNvPr>
                      <p:cNvSpPr>
                        <a:spLocks noChangeArrowheads="1"/>
                      </p:cNvSpPr>
                      <p:nvPr/>
                    </p:nvSpPr>
                    <p:spPr bwMode="auto">
                      <a:xfrm>
                        <a:off x="632" y="1391"/>
                        <a:ext cx="9" cy="9"/>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256" name="Oval 374">
                      <a:extLst>
                        <a:ext uri="{FF2B5EF4-FFF2-40B4-BE49-F238E27FC236}">
                          <a16:creationId xmlns:a16="http://schemas.microsoft.com/office/drawing/2014/main" id="{1E4EEC70-46F6-453A-8088-CF96C94758B2}"/>
                        </a:ext>
                      </a:extLst>
                    </p:cNvPr>
                    <p:cNvSpPr>
                      <a:spLocks noChangeArrowheads="1"/>
                    </p:cNvSpPr>
                    <p:nvPr/>
                  </p:nvSpPr>
                  <p:spPr bwMode="auto">
                    <a:xfrm>
                      <a:off x="598" y="1357"/>
                      <a:ext cx="81" cy="81"/>
                    </a:xfrm>
                    <a:prstGeom prst="ellipse">
                      <a:avLst/>
                    </a:prstGeom>
                    <a:noFill/>
                    <a:ln w="63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249" name="Group 375">
                    <a:extLst>
                      <a:ext uri="{FF2B5EF4-FFF2-40B4-BE49-F238E27FC236}">
                        <a16:creationId xmlns:a16="http://schemas.microsoft.com/office/drawing/2014/main" id="{CEBF8A10-74A2-4DE9-B661-B5813E9D78FE}"/>
                      </a:ext>
                    </a:extLst>
                  </p:cNvPr>
                  <p:cNvGrpSpPr>
                    <a:grpSpLocks/>
                  </p:cNvGrpSpPr>
                  <p:nvPr/>
                </p:nvGrpSpPr>
                <p:grpSpPr bwMode="auto">
                  <a:xfrm>
                    <a:off x="620" y="1378"/>
                    <a:ext cx="38" cy="39"/>
                    <a:chOff x="620" y="1378"/>
                    <a:chExt cx="38" cy="39"/>
                  </a:xfrm>
                </p:grpSpPr>
                <p:grpSp>
                  <p:nvGrpSpPr>
                    <p:cNvPr id="10250" name="Group 376">
                      <a:extLst>
                        <a:ext uri="{FF2B5EF4-FFF2-40B4-BE49-F238E27FC236}">
                          <a16:creationId xmlns:a16="http://schemas.microsoft.com/office/drawing/2014/main" id="{6F3B3C80-4FD3-4D66-BDE2-C06A83E3C0CC}"/>
                        </a:ext>
                      </a:extLst>
                    </p:cNvPr>
                    <p:cNvGrpSpPr>
                      <a:grpSpLocks/>
                    </p:cNvGrpSpPr>
                    <p:nvPr/>
                  </p:nvGrpSpPr>
                  <p:grpSpPr bwMode="auto">
                    <a:xfrm>
                      <a:off x="620" y="1378"/>
                      <a:ext cx="38" cy="39"/>
                      <a:chOff x="620" y="1378"/>
                      <a:chExt cx="38" cy="39"/>
                    </a:xfrm>
                  </p:grpSpPr>
                  <p:sp>
                    <p:nvSpPr>
                      <p:cNvPr id="10252" name="Oval 377">
                        <a:extLst>
                          <a:ext uri="{FF2B5EF4-FFF2-40B4-BE49-F238E27FC236}">
                            <a16:creationId xmlns:a16="http://schemas.microsoft.com/office/drawing/2014/main" id="{C9EBBEC7-03E1-447D-85D4-52EC009E37EE}"/>
                          </a:ext>
                        </a:extLst>
                      </p:cNvPr>
                      <p:cNvSpPr>
                        <a:spLocks noChangeArrowheads="1"/>
                      </p:cNvSpPr>
                      <p:nvPr/>
                    </p:nvSpPr>
                    <p:spPr bwMode="auto">
                      <a:xfrm>
                        <a:off x="620" y="1378"/>
                        <a:ext cx="38" cy="39"/>
                      </a:xfrm>
                      <a:prstGeom prst="ellipse">
                        <a:avLst/>
                      </a:pr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53" name="Oval 378">
                        <a:extLst>
                          <a:ext uri="{FF2B5EF4-FFF2-40B4-BE49-F238E27FC236}">
                            <a16:creationId xmlns:a16="http://schemas.microsoft.com/office/drawing/2014/main" id="{98EF9651-98EB-4B22-9AC6-A86ED270B48B}"/>
                          </a:ext>
                        </a:extLst>
                      </p:cNvPr>
                      <p:cNvSpPr>
                        <a:spLocks noChangeArrowheads="1"/>
                      </p:cNvSpPr>
                      <p:nvPr/>
                    </p:nvSpPr>
                    <p:spPr bwMode="auto">
                      <a:xfrm>
                        <a:off x="620" y="1378"/>
                        <a:ext cx="30" cy="30"/>
                      </a:xfrm>
                      <a:prstGeom prst="ellipse">
                        <a:avLst/>
                      </a:prstGeom>
                      <a:solidFill>
                        <a:srgbClr val="E6E6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54" name="Oval 379">
                        <a:extLst>
                          <a:ext uri="{FF2B5EF4-FFF2-40B4-BE49-F238E27FC236}">
                            <a16:creationId xmlns:a16="http://schemas.microsoft.com/office/drawing/2014/main" id="{A4BC6F6D-85E1-40C1-B50D-B85D5D39324C}"/>
                          </a:ext>
                        </a:extLst>
                      </p:cNvPr>
                      <p:cNvSpPr>
                        <a:spLocks noChangeArrowheads="1"/>
                      </p:cNvSpPr>
                      <p:nvPr/>
                    </p:nvSpPr>
                    <p:spPr bwMode="auto">
                      <a:xfrm>
                        <a:off x="628" y="1387"/>
                        <a:ext cx="17" cy="17"/>
                      </a:xfrm>
                      <a:prstGeom prst="ellipse">
                        <a:avLst/>
                      </a:prstGeom>
                      <a:solidFill>
                        <a:srgbClr val="A7A7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251" name="Oval 380">
                      <a:extLst>
                        <a:ext uri="{FF2B5EF4-FFF2-40B4-BE49-F238E27FC236}">
                          <a16:creationId xmlns:a16="http://schemas.microsoft.com/office/drawing/2014/main" id="{C7856F9E-C967-49FB-BD12-BBEC7BEE3390}"/>
                        </a:ext>
                      </a:extLst>
                    </p:cNvPr>
                    <p:cNvSpPr>
                      <a:spLocks noChangeArrowheads="1"/>
                    </p:cNvSpPr>
                    <p:nvPr/>
                  </p:nvSpPr>
                  <p:spPr bwMode="auto">
                    <a:xfrm>
                      <a:off x="620" y="1378"/>
                      <a:ext cx="38" cy="39"/>
                    </a:xfrm>
                    <a:prstGeom prst="ellipse">
                      <a:avLst/>
                    </a:prstGeom>
                    <a:noFill/>
                    <a:ln w="63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grpSp>
          <p:grpSp>
            <p:nvGrpSpPr>
              <p:cNvPr id="10149" name="Group 381">
                <a:extLst>
                  <a:ext uri="{FF2B5EF4-FFF2-40B4-BE49-F238E27FC236}">
                    <a16:creationId xmlns:a16="http://schemas.microsoft.com/office/drawing/2014/main" id="{9268C551-EDB3-4997-B0B2-658CC54AFF30}"/>
                  </a:ext>
                </a:extLst>
              </p:cNvPr>
              <p:cNvGrpSpPr>
                <a:grpSpLocks/>
              </p:cNvGrpSpPr>
              <p:nvPr/>
            </p:nvGrpSpPr>
            <p:grpSpPr bwMode="auto">
              <a:xfrm>
                <a:off x="744" y="1318"/>
                <a:ext cx="162" cy="154"/>
                <a:chOff x="744" y="1318"/>
                <a:chExt cx="162" cy="154"/>
              </a:xfrm>
            </p:grpSpPr>
            <p:grpSp>
              <p:nvGrpSpPr>
                <p:cNvPr id="10150" name="Group 382">
                  <a:extLst>
                    <a:ext uri="{FF2B5EF4-FFF2-40B4-BE49-F238E27FC236}">
                      <a16:creationId xmlns:a16="http://schemas.microsoft.com/office/drawing/2014/main" id="{33F00B3C-3F7C-472B-8B7D-A50D3255BA12}"/>
                    </a:ext>
                  </a:extLst>
                </p:cNvPr>
                <p:cNvGrpSpPr>
                  <a:grpSpLocks/>
                </p:cNvGrpSpPr>
                <p:nvPr/>
              </p:nvGrpSpPr>
              <p:grpSpPr bwMode="auto">
                <a:xfrm>
                  <a:off x="744" y="1318"/>
                  <a:ext cx="162" cy="154"/>
                  <a:chOff x="744" y="1318"/>
                  <a:chExt cx="162" cy="154"/>
                </a:xfrm>
              </p:grpSpPr>
              <p:grpSp>
                <p:nvGrpSpPr>
                  <p:cNvPr id="10200" name="Group 383">
                    <a:extLst>
                      <a:ext uri="{FF2B5EF4-FFF2-40B4-BE49-F238E27FC236}">
                        <a16:creationId xmlns:a16="http://schemas.microsoft.com/office/drawing/2014/main" id="{8B613ABD-265E-437D-94A1-734C4B7177C3}"/>
                      </a:ext>
                    </a:extLst>
                  </p:cNvPr>
                  <p:cNvGrpSpPr>
                    <a:grpSpLocks/>
                  </p:cNvGrpSpPr>
                  <p:nvPr/>
                </p:nvGrpSpPr>
                <p:grpSpPr bwMode="auto">
                  <a:xfrm>
                    <a:off x="744" y="1318"/>
                    <a:ext cx="162" cy="154"/>
                    <a:chOff x="744" y="1318"/>
                    <a:chExt cx="162" cy="154"/>
                  </a:xfrm>
                </p:grpSpPr>
                <p:sp>
                  <p:nvSpPr>
                    <p:cNvPr id="10202" name="Oval 384">
                      <a:extLst>
                        <a:ext uri="{FF2B5EF4-FFF2-40B4-BE49-F238E27FC236}">
                          <a16:creationId xmlns:a16="http://schemas.microsoft.com/office/drawing/2014/main" id="{3E068947-ECF4-4953-935B-B26EB7C565EA}"/>
                        </a:ext>
                      </a:extLst>
                    </p:cNvPr>
                    <p:cNvSpPr>
                      <a:spLocks noChangeArrowheads="1"/>
                    </p:cNvSpPr>
                    <p:nvPr/>
                  </p:nvSpPr>
                  <p:spPr bwMode="auto">
                    <a:xfrm>
                      <a:off x="744" y="1318"/>
                      <a:ext cx="162" cy="154"/>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03" name="Oval 385">
                      <a:extLst>
                        <a:ext uri="{FF2B5EF4-FFF2-40B4-BE49-F238E27FC236}">
                          <a16:creationId xmlns:a16="http://schemas.microsoft.com/office/drawing/2014/main" id="{ED94D90D-3024-4A51-B54D-B4A86FF95C5D}"/>
                        </a:ext>
                      </a:extLst>
                    </p:cNvPr>
                    <p:cNvSpPr>
                      <a:spLocks noChangeArrowheads="1"/>
                    </p:cNvSpPr>
                    <p:nvPr/>
                  </p:nvSpPr>
                  <p:spPr bwMode="auto">
                    <a:xfrm>
                      <a:off x="744" y="1318"/>
                      <a:ext cx="153" cy="146"/>
                    </a:xfrm>
                    <a:prstGeom prst="ellipse">
                      <a:avLst/>
                    </a:pr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04" name="Oval 386">
                      <a:extLst>
                        <a:ext uri="{FF2B5EF4-FFF2-40B4-BE49-F238E27FC236}">
                          <a16:creationId xmlns:a16="http://schemas.microsoft.com/office/drawing/2014/main" id="{6A8D1A15-C149-4224-B833-833F140245AB}"/>
                        </a:ext>
                      </a:extLst>
                    </p:cNvPr>
                    <p:cNvSpPr>
                      <a:spLocks noChangeArrowheads="1"/>
                    </p:cNvSpPr>
                    <p:nvPr/>
                  </p:nvSpPr>
                  <p:spPr bwMode="auto">
                    <a:xfrm>
                      <a:off x="752" y="1323"/>
                      <a:ext cx="137" cy="132"/>
                    </a:xfrm>
                    <a:prstGeom prst="ellipse">
                      <a:avLst/>
                    </a:prstGeom>
                    <a:solidFill>
                      <a:srgbClr val="4343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05" name="Oval 387">
                      <a:extLst>
                        <a:ext uri="{FF2B5EF4-FFF2-40B4-BE49-F238E27FC236}">
                          <a16:creationId xmlns:a16="http://schemas.microsoft.com/office/drawing/2014/main" id="{901420C2-7F72-4852-B0AA-5A4A122BA2F8}"/>
                        </a:ext>
                      </a:extLst>
                    </p:cNvPr>
                    <p:cNvSpPr>
                      <a:spLocks noChangeArrowheads="1"/>
                    </p:cNvSpPr>
                    <p:nvPr/>
                  </p:nvSpPr>
                  <p:spPr bwMode="auto">
                    <a:xfrm>
                      <a:off x="756" y="1331"/>
                      <a:ext cx="129" cy="120"/>
                    </a:xfrm>
                    <a:prstGeom prst="ellipse">
                      <a:avLst/>
                    </a:pr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06" name="Oval 388">
                      <a:extLst>
                        <a:ext uri="{FF2B5EF4-FFF2-40B4-BE49-F238E27FC236}">
                          <a16:creationId xmlns:a16="http://schemas.microsoft.com/office/drawing/2014/main" id="{8D0642A7-FAE7-4EFC-B6C3-7BA354537927}"/>
                        </a:ext>
                      </a:extLst>
                    </p:cNvPr>
                    <p:cNvSpPr>
                      <a:spLocks noChangeArrowheads="1"/>
                    </p:cNvSpPr>
                    <p:nvPr/>
                  </p:nvSpPr>
                  <p:spPr bwMode="auto">
                    <a:xfrm>
                      <a:off x="765" y="1336"/>
                      <a:ext cx="111" cy="106"/>
                    </a:xfrm>
                    <a:prstGeom prst="ellipse">
                      <a:avLst/>
                    </a:prstGeom>
                    <a:solidFill>
                      <a:srgbClr val="7D7D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07" name="Oval 389">
                      <a:extLst>
                        <a:ext uri="{FF2B5EF4-FFF2-40B4-BE49-F238E27FC236}">
                          <a16:creationId xmlns:a16="http://schemas.microsoft.com/office/drawing/2014/main" id="{634EE3F1-5F39-490F-A45A-3276101EBEF2}"/>
                        </a:ext>
                      </a:extLst>
                    </p:cNvPr>
                    <p:cNvSpPr>
                      <a:spLocks noChangeArrowheads="1"/>
                    </p:cNvSpPr>
                    <p:nvPr/>
                  </p:nvSpPr>
                  <p:spPr bwMode="auto">
                    <a:xfrm>
                      <a:off x="769" y="1344"/>
                      <a:ext cx="98" cy="94"/>
                    </a:xfrm>
                    <a:prstGeom prst="ellipse">
                      <a:avLst/>
                    </a:pr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08" name="Oval 390">
                      <a:extLst>
                        <a:ext uri="{FF2B5EF4-FFF2-40B4-BE49-F238E27FC236}">
                          <a16:creationId xmlns:a16="http://schemas.microsoft.com/office/drawing/2014/main" id="{6318BFC2-2B04-4223-8999-26C4928F7694}"/>
                        </a:ext>
                      </a:extLst>
                    </p:cNvPr>
                    <p:cNvSpPr>
                      <a:spLocks noChangeArrowheads="1"/>
                    </p:cNvSpPr>
                    <p:nvPr/>
                  </p:nvSpPr>
                  <p:spPr bwMode="auto">
                    <a:xfrm>
                      <a:off x="778" y="1353"/>
                      <a:ext cx="85" cy="81"/>
                    </a:xfrm>
                    <a:prstGeom prst="ellipse">
                      <a:avLst/>
                    </a:prstGeom>
                    <a:solidFill>
                      <a:srgbClr val="B4B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09" name="Oval 391">
                      <a:extLst>
                        <a:ext uri="{FF2B5EF4-FFF2-40B4-BE49-F238E27FC236}">
                          <a16:creationId xmlns:a16="http://schemas.microsoft.com/office/drawing/2014/main" id="{D474CA2C-D56A-46B6-933D-1DFD7BAD3745}"/>
                        </a:ext>
                      </a:extLst>
                    </p:cNvPr>
                    <p:cNvSpPr>
                      <a:spLocks noChangeArrowheads="1"/>
                    </p:cNvSpPr>
                    <p:nvPr/>
                  </p:nvSpPr>
                  <p:spPr bwMode="auto">
                    <a:xfrm>
                      <a:off x="786" y="1357"/>
                      <a:ext cx="73" cy="68"/>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10" name="Oval 392">
                      <a:extLst>
                        <a:ext uri="{FF2B5EF4-FFF2-40B4-BE49-F238E27FC236}">
                          <a16:creationId xmlns:a16="http://schemas.microsoft.com/office/drawing/2014/main" id="{05524E92-9E1E-4165-BF50-B27337325FF5}"/>
                        </a:ext>
                      </a:extLst>
                    </p:cNvPr>
                    <p:cNvSpPr>
                      <a:spLocks noChangeArrowheads="1"/>
                    </p:cNvSpPr>
                    <p:nvPr/>
                  </p:nvSpPr>
                  <p:spPr bwMode="auto">
                    <a:xfrm>
                      <a:off x="791" y="1361"/>
                      <a:ext cx="59" cy="60"/>
                    </a:xfrm>
                    <a:prstGeom prst="ellipse">
                      <a:avLst/>
                    </a:pr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11" name="Oval 393">
                      <a:extLst>
                        <a:ext uri="{FF2B5EF4-FFF2-40B4-BE49-F238E27FC236}">
                          <a16:creationId xmlns:a16="http://schemas.microsoft.com/office/drawing/2014/main" id="{193C1A4D-F479-44A6-99B5-3596236274B6}"/>
                        </a:ext>
                      </a:extLst>
                    </p:cNvPr>
                    <p:cNvSpPr>
                      <a:spLocks noChangeArrowheads="1"/>
                    </p:cNvSpPr>
                    <p:nvPr/>
                  </p:nvSpPr>
                  <p:spPr bwMode="auto">
                    <a:xfrm>
                      <a:off x="799" y="1370"/>
                      <a:ext cx="47" cy="42"/>
                    </a:xfrm>
                    <a:prstGeom prst="ellipse">
                      <a:avLst/>
                    </a:pr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12" name="Oval 394">
                      <a:extLst>
                        <a:ext uri="{FF2B5EF4-FFF2-40B4-BE49-F238E27FC236}">
                          <a16:creationId xmlns:a16="http://schemas.microsoft.com/office/drawing/2014/main" id="{5629D5FD-6323-4F04-94B6-F2679F2729ED}"/>
                        </a:ext>
                      </a:extLst>
                    </p:cNvPr>
                    <p:cNvSpPr>
                      <a:spLocks noChangeArrowheads="1"/>
                    </p:cNvSpPr>
                    <p:nvPr/>
                  </p:nvSpPr>
                  <p:spPr bwMode="auto">
                    <a:xfrm>
                      <a:off x="803" y="1374"/>
                      <a:ext cx="35" cy="34"/>
                    </a:xfrm>
                    <a:prstGeom prst="ellipse">
                      <a:avLst/>
                    </a:pr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213" name="Oval 395">
                      <a:extLst>
                        <a:ext uri="{FF2B5EF4-FFF2-40B4-BE49-F238E27FC236}">
                          <a16:creationId xmlns:a16="http://schemas.microsoft.com/office/drawing/2014/main" id="{29F4A27E-A40D-498B-B112-D85C9B116AB1}"/>
                        </a:ext>
                      </a:extLst>
                    </p:cNvPr>
                    <p:cNvSpPr>
                      <a:spLocks noChangeArrowheads="1"/>
                    </p:cNvSpPr>
                    <p:nvPr/>
                  </p:nvSpPr>
                  <p:spPr bwMode="auto">
                    <a:xfrm>
                      <a:off x="812" y="1383"/>
                      <a:ext cx="17" cy="17"/>
                    </a:xfrm>
                    <a:prstGeom prst="ellipse">
                      <a:avLst/>
                    </a:pr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201" name="Oval 396">
                    <a:extLst>
                      <a:ext uri="{FF2B5EF4-FFF2-40B4-BE49-F238E27FC236}">
                        <a16:creationId xmlns:a16="http://schemas.microsoft.com/office/drawing/2014/main" id="{46753143-9272-4C92-B3D6-3457F92EB1BC}"/>
                      </a:ext>
                    </a:extLst>
                  </p:cNvPr>
                  <p:cNvSpPr>
                    <a:spLocks noChangeArrowheads="1"/>
                  </p:cNvSpPr>
                  <p:nvPr/>
                </p:nvSpPr>
                <p:spPr bwMode="auto">
                  <a:xfrm>
                    <a:off x="744" y="1318"/>
                    <a:ext cx="162" cy="154"/>
                  </a:xfrm>
                  <a:prstGeom prst="ellipse">
                    <a:avLst/>
                  </a:prstGeom>
                  <a:noFill/>
                  <a:ln w="63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151" name="Freeform 397">
                  <a:extLst>
                    <a:ext uri="{FF2B5EF4-FFF2-40B4-BE49-F238E27FC236}">
                      <a16:creationId xmlns:a16="http://schemas.microsoft.com/office/drawing/2014/main" id="{0497AEBD-E5B4-4AE7-AE28-00C64C95AA71}"/>
                    </a:ext>
                  </a:extLst>
                </p:cNvPr>
                <p:cNvSpPr>
                  <a:spLocks/>
                </p:cNvSpPr>
                <p:nvPr/>
              </p:nvSpPr>
              <p:spPr bwMode="auto">
                <a:xfrm>
                  <a:off x="816" y="1318"/>
                  <a:ext cx="13" cy="9"/>
                </a:xfrm>
                <a:custGeom>
                  <a:avLst/>
                  <a:gdLst>
                    <a:gd name="T0" fmla="*/ 0 w 13"/>
                    <a:gd name="T1" fmla="*/ 0 h 9"/>
                    <a:gd name="T2" fmla="*/ 4 w 13"/>
                    <a:gd name="T3" fmla="*/ 9 h 9"/>
                    <a:gd name="T4" fmla="*/ 9 w 13"/>
                    <a:gd name="T5" fmla="*/ 9 h 9"/>
                    <a:gd name="T6" fmla="*/ 13 w 13"/>
                    <a:gd name="T7" fmla="*/ 0 h 9"/>
                    <a:gd name="T8" fmla="*/ 0 w 13"/>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9">
                      <a:moveTo>
                        <a:pt x="0" y="0"/>
                      </a:moveTo>
                      <a:lnTo>
                        <a:pt x="4" y="9"/>
                      </a:lnTo>
                      <a:lnTo>
                        <a:pt x="9" y="9"/>
                      </a:lnTo>
                      <a:lnTo>
                        <a:pt x="13" y="0"/>
                      </a:lnTo>
                      <a:lnTo>
                        <a:pt x="0" y="0"/>
                      </a:lnTo>
                      <a:close/>
                    </a:path>
                  </a:pathLst>
                </a:custGeom>
                <a:solidFill>
                  <a:srgbClr val="808080"/>
                </a:solidFill>
                <a:ln w="6350">
                  <a:solidFill>
                    <a:srgbClr val="000000"/>
                  </a:solidFill>
                  <a:prstDash val="solid"/>
                  <a:round/>
                  <a:headEnd/>
                  <a:tailEnd/>
                </a:ln>
              </p:spPr>
              <p:txBody>
                <a:bodyPr/>
                <a:lstStyle/>
                <a:p>
                  <a:endParaRPr lang="es-CL"/>
                </a:p>
              </p:txBody>
            </p:sp>
            <p:sp>
              <p:nvSpPr>
                <p:cNvPr id="10152" name="Freeform 398">
                  <a:extLst>
                    <a:ext uri="{FF2B5EF4-FFF2-40B4-BE49-F238E27FC236}">
                      <a16:creationId xmlns:a16="http://schemas.microsoft.com/office/drawing/2014/main" id="{E0128499-A196-4B79-9EA0-1566FF42C677}"/>
                    </a:ext>
                  </a:extLst>
                </p:cNvPr>
                <p:cNvSpPr>
                  <a:spLocks/>
                </p:cNvSpPr>
                <p:nvPr/>
              </p:nvSpPr>
              <p:spPr bwMode="auto">
                <a:xfrm>
                  <a:off x="816" y="1459"/>
                  <a:ext cx="13" cy="9"/>
                </a:xfrm>
                <a:custGeom>
                  <a:avLst/>
                  <a:gdLst>
                    <a:gd name="T0" fmla="*/ 0 w 13"/>
                    <a:gd name="T1" fmla="*/ 9 h 9"/>
                    <a:gd name="T2" fmla="*/ 4 w 13"/>
                    <a:gd name="T3" fmla="*/ 0 h 9"/>
                    <a:gd name="T4" fmla="*/ 9 w 13"/>
                    <a:gd name="T5" fmla="*/ 0 h 9"/>
                    <a:gd name="T6" fmla="*/ 13 w 13"/>
                    <a:gd name="T7" fmla="*/ 9 h 9"/>
                    <a:gd name="T8" fmla="*/ 0 w 13"/>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9">
                      <a:moveTo>
                        <a:pt x="0" y="9"/>
                      </a:moveTo>
                      <a:lnTo>
                        <a:pt x="4" y="0"/>
                      </a:lnTo>
                      <a:lnTo>
                        <a:pt x="9" y="0"/>
                      </a:lnTo>
                      <a:lnTo>
                        <a:pt x="13" y="9"/>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153" name="Freeform 399">
                  <a:extLst>
                    <a:ext uri="{FF2B5EF4-FFF2-40B4-BE49-F238E27FC236}">
                      <a16:creationId xmlns:a16="http://schemas.microsoft.com/office/drawing/2014/main" id="{ED0F1876-2525-4F9E-8F52-840EE74B9827}"/>
                    </a:ext>
                  </a:extLst>
                </p:cNvPr>
                <p:cNvSpPr>
                  <a:spLocks/>
                </p:cNvSpPr>
                <p:nvPr/>
              </p:nvSpPr>
              <p:spPr bwMode="auto">
                <a:xfrm>
                  <a:off x="744" y="1391"/>
                  <a:ext cx="8" cy="9"/>
                </a:xfrm>
                <a:custGeom>
                  <a:avLst/>
                  <a:gdLst>
                    <a:gd name="T0" fmla="*/ 0 w 8"/>
                    <a:gd name="T1" fmla="*/ 9 h 9"/>
                    <a:gd name="T2" fmla="*/ 8 w 8"/>
                    <a:gd name="T3" fmla="*/ 4 h 9"/>
                    <a:gd name="T4" fmla="*/ 8 w 8"/>
                    <a:gd name="T5" fmla="*/ 0 h 9"/>
                    <a:gd name="T6" fmla="*/ 0 w 8"/>
                    <a:gd name="T7" fmla="*/ 0 h 9"/>
                    <a:gd name="T8" fmla="*/ 0 w 8"/>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0" y="9"/>
                      </a:moveTo>
                      <a:lnTo>
                        <a:pt x="8" y="4"/>
                      </a:lnTo>
                      <a:lnTo>
                        <a:pt x="8" y="0"/>
                      </a:lnTo>
                      <a:lnTo>
                        <a:pt x="0" y="0"/>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154" name="Freeform 400">
                  <a:extLst>
                    <a:ext uri="{FF2B5EF4-FFF2-40B4-BE49-F238E27FC236}">
                      <a16:creationId xmlns:a16="http://schemas.microsoft.com/office/drawing/2014/main" id="{0874EE09-A974-4130-BC0C-1E437065934F}"/>
                    </a:ext>
                  </a:extLst>
                </p:cNvPr>
                <p:cNvSpPr>
                  <a:spLocks/>
                </p:cNvSpPr>
                <p:nvPr/>
              </p:nvSpPr>
              <p:spPr bwMode="auto">
                <a:xfrm>
                  <a:off x="893" y="1391"/>
                  <a:ext cx="9" cy="9"/>
                </a:xfrm>
                <a:custGeom>
                  <a:avLst/>
                  <a:gdLst>
                    <a:gd name="T0" fmla="*/ 9 w 9"/>
                    <a:gd name="T1" fmla="*/ 9 h 9"/>
                    <a:gd name="T2" fmla="*/ 0 w 9"/>
                    <a:gd name="T3" fmla="*/ 4 h 9"/>
                    <a:gd name="T4" fmla="*/ 0 w 9"/>
                    <a:gd name="T5" fmla="*/ 0 h 9"/>
                    <a:gd name="T6" fmla="*/ 9 w 9"/>
                    <a:gd name="T7" fmla="*/ 0 h 9"/>
                    <a:gd name="T8" fmla="*/ 9 w 9"/>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9" y="9"/>
                      </a:moveTo>
                      <a:lnTo>
                        <a:pt x="0" y="4"/>
                      </a:lnTo>
                      <a:lnTo>
                        <a:pt x="0" y="0"/>
                      </a:lnTo>
                      <a:lnTo>
                        <a:pt x="9" y="0"/>
                      </a:lnTo>
                      <a:lnTo>
                        <a:pt x="9" y="9"/>
                      </a:lnTo>
                      <a:close/>
                    </a:path>
                  </a:pathLst>
                </a:custGeom>
                <a:solidFill>
                  <a:srgbClr val="808080"/>
                </a:solidFill>
                <a:ln w="6350">
                  <a:solidFill>
                    <a:srgbClr val="000000"/>
                  </a:solidFill>
                  <a:prstDash val="solid"/>
                  <a:round/>
                  <a:headEnd/>
                  <a:tailEnd/>
                </a:ln>
              </p:spPr>
              <p:txBody>
                <a:bodyPr/>
                <a:lstStyle/>
                <a:p>
                  <a:endParaRPr lang="es-CL"/>
                </a:p>
              </p:txBody>
            </p:sp>
            <p:sp>
              <p:nvSpPr>
                <p:cNvPr id="10155" name="Freeform 401">
                  <a:extLst>
                    <a:ext uri="{FF2B5EF4-FFF2-40B4-BE49-F238E27FC236}">
                      <a16:creationId xmlns:a16="http://schemas.microsoft.com/office/drawing/2014/main" id="{4D12EE8D-33AD-4248-871D-BF3F536114B8}"/>
                    </a:ext>
                  </a:extLst>
                </p:cNvPr>
                <p:cNvSpPr>
                  <a:spLocks/>
                </p:cNvSpPr>
                <p:nvPr/>
              </p:nvSpPr>
              <p:spPr bwMode="auto">
                <a:xfrm>
                  <a:off x="872" y="1340"/>
                  <a:ext cx="8" cy="8"/>
                </a:xfrm>
                <a:custGeom>
                  <a:avLst/>
                  <a:gdLst>
                    <a:gd name="T0" fmla="*/ 4 w 8"/>
                    <a:gd name="T1" fmla="*/ 0 h 8"/>
                    <a:gd name="T2" fmla="*/ 0 w 8"/>
                    <a:gd name="T3" fmla="*/ 4 h 8"/>
                    <a:gd name="T4" fmla="*/ 4 w 8"/>
                    <a:gd name="T5" fmla="*/ 8 h 8"/>
                    <a:gd name="T6" fmla="*/ 8 w 8"/>
                    <a:gd name="T7" fmla="*/ 4 h 8"/>
                    <a:gd name="T8" fmla="*/ 4 w 8"/>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8">
                      <a:moveTo>
                        <a:pt x="4" y="0"/>
                      </a:moveTo>
                      <a:lnTo>
                        <a:pt x="0" y="4"/>
                      </a:lnTo>
                      <a:lnTo>
                        <a:pt x="4" y="8"/>
                      </a:lnTo>
                      <a:lnTo>
                        <a:pt x="8" y="4"/>
                      </a:lnTo>
                      <a:lnTo>
                        <a:pt x="4" y="0"/>
                      </a:lnTo>
                      <a:close/>
                    </a:path>
                  </a:pathLst>
                </a:custGeom>
                <a:solidFill>
                  <a:srgbClr val="808080"/>
                </a:solidFill>
                <a:ln w="6350">
                  <a:solidFill>
                    <a:srgbClr val="000000"/>
                  </a:solidFill>
                  <a:prstDash val="solid"/>
                  <a:round/>
                  <a:headEnd/>
                  <a:tailEnd/>
                </a:ln>
              </p:spPr>
              <p:txBody>
                <a:bodyPr/>
                <a:lstStyle/>
                <a:p>
                  <a:endParaRPr lang="es-CL"/>
                </a:p>
              </p:txBody>
            </p:sp>
            <p:sp>
              <p:nvSpPr>
                <p:cNvPr id="10156" name="Freeform 402">
                  <a:extLst>
                    <a:ext uri="{FF2B5EF4-FFF2-40B4-BE49-F238E27FC236}">
                      <a16:creationId xmlns:a16="http://schemas.microsoft.com/office/drawing/2014/main" id="{F023C162-53DE-4BBB-97CD-95206EBD5FAE}"/>
                    </a:ext>
                  </a:extLst>
                </p:cNvPr>
                <p:cNvSpPr>
                  <a:spLocks/>
                </p:cNvSpPr>
                <p:nvPr/>
              </p:nvSpPr>
              <p:spPr bwMode="auto">
                <a:xfrm>
                  <a:off x="765" y="1438"/>
                  <a:ext cx="8" cy="9"/>
                </a:xfrm>
                <a:custGeom>
                  <a:avLst/>
                  <a:gdLst>
                    <a:gd name="T0" fmla="*/ 0 w 8"/>
                    <a:gd name="T1" fmla="*/ 4 h 9"/>
                    <a:gd name="T2" fmla="*/ 4 w 8"/>
                    <a:gd name="T3" fmla="*/ 0 h 9"/>
                    <a:gd name="T4" fmla="*/ 8 w 8"/>
                    <a:gd name="T5" fmla="*/ 4 h 9"/>
                    <a:gd name="T6" fmla="*/ 4 w 8"/>
                    <a:gd name="T7" fmla="*/ 9 h 9"/>
                    <a:gd name="T8" fmla="*/ 0 w 8"/>
                    <a:gd name="T9" fmla="*/ 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0" y="4"/>
                      </a:moveTo>
                      <a:lnTo>
                        <a:pt x="4" y="0"/>
                      </a:lnTo>
                      <a:lnTo>
                        <a:pt x="8" y="4"/>
                      </a:lnTo>
                      <a:lnTo>
                        <a:pt x="4" y="9"/>
                      </a:lnTo>
                      <a:lnTo>
                        <a:pt x="0" y="4"/>
                      </a:lnTo>
                      <a:close/>
                    </a:path>
                  </a:pathLst>
                </a:custGeom>
                <a:solidFill>
                  <a:srgbClr val="808080"/>
                </a:solidFill>
                <a:ln w="6350">
                  <a:solidFill>
                    <a:srgbClr val="000000"/>
                  </a:solidFill>
                  <a:prstDash val="solid"/>
                  <a:round/>
                  <a:headEnd/>
                  <a:tailEnd/>
                </a:ln>
              </p:spPr>
              <p:txBody>
                <a:bodyPr/>
                <a:lstStyle/>
                <a:p>
                  <a:endParaRPr lang="es-CL"/>
                </a:p>
              </p:txBody>
            </p:sp>
            <p:sp>
              <p:nvSpPr>
                <p:cNvPr id="10157" name="Freeform 403">
                  <a:extLst>
                    <a:ext uri="{FF2B5EF4-FFF2-40B4-BE49-F238E27FC236}">
                      <a16:creationId xmlns:a16="http://schemas.microsoft.com/office/drawing/2014/main" id="{9678CA6F-151A-477F-8317-3D0EAABBFB8F}"/>
                    </a:ext>
                  </a:extLst>
                </p:cNvPr>
                <p:cNvSpPr>
                  <a:spLocks/>
                </p:cNvSpPr>
                <p:nvPr/>
              </p:nvSpPr>
              <p:spPr bwMode="auto">
                <a:xfrm>
                  <a:off x="765" y="1340"/>
                  <a:ext cx="8" cy="8"/>
                </a:xfrm>
                <a:custGeom>
                  <a:avLst/>
                  <a:gdLst>
                    <a:gd name="T0" fmla="*/ 0 w 8"/>
                    <a:gd name="T1" fmla="*/ 4 h 8"/>
                    <a:gd name="T2" fmla="*/ 4 w 8"/>
                    <a:gd name="T3" fmla="*/ 8 h 8"/>
                    <a:gd name="T4" fmla="*/ 8 w 8"/>
                    <a:gd name="T5" fmla="*/ 4 h 8"/>
                    <a:gd name="T6" fmla="*/ 4 w 8"/>
                    <a:gd name="T7" fmla="*/ 0 h 8"/>
                    <a:gd name="T8" fmla="*/ 0 w 8"/>
                    <a:gd name="T9" fmla="*/ 4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8">
                      <a:moveTo>
                        <a:pt x="0" y="4"/>
                      </a:moveTo>
                      <a:lnTo>
                        <a:pt x="4" y="8"/>
                      </a:lnTo>
                      <a:lnTo>
                        <a:pt x="8" y="4"/>
                      </a:lnTo>
                      <a:lnTo>
                        <a:pt x="4" y="0"/>
                      </a:lnTo>
                      <a:lnTo>
                        <a:pt x="0" y="4"/>
                      </a:lnTo>
                      <a:close/>
                    </a:path>
                  </a:pathLst>
                </a:custGeom>
                <a:solidFill>
                  <a:srgbClr val="808080"/>
                </a:solidFill>
                <a:ln w="6350">
                  <a:solidFill>
                    <a:srgbClr val="000000"/>
                  </a:solidFill>
                  <a:prstDash val="solid"/>
                  <a:round/>
                  <a:headEnd/>
                  <a:tailEnd/>
                </a:ln>
              </p:spPr>
              <p:txBody>
                <a:bodyPr/>
                <a:lstStyle/>
                <a:p>
                  <a:endParaRPr lang="es-CL"/>
                </a:p>
              </p:txBody>
            </p:sp>
            <p:sp>
              <p:nvSpPr>
                <p:cNvPr id="10158" name="Freeform 404">
                  <a:extLst>
                    <a:ext uri="{FF2B5EF4-FFF2-40B4-BE49-F238E27FC236}">
                      <a16:creationId xmlns:a16="http://schemas.microsoft.com/office/drawing/2014/main" id="{4209E0A0-A613-4E69-A80B-62D36FD8DC10}"/>
                    </a:ext>
                  </a:extLst>
                </p:cNvPr>
                <p:cNvSpPr>
                  <a:spLocks/>
                </p:cNvSpPr>
                <p:nvPr/>
              </p:nvSpPr>
              <p:spPr bwMode="auto">
                <a:xfrm>
                  <a:off x="867" y="1438"/>
                  <a:ext cx="13" cy="13"/>
                </a:xfrm>
                <a:custGeom>
                  <a:avLst/>
                  <a:gdLst>
                    <a:gd name="T0" fmla="*/ 5 w 13"/>
                    <a:gd name="T1" fmla="*/ 13 h 13"/>
                    <a:gd name="T2" fmla="*/ 0 w 13"/>
                    <a:gd name="T3" fmla="*/ 4 h 13"/>
                    <a:gd name="T4" fmla="*/ 0 w 13"/>
                    <a:gd name="T5" fmla="*/ 0 h 13"/>
                    <a:gd name="T6" fmla="*/ 13 w 13"/>
                    <a:gd name="T7" fmla="*/ 9 h 13"/>
                    <a:gd name="T8" fmla="*/ 5 w 13"/>
                    <a:gd name="T9" fmla="*/ 13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5" y="13"/>
                      </a:moveTo>
                      <a:lnTo>
                        <a:pt x="0" y="4"/>
                      </a:lnTo>
                      <a:lnTo>
                        <a:pt x="0" y="0"/>
                      </a:lnTo>
                      <a:lnTo>
                        <a:pt x="13" y="9"/>
                      </a:lnTo>
                      <a:lnTo>
                        <a:pt x="5" y="13"/>
                      </a:lnTo>
                      <a:close/>
                    </a:path>
                  </a:pathLst>
                </a:custGeom>
                <a:solidFill>
                  <a:srgbClr val="808080"/>
                </a:solidFill>
                <a:ln w="6350">
                  <a:solidFill>
                    <a:srgbClr val="000000"/>
                  </a:solidFill>
                  <a:prstDash val="solid"/>
                  <a:round/>
                  <a:headEnd/>
                  <a:tailEnd/>
                </a:ln>
              </p:spPr>
              <p:txBody>
                <a:bodyPr/>
                <a:lstStyle/>
                <a:p>
                  <a:endParaRPr lang="es-CL"/>
                </a:p>
              </p:txBody>
            </p:sp>
            <p:sp>
              <p:nvSpPr>
                <p:cNvPr id="10159" name="Freeform 405">
                  <a:extLst>
                    <a:ext uri="{FF2B5EF4-FFF2-40B4-BE49-F238E27FC236}">
                      <a16:creationId xmlns:a16="http://schemas.microsoft.com/office/drawing/2014/main" id="{597ACB73-5F6B-41C6-A34D-55A18164535A}"/>
                    </a:ext>
                  </a:extLst>
                </p:cNvPr>
                <p:cNvSpPr>
                  <a:spLocks/>
                </p:cNvSpPr>
                <p:nvPr/>
              </p:nvSpPr>
              <p:spPr bwMode="auto">
                <a:xfrm>
                  <a:off x="850" y="1327"/>
                  <a:ext cx="9" cy="9"/>
                </a:xfrm>
                <a:custGeom>
                  <a:avLst/>
                  <a:gdLst>
                    <a:gd name="T0" fmla="*/ 5 w 9"/>
                    <a:gd name="T1" fmla="*/ 0 h 9"/>
                    <a:gd name="T2" fmla="*/ 0 w 9"/>
                    <a:gd name="T3" fmla="*/ 9 h 9"/>
                    <a:gd name="T4" fmla="*/ 5 w 9"/>
                    <a:gd name="T5" fmla="*/ 9 h 9"/>
                    <a:gd name="T6" fmla="*/ 9 w 9"/>
                    <a:gd name="T7" fmla="*/ 4 h 9"/>
                    <a:gd name="T8" fmla="*/ 5 w 9"/>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5" y="0"/>
                      </a:moveTo>
                      <a:lnTo>
                        <a:pt x="0" y="9"/>
                      </a:lnTo>
                      <a:lnTo>
                        <a:pt x="5" y="9"/>
                      </a:lnTo>
                      <a:lnTo>
                        <a:pt x="9" y="4"/>
                      </a:lnTo>
                      <a:lnTo>
                        <a:pt x="5" y="0"/>
                      </a:lnTo>
                      <a:close/>
                    </a:path>
                  </a:pathLst>
                </a:custGeom>
                <a:solidFill>
                  <a:srgbClr val="808080"/>
                </a:solidFill>
                <a:ln w="6350">
                  <a:solidFill>
                    <a:srgbClr val="000000"/>
                  </a:solidFill>
                  <a:prstDash val="solid"/>
                  <a:round/>
                  <a:headEnd/>
                  <a:tailEnd/>
                </a:ln>
              </p:spPr>
              <p:txBody>
                <a:bodyPr/>
                <a:lstStyle/>
                <a:p>
                  <a:endParaRPr lang="es-CL"/>
                </a:p>
              </p:txBody>
            </p:sp>
            <p:sp>
              <p:nvSpPr>
                <p:cNvPr id="10160" name="Freeform 406">
                  <a:extLst>
                    <a:ext uri="{FF2B5EF4-FFF2-40B4-BE49-F238E27FC236}">
                      <a16:creationId xmlns:a16="http://schemas.microsoft.com/office/drawing/2014/main" id="{B7D0F7B3-6D9E-48AD-8E9D-678CCB3C9281}"/>
                    </a:ext>
                  </a:extLst>
                </p:cNvPr>
                <p:cNvSpPr>
                  <a:spLocks/>
                </p:cNvSpPr>
                <p:nvPr/>
              </p:nvSpPr>
              <p:spPr bwMode="auto">
                <a:xfrm>
                  <a:off x="786" y="1451"/>
                  <a:ext cx="9" cy="8"/>
                </a:xfrm>
                <a:custGeom>
                  <a:avLst/>
                  <a:gdLst>
                    <a:gd name="T0" fmla="*/ 0 w 9"/>
                    <a:gd name="T1" fmla="*/ 4 h 8"/>
                    <a:gd name="T2" fmla="*/ 5 w 9"/>
                    <a:gd name="T3" fmla="*/ 0 h 8"/>
                    <a:gd name="T4" fmla="*/ 9 w 9"/>
                    <a:gd name="T5" fmla="*/ 0 h 8"/>
                    <a:gd name="T6" fmla="*/ 5 w 9"/>
                    <a:gd name="T7" fmla="*/ 8 h 8"/>
                    <a:gd name="T8" fmla="*/ 0 w 9"/>
                    <a:gd name="T9" fmla="*/ 4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0" y="4"/>
                      </a:moveTo>
                      <a:lnTo>
                        <a:pt x="5" y="0"/>
                      </a:lnTo>
                      <a:lnTo>
                        <a:pt x="9" y="0"/>
                      </a:lnTo>
                      <a:lnTo>
                        <a:pt x="5" y="8"/>
                      </a:lnTo>
                      <a:lnTo>
                        <a:pt x="0" y="4"/>
                      </a:lnTo>
                      <a:close/>
                    </a:path>
                  </a:pathLst>
                </a:custGeom>
                <a:solidFill>
                  <a:srgbClr val="808080"/>
                </a:solidFill>
                <a:ln w="6350">
                  <a:solidFill>
                    <a:srgbClr val="000000"/>
                  </a:solidFill>
                  <a:prstDash val="solid"/>
                  <a:round/>
                  <a:headEnd/>
                  <a:tailEnd/>
                </a:ln>
              </p:spPr>
              <p:txBody>
                <a:bodyPr/>
                <a:lstStyle/>
                <a:p>
                  <a:endParaRPr lang="es-CL"/>
                </a:p>
              </p:txBody>
            </p:sp>
            <p:sp>
              <p:nvSpPr>
                <p:cNvPr id="10161" name="Freeform 407">
                  <a:extLst>
                    <a:ext uri="{FF2B5EF4-FFF2-40B4-BE49-F238E27FC236}">
                      <a16:creationId xmlns:a16="http://schemas.microsoft.com/office/drawing/2014/main" id="{ED155982-56C4-43F3-AE19-182C195FE9E6}"/>
                    </a:ext>
                  </a:extLst>
                </p:cNvPr>
                <p:cNvSpPr>
                  <a:spLocks/>
                </p:cNvSpPr>
                <p:nvPr/>
              </p:nvSpPr>
              <p:spPr bwMode="auto">
                <a:xfrm>
                  <a:off x="748" y="1357"/>
                  <a:ext cx="13" cy="13"/>
                </a:xfrm>
                <a:custGeom>
                  <a:avLst/>
                  <a:gdLst>
                    <a:gd name="T0" fmla="*/ 0 w 13"/>
                    <a:gd name="T1" fmla="*/ 8 h 13"/>
                    <a:gd name="T2" fmla="*/ 13 w 13"/>
                    <a:gd name="T3" fmla="*/ 13 h 13"/>
                    <a:gd name="T4" fmla="*/ 13 w 13"/>
                    <a:gd name="T5" fmla="*/ 8 h 13"/>
                    <a:gd name="T6" fmla="*/ 4 w 13"/>
                    <a:gd name="T7" fmla="*/ 0 h 13"/>
                    <a:gd name="T8" fmla="*/ 0 w 13"/>
                    <a:gd name="T9" fmla="*/ 8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8"/>
                      </a:moveTo>
                      <a:lnTo>
                        <a:pt x="13" y="13"/>
                      </a:lnTo>
                      <a:lnTo>
                        <a:pt x="13" y="8"/>
                      </a:lnTo>
                      <a:lnTo>
                        <a:pt x="4" y="0"/>
                      </a:lnTo>
                      <a:lnTo>
                        <a:pt x="0" y="8"/>
                      </a:lnTo>
                      <a:close/>
                    </a:path>
                  </a:pathLst>
                </a:custGeom>
                <a:solidFill>
                  <a:srgbClr val="808080"/>
                </a:solidFill>
                <a:ln w="6350">
                  <a:solidFill>
                    <a:srgbClr val="000000"/>
                  </a:solidFill>
                  <a:prstDash val="solid"/>
                  <a:round/>
                  <a:headEnd/>
                  <a:tailEnd/>
                </a:ln>
              </p:spPr>
              <p:txBody>
                <a:bodyPr/>
                <a:lstStyle/>
                <a:p>
                  <a:endParaRPr lang="es-CL"/>
                </a:p>
              </p:txBody>
            </p:sp>
            <p:sp>
              <p:nvSpPr>
                <p:cNvPr id="10162" name="Freeform 408">
                  <a:extLst>
                    <a:ext uri="{FF2B5EF4-FFF2-40B4-BE49-F238E27FC236}">
                      <a16:creationId xmlns:a16="http://schemas.microsoft.com/office/drawing/2014/main" id="{C5F01F09-9AB3-4CBB-A8B0-3E0A1C77BD44}"/>
                    </a:ext>
                  </a:extLst>
                </p:cNvPr>
                <p:cNvSpPr>
                  <a:spLocks/>
                </p:cNvSpPr>
                <p:nvPr/>
              </p:nvSpPr>
              <p:spPr bwMode="auto">
                <a:xfrm>
                  <a:off x="885" y="1421"/>
                  <a:ext cx="8" cy="9"/>
                </a:xfrm>
                <a:custGeom>
                  <a:avLst/>
                  <a:gdLst>
                    <a:gd name="T0" fmla="*/ 4 w 8"/>
                    <a:gd name="T1" fmla="*/ 9 h 9"/>
                    <a:gd name="T2" fmla="*/ 0 w 8"/>
                    <a:gd name="T3" fmla="*/ 4 h 9"/>
                    <a:gd name="T4" fmla="*/ 0 w 8"/>
                    <a:gd name="T5" fmla="*/ 0 h 9"/>
                    <a:gd name="T6" fmla="*/ 8 w 8"/>
                    <a:gd name="T7" fmla="*/ 4 h 9"/>
                    <a:gd name="T8" fmla="*/ 4 w 8"/>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4" y="9"/>
                      </a:moveTo>
                      <a:lnTo>
                        <a:pt x="0" y="4"/>
                      </a:lnTo>
                      <a:lnTo>
                        <a:pt x="0" y="0"/>
                      </a:lnTo>
                      <a:lnTo>
                        <a:pt x="8" y="4"/>
                      </a:lnTo>
                      <a:lnTo>
                        <a:pt x="4" y="9"/>
                      </a:lnTo>
                      <a:close/>
                    </a:path>
                  </a:pathLst>
                </a:custGeom>
                <a:solidFill>
                  <a:srgbClr val="808080"/>
                </a:solidFill>
                <a:ln w="6350">
                  <a:solidFill>
                    <a:srgbClr val="000000"/>
                  </a:solidFill>
                  <a:prstDash val="solid"/>
                  <a:round/>
                  <a:headEnd/>
                  <a:tailEnd/>
                </a:ln>
              </p:spPr>
              <p:txBody>
                <a:bodyPr/>
                <a:lstStyle/>
                <a:p>
                  <a:endParaRPr lang="es-CL"/>
                </a:p>
              </p:txBody>
            </p:sp>
            <p:sp>
              <p:nvSpPr>
                <p:cNvPr id="10163" name="Freeform 409">
                  <a:extLst>
                    <a:ext uri="{FF2B5EF4-FFF2-40B4-BE49-F238E27FC236}">
                      <a16:creationId xmlns:a16="http://schemas.microsoft.com/office/drawing/2014/main" id="{56F5E6EB-F9A3-4E2B-B0A0-0AFCFEC7DA7B}"/>
                    </a:ext>
                  </a:extLst>
                </p:cNvPr>
                <p:cNvSpPr>
                  <a:spLocks/>
                </p:cNvSpPr>
                <p:nvPr/>
              </p:nvSpPr>
              <p:spPr bwMode="auto">
                <a:xfrm>
                  <a:off x="782" y="1323"/>
                  <a:ext cx="13" cy="13"/>
                </a:xfrm>
                <a:custGeom>
                  <a:avLst/>
                  <a:gdLst>
                    <a:gd name="T0" fmla="*/ 0 w 13"/>
                    <a:gd name="T1" fmla="*/ 4 h 13"/>
                    <a:gd name="T2" fmla="*/ 9 w 13"/>
                    <a:gd name="T3" fmla="*/ 13 h 13"/>
                    <a:gd name="T4" fmla="*/ 13 w 13"/>
                    <a:gd name="T5" fmla="*/ 13 h 13"/>
                    <a:gd name="T6" fmla="*/ 9 w 13"/>
                    <a:gd name="T7" fmla="*/ 0 h 13"/>
                    <a:gd name="T8" fmla="*/ 0 w 13"/>
                    <a:gd name="T9" fmla="*/ 4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4"/>
                      </a:moveTo>
                      <a:lnTo>
                        <a:pt x="9" y="13"/>
                      </a:lnTo>
                      <a:lnTo>
                        <a:pt x="13" y="13"/>
                      </a:lnTo>
                      <a:lnTo>
                        <a:pt x="9" y="0"/>
                      </a:lnTo>
                      <a:lnTo>
                        <a:pt x="0" y="4"/>
                      </a:lnTo>
                      <a:close/>
                    </a:path>
                  </a:pathLst>
                </a:custGeom>
                <a:solidFill>
                  <a:srgbClr val="808080"/>
                </a:solidFill>
                <a:ln w="6350">
                  <a:solidFill>
                    <a:srgbClr val="000000"/>
                  </a:solidFill>
                  <a:prstDash val="solid"/>
                  <a:round/>
                  <a:headEnd/>
                  <a:tailEnd/>
                </a:ln>
              </p:spPr>
              <p:txBody>
                <a:bodyPr/>
                <a:lstStyle/>
                <a:p>
                  <a:endParaRPr lang="es-CL"/>
                </a:p>
              </p:txBody>
            </p:sp>
            <p:sp>
              <p:nvSpPr>
                <p:cNvPr id="10164" name="Freeform 410">
                  <a:extLst>
                    <a:ext uri="{FF2B5EF4-FFF2-40B4-BE49-F238E27FC236}">
                      <a16:creationId xmlns:a16="http://schemas.microsoft.com/office/drawing/2014/main" id="{D3EFC6D3-D300-4B75-BB1E-0817FEE65FE0}"/>
                    </a:ext>
                  </a:extLst>
                </p:cNvPr>
                <p:cNvSpPr>
                  <a:spLocks/>
                </p:cNvSpPr>
                <p:nvPr/>
              </p:nvSpPr>
              <p:spPr bwMode="auto">
                <a:xfrm>
                  <a:off x="850" y="1451"/>
                  <a:ext cx="9" cy="8"/>
                </a:xfrm>
                <a:custGeom>
                  <a:avLst/>
                  <a:gdLst>
                    <a:gd name="T0" fmla="*/ 5 w 9"/>
                    <a:gd name="T1" fmla="*/ 8 h 8"/>
                    <a:gd name="T2" fmla="*/ 0 w 9"/>
                    <a:gd name="T3" fmla="*/ 0 h 8"/>
                    <a:gd name="T4" fmla="*/ 5 w 9"/>
                    <a:gd name="T5" fmla="*/ 0 h 8"/>
                    <a:gd name="T6" fmla="*/ 9 w 9"/>
                    <a:gd name="T7" fmla="*/ 4 h 8"/>
                    <a:gd name="T8" fmla="*/ 5 w 9"/>
                    <a:gd name="T9" fmla="*/ 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5" y="8"/>
                      </a:moveTo>
                      <a:lnTo>
                        <a:pt x="0" y="0"/>
                      </a:lnTo>
                      <a:lnTo>
                        <a:pt x="5" y="0"/>
                      </a:lnTo>
                      <a:lnTo>
                        <a:pt x="9" y="4"/>
                      </a:lnTo>
                      <a:lnTo>
                        <a:pt x="5" y="8"/>
                      </a:lnTo>
                      <a:close/>
                    </a:path>
                  </a:pathLst>
                </a:custGeom>
                <a:solidFill>
                  <a:srgbClr val="808080"/>
                </a:solidFill>
                <a:ln w="6350">
                  <a:solidFill>
                    <a:srgbClr val="000000"/>
                  </a:solidFill>
                  <a:prstDash val="solid"/>
                  <a:round/>
                  <a:headEnd/>
                  <a:tailEnd/>
                </a:ln>
              </p:spPr>
              <p:txBody>
                <a:bodyPr/>
                <a:lstStyle/>
                <a:p>
                  <a:endParaRPr lang="es-CL"/>
                </a:p>
              </p:txBody>
            </p:sp>
            <p:sp>
              <p:nvSpPr>
                <p:cNvPr id="10165" name="Freeform 411">
                  <a:extLst>
                    <a:ext uri="{FF2B5EF4-FFF2-40B4-BE49-F238E27FC236}">
                      <a16:creationId xmlns:a16="http://schemas.microsoft.com/office/drawing/2014/main" id="{C8EAE88E-12F3-4C2E-BE11-34C3AD6DD9A6}"/>
                    </a:ext>
                  </a:extLst>
                </p:cNvPr>
                <p:cNvSpPr>
                  <a:spLocks/>
                </p:cNvSpPr>
                <p:nvPr/>
              </p:nvSpPr>
              <p:spPr bwMode="auto">
                <a:xfrm>
                  <a:off x="752" y="1421"/>
                  <a:ext cx="9" cy="9"/>
                </a:xfrm>
                <a:custGeom>
                  <a:avLst/>
                  <a:gdLst>
                    <a:gd name="T0" fmla="*/ 4 w 9"/>
                    <a:gd name="T1" fmla="*/ 9 h 9"/>
                    <a:gd name="T2" fmla="*/ 9 w 9"/>
                    <a:gd name="T3" fmla="*/ 4 h 9"/>
                    <a:gd name="T4" fmla="*/ 9 w 9"/>
                    <a:gd name="T5" fmla="*/ 0 h 9"/>
                    <a:gd name="T6" fmla="*/ 0 w 9"/>
                    <a:gd name="T7" fmla="*/ 4 h 9"/>
                    <a:gd name="T8" fmla="*/ 4 w 9"/>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4" y="9"/>
                      </a:moveTo>
                      <a:lnTo>
                        <a:pt x="9" y="4"/>
                      </a:lnTo>
                      <a:lnTo>
                        <a:pt x="9" y="0"/>
                      </a:lnTo>
                      <a:lnTo>
                        <a:pt x="0" y="4"/>
                      </a:lnTo>
                      <a:lnTo>
                        <a:pt x="4" y="9"/>
                      </a:lnTo>
                      <a:close/>
                    </a:path>
                  </a:pathLst>
                </a:custGeom>
                <a:solidFill>
                  <a:srgbClr val="808080"/>
                </a:solidFill>
                <a:ln w="6350">
                  <a:solidFill>
                    <a:srgbClr val="000000"/>
                  </a:solidFill>
                  <a:prstDash val="solid"/>
                  <a:round/>
                  <a:headEnd/>
                  <a:tailEnd/>
                </a:ln>
              </p:spPr>
              <p:txBody>
                <a:bodyPr/>
                <a:lstStyle/>
                <a:p>
                  <a:endParaRPr lang="es-CL"/>
                </a:p>
              </p:txBody>
            </p:sp>
            <p:sp>
              <p:nvSpPr>
                <p:cNvPr id="10166" name="Freeform 412">
                  <a:extLst>
                    <a:ext uri="{FF2B5EF4-FFF2-40B4-BE49-F238E27FC236}">
                      <a16:creationId xmlns:a16="http://schemas.microsoft.com/office/drawing/2014/main" id="{0F39FC06-7067-4193-BFDA-B1BF0B646CD8}"/>
                    </a:ext>
                  </a:extLst>
                </p:cNvPr>
                <p:cNvSpPr>
                  <a:spLocks/>
                </p:cNvSpPr>
                <p:nvPr/>
              </p:nvSpPr>
              <p:spPr bwMode="auto">
                <a:xfrm>
                  <a:off x="885" y="1357"/>
                  <a:ext cx="12" cy="13"/>
                </a:xfrm>
                <a:custGeom>
                  <a:avLst/>
                  <a:gdLst>
                    <a:gd name="T0" fmla="*/ 12 w 12"/>
                    <a:gd name="T1" fmla="*/ 8 h 13"/>
                    <a:gd name="T2" fmla="*/ 0 w 12"/>
                    <a:gd name="T3" fmla="*/ 13 h 13"/>
                    <a:gd name="T4" fmla="*/ 0 w 12"/>
                    <a:gd name="T5" fmla="*/ 8 h 13"/>
                    <a:gd name="T6" fmla="*/ 8 w 12"/>
                    <a:gd name="T7" fmla="*/ 0 h 13"/>
                    <a:gd name="T8" fmla="*/ 12 w 12"/>
                    <a:gd name="T9" fmla="*/ 8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3">
                      <a:moveTo>
                        <a:pt x="12" y="8"/>
                      </a:moveTo>
                      <a:lnTo>
                        <a:pt x="0" y="13"/>
                      </a:lnTo>
                      <a:lnTo>
                        <a:pt x="0" y="8"/>
                      </a:lnTo>
                      <a:lnTo>
                        <a:pt x="8" y="0"/>
                      </a:lnTo>
                      <a:lnTo>
                        <a:pt x="12" y="8"/>
                      </a:lnTo>
                      <a:close/>
                    </a:path>
                  </a:pathLst>
                </a:custGeom>
                <a:solidFill>
                  <a:srgbClr val="808080"/>
                </a:solidFill>
                <a:ln w="6350">
                  <a:solidFill>
                    <a:srgbClr val="000000"/>
                  </a:solidFill>
                  <a:prstDash val="solid"/>
                  <a:round/>
                  <a:headEnd/>
                  <a:tailEnd/>
                </a:ln>
              </p:spPr>
              <p:txBody>
                <a:bodyPr/>
                <a:lstStyle/>
                <a:p>
                  <a:endParaRPr lang="es-CL"/>
                </a:p>
              </p:txBody>
            </p:sp>
            <p:sp>
              <p:nvSpPr>
                <p:cNvPr id="10167" name="Freeform 413">
                  <a:extLst>
                    <a:ext uri="{FF2B5EF4-FFF2-40B4-BE49-F238E27FC236}">
                      <a16:creationId xmlns:a16="http://schemas.microsoft.com/office/drawing/2014/main" id="{6365F6E0-5D09-4F28-94C4-EA725274C898}"/>
                    </a:ext>
                  </a:extLst>
                </p:cNvPr>
                <p:cNvSpPr>
                  <a:spLocks/>
                </p:cNvSpPr>
                <p:nvPr/>
              </p:nvSpPr>
              <p:spPr bwMode="auto">
                <a:xfrm>
                  <a:off x="833" y="1318"/>
                  <a:ext cx="9" cy="9"/>
                </a:xfrm>
                <a:custGeom>
                  <a:avLst/>
                  <a:gdLst>
                    <a:gd name="T0" fmla="*/ 0 w 9"/>
                    <a:gd name="T1" fmla="*/ 0 h 9"/>
                    <a:gd name="T2" fmla="*/ 0 w 9"/>
                    <a:gd name="T3" fmla="*/ 9 h 9"/>
                    <a:gd name="T4" fmla="*/ 5 w 9"/>
                    <a:gd name="T5" fmla="*/ 9 h 9"/>
                    <a:gd name="T6" fmla="*/ 9 w 9"/>
                    <a:gd name="T7" fmla="*/ 0 h 9"/>
                    <a:gd name="T8" fmla="*/ 0 w 9"/>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0" y="0"/>
                      </a:moveTo>
                      <a:lnTo>
                        <a:pt x="0" y="9"/>
                      </a:lnTo>
                      <a:lnTo>
                        <a:pt x="5" y="9"/>
                      </a:lnTo>
                      <a:lnTo>
                        <a:pt x="9" y="0"/>
                      </a:lnTo>
                      <a:lnTo>
                        <a:pt x="0" y="0"/>
                      </a:lnTo>
                      <a:close/>
                    </a:path>
                  </a:pathLst>
                </a:custGeom>
                <a:solidFill>
                  <a:srgbClr val="808080"/>
                </a:solidFill>
                <a:ln w="6350">
                  <a:solidFill>
                    <a:srgbClr val="000000"/>
                  </a:solidFill>
                  <a:prstDash val="solid"/>
                  <a:round/>
                  <a:headEnd/>
                  <a:tailEnd/>
                </a:ln>
              </p:spPr>
              <p:txBody>
                <a:bodyPr/>
                <a:lstStyle/>
                <a:p>
                  <a:endParaRPr lang="es-CL"/>
                </a:p>
              </p:txBody>
            </p:sp>
            <p:sp>
              <p:nvSpPr>
                <p:cNvPr id="10168" name="Freeform 414">
                  <a:extLst>
                    <a:ext uri="{FF2B5EF4-FFF2-40B4-BE49-F238E27FC236}">
                      <a16:creationId xmlns:a16="http://schemas.microsoft.com/office/drawing/2014/main" id="{D1F03999-987D-43F5-8FE7-F35565CA71B9}"/>
                    </a:ext>
                  </a:extLst>
                </p:cNvPr>
                <p:cNvSpPr>
                  <a:spLocks/>
                </p:cNvSpPr>
                <p:nvPr/>
              </p:nvSpPr>
              <p:spPr bwMode="auto">
                <a:xfrm>
                  <a:off x="803" y="1459"/>
                  <a:ext cx="9" cy="9"/>
                </a:xfrm>
                <a:custGeom>
                  <a:avLst/>
                  <a:gdLst>
                    <a:gd name="T0" fmla="*/ 0 w 9"/>
                    <a:gd name="T1" fmla="*/ 9 h 9"/>
                    <a:gd name="T2" fmla="*/ 5 w 9"/>
                    <a:gd name="T3" fmla="*/ 0 h 9"/>
                    <a:gd name="T4" fmla="*/ 9 w 9"/>
                    <a:gd name="T5" fmla="*/ 0 h 9"/>
                    <a:gd name="T6" fmla="*/ 9 w 9"/>
                    <a:gd name="T7" fmla="*/ 9 h 9"/>
                    <a:gd name="T8" fmla="*/ 0 w 9"/>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0" y="9"/>
                      </a:moveTo>
                      <a:lnTo>
                        <a:pt x="5" y="0"/>
                      </a:lnTo>
                      <a:lnTo>
                        <a:pt x="9" y="0"/>
                      </a:lnTo>
                      <a:lnTo>
                        <a:pt x="9" y="9"/>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169" name="Freeform 415">
                  <a:extLst>
                    <a:ext uri="{FF2B5EF4-FFF2-40B4-BE49-F238E27FC236}">
                      <a16:creationId xmlns:a16="http://schemas.microsoft.com/office/drawing/2014/main" id="{0D1C3D59-633F-420C-BBE6-9240A183FC3F}"/>
                    </a:ext>
                  </a:extLst>
                </p:cNvPr>
                <p:cNvSpPr>
                  <a:spLocks/>
                </p:cNvSpPr>
                <p:nvPr/>
              </p:nvSpPr>
              <p:spPr bwMode="auto">
                <a:xfrm>
                  <a:off x="744" y="1378"/>
                  <a:ext cx="12" cy="9"/>
                </a:xfrm>
                <a:custGeom>
                  <a:avLst/>
                  <a:gdLst>
                    <a:gd name="T0" fmla="*/ 0 w 12"/>
                    <a:gd name="T1" fmla="*/ 9 h 9"/>
                    <a:gd name="T2" fmla="*/ 12 w 12"/>
                    <a:gd name="T3" fmla="*/ 9 h 9"/>
                    <a:gd name="T4" fmla="*/ 12 w 12"/>
                    <a:gd name="T5" fmla="*/ 5 h 9"/>
                    <a:gd name="T6" fmla="*/ 0 w 12"/>
                    <a:gd name="T7" fmla="*/ 0 h 9"/>
                    <a:gd name="T8" fmla="*/ 0 w 12"/>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9">
                      <a:moveTo>
                        <a:pt x="0" y="9"/>
                      </a:moveTo>
                      <a:lnTo>
                        <a:pt x="12" y="9"/>
                      </a:lnTo>
                      <a:lnTo>
                        <a:pt x="12" y="5"/>
                      </a:lnTo>
                      <a:lnTo>
                        <a:pt x="0" y="0"/>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170" name="Freeform 416">
                  <a:extLst>
                    <a:ext uri="{FF2B5EF4-FFF2-40B4-BE49-F238E27FC236}">
                      <a16:creationId xmlns:a16="http://schemas.microsoft.com/office/drawing/2014/main" id="{31647E88-0822-4408-BB38-D727A7FD0D06}"/>
                    </a:ext>
                  </a:extLst>
                </p:cNvPr>
                <p:cNvSpPr>
                  <a:spLocks/>
                </p:cNvSpPr>
                <p:nvPr/>
              </p:nvSpPr>
              <p:spPr bwMode="auto">
                <a:xfrm>
                  <a:off x="889" y="1404"/>
                  <a:ext cx="13" cy="8"/>
                </a:xfrm>
                <a:custGeom>
                  <a:avLst/>
                  <a:gdLst>
                    <a:gd name="T0" fmla="*/ 13 w 13"/>
                    <a:gd name="T1" fmla="*/ 8 h 8"/>
                    <a:gd name="T2" fmla="*/ 0 w 13"/>
                    <a:gd name="T3" fmla="*/ 4 h 8"/>
                    <a:gd name="T4" fmla="*/ 0 w 13"/>
                    <a:gd name="T5" fmla="*/ 0 h 8"/>
                    <a:gd name="T6" fmla="*/ 13 w 13"/>
                    <a:gd name="T7" fmla="*/ 0 h 8"/>
                    <a:gd name="T8" fmla="*/ 13 w 13"/>
                    <a:gd name="T9" fmla="*/ 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13" y="8"/>
                      </a:moveTo>
                      <a:lnTo>
                        <a:pt x="0" y="4"/>
                      </a:lnTo>
                      <a:lnTo>
                        <a:pt x="0" y="0"/>
                      </a:lnTo>
                      <a:lnTo>
                        <a:pt x="13" y="0"/>
                      </a:lnTo>
                      <a:lnTo>
                        <a:pt x="13" y="8"/>
                      </a:lnTo>
                      <a:close/>
                    </a:path>
                  </a:pathLst>
                </a:custGeom>
                <a:solidFill>
                  <a:srgbClr val="808080"/>
                </a:solidFill>
                <a:ln w="6350">
                  <a:solidFill>
                    <a:srgbClr val="000000"/>
                  </a:solidFill>
                  <a:prstDash val="solid"/>
                  <a:round/>
                  <a:headEnd/>
                  <a:tailEnd/>
                </a:ln>
              </p:spPr>
              <p:txBody>
                <a:bodyPr/>
                <a:lstStyle/>
                <a:p>
                  <a:endParaRPr lang="es-CL"/>
                </a:p>
              </p:txBody>
            </p:sp>
            <p:sp>
              <p:nvSpPr>
                <p:cNvPr id="10171" name="Freeform 417">
                  <a:extLst>
                    <a:ext uri="{FF2B5EF4-FFF2-40B4-BE49-F238E27FC236}">
                      <a16:creationId xmlns:a16="http://schemas.microsoft.com/office/drawing/2014/main" id="{F253DA33-28C0-48C0-BDEF-9C9647C6E9C2}"/>
                    </a:ext>
                  </a:extLst>
                </p:cNvPr>
                <p:cNvSpPr>
                  <a:spLocks/>
                </p:cNvSpPr>
                <p:nvPr/>
              </p:nvSpPr>
              <p:spPr bwMode="auto">
                <a:xfrm>
                  <a:off x="799" y="1318"/>
                  <a:ext cx="13" cy="13"/>
                </a:xfrm>
                <a:custGeom>
                  <a:avLst/>
                  <a:gdLst>
                    <a:gd name="T0" fmla="*/ 0 w 13"/>
                    <a:gd name="T1" fmla="*/ 0 h 13"/>
                    <a:gd name="T2" fmla="*/ 4 w 13"/>
                    <a:gd name="T3" fmla="*/ 13 h 13"/>
                    <a:gd name="T4" fmla="*/ 13 w 13"/>
                    <a:gd name="T5" fmla="*/ 13 h 13"/>
                    <a:gd name="T6" fmla="*/ 13 w 13"/>
                    <a:gd name="T7" fmla="*/ 0 h 13"/>
                    <a:gd name="T8" fmla="*/ 0 w 13"/>
                    <a:gd name="T9" fmla="*/ 0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0"/>
                      </a:moveTo>
                      <a:lnTo>
                        <a:pt x="4" y="13"/>
                      </a:lnTo>
                      <a:lnTo>
                        <a:pt x="13" y="13"/>
                      </a:lnTo>
                      <a:lnTo>
                        <a:pt x="13" y="0"/>
                      </a:lnTo>
                      <a:lnTo>
                        <a:pt x="0" y="0"/>
                      </a:lnTo>
                      <a:close/>
                    </a:path>
                  </a:pathLst>
                </a:custGeom>
                <a:solidFill>
                  <a:srgbClr val="808080"/>
                </a:solidFill>
                <a:ln w="6350">
                  <a:solidFill>
                    <a:srgbClr val="000000"/>
                  </a:solidFill>
                  <a:prstDash val="solid"/>
                  <a:round/>
                  <a:headEnd/>
                  <a:tailEnd/>
                </a:ln>
              </p:spPr>
              <p:txBody>
                <a:bodyPr/>
                <a:lstStyle/>
                <a:p>
                  <a:endParaRPr lang="es-CL"/>
                </a:p>
              </p:txBody>
            </p:sp>
            <p:sp>
              <p:nvSpPr>
                <p:cNvPr id="10172" name="Freeform 418">
                  <a:extLst>
                    <a:ext uri="{FF2B5EF4-FFF2-40B4-BE49-F238E27FC236}">
                      <a16:creationId xmlns:a16="http://schemas.microsoft.com/office/drawing/2014/main" id="{BA4A431A-739E-42A8-B8B2-78745211793D}"/>
                    </a:ext>
                  </a:extLst>
                </p:cNvPr>
                <p:cNvSpPr>
                  <a:spLocks/>
                </p:cNvSpPr>
                <p:nvPr/>
              </p:nvSpPr>
              <p:spPr bwMode="auto">
                <a:xfrm>
                  <a:off x="833" y="1455"/>
                  <a:ext cx="13" cy="13"/>
                </a:xfrm>
                <a:custGeom>
                  <a:avLst/>
                  <a:gdLst>
                    <a:gd name="T0" fmla="*/ 0 w 13"/>
                    <a:gd name="T1" fmla="*/ 13 h 13"/>
                    <a:gd name="T2" fmla="*/ 0 w 13"/>
                    <a:gd name="T3" fmla="*/ 0 h 13"/>
                    <a:gd name="T4" fmla="*/ 9 w 13"/>
                    <a:gd name="T5" fmla="*/ 0 h 13"/>
                    <a:gd name="T6" fmla="*/ 13 w 13"/>
                    <a:gd name="T7" fmla="*/ 13 h 13"/>
                    <a:gd name="T8" fmla="*/ 0 w 13"/>
                    <a:gd name="T9" fmla="*/ 13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13"/>
                      </a:moveTo>
                      <a:lnTo>
                        <a:pt x="0" y="0"/>
                      </a:lnTo>
                      <a:lnTo>
                        <a:pt x="9" y="0"/>
                      </a:lnTo>
                      <a:lnTo>
                        <a:pt x="13" y="13"/>
                      </a:lnTo>
                      <a:lnTo>
                        <a:pt x="0" y="13"/>
                      </a:lnTo>
                      <a:close/>
                    </a:path>
                  </a:pathLst>
                </a:custGeom>
                <a:solidFill>
                  <a:srgbClr val="808080"/>
                </a:solidFill>
                <a:ln w="6350">
                  <a:solidFill>
                    <a:srgbClr val="000000"/>
                  </a:solidFill>
                  <a:prstDash val="solid"/>
                  <a:round/>
                  <a:headEnd/>
                  <a:tailEnd/>
                </a:ln>
              </p:spPr>
              <p:txBody>
                <a:bodyPr/>
                <a:lstStyle/>
                <a:p>
                  <a:endParaRPr lang="es-CL"/>
                </a:p>
              </p:txBody>
            </p:sp>
            <p:sp>
              <p:nvSpPr>
                <p:cNvPr id="10173" name="Freeform 419">
                  <a:extLst>
                    <a:ext uri="{FF2B5EF4-FFF2-40B4-BE49-F238E27FC236}">
                      <a16:creationId xmlns:a16="http://schemas.microsoft.com/office/drawing/2014/main" id="{E344727B-0C9B-4D1C-A55E-77742096751C}"/>
                    </a:ext>
                  </a:extLst>
                </p:cNvPr>
                <p:cNvSpPr>
                  <a:spLocks/>
                </p:cNvSpPr>
                <p:nvPr/>
              </p:nvSpPr>
              <p:spPr bwMode="auto">
                <a:xfrm>
                  <a:off x="748" y="1408"/>
                  <a:ext cx="8" cy="9"/>
                </a:xfrm>
                <a:custGeom>
                  <a:avLst/>
                  <a:gdLst>
                    <a:gd name="T0" fmla="*/ 0 w 8"/>
                    <a:gd name="T1" fmla="*/ 9 h 9"/>
                    <a:gd name="T2" fmla="*/ 8 w 8"/>
                    <a:gd name="T3" fmla="*/ 4 h 9"/>
                    <a:gd name="T4" fmla="*/ 8 w 8"/>
                    <a:gd name="T5" fmla="*/ 0 h 9"/>
                    <a:gd name="T6" fmla="*/ 0 w 8"/>
                    <a:gd name="T7" fmla="*/ 0 h 9"/>
                    <a:gd name="T8" fmla="*/ 0 w 8"/>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0" y="9"/>
                      </a:moveTo>
                      <a:lnTo>
                        <a:pt x="8" y="4"/>
                      </a:lnTo>
                      <a:lnTo>
                        <a:pt x="8" y="0"/>
                      </a:lnTo>
                      <a:lnTo>
                        <a:pt x="0" y="0"/>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174" name="Freeform 420">
                  <a:extLst>
                    <a:ext uri="{FF2B5EF4-FFF2-40B4-BE49-F238E27FC236}">
                      <a16:creationId xmlns:a16="http://schemas.microsoft.com/office/drawing/2014/main" id="{23C047D5-99DB-4BD7-8921-554F7060BC28}"/>
                    </a:ext>
                  </a:extLst>
                </p:cNvPr>
                <p:cNvSpPr>
                  <a:spLocks/>
                </p:cNvSpPr>
                <p:nvPr/>
              </p:nvSpPr>
              <p:spPr bwMode="auto">
                <a:xfrm>
                  <a:off x="889" y="1374"/>
                  <a:ext cx="13" cy="9"/>
                </a:xfrm>
                <a:custGeom>
                  <a:avLst/>
                  <a:gdLst>
                    <a:gd name="T0" fmla="*/ 13 w 13"/>
                    <a:gd name="T1" fmla="*/ 9 h 9"/>
                    <a:gd name="T2" fmla="*/ 0 w 13"/>
                    <a:gd name="T3" fmla="*/ 9 h 9"/>
                    <a:gd name="T4" fmla="*/ 0 w 13"/>
                    <a:gd name="T5" fmla="*/ 4 h 9"/>
                    <a:gd name="T6" fmla="*/ 13 w 13"/>
                    <a:gd name="T7" fmla="*/ 0 h 9"/>
                    <a:gd name="T8" fmla="*/ 13 w 13"/>
                    <a:gd name="T9" fmla="*/ 9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9">
                      <a:moveTo>
                        <a:pt x="13" y="9"/>
                      </a:moveTo>
                      <a:lnTo>
                        <a:pt x="0" y="9"/>
                      </a:lnTo>
                      <a:lnTo>
                        <a:pt x="0" y="4"/>
                      </a:lnTo>
                      <a:lnTo>
                        <a:pt x="13" y="0"/>
                      </a:lnTo>
                      <a:lnTo>
                        <a:pt x="13" y="9"/>
                      </a:lnTo>
                      <a:close/>
                    </a:path>
                  </a:pathLst>
                </a:custGeom>
                <a:solidFill>
                  <a:srgbClr val="808080"/>
                </a:solidFill>
                <a:ln w="6350">
                  <a:solidFill>
                    <a:srgbClr val="000000"/>
                  </a:solidFill>
                  <a:prstDash val="solid"/>
                  <a:round/>
                  <a:headEnd/>
                  <a:tailEnd/>
                </a:ln>
              </p:spPr>
              <p:txBody>
                <a:bodyPr/>
                <a:lstStyle/>
                <a:p>
                  <a:endParaRPr lang="es-CL"/>
                </a:p>
              </p:txBody>
            </p:sp>
            <p:sp>
              <p:nvSpPr>
                <p:cNvPr id="10175" name="Freeform 421">
                  <a:extLst>
                    <a:ext uri="{FF2B5EF4-FFF2-40B4-BE49-F238E27FC236}">
                      <a16:creationId xmlns:a16="http://schemas.microsoft.com/office/drawing/2014/main" id="{17540DAE-6375-4906-A586-06897CF30267}"/>
                    </a:ext>
                  </a:extLst>
                </p:cNvPr>
                <p:cNvSpPr>
                  <a:spLocks/>
                </p:cNvSpPr>
                <p:nvPr/>
              </p:nvSpPr>
              <p:spPr bwMode="auto">
                <a:xfrm>
                  <a:off x="863" y="1331"/>
                  <a:ext cx="9" cy="9"/>
                </a:xfrm>
                <a:custGeom>
                  <a:avLst/>
                  <a:gdLst>
                    <a:gd name="T0" fmla="*/ 4 w 9"/>
                    <a:gd name="T1" fmla="*/ 0 h 9"/>
                    <a:gd name="T2" fmla="*/ 0 w 9"/>
                    <a:gd name="T3" fmla="*/ 9 h 9"/>
                    <a:gd name="T4" fmla="*/ 4 w 9"/>
                    <a:gd name="T5" fmla="*/ 9 h 9"/>
                    <a:gd name="T6" fmla="*/ 9 w 9"/>
                    <a:gd name="T7" fmla="*/ 5 h 9"/>
                    <a:gd name="T8" fmla="*/ 4 w 9"/>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4" y="0"/>
                      </a:moveTo>
                      <a:lnTo>
                        <a:pt x="0" y="9"/>
                      </a:lnTo>
                      <a:lnTo>
                        <a:pt x="4" y="9"/>
                      </a:lnTo>
                      <a:lnTo>
                        <a:pt x="9" y="5"/>
                      </a:lnTo>
                      <a:lnTo>
                        <a:pt x="4" y="0"/>
                      </a:lnTo>
                      <a:close/>
                    </a:path>
                  </a:pathLst>
                </a:custGeom>
                <a:solidFill>
                  <a:srgbClr val="808080"/>
                </a:solidFill>
                <a:ln w="6350">
                  <a:solidFill>
                    <a:srgbClr val="000000"/>
                  </a:solidFill>
                  <a:prstDash val="solid"/>
                  <a:round/>
                  <a:headEnd/>
                  <a:tailEnd/>
                </a:ln>
              </p:spPr>
              <p:txBody>
                <a:bodyPr/>
                <a:lstStyle/>
                <a:p>
                  <a:endParaRPr lang="es-CL"/>
                </a:p>
              </p:txBody>
            </p:sp>
            <p:sp>
              <p:nvSpPr>
                <p:cNvPr id="10176" name="Freeform 422">
                  <a:extLst>
                    <a:ext uri="{FF2B5EF4-FFF2-40B4-BE49-F238E27FC236}">
                      <a16:creationId xmlns:a16="http://schemas.microsoft.com/office/drawing/2014/main" id="{189CE606-E2E8-4E81-A2FF-2A089B5302FE}"/>
                    </a:ext>
                  </a:extLst>
                </p:cNvPr>
                <p:cNvSpPr>
                  <a:spLocks/>
                </p:cNvSpPr>
                <p:nvPr/>
              </p:nvSpPr>
              <p:spPr bwMode="auto">
                <a:xfrm>
                  <a:off x="773" y="1447"/>
                  <a:ext cx="9" cy="8"/>
                </a:xfrm>
                <a:custGeom>
                  <a:avLst/>
                  <a:gdLst>
                    <a:gd name="T0" fmla="*/ 0 w 9"/>
                    <a:gd name="T1" fmla="*/ 4 h 8"/>
                    <a:gd name="T2" fmla="*/ 5 w 9"/>
                    <a:gd name="T3" fmla="*/ 0 h 8"/>
                    <a:gd name="T4" fmla="*/ 9 w 9"/>
                    <a:gd name="T5" fmla="*/ 0 h 8"/>
                    <a:gd name="T6" fmla="*/ 5 w 9"/>
                    <a:gd name="T7" fmla="*/ 8 h 8"/>
                    <a:gd name="T8" fmla="*/ 0 w 9"/>
                    <a:gd name="T9" fmla="*/ 4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0" y="4"/>
                      </a:moveTo>
                      <a:lnTo>
                        <a:pt x="5" y="0"/>
                      </a:lnTo>
                      <a:lnTo>
                        <a:pt x="9" y="0"/>
                      </a:lnTo>
                      <a:lnTo>
                        <a:pt x="5" y="8"/>
                      </a:lnTo>
                      <a:lnTo>
                        <a:pt x="0" y="4"/>
                      </a:lnTo>
                      <a:close/>
                    </a:path>
                  </a:pathLst>
                </a:custGeom>
                <a:solidFill>
                  <a:srgbClr val="808080"/>
                </a:solidFill>
                <a:ln w="6350">
                  <a:solidFill>
                    <a:srgbClr val="000000"/>
                  </a:solidFill>
                  <a:prstDash val="solid"/>
                  <a:round/>
                  <a:headEnd/>
                  <a:tailEnd/>
                </a:ln>
              </p:spPr>
              <p:txBody>
                <a:bodyPr/>
                <a:lstStyle/>
                <a:p>
                  <a:endParaRPr lang="es-CL"/>
                </a:p>
              </p:txBody>
            </p:sp>
            <p:sp>
              <p:nvSpPr>
                <p:cNvPr id="10177" name="Freeform 423">
                  <a:extLst>
                    <a:ext uri="{FF2B5EF4-FFF2-40B4-BE49-F238E27FC236}">
                      <a16:creationId xmlns:a16="http://schemas.microsoft.com/office/drawing/2014/main" id="{8E49FFA5-5E59-4A60-B04D-7A55F8391249}"/>
                    </a:ext>
                  </a:extLst>
                </p:cNvPr>
                <p:cNvSpPr>
                  <a:spLocks/>
                </p:cNvSpPr>
                <p:nvPr/>
              </p:nvSpPr>
              <p:spPr bwMode="auto">
                <a:xfrm>
                  <a:off x="756" y="1348"/>
                  <a:ext cx="9" cy="9"/>
                </a:xfrm>
                <a:custGeom>
                  <a:avLst/>
                  <a:gdLst>
                    <a:gd name="T0" fmla="*/ 0 w 9"/>
                    <a:gd name="T1" fmla="*/ 5 h 9"/>
                    <a:gd name="T2" fmla="*/ 9 w 9"/>
                    <a:gd name="T3" fmla="*/ 9 h 9"/>
                    <a:gd name="T4" fmla="*/ 9 w 9"/>
                    <a:gd name="T5" fmla="*/ 5 h 9"/>
                    <a:gd name="T6" fmla="*/ 5 w 9"/>
                    <a:gd name="T7" fmla="*/ 0 h 9"/>
                    <a:gd name="T8" fmla="*/ 0 w 9"/>
                    <a:gd name="T9" fmla="*/ 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9">
                      <a:moveTo>
                        <a:pt x="0" y="5"/>
                      </a:moveTo>
                      <a:lnTo>
                        <a:pt x="9" y="9"/>
                      </a:lnTo>
                      <a:lnTo>
                        <a:pt x="9" y="5"/>
                      </a:lnTo>
                      <a:lnTo>
                        <a:pt x="5" y="0"/>
                      </a:lnTo>
                      <a:lnTo>
                        <a:pt x="0" y="5"/>
                      </a:lnTo>
                      <a:close/>
                    </a:path>
                  </a:pathLst>
                </a:custGeom>
                <a:solidFill>
                  <a:srgbClr val="808080"/>
                </a:solidFill>
                <a:ln w="6350">
                  <a:solidFill>
                    <a:srgbClr val="000000"/>
                  </a:solidFill>
                  <a:prstDash val="solid"/>
                  <a:round/>
                  <a:headEnd/>
                  <a:tailEnd/>
                </a:ln>
              </p:spPr>
              <p:txBody>
                <a:bodyPr/>
                <a:lstStyle/>
                <a:p>
                  <a:endParaRPr lang="es-CL"/>
                </a:p>
              </p:txBody>
            </p:sp>
            <p:sp>
              <p:nvSpPr>
                <p:cNvPr id="10178" name="Freeform 424">
                  <a:extLst>
                    <a:ext uri="{FF2B5EF4-FFF2-40B4-BE49-F238E27FC236}">
                      <a16:creationId xmlns:a16="http://schemas.microsoft.com/office/drawing/2014/main" id="{F09C74C5-827B-4B6B-9C63-42CFC1B8B94C}"/>
                    </a:ext>
                  </a:extLst>
                </p:cNvPr>
                <p:cNvSpPr>
                  <a:spLocks/>
                </p:cNvSpPr>
                <p:nvPr/>
              </p:nvSpPr>
              <p:spPr bwMode="auto">
                <a:xfrm>
                  <a:off x="876" y="1434"/>
                  <a:ext cx="9" cy="8"/>
                </a:xfrm>
                <a:custGeom>
                  <a:avLst/>
                  <a:gdLst>
                    <a:gd name="T0" fmla="*/ 4 w 9"/>
                    <a:gd name="T1" fmla="*/ 8 h 8"/>
                    <a:gd name="T2" fmla="*/ 0 w 9"/>
                    <a:gd name="T3" fmla="*/ 4 h 8"/>
                    <a:gd name="T4" fmla="*/ 0 w 9"/>
                    <a:gd name="T5" fmla="*/ 0 h 8"/>
                    <a:gd name="T6" fmla="*/ 9 w 9"/>
                    <a:gd name="T7" fmla="*/ 4 h 8"/>
                    <a:gd name="T8" fmla="*/ 4 w 9"/>
                    <a:gd name="T9" fmla="*/ 8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8">
                      <a:moveTo>
                        <a:pt x="4" y="8"/>
                      </a:moveTo>
                      <a:lnTo>
                        <a:pt x="0" y="4"/>
                      </a:lnTo>
                      <a:lnTo>
                        <a:pt x="0" y="0"/>
                      </a:lnTo>
                      <a:lnTo>
                        <a:pt x="9" y="4"/>
                      </a:lnTo>
                      <a:lnTo>
                        <a:pt x="4" y="8"/>
                      </a:lnTo>
                      <a:close/>
                    </a:path>
                  </a:pathLst>
                </a:custGeom>
                <a:solidFill>
                  <a:srgbClr val="808080"/>
                </a:solidFill>
                <a:ln w="6350">
                  <a:solidFill>
                    <a:srgbClr val="000000"/>
                  </a:solidFill>
                  <a:prstDash val="solid"/>
                  <a:round/>
                  <a:headEnd/>
                  <a:tailEnd/>
                </a:ln>
              </p:spPr>
              <p:txBody>
                <a:bodyPr/>
                <a:lstStyle/>
                <a:p>
                  <a:endParaRPr lang="es-CL"/>
                </a:p>
              </p:txBody>
            </p:sp>
            <p:sp>
              <p:nvSpPr>
                <p:cNvPr id="10179" name="Freeform 425">
                  <a:extLst>
                    <a:ext uri="{FF2B5EF4-FFF2-40B4-BE49-F238E27FC236}">
                      <a16:creationId xmlns:a16="http://schemas.microsoft.com/office/drawing/2014/main" id="{5CF886EF-B1F4-4EA2-A908-A4F33B5517DA}"/>
                    </a:ext>
                  </a:extLst>
                </p:cNvPr>
                <p:cNvSpPr>
                  <a:spLocks/>
                </p:cNvSpPr>
                <p:nvPr/>
              </p:nvSpPr>
              <p:spPr bwMode="auto">
                <a:xfrm>
                  <a:off x="773" y="1327"/>
                  <a:ext cx="13" cy="13"/>
                </a:xfrm>
                <a:custGeom>
                  <a:avLst/>
                  <a:gdLst>
                    <a:gd name="T0" fmla="*/ 0 w 13"/>
                    <a:gd name="T1" fmla="*/ 9 h 13"/>
                    <a:gd name="T2" fmla="*/ 5 w 13"/>
                    <a:gd name="T3" fmla="*/ 13 h 13"/>
                    <a:gd name="T4" fmla="*/ 13 w 13"/>
                    <a:gd name="T5" fmla="*/ 9 h 13"/>
                    <a:gd name="T6" fmla="*/ 9 w 13"/>
                    <a:gd name="T7" fmla="*/ 0 h 13"/>
                    <a:gd name="T8" fmla="*/ 0 w 13"/>
                    <a:gd name="T9" fmla="*/ 9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9"/>
                      </a:moveTo>
                      <a:lnTo>
                        <a:pt x="5" y="13"/>
                      </a:lnTo>
                      <a:lnTo>
                        <a:pt x="13" y="9"/>
                      </a:lnTo>
                      <a:lnTo>
                        <a:pt x="9" y="0"/>
                      </a:lnTo>
                      <a:lnTo>
                        <a:pt x="0" y="9"/>
                      </a:lnTo>
                      <a:close/>
                    </a:path>
                  </a:pathLst>
                </a:custGeom>
                <a:solidFill>
                  <a:srgbClr val="808080"/>
                </a:solidFill>
                <a:ln w="6350">
                  <a:solidFill>
                    <a:srgbClr val="000000"/>
                  </a:solidFill>
                  <a:prstDash val="solid"/>
                  <a:round/>
                  <a:headEnd/>
                  <a:tailEnd/>
                </a:ln>
              </p:spPr>
              <p:txBody>
                <a:bodyPr/>
                <a:lstStyle/>
                <a:p>
                  <a:endParaRPr lang="es-CL"/>
                </a:p>
              </p:txBody>
            </p:sp>
            <p:sp>
              <p:nvSpPr>
                <p:cNvPr id="10180" name="Freeform 426">
                  <a:extLst>
                    <a:ext uri="{FF2B5EF4-FFF2-40B4-BE49-F238E27FC236}">
                      <a16:creationId xmlns:a16="http://schemas.microsoft.com/office/drawing/2014/main" id="{013B81A1-8831-4C1B-98AE-3343CDCC098A}"/>
                    </a:ext>
                  </a:extLst>
                </p:cNvPr>
                <p:cNvSpPr>
                  <a:spLocks/>
                </p:cNvSpPr>
                <p:nvPr/>
              </p:nvSpPr>
              <p:spPr bwMode="auto">
                <a:xfrm>
                  <a:off x="859" y="1447"/>
                  <a:ext cx="13" cy="12"/>
                </a:xfrm>
                <a:custGeom>
                  <a:avLst/>
                  <a:gdLst>
                    <a:gd name="T0" fmla="*/ 4 w 13"/>
                    <a:gd name="T1" fmla="*/ 12 h 12"/>
                    <a:gd name="T2" fmla="*/ 0 w 13"/>
                    <a:gd name="T3" fmla="*/ 4 h 12"/>
                    <a:gd name="T4" fmla="*/ 8 w 13"/>
                    <a:gd name="T5" fmla="*/ 0 h 12"/>
                    <a:gd name="T6" fmla="*/ 13 w 13"/>
                    <a:gd name="T7" fmla="*/ 4 h 12"/>
                    <a:gd name="T8" fmla="*/ 4 w 13"/>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2">
                      <a:moveTo>
                        <a:pt x="4" y="12"/>
                      </a:moveTo>
                      <a:lnTo>
                        <a:pt x="0" y="4"/>
                      </a:lnTo>
                      <a:lnTo>
                        <a:pt x="8" y="0"/>
                      </a:lnTo>
                      <a:lnTo>
                        <a:pt x="13" y="4"/>
                      </a:lnTo>
                      <a:lnTo>
                        <a:pt x="4" y="12"/>
                      </a:lnTo>
                      <a:close/>
                    </a:path>
                  </a:pathLst>
                </a:custGeom>
                <a:solidFill>
                  <a:srgbClr val="808080"/>
                </a:solidFill>
                <a:ln w="6350">
                  <a:solidFill>
                    <a:srgbClr val="000000"/>
                  </a:solidFill>
                  <a:prstDash val="solid"/>
                  <a:round/>
                  <a:headEnd/>
                  <a:tailEnd/>
                </a:ln>
              </p:spPr>
              <p:txBody>
                <a:bodyPr/>
                <a:lstStyle/>
                <a:p>
                  <a:endParaRPr lang="es-CL"/>
                </a:p>
              </p:txBody>
            </p:sp>
            <p:sp>
              <p:nvSpPr>
                <p:cNvPr id="10181" name="Freeform 427">
                  <a:extLst>
                    <a:ext uri="{FF2B5EF4-FFF2-40B4-BE49-F238E27FC236}">
                      <a16:creationId xmlns:a16="http://schemas.microsoft.com/office/drawing/2014/main" id="{FE0760FB-EF30-4267-A044-5CA0BEF721EF}"/>
                    </a:ext>
                  </a:extLst>
                </p:cNvPr>
                <p:cNvSpPr>
                  <a:spLocks/>
                </p:cNvSpPr>
                <p:nvPr/>
              </p:nvSpPr>
              <p:spPr bwMode="auto">
                <a:xfrm>
                  <a:off x="756" y="1430"/>
                  <a:ext cx="13" cy="12"/>
                </a:xfrm>
                <a:custGeom>
                  <a:avLst/>
                  <a:gdLst>
                    <a:gd name="T0" fmla="*/ 5 w 13"/>
                    <a:gd name="T1" fmla="*/ 12 h 12"/>
                    <a:gd name="T2" fmla="*/ 13 w 13"/>
                    <a:gd name="T3" fmla="*/ 4 h 12"/>
                    <a:gd name="T4" fmla="*/ 9 w 13"/>
                    <a:gd name="T5" fmla="*/ 0 h 12"/>
                    <a:gd name="T6" fmla="*/ 0 w 13"/>
                    <a:gd name="T7" fmla="*/ 4 h 12"/>
                    <a:gd name="T8" fmla="*/ 5 w 13"/>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2">
                      <a:moveTo>
                        <a:pt x="5" y="12"/>
                      </a:moveTo>
                      <a:lnTo>
                        <a:pt x="13" y="4"/>
                      </a:lnTo>
                      <a:lnTo>
                        <a:pt x="9" y="0"/>
                      </a:lnTo>
                      <a:lnTo>
                        <a:pt x="0" y="4"/>
                      </a:lnTo>
                      <a:lnTo>
                        <a:pt x="5" y="12"/>
                      </a:lnTo>
                      <a:close/>
                    </a:path>
                  </a:pathLst>
                </a:custGeom>
                <a:solidFill>
                  <a:srgbClr val="808080"/>
                </a:solidFill>
                <a:ln w="6350">
                  <a:solidFill>
                    <a:srgbClr val="000000"/>
                  </a:solidFill>
                  <a:prstDash val="solid"/>
                  <a:round/>
                  <a:headEnd/>
                  <a:tailEnd/>
                </a:ln>
              </p:spPr>
              <p:txBody>
                <a:bodyPr/>
                <a:lstStyle/>
                <a:p>
                  <a:endParaRPr lang="es-CL"/>
                </a:p>
              </p:txBody>
            </p:sp>
            <p:sp>
              <p:nvSpPr>
                <p:cNvPr id="10182" name="Freeform 428">
                  <a:extLst>
                    <a:ext uri="{FF2B5EF4-FFF2-40B4-BE49-F238E27FC236}">
                      <a16:creationId xmlns:a16="http://schemas.microsoft.com/office/drawing/2014/main" id="{4A2D4B84-CC9B-4A0D-BDA5-3FDA4FFEFA12}"/>
                    </a:ext>
                  </a:extLst>
                </p:cNvPr>
                <p:cNvSpPr>
                  <a:spLocks/>
                </p:cNvSpPr>
                <p:nvPr/>
              </p:nvSpPr>
              <p:spPr bwMode="auto">
                <a:xfrm>
                  <a:off x="880" y="1348"/>
                  <a:ext cx="13" cy="13"/>
                </a:xfrm>
                <a:custGeom>
                  <a:avLst/>
                  <a:gdLst>
                    <a:gd name="T0" fmla="*/ 13 w 13"/>
                    <a:gd name="T1" fmla="*/ 9 h 13"/>
                    <a:gd name="T2" fmla="*/ 5 w 13"/>
                    <a:gd name="T3" fmla="*/ 13 h 13"/>
                    <a:gd name="T4" fmla="*/ 0 w 13"/>
                    <a:gd name="T5" fmla="*/ 5 h 13"/>
                    <a:gd name="T6" fmla="*/ 5 w 13"/>
                    <a:gd name="T7" fmla="*/ 0 h 13"/>
                    <a:gd name="T8" fmla="*/ 13 w 13"/>
                    <a:gd name="T9" fmla="*/ 9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13" y="9"/>
                      </a:moveTo>
                      <a:lnTo>
                        <a:pt x="5" y="13"/>
                      </a:lnTo>
                      <a:lnTo>
                        <a:pt x="0" y="5"/>
                      </a:lnTo>
                      <a:lnTo>
                        <a:pt x="5" y="0"/>
                      </a:lnTo>
                      <a:lnTo>
                        <a:pt x="13" y="9"/>
                      </a:lnTo>
                      <a:close/>
                    </a:path>
                  </a:pathLst>
                </a:custGeom>
                <a:solidFill>
                  <a:srgbClr val="808080"/>
                </a:solidFill>
                <a:ln w="6350">
                  <a:solidFill>
                    <a:srgbClr val="000000"/>
                  </a:solidFill>
                  <a:prstDash val="solid"/>
                  <a:round/>
                  <a:headEnd/>
                  <a:tailEnd/>
                </a:ln>
              </p:spPr>
              <p:txBody>
                <a:bodyPr/>
                <a:lstStyle/>
                <a:p>
                  <a:endParaRPr lang="es-CL"/>
                </a:p>
              </p:txBody>
            </p:sp>
            <p:grpSp>
              <p:nvGrpSpPr>
                <p:cNvPr id="10183" name="Group 429">
                  <a:extLst>
                    <a:ext uri="{FF2B5EF4-FFF2-40B4-BE49-F238E27FC236}">
                      <a16:creationId xmlns:a16="http://schemas.microsoft.com/office/drawing/2014/main" id="{9B648B25-B3DE-4F81-AE79-9641DBC4030D}"/>
                    </a:ext>
                  </a:extLst>
                </p:cNvPr>
                <p:cNvGrpSpPr>
                  <a:grpSpLocks/>
                </p:cNvGrpSpPr>
                <p:nvPr/>
              </p:nvGrpSpPr>
              <p:grpSpPr bwMode="auto">
                <a:xfrm>
                  <a:off x="782" y="1357"/>
                  <a:ext cx="81" cy="81"/>
                  <a:chOff x="782" y="1357"/>
                  <a:chExt cx="81" cy="81"/>
                </a:xfrm>
              </p:grpSpPr>
              <p:grpSp>
                <p:nvGrpSpPr>
                  <p:cNvPr id="10184" name="Group 430">
                    <a:extLst>
                      <a:ext uri="{FF2B5EF4-FFF2-40B4-BE49-F238E27FC236}">
                        <a16:creationId xmlns:a16="http://schemas.microsoft.com/office/drawing/2014/main" id="{5E4D9524-83A0-4DB7-BF90-A76D3A392449}"/>
                      </a:ext>
                    </a:extLst>
                  </p:cNvPr>
                  <p:cNvGrpSpPr>
                    <a:grpSpLocks/>
                  </p:cNvGrpSpPr>
                  <p:nvPr/>
                </p:nvGrpSpPr>
                <p:grpSpPr bwMode="auto">
                  <a:xfrm>
                    <a:off x="782" y="1357"/>
                    <a:ext cx="81" cy="81"/>
                    <a:chOff x="782" y="1357"/>
                    <a:chExt cx="81" cy="81"/>
                  </a:xfrm>
                </p:grpSpPr>
                <p:grpSp>
                  <p:nvGrpSpPr>
                    <p:cNvPr id="10191" name="Group 431">
                      <a:extLst>
                        <a:ext uri="{FF2B5EF4-FFF2-40B4-BE49-F238E27FC236}">
                          <a16:creationId xmlns:a16="http://schemas.microsoft.com/office/drawing/2014/main" id="{AEB5C888-CD72-43E8-8AAF-8A58AF0EC593}"/>
                        </a:ext>
                      </a:extLst>
                    </p:cNvPr>
                    <p:cNvGrpSpPr>
                      <a:grpSpLocks/>
                    </p:cNvGrpSpPr>
                    <p:nvPr/>
                  </p:nvGrpSpPr>
                  <p:grpSpPr bwMode="auto">
                    <a:xfrm>
                      <a:off x="782" y="1357"/>
                      <a:ext cx="81" cy="81"/>
                      <a:chOff x="782" y="1357"/>
                      <a:chExt cx="81" cy="81"/>
                    </a:xfrm>
                  </p:grpSpPr>
                  <p:sp>
                    <p:nvSpPr>
                      <p:cNvPr id="10193" name="Oval 432">
                        <a:extLst>
                          <a:ext uri="{FF2B5EF4-FFF2-40B4-BE49-F238E27FC236}">
                            <a16:creationId xmlns:a16="http://schemas.microsoft.com/office/drawing/2014/main" id="{E2F9F596-E52D-43D1-A8D4-E4187684A680}"/>
                          </a:ext>
                        </a:extLst>
                      </p:cNvPr>
                      <p:cNvSpPr>
                        <a:spLocks noChangeArrowheads="1"/>
                      </p:cNvSpPr>
                      <p:nvPr/>
                    </p:nvSpPr>
                    <p:spPr bwMode="auto">
                      <a:xfrm>
                        <a:off x="782" y="1357"/>
                        <a:ext cx="81" cy="81"/>
                      </a:xfrm>
                      <a:prstGeom prst="ellipse">
                        <a:avLst/>
                      </a:prstGeom>
                      <a:solidFill>
                        <a:srgbClr val="FFCC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94" name="Oval 433">
                        <a:extLst>
                          <a:ext uri="{FF2B5EF4-FFF2-40B4-BE49-F238E27FC236}">
                            <a16:creationId xmlns:a16="http://schemas.microsoft.com/office/drawing/2014/main" id="{B99B6039-1522-49F7-94F5-D2063CD319A0}"/>
                          </a:ext>
                        </a:extLst>
                      </p:cNvPr>
                      <p:cNvSpPr>
                        <a:spLocks noChangeArrowheads="1"/>
                      </p:cNvSpPr>
                      <p:nvPr/>
                    </p:nvSpPr>
                    <p:spPr bwMode="auto">
                      <a:xfrm>
                        <a:off x="782" y="1357"/>
                        <a:ext cx="73" cy="73"/>
                      </a:xfrm>
                      <a:prstGeom prst="ellipse">
                        <a:avLst/>
                      </a:prstGeom>
                      <a:solidFill>
                        <a:srgbClr val="F8C7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95" name="Oval 434">
                        <a:extLst>
                          <a:ext uri="{FF2B5EF4-FFF2-40B4-BE49-F238E27FC236}">
                            <a16:creationId xmlns:a16="http://schemas.microsoft.com/office/drawing/2014/main" id="{B19553AA-266D-4679-B13E-61F51E3A9444}"/>
                          </a:ext>
                        </a:extLst>
                      </p:cNvPr>
                      <p:cNvSpPr>
                        <a:spLocks noChangeArrowheads="1"/>
                      </p:cNvSpPr>
                      <p:nvPr/>
                    </p:nvSpPr>
                    <p:spPr bwMode="auto">
                      <a:xfrm>
                        <a:off x="791" y="1365"/>
                        <a:ext cx="55" cy="56"/>
                      </a:xfrm>
                      <a:prstGeom prst="ellipse">
                        <a:avLst/>
                      </a:prstGeom>
                      <a:solidFill>
                        <a:srgbClr val="E6BC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96" name="Oval 435">
                        <a:extLst>
                          <a:ext uri="{FF2B5EF4-FFF2-40B4-BE49-F238E27FC236}">
                            <a16:creationId xmlns:a16="http://schemas.microsoft.com/office/drawing/2014/main" id="{24CB6177-B29E-4FD3-8BB1-23DB6DBDC451}"/>
                          </a:ext>
                        </a:extLst>
                      </p:cNvPr>
                      <p:cNvSpPr>
                        <a:spLocks noChangeArrowheads="1"/>
                      </p:cNvSpPr>
                      <p:nvPr/>
                    </p:nvSpPr>
                    <p:spPr bwMode="auto">
                      <a:xfrm>
                        <a:off x="795" y="1370"/>
                        <a:ext cx="47" cy="47"/>
                      </a:xfrm>
                      <a:prstGeom prst="ellipse">
                        <a:avLst/>
                      </a:prstGeom>
                      <a:solidFill>
                        <a:srgbClr val="CAAA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97" name="Oval 436">
                        <a:extLst>
                          <a:ext uri="{FF2B5EF4-FFF2-40B4-BE49-F238E27FC236}">
                            <a16:creationId xmlns:a16="http://schemas.microsoft.com/office/drawing/2014/main" id="{926AF214-AD3E-4914-8F2D-2D1AA4425050}"/>
                          </a:ext>
                        </a:extLst>
                      </p:cNvPr>
                      <p:cNvSpPr>
                        <a:spLocks noChangeArrowheads="1"/>
                      </p:cNvSpPr>
                      <p:nvPr/>
                    </p:nvSpPr>
                    <p:spPr bwMode="auto">
                      <a:xfrm>
                        <a:off x="803" y="1378"/>
                        <a:ext cx="35" cy="34"/>
                      </a:xfrm>
                      <a:prstGeom prst="ellipse">
                        <a:avLst/>
                      </a:prstGeom>
                      <a:solidFill>
                        <a:srgbClr val="A795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98" name="Oval 437">
                        <a:extLst>
                          <a:ext uri="{FF2B5EF4-FFF2-40B4-BE49-F238E27FC236}">
                            <a16:creationId xmlns:a16="http://schemas.microsoft.com/office/drawing/2014/main" id="{6C3379DD-CA70-49BF-8653-016737849F66}"/>
                          </a:ext>
                        </a:extLst>
                      </p:cNvPr>
                      <p:cNvSpPr>
                        <a:spLocks noChangeArrowheads="1"/>
                      </p:cNvSpPr>
                      <p:nvPr/>
                    </p:nvSpPr>
                    <p:spPr bwMode="auto">
                      <a:xfrm>
                        <a:off x="812" y="1387"/>
                        <a:ext cx="17" cy="17"/>
                      </a:xfrm>
                      <a:prstGeom prst="ellipse">
                        <a:avLst/>
                      </a:prstGeom>
                      <a:solidFill>
                        <a:srgbClr val="8C867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99" name="Oval 438">
                        <a:extLst>
                          <a:ext uri="{FF2B5EF4-FFF2-40B4-BE49-F238E27FC236}">
                            <a16:creationId xmlns:a16="http://schemas.microsoft.com/office/drawing/2014/main" id="{C6CE1950-5CEB-4D2F-97BA-5A9AAFBA9227}"/>
                          </a:ext>
                        </a:extLst>
                      </p:cNvPr>
                      <p:cNvSpPr>
                        <a:spLocks noChangeArrowheads="1"/>
                      </p:cNvSpPr>
                      <p:nvPr/>
                    </p:nvSpPr>
                    <p:spPr bwMode="auto">
                      <a:xfrm>
                        <a:off x="816" y="1391"/>
                        <a:ext cx="9" cy="9"/>
                      </a:xfrm>
                      <a:prstGeom prst="ellipse">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192" name="Oval 439">
                      <a:extLst>
                        <a:ext uri="{FF2B5EF4-FFF2-40B4-BE49-F238E27FC236}">
                          <a16:creationId xmlns:a16="http://schemas.microsoft.com/office/drawing/2014/main" id="{5857CF49-51C2-4CB5-ACCF-1323CD33FDAC}"/>
                        </a:ext>
                      </a:extLst>
                    </p:cNvPr>
                    <p:cNvSpPr>
                      <a:spLocks noChangeArrowheads="1"/>
                    </p:cNvSpPr>
                    <p:nvPr/>
                  </p:nvSpPr>
                  <p:spPr bwMode="auto">
                    <a:xfrm>
                      <a:off x="782" y="1357"/>
                      <a:ext cx="81" cy="81"/>
                    </a:xfrm>
                    <a:prstGeom prst="ellipse">
                      <a:avLst/>
                    </a:prstGeom>
                    <a:noFill/>
                    <a:ln w="63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185" name="Group 440">
                    <a:extLst>
                      <a:ext uri="{FF2B5EF4-FFF2-40B4-BE49-F238E27FC236}">
                        <a16:creationId xmlns:a16="http://schemas.microsoft.com/office/drawing/2014/main" id="{45F7D7AC-F536-47AE-9C84-266883F56E3D}"/>
                      </a:ext>
                    </a:extLst>
                  </p:cNvPr>
                  <p:cNvGrpSpPr>
                    <a:grpSpLocks/>
                  </p:cNvGrpSpPr>
                  <p:nvPr/>
                </p:nvGrpSpPr>
                <p:grpSpPr bwMode="auto">
                  <a:xfrm>
                    <a:off x="803" y="1378"/>
                    <a:ext cx="39" cy="39"/>
                    <a:chOff x="803" y="1378"/>
                    <a:chExt cx="39" cy="39"/>
                  </a:xfrm>
                </p:grpSpPr>
                <p:grpSp>
                  <p:nvGrpSpPr>
                    <p:cNvPr id="10186" name="Group 441">
                      <a:extLst>
                        <a:ext uri="{FF2B5EF4-FFF2-40B4-BE49-F238E27FC236}">
                          <a16:creationId xmlns:a16="http://schemas.microsoft.com/office/drawing/2014/main" id="{4C25D066-9B29-4ECC-A274-898A6C3A0DC5}"/>
                        </a:ext>
                      </a:extLst>
                    </p:cNvPr>
                    <p:cNvGrpSpPr>
                      <a:grpSpLocks/>
                    </p:cNvGrpSpPr>
                    <p:nvPr/>
                  </p:nvGrpSpPr>
                  <p:grpSpPr bwMode="auto">
                    <a:xfrm>
                      <a:off x="803" y="1378"/>
                      <a:ext cx="39" cy="39"/>
                      <a:chOff x="803" y="1378"/>
                      <a:chExt cx="39" cy="39"/>
                    </a:xfrm>
                  </p:grpSpPr>
                  <p:sp>
                    <p:nvSpPr>
                      <p:cNvPr id="10188" name="Oval 442">
                        <a:extLst>
                          <a:ext uri="{FF2B5EF4-FFF2-40B4-BE49-F238E27FC236}">
                            <a16:creationId xmlns:a16="http://schemas.microsoft.com/office/drawing/2014/main" id="{E466E982-2942-402D-AA12-925DE9121637}"/>
                          </a:ext>
                        </a:extLst>
                      </p:cNvPr>
                      <p:cNvSpPr>
                        <a:spLocks noChangeArrowheads="1"/>
                      </p:cNvSpPr>
                      <p:nvPr/>
                    </p:nvSpPr>
                    <p:spPr bwMode="auto">
                      <a:xfrm>
                        <a:off x="803" y="1378"/>
                        <a:ext cx="39" cy="39"/>
                      </a:xfrm>
                      <a:prstGeom prst="ellipse">
                        <a:avLst/>
                      </a:pr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89" name="Oval 443">
                        <a:extLst>
                          <a:ext uri="{FF2B5EF4-FFF2-40B4-BE49-F238E27FC236}">
                            <a16:creationId xmlns:a16="http://schemas.microsoft.com/office/drawing/2014/main" id="{C2798F37-84DB-44C8-B8DE-8CCC9F3B61FE}"/>
                          </a:ext>
                        </a:extLst>
                      </p:cNvPr>
                      <p:cNvSpPr>
                        <a:spLocks noChangeArrowheads="1"/>
                      </p:cNvSpPr>
                      <p:nvPr/>
                    </p:nvSpPr>
                    <p:spPr bwMode="auto">
                      <a:xfrm>
                        <a:off x="803" y="1378"/>
                        <a:ext cx="30" cy="30"/>
                      </a:xfrm>
                      <a:prstGeom prst="ellipse">
                        <a:avLst/>
                      </a:prstGeom>
                      <a:solidFill>
                        <a:srgbClr val="E6E6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90" name="Oval 444">
                        <a:extLst>
                          <a:ext uri="{FF2B5EF4-FFF2-40B4-BE49-F238E27FC236}">
                            <a16:creationId xmlns:a16="http://schemas.microsoft.com/office/drawing/2014/main" id="{44569E74-514A-4C47-AB45-BBCF2ABA3E29}"/>
                          </a:ext>
                        </a:extLst>
                      </p:cNvPr>
                      <p:cNvSpPr>
                        <a:spLocks noChangeArrowheads="1"/>
                      </p:cNvSpPr>
                      <p:nvPr/>
                    </p:nvSpPr>
                    <p:spPr bwMode="auto">
                      <a:xfrm>
                        <a:off x="812" y="1387"/>
                        <a:ext cx="17" cy="17"/>
                      </a:xfrm>
                      <a:prstGeom prst="ellipse">
                        <a:avLst/>
                      </a:prstGeom>
                      <a:solidFill>
                        <a:srgbClr val="A7A7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187" name="Oval 445">
                      <a:extLst>
                        <a:ext uri="{FF2B5EF4-FFF2-40B4-BE49-F238E27FC236}">
                          <a16:creationId xmlns:a16="http://schemas.microsoft.com/office/drawing/2014/main" id="{A6A369F4-46EF-437D-BBAE-54216F5081BF}"/>
                        </a:ext>
                      </a:extLst>
                    </p:cNvPr>
                    <p:cNvSpPr>
                      <a:spLocks noChangeArrowheads="1"/>
                    </p:cNvSpPr>
                    <p:nvPr/>
                  </p:nvSpPr>
                  <p:spPr bwMode="auto">
                    <a:xfrm>
                      <a:off x="803" y="1378"/>
                      <a:ext cx="39" cy="39"/>
                    </a:xfrm>
                    <a:prstGeom prst="ellipse">
                      <a:avLst/>
                    </a:prstGeom>
                    <a:noFill/>
                    <a:ln w="63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grpSp>
        </p:grpSp>
        <p:grpSp>
          <p:nvGrpSpPr>
            <p:cNvPr id="10106" name="Group 446">
              <a:extLst>
                <a:ext uri="{FF2B5EF4-FFF2-40B4-BE49-F238E27FC236}">
                  <a16:creationId xmlns:a16="http://schemas.microsoft.com/office/drawing/2014/main" id="{7AC1D2DF-584D-476D-9384-2472AFB79D0B}"/>
                </a:ext>
              </a:extLst>
            </p:cNvPr>
            <p:cNvGrpSpPr>
              <a:grpSpLocks/>
            </p:cNvGrpSpPr>
            <p:nvPr/>
          </p:nvGrpSpPr>
          <p:grpSpPr bwMode="auto">
            <a:xfrm>
              <a:off x="479" y="1361"/>
              <a:ext cx="51" cy="43"/>
              <a:chOff x="479" y="1361"/>
              <a:chExt cx="51" cy="43"/>
            </a:xfrm>
          </p:grpSpPr>
          <p:grpSp>
            <p:nvGrpSpPr>
              <p:cNvPr id="10133" name="Group 447">
                <a:extLst>
                  <a:ext uri="{FF2B5EF4-FFF2-40B4-BE49-F238E27FC236}">
                    <a16:creationId xmlns:a16="http://schemas.microsoft.com/office/drawing/2014/main" id="{DFF44F26-25F7-4F8F-9661-E05EC187CDF8}"/>
                  </a:ext>
                </a:extLst>
              </p:cNvPr>
              <p:cNvGrpSpPr>
                <a:grpSpLocks/>
              </p:cNvGrpSpPr>
              <p:nvPr/>
            </p:nvGrpSpPr>
            <p:grpSpPr bwMode="auto">
              <a:xfrm>
                <a:off x="479" y="1361"/>
                <a:ext cx="8" cy="43"/>
                <a:chOff x="479" y="1361"/>
                <a:chExt cx="8" cy="43"/>
              </a:xfrm>
            </p:grpSpPr>
            <p:sp>
              <p:nvSpPr>
                <p:cNvPr id="10143" name="Rectangle 448">
                  <a:extLst>
                    <a:ext uri="{FF2B5EF4-FFF2-40B4-BE49-F238E27FC236}">
                      <a16:creationId xmlns:a16="http://schemas.microsoft.com/office/drawing/2014/main" id="{2FBBCF9C-1130-4E25-9908-791821B63126}"/>
                    </a:ext>
                  </a:extLst>
                </p:cNvPr>
                <p:cNvSpPr>
                  <a:spLocks noChangeArrowheads="1"/>
                </p:cNvSpPr>
                <p:nvPr/>
              </p:nvSpPr>
              <p:spPr bwMode="auto">
                <a:xfrm>
                  <a:off x="479" y="1361"/>
                  <a:ext cx="4" cy="39"/>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44" name="Rectangle 449">
                  <a:extLst>
                    <a:ext uri="{FF2B5EF4-FFF2-40B4-BE49-F238E27FC236}">
                      <a16:creationId xmlns:a16="http://schemas.microsoft.com/office/drawing/2014/main" id="{FBB45C3C-7C61-47F8-B385-ADA758AE98B8}"/>
                    </a:ext>
                  </a:extLst>
                </p:cNvPr>
                <p:cNvSpPr>
                  <a:spLocks noChangeArrowheads="1"/>
                </p:cNvSpPr>
                <p:nvPr/>
              </p:nvSpPr>
              <p:spPr bwMode="auto">
                <a:xfrm>
                  <a:off x="479" y="1361"/>
                  <a:ext cx="8" cy="43"/>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134" name="Group 450">
                <a:extLst>
                  <a:ext uri="{FF2B5EF4-FFF2-40B4-BE49-F238E27FC236}">
                    <a16:creationId xmlns:a16="http://schemas.microsoft.com/office/drawing/2014/main" id="{FFA41797-47F2-47B4-82D1-421300FAE6E4}"/>
                  </a:ext>
                </a:extLst>
              </p:cNvPr>
              <p:cNvGrpSpPr>
                <a:grpSpLocks/>
              </p:cNvGrpSpPr>
              <p:nvPr/>
            </p:nvGrpSpPr>
            <p:grpSpPr bwMode="auto">
              <a:xfrm>
                <a:off x="521" y="1361"/>
                <a:ext cx="9" cy="43"/>
                <a:chOff x="521" y="1361"/>
                <a:chExt cx="9" cy="43"/>
              </a:xfrm>
            </p:grpSpPr>
            <p:sp>
              <p:nvSpPr>
                <p:cNvPr id="10141" name="Rectangle 451">
                  <a:extLst>
                    <a:ext uri="{FF2B5EF4-FFF2-40B4-BE49-F238E27FC236}">
                      <a16:creationId xmlns:a16="http://schemas.microsoft.com/office/drawing/2014/main" id="{9932F093-3A1A-43DB-91F0-6B08B20F8757}"/>
                    </a:ext>
                  </a:extLst>
                </p:cNvPr>
                <p:cNvSpPr>
                  <a:spLocks noChangeArrowheads="1"/>
                </p:cNvSpPr>
                <p:nvPr/>
              </p:nvSpPr>
              <p:spPr bwMode="auto">
                <a:xfrm>
                  <a:off x="521" y="1361"/>
                  <a:ext cx="5" cy="39"/>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42" name="Rectangle 452">
                  <a:extLst>
                    <a:ext uri="{FF2B5EF4-FFF2-40B4-BE49-F238E27FC236}">
                      <a16:creationId xmlns:a16="http://schemas.microsoft.com/office/drawing/2014/main" id="{1F93E505-D55E-4236-862F-2A250CDC2374}"/>
                    </a:ext>
                  </a:extLst>
                </p:cNvPr>
                <p:cNvSpPr>
                  <a:spLocks noChangeArrowheads="1"/>
                </p:cNvSpPr>
                <p:nvPr/>
              </p:nvSpPr>
              <p:spPr bwMode="auto">
                <a:xfrm>
                  <a:off x="521" y="1361"/>
                  <a:ext cx="9" cy="43"/>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135" name="Group 453">
                <a:extLst>
                  <a:ext uri="{FF2B5EF4-FFF2-40B4-BE49-F238E27FC236}">
                    <a16:creationId xmlns:a16="http://schemas.microsoft.com/office/drawing/2014/main" id="{C6B807DE-7708-458C-8682-7A01C2D059B6}"/>
                  </a:ext>
                </a:extLst>
              </p:cNvPr>
              <p:cNvGrpSpPr>
                <a:grpSpLocks/>
              </p:cNvGrpSpPr>
              <p:nvPr/>
            </p:nvGrpSpPr>
            <p:grpSpPr bwMode="auto">
              <a:xfrm>
                <a:off x="479" y="1361"/>
                <a:ext cx="51" cy="9"/>
                <a:chOff x="479" y="1361"/>
                <a:chExt cx="51" cy="9"/>
              </a:xfrm>
            </p:grpSpPr>
            <p:sp>
              <p:nvSpPr>
                <p:cNvPr id="10139" name="Rectangle 454">
                  <a:extLst>
                    <a:ext uri="{FF2B5EF4-FFF2-40B4-BE49-F238E27FC236}">
                      <a16:creationId xmlns:a16="http://schemas.microsoft.com/office/drawing/2014/main" id="{8E01CE9F-C532-4E30-9DF3-0D914385CD41}"/>
                    </a:ext>
                  </a:extLst>
                </p:cNvPr>
                <p:cNvSpPr>
                  <a:spLocks noChangeArrowheads="1"/>
                </p:cNvSpPr>
                <p:nvPr/>
              </p:nvSpPr>
              <p:spPr bwMode="auto">
                <a:xfrm>
                  <a:off x="479" y="1361"/>
                  <a:ext cx="47" cy="4"/>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40" name="Rectangle 455">
                  <a:extLst>
                    <a:ext uri="{FF2B5EF4-FFF2-40B4-BE49-F238E27FC236}">
                      <a16:creationId xmlns:a16="http://schemas.microsoft.com/office/drawing/2014/main" id="{3FD90830-2BDA-4996-AD9D-52DA870328BA}"/>
                    </a:ext>
                  </a:extLst>
                </p:cNvPr>
                <p:cNvSpPr>
                  <a:spLocks noChangeArrowheads="1"/>
                </p:cNvSpPr>
                <p:nvPr/>
              </p:nvSpPr>
              <p:spPr bwMode="auto">
                <a:xfrm>
                  <a:off x="479" y="1361"/>
                  <a:ext cx="51" cy="9"/>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10136" name="Group 456">
                <a:extLst>
                  <a:ext uri="{FF2B5EF4-FFF2-40B4-BE49-F238E27FC236}">
                    <a16:creationId xmlns:a16="http://schemas.microsoft.com/office/drawing/2014/main" id="{D2A62391-0B56-4A5F-9086-8F7C4435C338}"/>
                  </a:ext>
                </a:extLst>
              </p:cNvPr>
              <p:cNvGrpSpPr>
                <a:grpSpLocks/>
              </p:cNvGrpSpPr>
              <p:nvPr/>
            </p:nvGrpSpPr>
            <p:grpSpPr bwMode="auto">
              <a:xfrm>
                <a:off x="483" y="1383"/>
                <a:ext cx="43" cy="8"/>
                <a:chOff x="483" y="1383"/>
                <a:chExt cx="43" cy="8"/>
              </a:xfrm>
            </p:grpSpPr>
            <p:sp>
              <p:nvSpPr>
                <p:cNvPr id="10137" name="Rectangle 457">
                  <a:extLst>
                    <a:ext uri="{FF2B5EF4-FFF2-40B4-BE49-F238E27FC236}">
                      <a16:creationId xmlns:a16="http://schemas.microsoft.com/office/drawing/2014/main" id="{2CFAA2B9-28A4-46FE-8EDD-A764BDC26021}"/>
                    </a:ext>
                  </a:extLst>
                </p:cNvPr>
                <p:cNvSpPr>
                  <a:spLocks noChangeArrowheads="1"/>
                </p:cNvSpPr>
                <p:nvPr/>
              </p:nvSpPr>
              <p:spPr bwMode="auto">
                <a:xfrm>
                  <a:off x="483" y="1383"/>
                  <a:ext cx="38" cy="4"/>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138" name="Rectangle 458">
                  <a:extLst>
                    <a:ext uri="{FF2B5EF4-FFF2-40B4-BE49-F238E27FC236}">
                      <a16:creationId xmlns:a16="http://schemas.microsoft.com/office/drawing/2014/main" id="{5D09797D-0736-43EB-9972-BA655C0D4D34}"/>
                    </a:ext>
                  </a:extLst>
                </p:cNvPr>
                <p:cNvSpPr>
                  <a:spLocks noChangeArrowheads="1"/>
                </p:cNvSpPr>
                <p:nvPr/>
              </p:nvSpPr>
              <p:spPr bwMode="auto">
                <a:xfrm>
                  <a:off x="483" y="1383"/>
                  <a:ext cx="43" cy="8"/>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grpSp>
          <p:nvGrpSpPr>
            <p:cNvPr id="10107" name="Group 459">
              <a:extLst>
                <a:ext uri="{FF2B5EF4-FFF2-40B4-BE49-F238E27FC236}">
                  <a16:creationId xmlns:a16="http://schemas.microsoft.com/office/drawing/2014/main" id="{D1CE0DF7-0DF7-450D-A2A8-E40FD92EEB7E}"/>
                </a:ext>
              </a:extLst>
            </p:cNvPr>
            <p:cNvGrpSpPr>
              <a:grpSpLocks/>
            </p:cNvGrpSpPr>
            <p:nvPr/>
          </p:nvGrpSpPr>
          <p:grpSpPr bwMode="auto">
            <a:xfrm>
              <a:off x="603" y="1007"/>
              <a:ext cx="329" cy="350"/>
              <a:chOff x="603" y="1007"/>
              <a:chExt cx="329" cy="350"/>
            </a:xfrm>
          </p:grpSpPr>
          <p:sp>
            <p:nvSpPr>
              <p:cNvPr id="10108" name="Freeform 460">
                <a:extLst>
                  <a:ext uri="{FF2B5EF4-FFF2-40B4-BE49-F238E27FC236}">
                    <a16:creationId xmlns:a16="http://schemas.microsoft.com/office/drawing/2014/main" id="{FA99735F-07AE-4EC0-9657-7E59948EECD6}"/>
                  </a:ext>
                </a:extLst>
              </p:cNvPr>
              <p:cNvSpPr>
                <a:spLocks/>
              </p:cNvSpPr>
              <p:nvPr/>
            </p:nvSpPr>
            <p:spPr bwMode="auto">
              <a:xfrm>
                <a:off x="855" y="1293"/>
                <a:ext cx="72" cy="60"/>
              </a:xfrm>
              <a:custGeom>
                <a:avLst/>
                <a:gdLst>
                  <a:gd name="T0" fmla="*/ 64 w 72"/>
                  <a:gd name="T1" fmla="*/ 0 h 60"/>
                  <a:gd name="T2" fmla="*/ 0 w 72"/>
                  <a:gd name="T3" fmla="*/ 8 h 60"/>
                  <a:gd name="T4" fmla="*/ 72 w 72"/>
                  <a:gd name="T5" fmla="*/ 60 h 60"/>
                  <a:gd name="T6" fmla="*/ 64 w 72"/>
                  <a:gd name="T7" fmla="*/ 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 h="60">
                    <a:moveTo>
                      <a:pt x="64" y="0"/>
                    </a:moveTo>
                    <a:lnTo>
                      <a:pt x="0" y="8"/>
                    </a:lnTo>
                    <a:lnTo>
                      <a:pt x="72" y="60"/>
                    </a:lnTo>
                    <a:lnTo>
                      <a:pt x="64" y="0"/>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109" name="Freeform 461">
                <a:extLst>
                  <a:ext uri="{FF2B5EF4-FFF2-40B4-BE49-F238E27FC236}">
                    <a16:creationId xmlns:a16="http://schemas.microsoft.com/office/drawing/2014/main" id="{F25E17C8-0A5E-4206-9992-986625946BF7}"/>
                  </a:ext>
                </a:extLst>
              </p:cNvPr>
              <p:cNvSpPr>
                <a:spLocks/>
              </p:cNvSpPr>
              <p:nvPr/>
            </p:nvSpPr>
            <p:spPr bwMode="auto">
              <a:xfrm>
                <a:off x="722" y="1160"/>
                <a:ext cx="192" cy="171"/>
              </a:xfrm>
              <a:custGeom>
                <a:avLst/>
                <a:gdLst>
                  <a:gd name="T0" fmla="*/ 167 w 192"/>
                  <a:gd name="T1" fmla="*/ 171 h 171"/>
                  <a:gd name="T2" fmla="*/ 0 w 192"/>
                  <a:gd name="T3" fmla="*/ 0 h 171"/>
                  <a:gd name="T4" fmla="*/ 192 w 192"/>
                  <a:gd name="T5" fmla="*/ 133 h 171"/>
                  <a:gd name="T6" fmla="*/ 167 w 192"/>
                  <a:gd name="T7" fmla="*/ 171 h 1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2" h="171">
                    <a:moveTo>
                      <a:pt x="167" y="171"/>
                    </a:moveTo>
                    <a:lnTo>
                      <a:pt x="0" y="0"/>
                    </a:lnTo>
                    <a:lnTo>
                      <a:pt x="192" y="133"/>
                    </a:lnTo>
                    <a:lnTo>
                      <a:pt x="167" y="171"/>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110" name="Freeform 462">
                <a:extLst>
                  <a:ext uri="{FF2B5EF4-FFF2-40B4-BE49-F238E27FC236}">
                    <a16:creationId xmlns:a16="http://schemas.microsoft.com/office/drawing/2014/main" id="{6B6852C6-BAA3-4B79-986F-715D5D0B7635}"/>
                  </a:ext>
                </a:extLst>
              </p:cNvPr>
              <p:cNvSpPr>
                <a:spLocks/>
              </p:cNvSpPr>
              <p:nvPr/>
            </p:nvSpPr>
            <p:spPr bwMode="auto">
              <a:xfrm>
                <a:off x="679" y="1160"/>
                <a:ext cx="248" cy="193"/>
              </a:xfrm>
              <a:custGeom>
                <a:avLst/>
                <a:gdLst>
                  <a:gd name="T0" fmla="*/ 43 w 248"/>
                  <a:gd name="T1" fmla="*/ 0 h 193"/>
                  <a:gd name="T2" fmla="*/ 0 w 248"/>
                  <a:gd name="T3" fmla="*/ 90 h 193"/>
                  <a:gd name="T4" fmla="*/ 248 w 248"/>
                  <a:gd name="T5" fmla="*/ 193 h 193"/>
                  <a:gd name="T6" fmla="*/ 43 w 248"/>
                  <a:gd name="T7" fmla="*/ 0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8" h="193">
                    <a:moveTo>
                      <a:pt x="43" y="0"/>
                    </a:moveTo>
                    <a:lnTo>
                      <a:pt x="0" y="90"/>
                    </a:lnTo>
                    <a:lnTo>
                      <a:pt x="248" y="193"/>
                    </a:lnTo>
                    <a:lnTo>
                      <a:pt x="43" y="0"/>
                    </a:lnTo>
                    <a:close/>
                  </a:path>
                </a:pathLst>
              </a:custGeom>
              <a:solidFill>
                <a:srgbClr val="FFCC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nvGrpSpPr>
              <p:cNvPr id="10111" name="Group 463">
                <a:extLst>
                  <a:ext uri="{FF2B5EF4-FFF2-40B4-BE49-F238E27FC236}">
                    <a16:creationId xmlns:a16="http://schemas.microsoft.com/office/drawing/2014/main" id="{4314151C-BED5-4007-A1B7-211755B24A50}"/>
                  </a:ext>
                </a:extLst>
              </p:cNvPr>
              <p:cNvGrpSpPr>
                <a:grpSpLocks/>
              </p:cNvGrpSpPr>
              <p:nvPr/>
            </p:nvGrpSpPr>
            <p:grpSpPr bwMode="auto">
              <a:xfrm>
                <a:off x="603" y="1007"/>
                <a:ext cx="162" cy="171"/>
                <a:chOff x="603" y="1007"/>
                <a:chExt cx="162" cy="171"/>
              </a:xfrm>
            </p:grpSpPr>
            <p:grpSp>
              <p:nvGrpSpPr>
                <p:cNvPr id="10120" name="Group 464">
                  <a:extLst>
                    <a:ext uri="{FF2B5EF4-FFF2-40B4-BE49-F238E27FC236}">
                      <a16:creationId xmlns:a16="http://schemas.microsoft.com/office/drawing/2014/main" id="{E2750FA9-F527-4D27-AA8C-0FC3ADEEF673}"/>
                    </a:ext>
                  </a:extLst>
                </p:cNvPr>
                <p:cNvGrpSpPr>
                  <a:grpSpLocks/>
                </p:cNvGrpSpPr>
                <p:nvPr/>
              </p:nvGrpSpPr>
              <p:grpSpPr bwMode="auto">
                <a:xfrm>
                  <a:off x="603" y="1011"/>
                  <a:ext cx="158" cy="167"/>
                  <a:chOff x="603" y="1011"/>
                  <a:chExt cx="158" cy="167"/>
                </a:xfrm>
              </p:grpSpPr>
              <p:grpSp>
                <p:nvGrpSpPr>
                  <p:cNvPr id="10128" name="Group 465">
                    <a:extLst>
                      <a:ext uri="{FF2B5EF4-FFF2-40B4-BE49-F238E27FC236}">
                        <a16:creationId xmlns:a16="http://schemas.microsoft.com/office/drawing/2014/main" id="{51360043-C0FE-48F8-92DA-F85FC2EBA1A5}"/>
                      </a:ext>
                    </a:extLst>
                  </p:cNvPr>
                  <p:cNvGrpSpPr>
                    <a:grpSpLocks/>
                  </p:cNvGrpSpPr>
                  <p:nvPr/>
                </p:nvGrpSpPr>
                <p:grpSpPr bwMode="auto">
                  <a:xfrm>
                    <a:off x="603" y="1011"/>
                    <a:ext cx="153" cy="115"/>
                    <a:chOff x="603" y="1011"/>
                    <a:chExt cx="153" cy="115"/>
                  </a:xfrm>
                </p:grpSpPr>
                <p:sp>
                  <p:nvSpPr>
                    <p:cNvPr id="10130" name="Freeform 466">
                      <a:extLst>
                        <a:ext uri="{FF2B5EF4-FFF2-40B4-BE49-F238E27FC236}">
                          <a16:creationId xmlns:a16="http://schemas.microsoft.com/office/drawing/2014/main" id="{1353C6A2-039B-4036-82D3-5F1490266D19}"/>
                        </a:ext>
                      </a:extLst>
                    </p:cNvPr>
                    <p:cNvSpPr>
                      <a:spLocks/>
                    </p:cNvSpPr>
                    <p:nvPr/>
                  </p:nvSpPr>
                  <p:spPr bwMode="auto">
                    <a:xfrm>
                      <a:off x="620" y="1011"/>
                      <a:ext cx="136" cy="102"/>
                    </a:xfrm>
                    <a:custGeom>
                      <a:avLst/>
                      <a:gdLst>
                        <a:gd name="T0" fmla="*/ 4 w 136"/>
                        <a:gd name="T1" fmla="*/ 0 h 102"/>
                        <a:gd name="T2" fmla="*/ 0 w 136"/>
                        <a:gd name="T3" fmla="*/ 8 h 102"/>
                        <a:gd name="T4" fmla="*/ 132 w 136"/>
                        <a:gd name="T5" fmla="*/ 102 h 102"/>
                        <a:gd name="T6" fmla="*/ 136 w 136"/>
                        <a:gd name="T7" fmla="*/ 94 h 102"/>
                        <a:gd name="T8" fmla="*/ 4 w 136"/>
                        <a:gd name="T9" fmla="*/ 0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6" h="102">
                          <a:moveTo>
                            <a:pt x="4" y="0"/>
                          </a:moveTo>
                          <a:lnTo>
                            <a:pt x="0" y="8"/>
                          </a:lnTo>
                          <a:lnTo>
                            <a:pt x="132" y="102"/>
                          </a:lnTo>
                          <a:lnTo>
                            <a:pt x="136" y="94"/>
                          </a:lnTo>
                          <a:lnTo>
                            <a:pt x="4" y="0"/>
                          </a:lnTo>
                          <a:close/>
                        </a:path>
                      </a:pathLst>
                    </a:custGeom>
                    <a:solidFill>
                      <a:srgbClr val="FFCC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131" name="Freeform 467">
                      <a:extLst>
                        <a:ext uri="{FF2B5EF4-FFF2-40B4-BE49-F238E27FC236}">
                          <a16:creationId xmlns:a16="http://schemas.microsoft.com/office/drawing/2014/main" id="{7E12A309-D72D-4AF7-8C8C-21D1326FB8AA}"/>
                        </a:ext>
                      </a:extLst>
                    </p:cNvPr>
                    <p:cNvSpPr>
                      <a:spLocks/>
                    </p:cNvSpPr>
                    <p:nvPr/>
                  </p:nvSpPr>
                  <p:spPr bwMode="auto">
                    <a:xfrm>
                      <a:off x="620" y="1024"/>
                      <a:ext cx="136" cy="102"/>
                    </a:xfrm>
                    <a:custGeom>
                      <a:avLst/>
                      <a:gdLst>
                        <a:gd name="T0" fmla="*/ 128 w 136"/>
                        <a:gd name="T1" fmla="*/ 102 h 102"/>
                        <a:gd name="T2" fmla="*/ 136 w 136"/>
                        <a:gd name="T3" fmla="*/ 89 h 102"/>
                        <a:gd name="T4" fmla="*/ 0 w 136"/>
                        <a:gd name="T5" fmla="*/ 0 h 102"/>
                        <a:gd name="T6" fmla="*/ 128 w 136"/>
                        <a:gd name="T7" fmla="*/ 102 h 1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6" h="102">
                          <a:moveTo>
                            <a:pt x="128" y="102"/>
                          </a:moveTo>
                          <a:lnTo>
                            <a:pt x="136" y="89"/>
                          </a:lnTo>
                          <a:lnTo>
                            <a:pt x="0" y="0"/>
                          </a:lnTo>
                          <a:lnTo>
                            <a:pt x="128" y="102"/>
                          </a:lnTo>
                          <a:close/>
                        </a:path>
                      </a:pathLst>
                    </a:custGeom>
                    <a:solidFill>
                      <a:srgbClr val="FFCC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132" name="Freeform 468">
                      <a:extLst>
                        <a:ext uri="{FF2B5EF4-FFF2-40B4-BE49-F238E27FC236}">
                          <a16:creationId xmlns:a16="http://schemas.microsoft.com/office/drawing/2014/main" id="{07109AB0-F3A9-4BED-B9E8-8100E19708AD}"/>
                        </a:ext>
                      </a:extLst>
                    </p:cNvPr>
                    <p:cNvSpPr>
                      <a:spLocks/>
                    </p:cNvSpPr>
                    <p:nvPr/>
                  </p:nvSpPr>
                  <p:spPr bwMode="auto">
                    <a:xfrm>
                      <a:off x="603" y="1011"/>
                      <a:ext cx="21" cy="21"/>
                    </a:xfrm>
                    <a:custGeom>
                      <a:avLst/>
                      <a:gdLst>
                        <a:gd name="T0" fmla="*/ 12 w 21"/>
                        <a:gd name="T1" fmla="*/ 0 h 21"/>
                        <a:gd name="T2" fmla="*/ 0 w 21"/>
                        <a:gd name="T3" fmla="*/ 17 h 21"/>
                        <a:gd name="T4" fmla="*/ 8 w 21"/>
                        <a:gd name="T5" fmla="*/ 21 h 21"/>
                        <a:gd name="T6" fmla="*/ 21 w 21"/>
                        <a:gd name="T7" fmla="*/ 4 h 21"/>
                        <a:gd name="T8" fmla="*/ 12 w 21"/>
                        <a:gd name="T9" fmla="*/ 0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12" y="0"/>
                          </a:moveTo>
                          <a:lnTo>
                            <a:pt x="0" y="17"/>
                          </a:lnTo>
                          <a:lnTo>
                            <a:pt x="8" y="21"/>
                          </a:lnTo>
                          <a:lnTo>
                            <a:pt x="21" y="4"/>
                          </a:lnTo>
                          <a:lnTo>
                            <a:pt x="12" y="0"/>
                          </a:lnTo>
                          <a:close/>
                        </a:path>
                      </a:pathLst>
                    </a:custGeom>
                    <a:solidFill>
                      <a:srgbClr val="FFCC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sp>
                <p:nvSpPr>
                  <p:cNvPr id="10129" name="Freeform 469">
                    <a:extLst>
                      <a:ext uri="{FF2B5EF4-FFF2-40B4-BE49-F238E27FC236}">
                        <a16:creationId xmlns:a16="http://schemas.microsoft.com/office/drawing/2014/main" id="{747D4204-C9B9-4BCE-89B0-0CEEAA530E00}"/>
                      </a:ext>
                    </a:extLst>
                  </p:cNvPr>
                  <p:cNvSpPr>
                    <a:spLocks/>
                  </p:cNvSpPr>
                  <p:nvPr/>
                </p:nvSpPr>
                <p:spPr bwMode="auto">
                  <a:xfrm>
                    <a:off x="718" y="1088"/>
                    <a:ext cx="43" cy="90"/>
                  </a:xfrm>
                  <a:custGeom>
                    <a:avLst/>
                    <a:gdLst>
                      <a:gd name="T0" fmla="*/ 43 w 43"/>
                      <a:gd name="T1" fmla="*/ 21 h 90"/>
                      <a:gd name="T2" fmla="*/ 30 w 43"/>
                      <a:gd name="T3" fmla="*/ 90 h 90"/>
                      <a:gd name="T4" fmla="*/ 0 w 43"/>
                      <a:gd name="T5" fmla="*/ 68 h 90"/>
                      <a:gd name="T6" fmla="*/ 13 w 43"/>
                      <a:gd name="T7" fmla="*/ 0 h 90"/>
                      <a:gd name="T8" fmla="*/ 43 w 43"/>
                      <a:gd name="T9" fmla="*/ 21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90">
                        <a:moveTo>
                          <a:pt x="43" y="21"/>
                        </a:moveTo>
                        <a:lnTo>
                          <a:pt x="30" y="90"/>
                        </a:lnTo>
                        <a:lnTo>
                          <a:pt x="0" y="68"/>
                        </a:lnTo>
                        <a:lnTo>
                          <a:pt x="13" y="0"/>
                        </a:lnTo>
                        <a:lnTo>
                          <a:pt x="43" y="21"/>
                        </a:lnTo>
                        <a:close/>
                      </a:path>
                    </a:pathLst>
                  </a:custGeom>
                  <a:solidFill>
                    <a:srgbClr val="FFCC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sp>
              <p:nvSpPr>
                <p:cNvPr id="10121" name="Line 470">
                  <a:extLst>
                    <a:ext uri="{FF2B5EF4-FFF2-40B4-BE49-F238E27FC236}">
                      <a16:creationId xmlns:a16="http://schemas.microsoft.com/office/drawing/2014/main" id="{0DBF221D-BE6C-48E8-9A7B-ECCC10D9F2B8}"/>
                    </a:ext>
                  </a:extLst>
                </p:cNvPr>
                <p:cNvSpPr>
                  <a:spLocks noChangeShapeType="1"/>
                </p:cNvSpPr>
                <p:nvPr/>
              </p:nvSpPr>
              <p:spPr bwMode="auto">
                <a:xfrm>
                  <a:off x="620" y="1007"/>
                  <a:ext cx="145" cy="10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22" name="Line 471">
                  <a:extLst>
                    <a:ext uri="{FF2B5EF4-FFF2-40B4-BE49-F238E27FC236}">
                      <a16:creationId xmlns:a16="http://schemas.microsoft.com/office/drawing/2014/main" id="{D113E67F-EA5B-4E47-BEC5-CFC78E75368F}"/>
                    </a:ext>
                  </a:extLst>
                </p:cNvPr>
                <p:cNvSpPr>
                  <a:spLocks noChangeShapeType="1"/>
                </p:cNvSpPr>
                <p:nvPr/>
              </p:nvSpPr>
              <p:spPr bwMode="auto">
                <a:xfrm flipH="1">
                  <a:off x="748" y="1109"/>
                  <a:ext cx="17" cy="6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23" name="Line 472">
                  <a:extLst>
                    <a:ext uri="{FF2B5EF4-FFF2-40B4-BE49-F238E27FC236}">
                      <a16:creationId xmlns:a16="http://schemas.microsoft.com/office/drawing/2014/main" id="{EBBC6B78-09CE-44E2-9421-034241C2E693}"/>
                    </a:ext>
                  </a:extLst>
                </p:cNvPr>
                <p:cNvSpPr>
                  <a:spLocks noChangeShapeType="1"/>
                </p:cNvSpPr>
                <p:nvPr/>
              </p:nvSpPr>
              <p:spPr bwMode="auto">
                <a:xfrm flipH="1">
                  <a:off x="607" y="1007"/>
                  <a:ext cx="8" cy="2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24" name="Line 473">
                  <a:extLst>
                    <a:ext uri="{FF2B5EF4-FFF2-40B4-BE49-F238E27FC236}">
                      <a16:creationId xmlns:a16="http://schemas.microsoft.com/office/drawing/2014/main" id="{A78B77D0-42C8-4701-836E-6AA0C447A716}"/>
                    </a:ext>
                  </a:extLst>
                </p:cNvPr>
                <p:cNvSpPr>
                  <a:spLocks noChangeShapeType="1"/>
                </p:cNvSpPr>
                <p:nvPr/>
              </p:nvSpPr>
              <p:spPr bwMode="auto">
                <a:xfrm>
                  <a:off x="624" y="1019"/>
                  <a:ext cx="98" cy="9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25" name="Line 474">
                  <a:extLst>
                    <a:ext uri="{FF2B5EF4-FFF2-40B4-BE49-F238E27FC236}">
                      <a16:creationId xmlns:a16="http://schemas.microsoft.com/office/drawing/2014/main" id="{8ECC4F52-C362-4912-AC84-07E8E5CAE38C}"/>
                    </a:ext>
                  </a:extLst>
                </p:cNvPr>
                <p:cNvSpPr>
                  <a:spLocks noChangeShapeType="1"/>
                </p:cNvSpPr>
                <p:nvPr/>
              </p:nvSpPr>
              <p:spPr bwMode="auto">
                <a:xfrm flipH="1">
                  <a:off x="718" y="1109"/>
                  <a:ext cx="4" cy="5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26" name="Line 475">
                  <a:extLst>
                    <a:ext uri="{FF2B5EF4-FFF2-40B4-BE49-F238E27FC236}">
                      <a16:creationId xmlns:a16="http://schemas.microsoft.com/office/drawing/2014/main" id="{F7F17C7E-0B77-486C-9A12-8D23960FB38D}"/>
                    </a:ext>
                  </a:extLst>
                </p:cNvPr>
                <p:cNvSpPr>
                  <a:spLocks noChangeShapeType="1"/>
                </p:cNvSpPr>
                <p:nvPr/>
              </p:nvSpPr>
              <p:spPr bwMode="auto">
                <a:xfrm flipH="1">
                  <a:off x="611" y="1019"/>
                  <a:ext cx="9"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27" name="Line 476">
                  <a:extLst>
                    <a:ext uri="{FF2B5EF4-FFF2-40B4-BE49-F238E27FC236}">
                      <a16:creationId xmlns:a16="http://schemas.microsoft.com/office/drawing/2014/main" id="{C2454AEA-EB58-451A-BD6F-D167D7252411}"/>
                    </a:ext>
                  </a:extLst>
                </p:cNvPr>
                <p:cNvSpPr>
                  <a:spLocks noChangeShapeType="1"/>
                </p:cNvSpPr>
                <p:nvPr/>
              </p:nvSpPr>
              <p:spPr bwMode="auto">
                <a:xfrm>
                  <a:off x="603" y="1028"/>
                  <a:ext cx="12" cy="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sp>
            <p:nvSpPr>
              <p:cNvPr id="10112" name="Freeform 477">
                <a:extLst>
                  <a:ext uri="{FF2B5EF4-FFF2-40B4-BE49-F238E27FC236}">
                    <a16:creationId xmlns:a16="http://schemas.microsoft.com/office/drawing/2014/main" id="{CA16CC14-B8A5-4346-9186-C3ABE9C30B5A}"/>
                  </a:ext>
                </a:extLst>
              </p:cNvPr>
              <p:cNvSpPr>
                <a:spLocks/>
              </p:cNvSpPr>
              <p:nvPr/>
            </p:nvSpPr>
            <p:spPr bwMode="auto">
              <a:xfrm>
                <a:off x="697" y="1173"/>
                <a:ext cx="209" cy="163"/>
              </a:xfrm>
              <a:custGeom>
                <a:avLst/>
                <a:gdLst>
                  <a:gd name="T0" fmla="*/ 38 w 209"/>
                  <a:gd name="T1" fmla="*/ 0 h 163"/>
                  <a:gd name="T2" fmla="*/ 0 w 209"/>
                  <a:gd name="T3" fmla="*/ 77 h 163"/>
                  <a:gd name="T4" fmla="*/ 209 w 209"/>
                  <a:gd name="T5" fmla="*/ 163 h 163"/>
                  <a:gd name="T6" fmla="*/ 38 w 209"/>
                  <a:gd name="T7" fmla="*/ 0 h 1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9" h="163">
                    <a:moveTo>
                      <a:pt x="38" y="0"/>
                    </a:moveTo>
                    <a:lnTo>
                      <a:pt x="0" y="77"/>
                    </a:lnTo>
                    <a:lnTo>
                      <a:pt x="209" y="163"/>
                    </a:lnTo>
                    <a:lnTo>
                      <a:pt x="38" y="0"/>
                    </a:lnTo>
                    <a:close/>
                  </a:path>
                </a:pathLst>
              </a:cu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113" name="Freeform 478">
                <a:extLst>
                  <a:ext uri="{FF2B5EF4-FFF2-40B4-BE49-F238E27FC236}">
                    <a16:creationId xmlns:a16="http://schemas.microsoft.com/office/drawing/2014/main" id="{C53D4D3A-3C3C-436B-8120-7A9B38DEBDDF}"/>
                  </a:ext>
                </a:extLst>
              </p:cNvPr>
              <p:cNvSpPr>
                <a:spLocks/>
              </p:cNvSpPr>
              <p:nvPr/>
            </p:nvSpPr>
            <p:spPr bwMode="auto">
              <a:xfrm>
                <a:off x="722" y="1165"/>
                <a:ext cx="197" cy="136"/>
              </a:xfrm>
              <a:custGeom>
                <a:avLst/>
                <a:gdLst>
                  <a:gd name="T0" fmla="*/ 4 w 197"/>
                  <a:gd name="T1" fmla="*/ 0 h 136"/>
                  <a:gd name="T2" fmla="*/ 0 w 197"/>
                  <a:gd name="T3" fmla="*/ 8 h 136"/>
                  <a:gd name="T4" fmla="*/ 192 w 197"/>
                  <a:gd name="T5" fmla="*/ 136 h 136"/>
                  <a:gd name="T6" fmla="*/ 197 w 197"/>
                  <a:gd name="T7" fmla="*/ 128 h 136"/>
                  <a:gd name="T8" fmla="*/ 4 w 197"/>
                  <a:gd name="T9" fmla="*/ 0 h 1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7" h="136">
                    <a:moveTo>
                      <a:pt x="4" y="0"/>
                    </a:moveTo>
                    <a:lnTo>
                      <a:pt x="0" y="8"/>
                    </a:lnTo>
                    <a:lnTo>
                      <a:pt x="192" y="136"/>
                    </a:lnTo>
                    <a:lnTo>
                      <a:pt x="197" y="128"/>
                    </a:lnTo>
                    <a:lnTo>
                      <a:pt x="4"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114" name="Freeform 479">
                <a:extLst>
                  <a:ext uri="{FF2B5EF4-FFF2-40B4-BE49-F238E27FC236}">
                    <a16:creationId xmlns:a16="http://schemas.microsoft.com/office/drawing/2014/main" id="{FF7CE40E-D997-4FCD-935F-E3F2B4522114}"/>
                  </a:ext>
                </a:extLst>
              </p:cNvPr>
              <p:cNvSpPr>
                <a:spLocks/>
              </p:cNvSpPr>
              <p:nvPr/>
            </p:nvSpPr>
            <p:spPr bwMode="auto">
              <a:xfrm>
                <a:off x="906" y="1297"/>
                <a:ext cx="21" cy="60"/>
              </a:xfrm>
              <a:custGeom>
                <a:avLst/>
                <a:gdLst>
                  <a:gd name="T0" fmla="*/ 0 w 21"/>
                  <a:gd name="T1" fmla="*/ 0 h 60"/>
                  <a:gd name="T2" fmla="*/ 8 w 21"/>
                  <a:gd name="T3" fmla="*/ 60 h 60"/>
                  <a:gd name="T4" fmla="*/ 21 w 21"/>
                  <a:gd name="T5" fmla="*/ 60 h 60"/>
                  <a:gd name="T6" fmla="*/ 13 w 21"/>
                  <a:gd name="T7" fmla="*/ 0 h 60"/>
                  <a:gd name="T8" fmla="*/ 0 w 21"/>
                  <a:gd name="T9" fmla="*/ 0 h 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60">
                    <a:moveTo>
                      <a:pt x="0" y="0"/>
                    </a:moveTo>
                    <a:lnTo>
                      <a:pt x="8" y="60"/>
                    </a:lnTo>
                    <a:lnTo>
                      <a:pt x="21" y="60"/>
                    </a:lnTo>
                    <a:lnTo>
                      <a:pt x="13" y="0"/>
                    </a:lnTo>
                    <a:lnTo>
                      <a:pt x="0"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115" name="Freeform 480">
                <a:extLst>
                  <a:ext uri="{FF2B5EF4-FFF2-40B4-BE49-F238E27FC236}">
                    <a16:creationId xmlns:a16="http://schemas.microsoft.com/office/drawing/2014/main" id="{62B22B7C-1174-4196-8061-4BF1403A8B13}"/>
                  </a:ext>
                </a:extLst>
              </p:cNvPr>
              <p:cNvSpPr>
                <a:spLocks/>
              </p:cNvSpPr>
              <p:nvPr/>
            </p:nvSpPr>
            <p:spPr bwMode="auto">
              <a:xfrm>
                <a:off x="709" y="1199"/>
                <a:ext cx="218" cy="149"/>
              </a:xfrm>
              <a:custGeom>
                <a:avLst/>
                <a:gdLst>
                  <a:gd name="T0" fmla="*/ 9 w 218"/>
                  <a:gd name="T1" fmla="*/ 0 h 149"/>
                  <a:gd name="T2" fmla="*/ 0 w 218"/>
                  <a:gd name="T3" fmla="*/ 8 h 149"/>
                  <a:gd name="T4" fmla="*/ 210 w 218"/>
                  <a:gd name="T5" fmla="*/ 149 h 149"/>
                  <a:gd name="T6" fmla="*/ 218 w 218"/>
                  <a:gd name="T7" fmla="*/ 141 h 149"/>
                  <a:gd name="T8" fmla="*/ 9 w 218"/>
                  <a:gd name="T9" fmla="*/ 0 h 1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8" h="149">
                    <a:moveTo>
                      <a:pt x="9" y="0"/>
                    </a:moveTo>
                    <a:lnTo>
                      <a:pt x="0" y="8"/>
                    </a:lnTo>
                    <a:lnTo>
                      <a:pt x="210" y="149"/>
                    </a:lnTo>
                    <a:lnTo>
                      <a:pt x="218" y="141"/>
                    </a:lnTo>
                    <a:lnTo>
                      <a:pt x="9"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116" name="Line 481">
                <a:extLst>
                  <a:ext uri="{FF2B5EF4-FFF2-40B4-BE49-F238E27FC236}">
                    <a16:creationId xmlns:a16="http://schemas.microsoft.com/office/drawing/2014/main" id="{3E068083-F28F-476E-BE4C-4E06F13C1A99}"/>
                  </a:ext>
                </a:extLst>
              </p:cNvPr>
              <p:cNvSpPr>
                <a:spLocks noChangeShapeType="1"/>
              </p:cNvSpPr>
              <p:nvPr/>
            </p:nvSpPr>
            <p:spPr bwMode="auto">
              <a:xfrm flipH="1">
                <a:off x="679" y="1160"/>
                <a:ext cx="43" cy="9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17" name="Line 482">
                <a:extLst>
                  <a:ext uri="{FF2B5EF4-FFF2-40B4-BE49-F238E27FC236}">
                    <a16:creationId xmlns:a16="http://schemas.microsoft.com/office/drawing/2014/main" id="{6D84D466-A3B9-4C96-9567-8515DBCD24F2}"/>
                  </a:ext>
                </a:extLst>
              </p:cNvPr>
              <p:cNvSpPr>
                <a:spLocks noChangeShapeType="1"/>
              </p:cNvSpPr>
              <p:nvPr/>
            </p:nvSpPr>
            <p:spPr bwMode="auto">
              <a:xfrm>
                <a:off x="679" y="1250"/>
                <a:ext cx="248" cy="10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18" name="Line 483">
                <a:extLst>
                  <a:ext uri="{FF2B5EF4-FFF2-40B4-BE49-F238E27FC236}">
                    <a16:creationId xmlns:a16="http://schemas.microsoft.com/office/drawing/2014/main" id="{88FB273D-42FB-43E0-ACCC-B13B4F60A354}"/>
                  </a:ext>
                </a:extLst>
              </p:cNvPr>
              <p:cNvSpPr>
                <a:spLocks noChangeShapeType="1"/>
              </p:cNvSpPr>
              <p:nvPr/>
            </p:nvSpPr>
            <p:spPr bwMode="auto">
              <a:xfrm>
                <a:off x="748" y="1182"/>
                <a:ext cx="166" cy="11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19" name="Line 484">
                <a:extLst>
                  <a:ext uri="{FF2B5EF4-FFF2-40B4-BE49-F238E27FC236}">
                    <a16:creationId xmlns:a16="http://schemas.microsoft.com/office/drawing/2014/main" id="{AD0615F9-33DF-4AED-B722-A09A369E5EB7}"/>
                  </a:ext>
                </a:extLst>
              </p:cNvPr>
              <p:cNvSpPr>
                <a:spLocks noChangeShapeType="1"/>
              </p:cNvSpPr>
              <p:nvPr/>
            </p:nvSpPr>
            <p:spPr bwMode="auto">
              <a:xfrm>
                <a:off x="919" y="1293"/>
                <a:ext cx="13" cy="6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grpSp>
      <p:grpSp>
        <p:nvGrpSpPr>
          <p:cNvPr id="9228" name="Group 485">
            <a:extLst>
              <a:ext uri="{FF2B5EF4-FFF2-40B4-BE49-F238E27FC236}">
                <a16:creationId xmlns:a16="http://schemas.microsoft.com/office/drawing/2014/main" id="{5ED0C178-529C-47E9-833F-C1CEB2375D96}"/>
              </a:ext>
            </a:extLst>
          </p:cNvPr>
          <p:cNvGrpSpPr>
            <a:grpSpLocks/>
          </p:cNvGrpSpPr>
          <p:nvPr/>
        </p:nvGrpSpPr>
        <p:grpSpPr bwMode="auto">
          <a:xfrm>
            <a:off x="2999462" y="2540000"/>
            <a:ext cx="134937" cy="163512"/>
            <a:chOff x="1013" y="1694"/>
            <a:chExt cx="85" cy="103"/>
          </a:xfrm>
        </p:grpSpPr>
        <p:sp>
          <p:nvSpPr>
            <p:cNvPr id="10094" name="Line 486">
              <a:extLst>
                <a:ext uri="{FF2B5EF4-FFF2-40B4-BE49-F238E27FC236}">
                  <a16:creationId xmlns:a16="http://schemas.microsoft.com/office/drawing/2014/main" id="{E9053D11-B933-4242-A048-2E8E88B640CB}"/>
                </a:ext>
              </a:extLst>
            </p:cNvPr>
            <p:cNvSpPr>
              <a:spLocks noChangeShapeType="1"/>
            </p:cNvSpPr>
            <p:nvPr/>
          </p:nvSpPr>
          <p:spPr bwMode="auto">
            <a:xfrm>
              <a:off x="1081" y="1694"/>
              <a:ext cx="4" cy="3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095" name="Line 487">
              <a:extLst>
                <a:ext uri="{FF2B5EF4-FFF2-40B4-BE49-F238E27FC236}">
                  <a16:creationId xmlns:a16="http://schemas.microsoft.com/office/drawing/2014/main" id="{D3708678-1401-4CCD-8228-415EFE497926}"/>
                </a:ext>
              </a:extLst>
            </p:cNvPr>
            <p:cNvSpPr>
              <a:spLocks noChangeShapeType="1"/>
            </p:cNvSpPr>
            <p:nvPr/>
          </p:nvSpPr>
          <p:spPr bwMode="auto">
            <a:xfrm>
              <a:off x="1064" y="1711"/>
              <a:ext cx="4" cy="3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096" name="Line 488">
              <a:extLst>
                <a:ext uri="{FF2B5EF4-FFF2-40B4-BE49-F238E27FC236}">
                  <a16:creationId xmlns:a16="http://schemas.microsoft.com/office/drawing/2014/main" id="{21F7ED3E-0345-4B38-86AF-1677F9E9100B}"/>
                </a:ext>
              </a:extLst>
            </p:cNvPr>
            <p:cNvSpPr>
              <a:spLocks noChangeShapeType="1"/>
            </p:cNvSpPr>
            <p:nvPr/>
          </p:nvSpPr>
          <p:spPr bwMode="auto">
            <a:xfrm>
              <a:off x="1055" y="1729"/>
              <a:ext cx="5"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097" name="Line 489">
              <a:extLst>
                <a:ext uri="{FF2B5EF4-FFF2-40B4-BE49-F238E27FC236}">
                  <a16:creationId xmlns:a16="http://schemas.microsoft.com/office/drawing/2014/main" id="{CCFA536A-44B9-4483-A3C4-48E2A92A0F37}"/>
                </a:ext>
              </a:extLst>
            </p:cNvPr>
            <p:cNvSpPr>
              <a:spLocks noChangeShapeType="1"/>
            </p:cNvSpPr>
            <p:nvPr/>
          </p:nvSpPr>
          <p:spPr bwMode="auto">
            <a:xfrm>
              <a:off x="1038" y="1750"/>
              <a:ext cx="5" cy="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098" name="Line 490">
              <a:extLst>
                <a:ext uri="{FF2B5EF4-FFF2-40B4-BE49-F238E27FC236}">
                  <a16:creationId xmlns:a16="http://schemas.microsoft.com/office/drawing/2014/main" id="{D2F42C43-5768-4C87-852D-9D258E7DFE23}"/>
                </a:ext>
              </a:extLst>
            </p:cNvPr>
            <p:cNvSpPr>
              <a:spLocks noChangeShapeType="1"/>
            </p:cNvSpPr>
            <p:nvPr/>
          </p:nvSpPr>
          <p:spPr bwMode="auto">
            <a:xfrm>
              <a:off x="1021" y="1758"/>
              <a:ext cx="5" cy="3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099" name="Line 491">
              <a:extLst>
                <a:ext uri="{FF2B5EF4-FFF2-40B4-BE49-F238E27FC236}">
                  <a16:creationId xmlns:a16="http://schemas.microsoft.com/office/drawing/2014/main" id="{A392FBCE-0639-4F7F-BEE8-16AD2FC947CF}"/>
                </a:ext>
              </a:extLst>
            </p:cNvPr>
            <p:cNvSpPr>
              <a:spLocks noChangeShapeType="1"/>
            </p:cNvSpPr>
            <p:nvPr/>
          </p:nvSpPr>
          <p:spPr bwMode="auto">
            <a:xfrm flipH="1">
              <a:off x="1017" y="1771"/>
              <a:ext cx="38" cy="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00" name="Line 492">
              <a:extLst>
                <a:ext uri="{FF2B5EF4-FFF2-40B4-BE49-F238E27FC236}">
                  <a16:creationId xmlns:a16="http://schemas.microsoft.com/office/drawing/2014/main" id="{7ED15E14-6C14-410B-9078-EE0EA8AB1E2F}"/>
                </a:ext>
              </a:extLst>
            </p:cNvPr>
            <p:cNvSpPr>
              <a:spLocks noChangeShapeType="1"/>
            </p:cNvSpPr>
            <p:nvPr/>
          </p:nvSpPr>
          <p:spPr bwMode="auto">
            <a:xfrm flipH="1">
              <a:off x="1013" y="1793"/>
              <a:ext cx="38" cy="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01" name="Line 493">
              <a:extLst>
                <a:ext uri="{FF2B5EF4-FFF2-40B4-BE49-F238E27FC236}">
                  <a16:creationId xmlns:a16="http://schemas.microsoft.com/office/drawing/2014/main" id="{FED3E9D3-64DC-4605-841A-59E262D95AF7}"/>
                </a:ext>
              </a:extLst>
            </p:cNvPr>
            <p:cNvSpPr>
              <a:spLocks noChangeShapeType="1"/>
            </p:cNvSpPr>
            <p:nvPr/>
          </p:nvSpPr>
          <p:spPr bwMode="auto">
            <a:xfrm flipH="1">
              <a:off x="1043" y="1733"/>
              <a:ext cx="38" cy="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02" name="Line 494">
              <a:extLst>
                <a:ext uri="{FF2B5EF4-FFF2-40B4-BE49-F238E27FC236}">
                  <a16:creationId xmlns:a16="http://schemas.microsoft.com/office/drawing/2014/main" id="{9FCDB90B-9DC5-42F7-B1D5-75D9E7A1790F}"/>
                </a:ext>
              </a:extLst>
            </p:cNvPr>
            <p:cNvSpPr>
              <a:spLocks noChangeShapeType="1"/>
            </p:cNvSpPr>
            <p:nvPr/>
          </p:nvSpPr>
          <p:spPr bwMode="auto">
            <a:xfrm flipH="1">
              <a:off x="1026" y="1754"/>
              <a:ext cx="47" cy="9"/>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0103" name="Line 495">
              <a:extLst>
                <a:ext uri="{FF2B5EF4-FFF2-40B4-BE49-F238E27FC236}">
                  <a16:creationId xmlns:a16="http://schemas.microsoft.com/office/drawing/2014/main" id="{F34A33B1-4699-4C24-8814-08615C0D0A86}"/>
                </a:ext>
              </a:extLst>
            </p:cNvPr>
            <p:cNvSpPr>
              <a:spLocks noChangeShapeType="1"/>
            </p:cNvSpPr>
            <p:nvPr/>
          </p:nvSpPr>
          <p:spPr bwMode="auto">
            <a:xfrm flipH="1">
              <a:off x="1060" y="1707"/>
              <a:ext cx="38" cy="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s-CL"/>
            </a:p>
          </p:txBody>
        </p:sp>
      </p:grpSp>
      <p:grpSp>
        <p:nvGrpSpPr>
          <p:cNvPr id="9229" name="Group 496">
            <a:extLst>
              <a:ext uri="{FF2B5EF4-FFF2-40B4-BE49-F238E27FC236}">
                <a16:creationId xmlns:a16="http://schemas.microsoft.com/office/drawing/2014/main" id="{3D77F6F1-3020-41C5-AEA8-12BD27C681B5}"/>
              </a:ext>
            </a:extLst>
          </p:cNvPr>
          <p:cNvGrpSpPr>
            <a:grpSpLocks/>
          </p:cNvGrpSpPr>
          <p:nvPr/>
        </p:nvGrpSpPr>
        <p:grpSpPr bwMode="auto">
          <a:xfrm>
            <a:off x="2951837" y="2676525"/>
            <a:ext cx="439737" cy="298450"/>
            <a:chOff x="983" y="1780"/>
            <a:chExt cx="277" cy="188"/>
          </a:xfrm>
        </p:grpSpPr>
        <p:grpSp>
          <p:nvGrpSpPr>
            <p:cNvPr id="10088" name="Group 497">
              <a:extLst>
                <a:ext uri="{FF2B5EF4-FFF2-40B4-BE49-F238E27FC236}">
                  <a16:creationId xmlns:a16="http://schemas.microsoft.com/office/drawing/2014/main" id="{4DD63D36-92DB-4AC1-B836-70CD34287CCB}"/>
                </a:ext>
              </a:extLst>
            </p:cNvPr>
            <p:cNvGrpSpPr>
              <a:grpSpLocks/>
            </p:cNvGrpSpPr>
            <p:nvPr/>
          </p:nvGrpSpPr>
          <p:grpSpPr bwMode="auto">
            <a:xfrm>
              <a:off x="983" y="1788"/>
              <a:ext cx="30" cy="180"/>
              <a:chOff x="983" y="1788"/>
              <a:chExt cx="30" cy="180"/>
            </a:xfrm>
          </p:grpSpPr>
          <p:sp>
            <p:nvSpPr>
              <p:cNvPr id="10092" name="Rectangle 498">
                <a:extLst>
                  <a:ext uri="{FF2B5EF4-FFF2-40B4-BE49-F238E27FC236}">
                    <a16:creationId xmlns:a16="http://schemas.microsoft.com/office/drawing/2014/main" id="{7B8AE9D5-9486-46A4-A67B-AEAE7876C995}"/>
                  </a:ext>
                </a:extLst>
              </p:cNvPr>
              <p:cNvSpPr>
                <a:spLocks noChangeArrowheads="1"/>
              </p:cNvSpPr>
              <p:nvPr/>
            </p:nvSpPr>
            <p:spPr bwMode="auto">
              <a:xfrm>
                <a:off x="996" y="1788"/>
                <a:ext cx="8" cy="180"/>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93" name="Freeform 499">
                <a:extLst>
                  <a:ext uri="{FF2B5EF4-FFF2-40B4-BE49-F238E27FC236}">
                    <a16:creationId xmlns:a16="http://schemas.microsoft.com/office/drawing/2014/main" id="{6C37F259-5995-4D28-9438-7C80E651E7CA}"/>
                  </a:ext>
                </a:extLst>
              </p:cNvPr>
              <p:cNvSpPr>
                <a:spLocks/>
              </p:cNvSpPr>
              <p:nvPr/>
            </p:nvSpPr>
            <p:spPr bwMode="auto">
              <a:xfrm>
                <a:off x="983" y="1938"/>
                <a:ext cx="30" cy="30"/>
              </a:xfrm>
              <a:custGeom>
                <a:avLst/>
                <a:gdLst>
                  <a:gd name="T0" fmla="*/ 0 w 30"/>
                  <a:gd name="T1" fmla="*/ 0 h 30"/>
                  <a:gd name="T2" fmla="*/ 17 w 30"/>
                  <a:gd name="T3" fmla="*/ 30 h 30"/>
                  <a:gd name="T4" fmla="*/ 30 w 30"/>
                  <a:gd name="T5" fmla="*/ 0 h 30"/>
                  <a:gd name="T6" fmla="*/ 0 60000 65536"/>
                  <a:gd name="T7" fmla="*/ 0 60000 65536"/>
                  <a:gd name="T8" fmla="*/ 0 60000 65536"/>
                </a:gdLst>
                <a:ahLst/>
                <a:cxnLst>
                  <a:cxn ang="T6">
                    <a:pos x="T0" y="T1"/>
                  </a:cxn>
                  <a:cxn ang="T7">
                    <a:pos x="T2" y="T3"/>
                  </a:cxn>
                  <a:cxn ang="T8">
                    <a:pos x="T4" y="T5"/>
                  </a:cxn>
                </a:cxnLst>
                <a:rect l="0" t="0" r="r" b="b"/>
                <a:pathLst>
                  <a:path w="30" h="30">
                    <a:moveTo>
                      <a:pt x="0" y="0"/>
                    </a:moveTo>
                    <a:lnTo>
                      <a:pt x="17" y="30"/>
                    </a:lnTo>
                    <a:lnTo>
                      <a:pt x="30" y="0"/>
                    </a:lnTo>
                  </a:path>
                </a:pathLst>
              </a:custGeom>
              <a:noFill/>
              <a:ln w="14288">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10089" name="Group 500">
              <a:extLst>
                <a:ext uri="{FF2B5EF4-FFF2-40B4-BE49-F238E27FC236}">
                  <a16:creationId xmlns:a16="http://schemas.microsoft.com/office/drawing/2014/main" id="{A09CCA1B-6EEE-4A2C-8A10-944F48A70E54}"/>
                </a:ext>
              </a:extLst>
            </p:cNvPr>
            <p:cNvGrpSpPr>
              <a:grpSpLocks/>
            </p:cNvGrpSpPr>
            <p:nvPr/>
          </p:nvGrpSpPr>
          <p:grpSpPr bwMode="auto">
            <a:xfrm>
              <a:off x="1231" y="1780"/>
              <a:ext cx="29" cy="68"/>
              <a:chOff x="1231" y="1780"/>
              <a:chExt cx="29" cy="68"/>
            </a:xfrm>
          </p:grpSpPr>
          <p:sp>
            <p:nvSpPr>
              <p:cNvPr id="10090" name="Rectangle 501">
                <a:extLst>
                  <a:ext uri="{FF2B5EF4-FFF2-40B4-BE49-F238E27FC236}">
                    <a16:creationId xmlns:a16="http://schemas.microsoft.com/office/drawing/2014/main" id="{7FE1ADB8-06B4-4136-A90C-5594D1A06BDE}"/>
                  </a:ext>
                </a:extLst>
              </p:cNvPr>
              <p:cNvSpPr>
                <a:spLocks noChangeArrowheads="1"/>
              </p:cNvSpPr>
              <p:nvPr/>
            </p:nvSpPr>
            <p:spPr bwMode="auto">
              <a:xfrm>
                <a:off x="1243" y="1780"/>
                <a:ext cx="9" cy="68"/>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91" name="Freeform 502">
                <a:extLst>
                  <a:ext uri="{FF2B5EF4-FFF2-40B4-BE49-F238E27FC236}">
                    <a16:creationId xmlns:a16="http://schemas.microsoft.com/office/drawing/2014/main" id="{002B5A2B-D2A9-4381-99CC-73E3BDF15CEB}"/>
                  </a:ext>
                </a:extLst>
              </p:cNvPr>
              <p:cNvSpPr>
                <a:spLocks/>
              </p:cNvSpPr>
              <p:nvPr/>
            </p:nvSpPr>
            <p:spPr bwMode="auto">
              <a:xfrm>
                <a:off x="1231" y="1818"/>
                <a:ext cx="29" cy="30"/>
              </a:xfrm>
              <a:custGeom>
                <a:avLst/>
                <a:gdLst>
                  <a:gd name="T0" fmla="*/ 0 w 29"/>
                  <a:gd name="T1" fmla="*/ 0 h 30"/>
                  <a:gd name="T2" fmla="*/ 17 w 29"/>
                  <a:gd name="T3" fmla="*/ 30 h 30"/>
                  <a:gd name="T4" fmla="*/ 29 w 29"/>
                  <a:gd name="T5" fmla="*/ 0 h 30"/>
                  <a:gd name="T6" fmla="*/ 0 60000 65536"/>
                  <a:gd name="T7" fmla="*/ 0 60000 65536"/>
                  <a:gd name="T8" fmla="*/ 0 60000 65536"/>
                </a:gdLst>
                <a:ahLst/>
                <a:cxnLst>
                  <a:cxn ang="T6">
                    <a:pos x="T0" y="T1"/>
                  </a:cxn>
                  <a:cxn ang="T7">
                    <a:pos x="T2" y="T3"/>
                  </a:cxn>
                  <a:cxn ang="T8">
                    <a:pos x="T4" y="T5"/>
                  </a:cxn>
                </a:cxnLst>
                <a:rect l="0" t="0" r="r" b="b"/>
                <a:pathLst>
                  <a:path w="29" h="30">
                    <a:moveTo>
                      <a:pt x="0" y="0"/>
                    </a:moveTo>
                    <a:lnTo>
                      <a:pt x="17" y="30"/>
                    </a:lnTo>
                    <a:lnTo>
                      <a:pt x="29" y="0"/>
                    </a:lnTo>
                  </a:path>
                </a:pathLst>
              </a:custGeom>
              <a:noFill/>
              <a:ln w="14288">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grpSp>
        <p:nvGrpSpPr>
          <p:cNvPr id="9230" name="Group 503">
            <a:extLst>
              <a:ext uri="{FF2B5EF4-FFF2-40B4-BE49-F238E27FC236}">
                <a16:creationId xmlns:a16="http://schemas.microsoft.com/office/drawing/2014/main" id="{8182E49C-5FF7-4970-BAF3-87D8A1E5122F}"/>
              </a:ext>
            </a:extLst>
          </p:cNvPr>
          <p:cNvGrpSpPr>
            <a:grpSpLocks/>
          </p:cNvGrpSpPr>
          <p:nvPr/>
        </p:nvGrpSpPr>
        <p:grpSpPr bwMode="auto">
          <a:xfrm>
            <a:off x="3494762" y="2763837"/>
            <a:ext cx="250825" cy="400050"/>
            <a:chOff x="1325" y="1835"/>
            <a:chExt cx="158" cy="252"/>
          </a:xfrm>
        </p:grpSpPr>
        <p:sp>
          <p:nvSpPr>
            <p:cNvPr id="10086" name="Freeform 504">
              <a:extLst>
                <a:ext uri="{FF2B5EF4-FFF2-40B4-BE49-F238E27FC236}">
                  <a16:creationId xmlns:a16="http://schemas.microsoft.com/office/drawing/2014/main" id="{6870A06B-47FF-4F51-A18A-EAE23E99FBA7}"/>
                </a:ext>
              </a:extLst>
            </p:cNvPr>
            <p:cNvSpPr>
              <a:spLocks/>
            </p:cNvSpPr>
            <p:nvPr/>
          </p:nvSpPr>
          <p:spPr bwMode="auto">
            <a:xfrm>
              <a:off x="1325" y="1835"/>
              <a:ext cx="149" cy="252"/>
            </a:xfrm>
            <a:custGeom>
              <a:avLst/>
              <a:gdLst>
                <a:gd name="T0" fmla="*/ 0 w 149"/>
                <a:gd name="T1" fmla="*/ 0 h 252"/>
                <a:gd name="T2" fmla="*/ 0 w 149"/>
                <a:gd name="T3" fmla="*/ 9 h 252"/>
                <a:gd name="T4" fmla="*/ 145 w 149"/>
                <a:gd name="T5" fmla="*/ 9 h 252"/>
                <a:gd name="T6" fmla="*/ 145 w 149"/>
                <a:gd name="T7" fmla="*/ 5 h 252"/>
                <a:gd name="T8" fmla="*/ 141 w 149"/>
                <a:gd name="T9" fmla="*/ 5 h 252"/>
                <a:gd name="T10" fmla="*/ 141 w 149"/>
                <a:gd name="T11" fmla="*/ 252 h 252"/>
                <a:gd name="T12" fmla="*/ 149 w 149"/>
                <a:gd name="T13" fmla="*/ 252 h 252"/>
                <a:gd name="T14" fmla="*/ 149 w 149"/>
                <a:gd name="T15" fmla="*/ 5 h 252"/>
                <a:gd name="T16" fmla="*/ 149 w 149"/>
                <a:gd name="T17" fmla="*/ 5 h 252"/>
                <a:gd name="T18" fmla="*/ 145 w 149"/>
                <a:gd name="T19" fmla="*/ 0 h 252"/>
                <a:gd name="T20" fmla="*/ 145 w 149"/>
                <a:gd name="T21" fmla="*/ 0 h 252"/>
                <a:gd name="T22" fmla="*/ 0 w 149"/>
                <a:gd name="T23" fmla="*/ 0 h 2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9" h="252">
                  <a:moveTo>
                    <a:pt x="0" y="0"/>
                  </a:moveTo>
                  <a:lnTo>
                    <a:pt x="0" y="9"/>
                  </a:lnTo>
                  <a:lnTo>
                    <a:pt x="145" y="9"/>
                  </a:lnTo>
                  <a:lnTo>
                    <a:pt x="145" y="5"/>
                  </a:lnTo>
                  <a:lnTo>
                    <a:pt x="141" y="5"/>
                  </a:lnTo>
                  <a:lnTo>
                    <a:pt x="141" y="252"/>
                  </a:lnTo>
                  <a:lnTo>
                    <a:pt x="149" y="252"/>
                  </a:lnTo>
                  <a:lnTo>
                    <a:pt x="149" y="5"/>
                  </a:lnTo>
                  <a:lnTo>
                    <a:pt x="145"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087" name="Freeform 505">
              <a:extLst>
                <a:ext uri="{FF2B5EF4-FFF2-40B4-BE49-F238E27FC236}">
                  <a16:creationId xmlns:a16="http://schemas.microsoft.com/office/drawing/2014/main" id="{6B8EEDA9-5DD3-4AF3-8193-2E66FF922968}"/>
                </a:ext>
              </a:extLst>
            </p:cNvPr>
            <p:cNvSpPr>
              <a:spLocks/>
            </p:cNvSpPr>
            <p:nvPr/>
          </p:nvSpPr>
          <p:spPr bwMode="auto">
            <a:xfrm>
              <a:off x="1453" y="2058"/>
              <a:ext cx="30" cy="29"/>
            </a:xfrm>
            <a:custGeom>
              <a:avLst/>
              <a:gdLst>
                <a:gd name="T0" fmla="*/ 0 w 30"/>
                <a:gd name="T1" fmla="*/ 0 h 29"/>
                <a:gd name="T2" fmla="*/ 17 w 30"/>
                <a:gd name="T3" fmla="*/ 29 h 29"/>
                <a:gd name="T4" fmla="*/ 30 w 30"/>
                <a:gd name="T5" fmla="*/ 0 h 29"/>
                <a:gd name="T6" fmla="*/ 0 60000 65536"/>
                <a:gd name="T7" fmla="*/ 0 60000 65536"/>
                <a:gd name="T8" fmla="*/ 0 60000 65536"/>
              </a:gdLst>
              <a:ahLst/>
              <a:cxnLst>
                <a:cxn ang="T6">
                  <a:pos x="T0" y="T1"/>
                </a:cxn>
                <a:cxn ang="T7">
                  <a:pos x="T2" y="T3"/>
                </a:cxn>
                <a:cxn ang="T8">
                  <a:pos x="T4" y="T5"/>
                </a:cxn>
              </a:cxnLst>
              <a:rect l="0" t="0" r="r" b="b"/>
              <a:pathLst>
                <a:path w="30" h="29">
                  <a:moveTo>
                    <a:pt x="0" y="0"/>
                  </a:moveTo>
                  <a:lnTo>
                    <a:pt x="17" y="29"/>
                  </a:lnTo>
                  <a:lnTo>
                    <a:pt x="30" y="0"/>
                  </a:lnTo>
                </a:path>
              </a:pathLst>
            </a:custGeom>
            <a:noFill/>
            <a:ln w="14288">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9231" name="Group 506">
            <a:extLst>
              <a:ext uri="{FF2B5EF4-FFF2-40B4-BE49-F238E27FC236}">
                <a16:creationId xmlns:a16="http://schemas.microsoft.com/office/drawing/2014/main" id="{7127A32F-38C9-4F7B-99FE-C3B5637F1F21}"/>
              </a:ext>
            </a:extLst>
          </p:cNvPr>
          <p:cNvGrpSpPr>
            <a:grpSpLocks/>
          </p:cNvGrpSpPr>
          <p:nvPr/>
        </p:nvGrpSpPr>
        <p:grpSpPr bwMode="auto">
          <a:xfrm>
            <a:off x="3080424" y="2940051"/>
            <a:ext cx="576263" cy="231775"/>
            <a:chOff x="1064" y="1946"/>
            <a:chExt cx="363" cy="146"/>
          </a:xfrm>
        </p:grpSpPr>
        <p:sp>
          <p:nvSpPr>
            <p:cNvPr id="10084" name="Freeform 507">
              <a:extLst>
                <a:ext uri="{FF2B5EF4-FFF2-40B4-BE49-F238E27FC236}">
                  <a16:creationId xmlns:a16="http://schemas.microsoft.com/office/drawing/2014/main" id="{6DEB151A-C0C0-4331-BF84-2C4AD391FB5B}"/>
                </a:ext>
              </a:extLst>
            </p:cNvPr>
            <p:cNvSpPr>
              <a:spLocks/>
            </p:cNvSpPr>
            <p:nvPr/>
          </p:nvSpPr>
          <p:spPr bwMode="auto">
            <a:xfrm>
              <a:off x="1064" y="1946"/>
              <a:ext cx="355" cy="146"/>
            </a:xfrm>
            <a:custGeom>
              <a:avLst/>
              <a:gdLst>
                <a:gd name="T0" fmla="*/ 0 w 355"/>
                <a:gd name="T1" fmla="*/ 0 h 146"/>
                <a:gd name="T2" fmla="*/ 0 w 355"/>
                <a:gd name="T3" fmla="*/ 9 h 146"/>
                <a:gd name="T4" fmla="*/ 350 w 355"/>
                <a:gd name="T5" fmla="*/ 9 h 146"/>
                <a:gd name="T6" fmla="*/ 350 w 355"/>
                <a:gd name="T7" fmla="*/ 5 h 146"/>
                <a:gd name="T8" fmla="*/ 346 w 355"/>
                <a:gd name="T9" fmla="*/ 5 h 146"/>
                <a:gd name="T10" fmla="*/ 346 w 355"/>
                <a:gd name="T11" fmla="*/ 146 h 146"/>
                <a:gd name="T12" fmla="*/ 355 w 355"/>
                <a:gd name="T13" fmla="*/ 146 h 146"/>
                <a:gd name="T14" fmla="*/ 355 w 355"/>
                <a:gd name="T15" fmla="*/ 5 h 146"/>
                <a:gd name="T16" fmla="*/ 355 w 355"/>
                <a:gd name="T17" fmla="*/ 5 h 146"/>
                <a:gd name="T18" fmla="*/ 350 w 355"/>
                <a:gd name="T19" fmla="*/ 0 h 146"/>
                <a:gd name="T20" fmla="*/ 350 w 355"/>
                <a:gd name="T21" fmla="*/ 0 h 146"/>
                <a:gd name="T22" fmla="*/ 0 w 355"/>
                <a:gd name="T23" fmla="*/ 0 h 1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55" h="146">
                  <a:moveTo>
                    <a:pt x="0" y="0"/>
                  </a:moveTo>
                  <a:lnTo>
                    <a:pt x="0" y="9"/>
                  </a:lnTo>
                  <a:lnTo>
                    <a:pt x="350" y="9"/>
                  </a:lnTo>
                  <a:lnTo>
                    <a:pt x="350" y="5"/>
                  </a:lnTo>
                  <a:lnTo>
                    <a:pt x="346" y="5"/>
                  </a:lnTo>
                  <a:lnTo>
                    <a:pt x="346" y="146"/>
                  </a:lnTo>
                  <a:lnTo>
                    <a:pt x="355" y="146"/>
                  </a:lnTo>
                  <a:lnTo>
                    <a:pt x="355" y="5"/>
                  </a:lnTo>
                  <a:lnTo>
                    <a:pt x="350"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085" name="Freeform 508">
              <a:extLst>
                <a:ext uri="{FF2B5EF4-FFF2-40B4-BE49-F238E27FC236}">
                  <a16:creationId xmlns:a16="http://schemas.microsoft.com/office/drawing/2014/main" id="{664C7389-E61C-4420-9352-A402C9B82C69}"/>
                </a:ext>
              </a:extLst>
            </p:cNvPr>
            <p:cNvSpPr>
              <a:spLocks/>
            </p:cNvSpPr>
            <p:nvPr/>
          </p:nvSpPr>
          <p:spPr bwMode="auto">
            <a:xfrm>
              <a:off x="1397" y="2062"/>
              <a:ext cx="30" cy="30"/>
            </a:xfrm>
            <a:custGeom>
              <a:avLst/>
              <a:gdLst>
                <a:gd name="T0" fmla="*/ 0 w 30"/>
                <a:gd name="T1" fmla="*/ 0 h 30"/>
                <a:gd name="T2" fmla="*/ 17 w 30"/>
                <a:gd name="T3" fmla="*/ 30 h 30"/>
                <a:gd name="T4" fmla="*/ 30 w 30"/>
                <a:gd name="T5" fmla="*/ 0 h 30"/>
                <a:gd name="T6" fmla="*/ 0 60000 65536"/>
                <a:gd name="T7" fmla="*/ 0 60000 65536"/>
                <a:gd name="T8" fmla="*/ 0 60000 65536"/>
              </a:gdLst>
              <a:ahLst/>
              <a:cxnLst>
                <a:cxn ang="T6">
                  <a:pos x="T0" y="T1"/>
                </a:cxn>
                <a:cxn ang="T7">
                  <a:pos x="T2" y="T3"/>
                </a:cxn>
                <a:cxn ang="T8">
                  <a:pos x="T4" y="T5"/>
                </a:cxn>
              </a:cxnLst>
              <a:rect l="0" t="0" r="r" b="b"/>
              <a:pathLst>
                <a:path w="30" h="30">
                  <a:moveTo>
                    <a:pt x="0" y="0"/>
                  </a:moveTo>
                  <a:lnTo>
                    <a:pt x="17" y="30"/>
                  </a:lnTo>
                  <a:lnTo>
                    <a:pt x="30" y="0"/>
                  </a:lnTo>
                </a:path>
              </a:pathLst>
            </a:custGeom>
            <a:noFill/>
            <a:ln w="14288">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9232" name="Group 509">
            <a:extLst>
              <a:ext uri="{FF2B5EF4-FFF2-40B4-BE49-F238E27FC236}">
                <a16:creationId xmlns:a16="http://schemas.microsoft.com/office/drawing/2014/main" id="{F8164AF3-B6E1-49F5-9455-7E1D858CDB97}"/>
              </a:ext>
            </a:extLst>
          </p:cNvPr>
          <p:cNvGrpSpPr>
            <a:grpSpLocks/>
          </p:cNvGrpSpPr>
          <p:nvPr/>
        </p:nvGrpSpPr>
        <p:grpSpPr bwMode="auto">
          <a:xfrm>
            <a:off x="3643987" y="4208463"/>
            <a:ext cx="46037" cy="149225"/>
            <a:chOff x="1419" y="2745"/>
            <a:chExt cx="29" cy="94"/>
          </a:xfrm>
        </p:grpSpPr>
        <p:sp>
          <p:nvSpPr>
            <p:cNvPr id="10082" name="Rectangle 510">
              <a:extLst>
                <a:ext uri="{FF2B5EF4-FFF2-40B4-BE49-F238E27FC236}">
                  <a16:creationId xmlns:a16="http://schemas.microsoft.com/office/drawing/2014/main" id="{CB3A94D0-523D-4324-A348-791859B6AB61}"/>
                </a:ext>
              </a:extLst>
            </p:cNvPr>
            <p:cNvSpPr>
              <a:spLocks noChangeArrowheads="1"/>
            </p:cNvSpPr>
            <p:nvPr/>
          </p:nvSpPr>
          <p:spPr bwMode="auto">
            <a:xfrm>
              <a:off x="1431" y="2745"/>
              <a:ext cx="9" cy="94"/>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83" name="Freeform 511">
              <a:extLst>
                <a:ext uri="{FF2B5EF4-FFF2-40B4-BE49-F238E27FC236}">
                  <a16:creationId xmlns:a16="http://schemas.microsoft.com/office/drawing/2014/main" id="{6E0D46F6-E4DD-4150-95CD-CC4414B60850}"/>
                </a:ext>
              </a:extLst>
            </p:cNvPr>
            <p:cNvSpPr>
              <a:spLocks/>
            </p:cNvSpPr>
            <p:nvPr/>
          </p:nvSpPr>
          <p:spPr bwMode="auto">
            <a:xfrm>
              <a:off x="1419" y="2809"/>
              <a:ext cx="29" cy="30"/>
            </a:xfrm>
            <a:custGeom>
              <a:avLst/>
              <a:gdLst>
                <a:gd name="T0" fmla="*/ 0 w 29"/>
                <a:gd name="T1" fmla="*/ 0 h 30"/>
                <a:gd name="T2" fmla="*/ 17 w 29"/>
                <a:gd name="T3" fmla="*/ 30 h 30"/>
                <a:gd name="T4" fmla="*/ 29 w 29"/>
                <a:gd name="T5" fmla="*/ 0 h 30"/>
                <a:gd name="T6" fmla="*/ 0 60000 65536"/>
                <a:gd name="T7" fmla="*/ 0 60000 65536"/>
                <a:gd name="T8" fmla="*/ 0 60000 65536"/>
              </a:gdLst>
              <a:ahLst/>
              <a:cxnLst>
                <a:cxn ang="T6">
                  <a:pos x="T0" y="T1"/>
                </a:cxn>
                <a:cxn ang="T7">
                  <a:pos x="T2" y="T3"/>
                </a:cxn>
                <a:cxn ang="T8">
                  <a:pos x="T4" y="T5"/>
                </a:cxn>
              </a:cxnLst>
              <a:rect l="0" t="0" r="r" b="b"/>
              <a:pathLst>
                <a:path w="29" h="30">
                  <a:moveTo>
                    <a:pt x="0" y="0"/>
                  </a:moveTo>
                  <a:lnTo>
                    <a:pt x="17" y="30"/>
                  </a:lnTo>
                  <a:lnTo>
                    <a:pt x="29" y="0"/>
                  </a:lnTo>
                </a:path>
              </a:pathLst>
            </a:custGeom>
            <a:noFill/>
            <a:ln w="14288">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sp>
        <p:nvSpPr>
          <p:cNvPr id="9233" name="Rectangle 512">
            <a:extLst>
              <a:ext uri="{FF2B5EF4-FFF2-40B4-BE49-F238E27FC236}">
                <a16:creationId xmlns:a16="http://schemas.microsoft.com/office/drawing/2014/main" id="{D0B1A2C7-ACDA-49D7-904D-D1CA82222CE5}"/>
              </a:ext>
            </a:extLst>
          </p:cNvPr>
          <p:cNvSpPr>
            <a:spLocks noChangeArrowheads="1"/>
          </p:cNvSpPr>
          <p:nvPr/>
        </p:nvSpPr>
        <p:spPr bwMode="auto">
          <a:xfrm>
            <a:off x="6253837" y="3273425"/>
            <a:ext cx="2508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234" name="Group 513">
            <a:extLst>
              <a:ext uri="{FF2B5EF4-FFF2-40B4-BE49-F238E27FC236}">
                <a16:creationId xmlns:a16="http://schemas.microsoft.com/office/drawing/2014/main" id="{2677CF12-CCF6-4D5F-9173-35F889D61B24}"/>
              </a:ext>
            </a:extLst>
          </p:cNvPr>
          <p:cNvGrpSpPr>
            <a:grpSpLocks/>
          </p:cNvGrpSpPr>
          <p:nvPr/>
        </p:nvGrpSpPr>
        <p:grpSpPr bwMode="auto">
          <a:xfrm>
            <a:off x="5623598" y="1876426"/>
            <a:ext cx="134938" cy="66675"/>
            <a:chOff x="2666" y="1276"/>
            <a:chExt cx="85" cy="42"/>
          </a:xfrm>
        </p:grpSpPr>
        <p:grpSp>
          <p:nvGrpSpPr>
            <p:cNvPr id="10074" name="Group 514">
              <a:extLst>
                <a:ext uri="{FF2B5EF4-FFF2-40B4-BE49-F238E27FC236}">
                  <a16:creationId xmlns:a16="http://schemas.microsoft.com/office/drawing/2014/main" id="{B4E8CD5A-E6FB-4810-A01D-61FB835C6722}"/>
                </a:ext>
              </a:extLst>
            </p:cNvPr>
            <p:cNvGrpSpPr>
              <a:grpSpLocks/>
            </p:cNvGrpSpPr>
            <p:nvPr/>
          </p:nvGrpSpPr>
          <p:grpSpPr bwMode="auto">
            <a:xfrm>
              <a:off x="2709" y="1276"/>
              <a:ext cx="42" cy="42"/>
              <a:chOff x="2709" y="1276"/>
              <a:chExt cx="42" cy="42"/>
            </a:xfrm>
          </p:grpSpPr>
          <p:grpSp>
            <p:nvGrpSpPr>
              <p:cNvPr id="10076" name="Group 515">
                <a:extLst>
                  <a:ext uri="{FF2B5EF4-FFF2-40B4-BE49-F238E27FC236}">
                    <a16:creationId xmlns:a16="http://schemas.microsoft.com/office/drawing/2014/main" id="{03851521-986B-4DB9-97B5-6BB1FC853701}"/>
                  </a:ext>
                </a:extLst>
              </p:cNvPr>
              <p:cNvGrpSpPr>
                <a:grpSpLocks/>
              </p:cNvGrpSpPr>
              <p:nvPr/>
            </p:nvGrpSpPr>
            <p:grpSpPr bwMode="auto">
              <a:xfrm>
                <a:off x="2709" y="1276"/>
                <a:ext cx="42" cy="42"/>
                <a:chOff x="2709" y="1276"/>
                <a:chExt cx="42" cy="42"/>
              </a:xfrm>
            </p:grpSpPr>
            <p:sp>
              <p:nvSpPr>
                <p:cNvPr id="10078" name="Oval 516">
                  <a:extLst>
                    <a:ext uri="{FF2B5EF4-FFF2-40B4-BE49-F238E27FC236}">
                      <a16:creationId xmlns:a16="http://schemas.microsoft.com/office/drawing/2014/main" id="{6447F010-CBC2-44C2-BF3C-22AD45BDB956}"/>
                    </a:ext>
                  </a:extLst>
                </p:cNvPr>
                <p:cNvSpPr>
                  <a:spLocks noChangeArrowheads="1"/>
                </p:cNvSpPr>
                <p:nvPr/>
              </p:nvSpPr>
              <p:spPr bwMode="auto">
                <a:xfrm>
                  <a:off x="2709" y="1276"/>
                  <a:ext cx="42" cy="42"/>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79" name="Oval 517">
                  <a:extLst>
                    <a:ext uri="{FF2B5EF4-FFF2-40B4-BE49-F238E27FC236}">
                      <a16:creationId xmlns:a16="http://schemas.microsoft.com/office/drawing/2014/main" id="{E48B9ADF-8464-48AB-8945-201E9718CA7A}"/>
                    </a:ext>
                  </a:extLst>
                </p:cNvPr>
                <p:cNvSpPr>
                  <a:spLocks noChangeArrowheads="1"/>
                </p:cNvSpPr>
                <p:nvPr/>
              </p:nvSpPr>
              <p:spPr bwMode="auto">
                <a:xfrm>
                  <a:off x="2709" y="1276"/>
                  <a:ext cx="34" cy="34"/>
                </a:xfrm>
                <a:prstGeom prst="ellipse">
                  <a:avLst/>
                </a:pr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80" name="Oval 518">
                  <a:extLst>
                    <a:ext uri="{FF2B5EF4-FFF2-40B4-BE49-F238E27FC236}">
                      <a16:creationId xmlns:a16="http://schemas.microsoft.com/office/drawing/2014/main" id="{A577C0C3-E4DA-4B04-9AE4-54F6865F2745}"/>
                    </a:ext>
                  </a:extLst>
                </p:cNvPr>
                <p:cNvSpPr>
                  <a:spLocks noChangeArrowheads="1"/>
                </p:cNvSpPr>
                <p:nvPr/>
              </p:nvSpPr>
              <p:spPr bwMode="auto">
                <a:xfrm>
                  <a:off x="2713" y="1280"/>
                  <a:ext cx="26" cy="26"/>
                </a:xfrm>
                <a:prstGeom prst="ellipse">
                  <a:avLst/>
                </a:pr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81" name="Oval 519">
                  <a:extLst>
                    <a:ext uri="{FF2B5EF4-FFF2-40B4-BE49-F238E27FC236}">
                      <a16:creationId xmlns:a16="http://schemas.microsoft.com/office/drawing/2014/main" id="{AAFA930D-271D-4AED-B747-2AC6C43FFFEC}"/>
                    </a:ext>
                  </a:extLst>
                </p:cNvPr>
                <p:cNvSpPr>
                  <a:spLocks noChangeArrowheads="1"/>
                </p:cNvSpPr>
                <p:nvPr/>
              </p:nvSpPr>
              <p:spPr bwMode="auto">
                <a:xfrm>
                  <a:off x="2717" y="1284"/>
                  <a:ext cx="17" cy="17"/>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77" name="Oval 520">
                <a:extLst>
                  <a:ext uri="{FF2B5EF4-FFF2-40B4-BE49-F238E27FC236}">
                    <a16:creationId xmlns:a16="http://schemas.microsoft.com/office/drawing/2014/main" id="{D186CDE2-0783-4424-BA1B-28E8234F68A2}"/>
                  </a:ext>
                </a:extLst>
              </p:cNvPr>
              <p:cNvSpPr>
                <a:spLocks noChangeArrowheads="1"/>
              </p:cNvSpPr>
              <p:nvPr/>
            </p:nvSpPr>
            <p:spPr bwMode="auto">
              <a:xfrm>
                <a:off x="2709" y="1276"/>
                <a:ext cx="42" cy="42"/>
              </a:xfrm>
              <a:prstGeom prst="ellipse">
                <a:avLst/>
              </a:pr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75" name="Freeform 521">
              <a:extLst>
                <a:ext uri="{FF2B5EF4-FFF2-40B4-BE49-F238E27FC236}">
                  <a16:creationId xmlns:a16="http://schemas.microsoft.com/office/drawing/2014/main" id="{ACE13AAE-A0BF-4200-836C-BC5DECE96516}"/>
                </a:ext>
              </a:extLst>
            </p:cNvPr>
            <p:cNvSpPr>
              <a:spLocks/>
            </p:cNvSpPr>
            <p:nvPr/>
          </p:nvSpPr>
          <p:spPr bwMode="auto">
            <a:xfrm>
              <a:off x="2666" y="1293"/>
              <a:ext cx="56" cy="25"/>
            </a:xfrm>
            <a:custGeom>
              <a:avLst/>
              <a:gdLst>
                <a:gd name="T0" fmla="*/ 51 w 56"/>
                <a:gd name="T1" fmla="*/ 25 h 25"/>
                <a:gd name="T2" fmla="*/ 56 w 56"/>
                <a:gd name="T3" fmla="*/ 17 h 25"/>
                <a:gd name="T4" fmla="*/ 4 w 56"/>
                <a:gd name="T5" fmla="*/ 0 h 25"/>
                <a:gd name="T6" fmla="*/ 0 w 56"/>
                <a:gd name="T7" fmla="*/ 8 h 25"/>
                <a:gd name="T8" fmla="*/ 51 w 56"/>
                <a:gd name="T9" fmla="*/ 25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25">
                  <a:moveTo>
                    <a:pt x="51" y="25"/>
                  </a:moveTo>
                  <a:lnTo>
                    <a:pt x="56" y="17"/>
                  </a:lnTo>
                  <a:lnTo>
                    <a:pt x="4" y="0"/>
                  </a:lnTo>
                  <a:lnTo>
                    <a:pt x="0" y="8"/>
                  </a:lnTo>
                  <a:lnTo>
                    <a:pt x="51"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sp>
        <p:nvSpPr>
          <p:cNvPr id="9235" name="Freeform 522">
            <a:extLst>
              <a:ext uri="{FF2B5EF4-FFF2-40B4-BE49-F238E27FC236}">
                <a16:creationId xmlns:a16="http://schemas.microsoft.com/office/drawing/2014/main" id="{3B1C8355-A9C1-4CA4-BEA4-6C247E0042CA}"/>
              </a:ext>
            </a:extLst>
          </p:cNvPr>
          <p:cNvSpPr>
            <a:spLocks/>
          </p:cNvSpPr>
          <p:nvPr/>
        </p:nvSpPr>
        <p:spPr bwMode="auto">
          <a:xfrm>
            <a:off x="4239298" y="1868488"/>
            <a:ext cx="1479550" cy="3548063"/>
          </a:xfrm>
          <a:custGeom>
            <a:avLst/>
            <a:gdLst>
              <a:gd name="T0" fmla="*/ 0 w 932"/>
              <a:gd name="T1" fmla="*/ 2147483646 h 2235"/>
              <a:gd name="T2" fmla="*/ 0 w 932"/>
              <a:gd name="T3" fmla="*/ 2147483646 h 2235"/>
              <a:gd name="T4" fmla="*/ 2147483646 w 932"/>
              <a:gd name="T5" fmla="*/ 2147483646 h 2235"/>
              <a:gd name="T6" fmla="*/ 2147483646 w 932"/>
              <a:gd name="T7" fmla="*/ 2147483646 h 2235"/>
              <a:gd name="T8" fmla="*/ 2147483646 w 932"/>
              <a:gd name="T9" fmla="*/ 2147483646 h 2235"/>
              <a:gd name="T10" fmla="*/ 2147483646 w 932"/>
              <a:gd name="T11" fmla="*/ 2147483646 h 2235"/>
              <a:gd name="T12" fmla="*/ 2147483646 w 932"/>
              <a:gd name="T13" fmla="*/ 2147483646 h 2235"/>
              <a:gd name="T14" fmla="*/ 2147483646 w 932"/>
              <a:gd name="T15" fmla="*/ 2147483646 h 2235"/>
              <a:gd name="T16" fmla="*/ 2147483646 w 932"/>
              <a:gd name="T17" fmla="*/ 2147483646 h 2235"/>
              <a:gd name="T18" fmla="*/ 2147483646 w 932"/>
              <a:gd name="T19" fmla="*/ 2147483646 h 2235"/>
              <a:gd name="T20" fmla="*/ 2147483646 w 932"/>
              <a:gd name="T21" fmla="*/ 0 h 2235"/>
              <a:gd name="T22" fmla="*/ 2147483646 w 932"/>
              <a:gd name="T23" fmla="*/ 0 h 2235"/>
              <a:gd name="T24" fmla="*/ 2147483646 w 932"/>
              <a:gd name="T25" fmla="*/ 0 h 2235"/>
              <a:gd name="T26" fmla="*/ 2147483646 w 932"/>
              <a:gd name="T27" fmla="*/ 2147483646 h 2235"/>
              <a:gd name="T28" fmla="*/ 2147483646 w 932"/>
              <a:gd name="T29" fmla="*/ 2147483646 h 2235"/>
              <a:gd name="T30" fmla="*/ 2147483646 w 932"/>
              <a:gd name="T31" fmla="*/ 2147483646 h 2235"/>
              <a:gd name="T32" fmla="*/ 2147483646 w 932"/>
              <a:gd name="T33" fmla="*/ 2147483646 h 2235"/>
              <a:gd name="T34" fmla="*/ 2147483646 w 932"/>
              <a:gd name="T35" fmla="*/ 2147483646 h 2235"/>
              <a:gd name="T36" fmla="*/ 2147483646 w 932"/>
              <a:gd name="T37" fmla="*/ 2147483646 h 2235"/>
              <a:gd name="T38" fmla="*/ 2147483646 w 932"/>
              <a:gd name="T39" fmla="*/ 2147483646 h 2235"/>
              <a:gd name="T40" fmla="*/ 0 w 932"/>
              <a:gd name="T41" fmla="*/ 2147483646 h 223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32" h="2235">
                <a:moveTo>
                  <a:pt x="0" y="2226"/>
                </a:moveTo>
                <a:lnTo>
                  <a:pt x="0" y="2235"/>
                </a:lnTo>
                <a:lnTo>
                  <a:pt x="274" y="2235"/>
                </a:lnTo>
                <a:lnTo>
                  <a:pt x="278" y="2235"/>
                </a:lnTo>
                <a:lnTo>
                  <a:pt x="816" y="9"/>
                </a:lnTo>
                <a:lnTo>
                  <a:pt x="812" y="5"/>
                </a:lnTo>
                <a:lnTo>
                  <a:pt x="812" y="9"/>
                </a:lnTo>
                <a:lnTo>
                  <a:pt x="932" y="9"/>
                </a:lnTo>
                <a:lnTo>
                  <a:pt x="932" y="0"/>
                </a:lnTo>
                <a:lnTo>
                  <a:pt x="812" y="0"/>
                </a:lnTo>
                <a:lnTo>
                  <a:pt x="808" y="5"/>
                </a:lnTo>
                <a:lnTo>
                  <a:pt x="270" y="2230"/>
                </a:lnTo>
                <a:lnTo>
                  <a:pt x="274" y="2226"/>
                </a:lnTo>
                <a:lnTo>
                  <a:pt x="270" y="2230"/>
                </a:lnTo>
                <a:lnTo>
                  <a:pt x="274" y="2230"/>
                </a:lnTo>
                <a:lnTo>
                  <a:pt x="274" y="2226"/>
                </a:lnTo>
                <a:lnTo>
                  <a:pt x="0" y="22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nvGrpSpPr>
          <p:cNvPr id="9236" name="Group 523">
            <a:extLst>
              <a:ext uri="{FF2B5EF4-FFF2-40B4-BE49-F238E27FC236}">
                <a16:creationId xmlns:a16="http://schemas.microsoft.com/office/drawing/2014/main" id="{28051461-7243-4629-BAAF-BDE62E51B9CF}"/>
              </a:ext>
            </a:extLst>
          </p:cNvPr>
          <p:cNvGrpSpPr>
            <a:grpSpLocks/>
          </p:cNvGrpSpPr>
          <p:nvPr/>
        </p:nvGrpSpPr>
        <p:grpSpPr bwMode="auto">
          <a:xfrm>
            <a:off x="3913861" y="5287963"/>
            <a:ext cx="387350" cy="74613"/>
            <a:chOff x="1589" y="3425"/>
            <a:chExt cx="244" cy="47"/>
          </a:xfrm>
        </p:grpSpPr>
        <p:sp>
          <p:nvSpPr>
            <p:cNvPr id="10055" name="Rectangle 524">
              <a:extLst>
                <a:ext uri="{FF2B5EF4-FFF2-40B4-BE49-F238E27FC236}">
                  <a16:creationId xmlns:a16="http://schemas.microsoft.com/office/drawing/2014/main" id="{00A31CC6-2C99-4809-B1E6-DDBC775C64F9}"/>
                </a:ext>
              </a:extLst>
            </p:cNvPr>
            <p:cNvSpPr>
              <a:spLocks noChangeArrowheads="1"/>
            </p:cNvSpPr>
            <p:nvPr/>
          </p:nvSpPr>
          <p:spPr bwMode="auto">
            <a:xfrm>
              <a:off x="1602" y="3425"/>
              <a:ext cx="214"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10056" name="Group 525">
              <a:extLst>
                <a:ext uri="{FF2B5EF4-FFF2-40B4-BE49-F238E27FC236}">
                  <a16:creationId xmlns:a16="http://schemas.microsoft.com/office/drawing/2014/main" id="{8355A097-9381-4462-A5AE-3C8C9BE98559}"/>
                </a:ext>
              </a:extLst>
            </p:cNvPr>
            <p:cNvGrpSpPr>
              <a:grpSpLocks/>
            </p:cNvGrpSpPr>
            <p:nvPr/>
          </p:nvGrpSpPr>
          <p:grpSpPr bwMode="auto">
            <a:xfrm>
              <a:off x="1589" y="3429"/>
              <a:ext cx="82" cy="43"/>
              <a:chOff x="1589" y="3429"/>
              <a:chExt cx="82" cy="43"/>
            </a:xfrm>
          </p:grpSpPr>
          <p:grpSp>
            <p:nvGrpSpPr>
              <p:cNvPr id="10066" name="Group 526">
                <a:extLst>
                  <a:ext uri="{FF2B5EF4-FFF2-40B4-BE49-F238E27FC236}">
                    <a16:creationId xmlns:a16="http://schemas.microsoft.com/office/drawing/2014/main" id="{CDC52EF2-6563-41EE-83BF-95289B1C5847}"/>
                  </a:ext>
                </a:extLst>
              </p:cNvPr>
              <p:cNvGrpSpPr>
                <a:grpSpLocks/>
              </p:cNvGrpSpPr>
              <p:nvPr/>
            </p:nvGrpSpPr>
            <p:grpSpPr bwMode="auto">
              <a:xfrm>
                <a:off x="1589" y="3429"/>
                <a:ext cx="43" cy="43"/>
                <a:chOff x="1589" y="3429"/>
                <a:chExt cx="43" cy="43"/>
              </a:xfrm>
            </p:grpSpPr>
            <p:grpSp>
              <p:nvGrpSpPr>
                <p:cNvPr id="10068" name="Group 527">
                  <a:extLst>
                    <a:ext uri="{FF2B5EF4-FFF2-40B4-BE49-F238E27FC236}">
                      <a16:creationId xmlns:a16="http://schemas.microsoft.com/office/drawing/2014/main" id="{3E681A43-4E57-47DD-88B5-A007E519D9E4}"/>
                    </a:ext>
                  </a:extLst>
                </p:cNvPr>
                <p:cNvGrpSpPr>
                  <a:grpSpLocks/>
                </p:cNvGrpSpPr>
                <p:nvPr/>
              </p:nvGrpSpPr>
              <p:grpSpPr bwMode="auto">
                <a:xfrm>
                  <a:off x="1589" y="3429"/>
                  <a:ext cx="43" cy="43"/>
                  <a:chOff x="1589" y="3429"/>
                  <a:chExt cx="43" cy="43"/>
                </a:xfrm>
              </p:grpSpPr>
              <p:sp>
                <p:nvSpPr>
                  <p:cNvPr id="10070" name="Oval 528">
                    <a:extLst>
                      <a:ext uri="{FF2B5EF4-FFF2-40B4-BE49-F238E27FC236}">
                        <a16:creationId xmlns:a16="http://schemas.microsoft.com/office/drawing/2014/main" id="{1BDC717D-324A-49B0-88D4-B82A9324F06A}"/>
                      </a:ext>
                    </a:extLst>
                  </p:cNvPr>
                  <p:cNvSpPr>
                    <a:spLocks noChangeArrowheads="1"/>
                  </p:cNvSpPr>
                  <p:nvPr/>
                </p:nvSpPr>
                <p:spPr bwMode="auto">
                  <a:xfrm>
                    <a:off x="1589" y="3429"/>
                    <a:ext cx="43" cy="43"/>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71" name="Oval 529">
                    <a:extLst>
                      <a:ext uri="{FF2B5EF4-FFF2-40B4-BE49-F238E27FC236}">
                        <a16:creationId xmlns:a16="http://schemas.microsoft.com/office/drawing/2014/main" id="{133D8331-677F-4EEA-9F1B-7FE8395BE320}"/>
                      </a:ext>
                    </a:extLst>
                  </p:cNvPr>
                  <p:cNvSpPr>
                    <a:spLocks noChangeArrowheads="1"/>
                  </p:cNvSpPr>
                  <p:nvPr/>
                </p:nvSpPr>
                <p:spPr bwMode="auto">
                  <a:xfrm>
                    <a:off x="1589" y="3429"/>
                    <a:ext cx="35" cy="34"/>
                  </a:xfrm>
                  <a:prstGeom prst="ellipse">
                    <a:avLst/>
                  </a:pr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72" name="Oval 530">
                    <a:extLst>
                      <a:ext uri="{FF2B5EF4-FFF2-40B4-BE49-F238E27FC236}">
                        <a16:creationId xmlns:a16="http://schemas.microsoft.com/office/drawing/2014/main" id="{F1C0C68A-B3F2-4FF4-B234-988515108F9D}"/>
                      </a:ext>
                    </a:extLst>
                  </p:cNvPr>
                  <p:cNvSpPr>
                    <a:spLocks noChangeArrowheads="1"/>
                  </p:cNvSpPr>
                  <p:nvPr/>
                </p:nvSpPr>
                <p:spPr bwMode="auto">
                  <a:xfrm>
                    <a:off x="1594" y="3433"/>
                    <a:ext cx="25" cy="26"/>
                  </a:xfrm>
                  <a:prstGeom prst="ellipse">
                    <a:avLst/>
                  </a:pr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73" name="Oval 531">
                    <a:extLst>
                      <a:ext uri="{FF2B5EF4-FFF2-40B4-BE49-F238E27FC236}">
                        <a16:creationId xmlns:a16="http://schemas.microsoft.com/office/drawing/2014/main" id="{CA18602C-CF16-49C5-A2B9-12F031F46207}"/>
                      </a:ext>
                    </a:extLst>
                  </p:cNvPr>
                  <p:cNvSpPr>
                    <a:spLocks noChangeArrowheads="1"/>
                  </p:cNvSpPr>
                  <p:nvPr/>
                </p:nvSpPr>
                <p:spPr bwMode="auto">
                  <a:xfrm>
                    <a:off x="1598" y="3437"/>
                    <a:ext cx="17" cy="17"/>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69" name="Oval 532">
                  <a:extLst>
                    <a:ext uri="{FF2B5EF4-FFF2-40B4-BE49-F238E27FC236}">
                      <a16:creationId xmlns:a16="http://schemas.microsoft.com/office/drawing/2014/main" id="{D659F5D8-79E4-4662-8CA6-B91E46BA0A4B}"/>
                    </a:ext>
                  </a:extLst>
                </p:cNvPr>
                <p:cNvSpPr>
                  <a:spLocks noChangeArrowheads="1"/>
                </p:cNvSpPr>
                <p:nvPr/>
              </p:nvSpPr>
              <p:spPr bwMode="auto">
                <a:xfrm>
                  <a:off x="1589" y="3429"/>
                  <a:ext cx="43" cy="43"/>
                </a:xfrm>
                <a:prstGeom prst="ellipse">
                  <a:avLst/>
                </a:pr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67" name="Freeform 533">
                <a:extLst>
                  <a:ext uri="{FF2B5EF4-FFF2-40B4-BE49-F238E27FC236}">
                    <a16:creationId xmlns:a16="http://schemas.microsoft.com/office/drawing/2014/main" id="{721003D3-4A15-4E6D-802A-83D4143FA649}"/>
                  </a:ext>
                </a:extLst>
              </p:cNvPr>
              <p:cNvSpPr>
                <a:spLocks/>
              </p:cNvSpPr>
              <p:nvPr/>
            </p:nvSpPr>
            <p:spPr bwMode="auto">
              <a:xfrm>
                <a:off x="1619" y="3446"/>
                <a:ext cx="52" cy="21"/>
              </a:xfrm>
              <a:custGeom>
                <a:avLst/>
                <a:gdLst>
                  <a:gd name="T0" fmla="*/ 0 w 52"/>
                  <a:gd name="T1" fmla="*/ 13 h 21"/>
                  <a:gd name="T2" fmla="*/ 0 w 52"/>
                  <a:gd name="T3" fmla="*/ 21 h 21"/>
                  <a:gd name="T4" fmla="*/ 52 w 52"/>
                  <a:gd name="T5" fmla="*/ 8 h 21"/>
                  <a:gd name="T6" fmla="*/ 52 w 52"/>
                  <a:gd name="T7" fmla="*/ 0 h 21"/>
                  <a:gd name="T8" fmla="*/ 0 w 52"/>
                  <a:gd name="T9" fmla="*/ 13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21">
                    <a:moveTo>
                      <a:pt x="0" y="13"/>
                    </a:moveTo>
                    <a:lnTo>
                      <a:pt x="0" y="21"/>
                    </a:lnTo>
                    <a:lnTo>
                      <a:pt x="52" y="8"/>
                    </a:lnTo>
                    <a:lnTo>
                      <a:pt x="52" y="0"/>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grpSp>
          <p:nvGrpSpPr>
            <p:cNvPr id="10057" name="Group 534">
              <a:extLst>
                <a:ext uri="{FF2B5EF4-FFF2-40B4-BE49-F238E27FC236}">
                  <a16:creationId xmlns:a16="http://schemas.microsoft.com/office/drawing/2014/main" id="{8D9AF003-CFB4-40B9-8D5B-E4D550B9BDA8}"/>
                </a:ext>
              </a:extLst>
            </p:cNvPr>
            <p:cNvGrpSpPr>
              <a:grpSpLocks/>
            </p:cNvGrpSpPr>
            <p:nvPr/>
          </p:nvGrpSpPr>
          <p:grpSpPr bwMode="auto">
            <a:xfrm>
              <a:off x="1747" y="3429"/>
              <a:ext cx="86" cy="43"/>
              <a:chOff x="1747" y="3429"/>
              <a:chExt cx="86" cy="43"/>
            </a:xfrm>
          </p:grpSpPr>
          <p:grpSp>
            <p:nvGrpSpPr>
              <p:cNvPr id="10058" name="Group 535">
                <a:extLst>
                  <a:ext uri="{FF2B5EF4-FFF2-40B4-BE49-F238E27FC236}">
                    <a16:creationId xmlns:a16="http://schemas.microsoft.com/office/drawing/2014/main" id="{1F6DAB1C-CDAB-4916-AAB8-EA9ABC62A3E9}"/>
                  </a:ext>
                </a:extLst>
              </p:cNvPr>
              <p:cNvGrpSpPr>
                <a:grpSpLocks/>
              </p:cNvGrpSpPr>
              <p:nvPr/>
            </p:nvGrpSpPr>
            <p:grpSpPr bwMode="auto">
              <a:xfrm>
                <a:off x="1790" y="3429"/>
                <a:ext cx="43" cy="43"/>
                <a:chOff x="1790" y="3429"/>
                <a:chExt cx="43" cy="43"/>
              </a:xfrm>
            </p:grpSpPr>
            <p:grpSp>
              <p:nvGrpSpPr>
                <p:cNvPr id="10060" name="Group 536">
                  <a:extLst>
                    <a:ext uri="{FF2B5EF4-FFF2-40B4-BE49-F238E27FC236}">
                      <a16:creationId xmlns:a16="http://schemas.microsoft.com/office/drawing/2014/main" id="{6C923A0F-9F5B-44BB-9796-A80601E3CD58}"/>
                    </a:ext>
                  </a:extLst>
                </p:cNvPr>
                <p:cNvGrpSpPr>
                  <a:grpSpLocks/>
                </p:cNvGrpSpPr>
                <p:nvPr/>
              </p:nvGrpSpPr>
              <p:grpSpPr bwMode="auto">
                <a:xfrm>
                  <a:off x="1790" y="3429"/>
                  <a:ext cx="43" cy="43"/>
                  <a:chOff x="1790" y="3429"/>
                  <a:chExt cx="43" cy="43"/>
                </a:xfrm>
              </p:grpSpPr>
              <p:sp>
                <p:nvSpPr>
                  <p:cNvPr id="10062" name="Oval 537">
                    <a:extLst>
                      <a:ext uri="{FF2B5EF4-FFF2-40B4-BE49-F238E27FC236}">
                        <a16:creationId xmlns:a16="http://schemas.microsoft.com/office/drawing/2014/main" id="{91AFE7A4-B58D-4035-92B5-DB2E6EAE2704}"/>
                      </a:ext>
                    </a:extLst>
                  </p:cNvPr>
                  <p:cNvSpPr>
                    <a:spLocks noChangeArrowheads="1"/>
                  </p:cNvSpPr>
                  <p:nvPr/>
                </p:nvSpPr>
                <p:spPr bwMode="auto">
                  <a:xfrm>
                    <a:off x="1790" y="3429"/>
                    <a:ext cx="43" cy="43"/>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63" name="Oval 538">
                    <a:extLst>
                      <a:ext uri="{FF2B5EF4-FFF2-40B4-BE49-F238E27FC236}">
                        <a16:creationId xmlns:a16="http://schemas.microsoft.com/office/drawing/2014/main" id="{36E7CBBC-8A0D-4B88-A3E7-58BAB246FFE9}"/>
                      </a:ext>
                    </a:extLst>
                  </p:cNvPr>
                  <p:cNvSpPr>
                    <a:spLocks noChangeArrowheads="1"/>
                  </p:cNvSpPr>
                  <p:nvPr/>
                </p:nvSpPr>
                <p:spPr bwMode="auto">
                  <a:xfrm>
                    <a:off x="1790" y="3429"/>
                    <a:ext cx="34" cy="34"/>
                  </a:xfrm>
                  <a:prstGeom prst="ellipse">
                    <a:avLst/>
                  </a:pr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64" name="Oval 539">
                    <a:extLst>
                      <a:ext uri="{FF2B5EF4-FFF2-40B4-BE49-F238E27FC236}">
                        <a16:creationId xmlns:a16="http://schemas.microsoft.com/office/drawing/2014/main" id="{C565B802-7C18-4FAE-ABFA-FB089CCF3DD7}"/>
                      </a:ext>
                    </a:extLst>
                  </p:cNvPr>
                  <p:cNvSpPr>
                    <a:spLocks noChangeArrowheads="1"/>
                  </p:cNvSpPr>
                  <p:nvPr/>
                </p:nvSpPr>
                <p:spPr bwMode="auto">
                  <a:xfrm>
                    <a:off x="1794" y="3433"/>
                    <a:ext cx="26" cy="26"/>
                  </a:xfrm>
                  <a:prstGeom prst="ellipse">
                    <a:avLst/>
                  </a:pr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65" name="Oval 540">
                    <a:extLst>
                      <a:ext uri="{FF2B5EF4-FFF2-40B4-BE49-F238E27FC236}">
                        <a16:creationId xmlns:a16="http://schemas.microsoft.com/office/drawing/2014/main" id="{198E4C66-E3A6-48D0-A1B1-BE4D8810806E}"/>
                      </a:ext>
                    </a:extLst>
                  </p:cNvPr>
                  <p:cNvSpPr>
                    <a:spLocks noChangeArrowheads="1"/>
                  </p:cNvSpPr>
                  <p:nvPr/>
                </p:nvSpPr>
                <p:spPr bwMode="auto">
                  <a:xfrm>
                    <a:off x="1799" y="3437"/>
                    <a:ext cx="17" cy="17"/>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61" name="Oval 541">
                  <a:extLst>
                    <a:ext uri="{FF2B5EF4-FFF2-40B4-BE49-F238E27FC236}">
                      <a16:creationId xmlns:a16="http://schemas.microsoft.com/office/drawing/2014/main" id="{25AD3485-0195-45F2-8894-867E8DF6FE74}"/>
                    </a:ext>
                  </a:extLst>
                </p:cNvPr>
                <p:cNvSpPr>
                  <a:spLocks noChangeArrowheads="1"/>
                </p:cNvSpPr>
                <p:nvPr/>
              </p:nvSpPr>
              <p:spPr bwMode="auto">
                <a:xfrm>
                  <a:off x="1790" y="3429"/>
                  <a:ext cx="43" cy="43"/>
                </a:xfrm>
                <a:prstGeom prst="ellipse">
                  <a:avLst/>
                </a:pr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59" name="Freeform 542">
                <a:extLst>
                  <a:ext uri="{FF2B5EF4-FFF2-40B4-BE49-F238E27FC236}">
                    <a16:creationId xmlns:a16="http://schemas.microsoft.com/office/drawing/2014/main" id="{D4CFBE1E-13E1-498A-B6F1-356098AB9984}"/>
                  </a:ext>
                </a:extLst>
              </p:cNvPr>
              <p:cNvSpPr>
                <a:spLocks/>
              </p:cNvSpPr>
              <p:nvPr/>
            </p:nvSpPr>
            <p:spPr bwMode="auto">
              <a:xfrm>
                <a:off x="1747" y="3446"/>
                <a:ext cx="56" cy="26"/>
              </a:xfrm>
              <a:custGeom>
                <a:avLst/>
                <a:gdLst>
                  <a:gd name="T0" fmla="*/ 52 w 56"/>
                  <a:gd name="T1" fmla="*/ 26 h 26"/>
                  <a:gd name="T2" fmla="*/ 56 w 56"/>
                  <a:gd name="T3" fmla="*/ 17 h 26"/>
                  <a:gd name="T4" fmla="*/ 5 w 56"/>
                  <a:gd name="T5" fmla="*/ 0 h 26"/>
                  <a:gd name="T6" fmla="*/ 0 w 56"/>
                  <a:gd name="T7" fmla="*/ 8 h 26"/>
                  <a:gd name="T8" fmla="*/ 52 w 56"/>
                  <a:gd name="T9" fmla="*/ 26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26">
                    <a:moveTo>
                      <a:pt x="52" y="26"/>
                    </a:moveTo>
                    <a:lnTo>
                      <a:pt x="56" y="17"/>
                    </a:lnTo>
                    <a:lnTo>
                      <a:pt x="5" y="0"/>
                    </a:lnTo>
                    <a:lnTo>
                      <a:pt x="0" y="8"/>
                    </a:lnTo>
                    <a:lnTo>
                      <a:pt x="5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grpSp>
      <p:grpSp>
        <p:nvGrpSpPr>
          <p:cNvPr id="9237" name="Group 543">
            <a:extLst>
              <a:ext uri="{FF2B5EF4-FFF2-40B4-BE49-F238E27FC236}">
                <a16:creationId xmlns:a16="http://schemas.microsoft.com/office/drawing/2014/main" id="{3C857AD6-FB09-4E4A-89CF-F5750367A842}"/>
              </a:ext>
            </a:extLst>
          </p:cNvPr>
          <p:cNvGrpSpPr>
            <a:grpSpLocks/>
          </p:cNvGrpSpPr>
          <p:nvPr/>
        </p:nvGrpSpPr>
        <p:grpSpPr bwMode="auto">
          <a:xfrm>
            <a:off x="3650336" y="4691063"/>
            <a:ext cx="80962" cy="244475"/>
            <a:chOff x="1423" y="3049"/>
            <a:chExt cx="30" cy="277"/>
          </a:xfrm>
        </p:grpSpPr>
        <p:sp>
          <p:nvSpPr>
            <p:cNvPr id="10053" name="Rectangle 544">
              <a:extLst>
                <a:ext uri="{FF2B5EF4-FFF2-40B4-BE49-F238E27FC236}">
                  <a16:creationId xmlns:a16="http://schemas.microsoft.com/office/drawing/2014/main" id="{A39B33EE-18D2-4EDA-88DA-62D20E97E975}"/>
                </a:ext>
              </a:extLst>
            </p:cNvPr>
            <p:cNvSpPr>
              <a:spLocks noChangeArrowheads="1"/>
            </p:cNvSpPr>
            <p:nvPr/>
          </p:nvSpPr>
          <p:spPr bwMode="auto">
            <a:xfrm>
              <a:off x="1436" y="3049"/>
              <a:ext cx="8" cy="277"/>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54" name="Freeform 545">
              <a:extLst>
                <a:ext uri="{FF2B5EF4-FFF2-40B4-BE49-F238E27FC236}">
                  <a16:creationId xmlns:a16="http://schemas.microsoft.com/office/drawing/2014/main" id="{D59D111C-11F7-43EB-8B02-B1EF2B47D7AB}"/>
                </a:ext>
              </a:extLst>
            </p:cNvPr>
            <p:cNvSpPr>
              <a:spLocks/>
            </p:cNvSpPr>
            <p:nvPr/>
          </p:nvSpPr>
          <p:spPr bwMode="auto">
            <a:xfrm>
              <a:off x="1423" y="3296"/>
              <a:ext cx="30" cy="30"/>
            </a:xfrm>
            <a:custGeom>
              <a:avLst/>
              <a:gdLst>
                <a:gd name="T0" fmla="*/ 0 w 30"/>
                <a:gd name="T1" fmla="*/ 0 h 30"/>
                <a:gd name="T2" fmla="*/ 17 w 30"/>
                <a:gd name="T3" fmla="*/ 30 h 30"/>
                <a:gd name="T4" fmla="*/ 30 w 30"/>
                <a:gd name="T5" fmla="*/ 0 h 30"/>
                <a:gd name="T6" fmla="*/ 0 60000 65536"/>
                <a:gd name="T7" fmla="*/ 0 60000 65536"/>
                <a:gd name="T8" fmla="*/ 0 60000 65536"/>
              </a:gdLst>
              <a:ahLst/>
              <a:cxnLst>
                <a:cxn ang="T6">
                  <a:pos x="T0" y="T1"/>
                </a:cxn>
                <a:cxn ang="T7">
                  <a:pos x="T2" y="T3"/>
                </a:cxn>
                <a:cxn ang="T8">
                  <a:pos x="T4" y="T5"/>
                </a:cxn>
              </a:cxnLst>
              <a:rect l="0" t="0" r="r" b="b"/>
              <a:pathLst>
                <a:path w="30" h="30">
                  <a:moveTo>
                    <a:pt x="0" y="0"/>
                  </a:moveTo>
                  <a:lnTo>
                    <a:pt x="17" y="30"/>
                  </a:lnTo>
                  <a:lnTo>
                    <a:pt x="30" y="0"/>
                  </a:lnTo>
                </a:path>
              </a:pathLst>
            </a:custGeom>
            <a:noFill/>
            <a:ln w="14288">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9238" name="Group 546">
            <a:extLst>
              <a:ext uri="{FF2B5EF4-FFF2-40B4-BE49-F238E27FC236}">
                <a16:creationId xmlns:a16="http://schemas.microsoft.com/office/drawing/2014/main" id="{296C0162-315F-413A-8BFF-88AB79812513}"/>
              </a:ext>
            </a:extLst>
          </p:cNvPr>
          <p:cNvGrpSpPr>
            <a:grpSpLocks/>
          </p:cNvGrpSpPr>
          <p:nvPr/>
        </p:nvGrpSpPr>
        <p:grpSpPr bwMode="auto">
          <a:xfrm>
            <a:off x="4212312" y="5422900"/>
            <a:ext cx="130175" cy="68262"/>
            <a:chOff x="1777" y="3510"/>
            <a:chExt cx="82" cy="43"/>
          </a:xfrm>
        </p:grpSpPr>
        <p:grpSp>
          <p:nvGrpSpPr>
            <p:cNvPr id="10045" name="Group 547">
              <a:extLst>
                <a:ext uri="{FF2B5EF4-FFF2-40B4-BE49-F238E27FC236}">
                  <a16:creationId xmlns:a16="http://schemas.microsoft.com/office/drawing/2014/main" id="{2769358D-834E-457B-AFDC-AE8208A98205}"/>
                </a:ext>
              </a:extLst>
            </p:cNvPr>
            <p:cNvGrpSpPr>
              <a:grpSpLocks/>
            </p:cNvGrpSpPr>
            <p:nvPr/>
          </p:nvGrpSpPr>
          <p:grpSpPr bwMode="auto">
            <a:xfrm>
              <a:off x="1777" y="3510"/>
              <a:ext cx="43" cy="43"/>
              <a:chOff x="1777" y="3510"/>
              <a:chExt cx="43" cy="43"/>
            </a:xfrm>
          </p:grpSpPr>
          <p:grpSp>
            <p:nvGrpSpPr>
              <p:cNvPr id="10047" name="Group 548">
                <a:extLst>
                  <a:ext uri="{FF2B5EF4-FFF2-40B4-BE49-F238E27FC236}">
                    <a16:creationId xmlns:a16="http://schemas.microsoft.com/office/drawing/2014/main" id="{FF8D96BC-132B-43DD-AF6E-959CEB9EAA0C}"/>
                  </a:ext>
                </a:extLst>
              </p:cNvPr>
              <p:cNvGrpSpPr>
                <a:grpSpLocks/>
              </p:cNvGrpSpPr>
              <p:nvPr/>
            </p:nvGrpSpPr>
            <p:grpSpPr bwMode="auto">
              <a:xfrm>
                <a:off x="1777" y="3510"/>
                <a:ext cx="43" cy="43"/>
                <a:chOff x="1777" y="3510"/>
                <a:chExt cx="43" cy="43"/>
              </a:xfrm>
            </p:grpSpPr>
            <p:sp>
              <p:nvSpPr>
                <p:cNvPr id="10049" name="Oval 549">
                  <a:extLst>
                    <a:ext uri="{FF2B5EF4-FFF2-40B4-BE49-F238E27FC236}">
                      <a16:creationId xmlns:a16="http://schemas.microsoft.com/office/drawing/2014/main" id="{AC52F91D-0638-4883-8C52-AEFEE59D6B56}"/>
                    </a:ext>
                  </a:extLst>
                </p:cNvPr>
                <p:cNvSpPr>
                  <a:spLocks noChangeArrowheads="1"/>
                </p:cNvSpPr>
                <p:nvPr/>
              </p:nvSpPr>
              <p:spPr bwMode="auto">
                <a:xfrm>
                  <a:off x="1777" y="3510"/>
                  <a:ext cx="43" cy="43"/>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50" name="Oval 550">
                  <a:extLst>
                    <a:ext uri="{FF2B5EF4-FFF2-40B4-BE49-F238E27FC236}">
                      <a16:creationId xmlns:a16="http://schemas.microsoft.com/office/drawing/2014/main" id="{E139C589-5E12-4EB1-9A35-E1010EC7504D}"/>
                    </a:ext>
                  </a:extLst>
                </p:cNvPr>
                <p:cNvSpPr>
                  <a:spLocks noChangeArrowheads="1"/>
                </p:cNvSpPr>
                <p:nvPr/>
              </p:nvSpPr>
              <p:spPr bwMode="auto">
                <a:xfrm>
                  <a:off x="1777" y="3510"/>
                  <a:ext cx="35" cy="34"/>
                </a:xfrm>
                <a:prstGeom prst="ellipse">
                  <a:avLst/>
                </a:pr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51" name="Oval 551">
                  <a:extLst>
                    <a:ext uri="{FF2B5EF4-FFF2-40B4-BE49-F238E27FC236}">
                      <a16:creationId xmlns:a16="http://schemas.microsoft.com/office/drawing/2014/main" id="{2C59C3F2-2DC7-4809-AFE9-DC60EB91417E}"/>
                    </a:ext>
                  </a:extLst>
                </p:cNvPr>
                <p:cNvSpPr>
                  <a:spLocks noChangeArrowheads="1"/>
                </p:cNvSpPr>
                <p:nvPr/>
              </p:nvSpPr>
              <p:spPr bwMode="auto">
                <a:xfrm>
                  <a:off x="1782" y="3514"/>
                  <a:ext cx="25" cy="26"/>
                </a:xfrm>
                <a:prstGeom prst="ellipse">
                  <a:avLst/>
                </a:pr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52" name="Oval 552">
                  <a:extLst>
                    <a:ext uri="{FF2B5EF4-FFF2-40B4-BE49-F238E27FC236}">
                      <a16:creationId xmlns:a16="http://schemas.microsoft.com/office/drawing/2014/main" id="{D9DE99D1-3E88-47B9-BCD8-4619550FC893}"/>
                    </a:ext>
                  </a:extLst>
                </p:cNvPr>
                <p:cNvSpPr>
                  <a:spLocks noChangeArrowheads="1"/>
                </p:cNvSpPr>
                <p:nvPr/>
              </p:nvSpPr>
              <p:spPr bwMode="auto">
                <a:xfrm>
                  <a:off x="1786" y="3518"/>
                  <a:ext cx="17" cy="18"/>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48" name="Oval 553">
                <a:extLst>
                  <a:ext uri="{FF2B5EF4-FFF2-40B4-BE49-F238E27FC236}">
                    <a16:creationId xmlns:a16="http://schemas.microsoft.com/office/drawing/2014/main" id="{52442A61-7441-464F-9802-0CCC0E34A08F}"/>
                  </a:ext>
                </a:extLst>
              </p:cNvPr>
              <p:cNvSpPr>
                <a:spLocks noChangeArrowheads="1"/>
              </p:cNvSpPr>
              <p:nvPr/>
            </p:nvSpPr>
            <p:spPr bwMode="auto">
              <a:xfrm>
                <a:off x="1777" y="3510"/>
                <a:ext cx="43" cy="43"/>
              </a:xfrm>
              <a:prstGeom prst="ellipse">
                <a:avLst/>
              </a:pr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46" name="Freeform 554">
              <a:extLst>
                <a:ext uri="{FF2B5EF4-FFF2-40B4-BE49-F238E27FC236}">
                  <a16:creationId xmlns:a16="http://schemas.microsoft.com/office/drawing/2014/main" id="{B2C65512-2BF7-47E8-8F31-F287239579B2}"/>
                </a:ext>
              </a:extLst>
            </p:cNvPr>
            <p:cNvSpPr>
              <a:spLocks/>
            </p:cNvSpPr>
            <p:nvPr/>
          </p:nvSpPr>
          <p:spPr bwMode="auto">
            <a:xfrm>
              <a:off x="1807" y="3527"/>
              <a:ext cx="52" cy="21"/>
            </a:xfrm>
            <a:custGeom>
              <a:avLst/>
              <a:gdLst>
                <a:gd name="T0" fmla="*/ 0 w 52"/>
                <a:gd name="T1" fmla="*/ 13 h 21"/>
                <a:gd name="T2" fmla="*/ 0 w 52"/>
                <a:gd name="T3" fmla="*/ 21 h 21"/>
                <a:gd name="T4" fmla="*/ 52 w 52"/>
                <a:gd name="T5" fmla="*/ 9 h 21"/>
                <a:gd name="T6" fmla="*/ 52 w 52"/>
                <a:gd name="T7" fmla="*/ 0 h 21"/>
                <a:gd name="T8" fmla="*/ 0 w 52"/>
                <a:gd name="T9" fmla="*/ 13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21">
                  <a:moveTo>
                    <a:pt x="0" y="13"/>
                  </a:moveTo>
                  <a:lnTo>
                    <a:pt x="0" y="21"/>
                  </a:lnTo>
                  <a:lnTo>
                    <a:pt x="52" y="9"/>
                  </a:lnTo>
                  <a:lnTo>
                    <a:pt x="52" y="0"/>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grpSp>
        <p:nvGrpSpPr>
          <p:cNvPr id="9239" name="Group 555">
            <a:extLst>
              <a:ext uri="{FF2B5EF4-FFF2-40B4-BE49-F238E27FC236}">
                <a16:creationId xmlns:a16="http://schemas.microsoft.com/office/drawing/2014/main" id="{78E69580-4C09-4128-8C46-9379B64F1BA7}"/>
              </a:ext>
            </a:extLst>
          </p:cNvPr>
          <p:cNvGrpSpPr>
            <a:grpSpLocks/>
          </p:cNvGrpSpPr>
          <p:nvPr/>
        </p:nvGrpSpPr>
        <p:grpSpPr bwMode="auto">
          <a:xfrm>
            <a:off x="4002761" y="5103813"/>
            <a:ext cx="203200" cy="142875"/>
            <a:chOff x="1645" y="3309"/>
            <a:chExt cx="128" cy="90"/>
          </a:xfrm>
        </p:grpSpPr>
        <p:sp>
          <p:nvSpPr>
            <p:cNvPr id="10043" name="Freeform 556">
              <a:extLst>
                <a:ext uri="{FF2B5EF4-FFF2-40B4-BE49-F238E27FC236}">
                  <a16:creationId xmlns:a16="http://schemas.microsoft.com/office/drawing/2014/main" id="{D96158DB-44E7-4EB7-A9A7-46BFC2DEB8AC}"/>
                </a:ext>
              </a:extLst>
            </p:cNvPr>
            <p:cNvSpPr>
              <a:spLocks/>
            </p:cNvSpPr>
            <p:nvPr/>
          </p:nvSpPr>
          <p:spPr bwMode="auto">
            <a:xfrm>
              <a:off x="1645" y="3309"/>
              <a:ext cx="120" cy="90"/>
            </a:xfrm>
            <a:custGeom>
              <a:avLst/>
              <a:gdLst>
                <a:gd name="T0" fmla="*/ 0 w 120"/>
                <a:gd name="T1" fmla="*/ 0 h 90"/>
                <a:gd name="T2" fmla="*/ 0 w 120"/>
                <a:gd name="T3" fmla="*/ 9 h 90"/>
                <a:gd name="T4" fmla="*/ 115 w 120"/>
                <a:gd name="T5" fmla="*/ 9 h 90"/>
                <a:gd name="T6" fmla="*/ 115 w 120"/>
                <a:gd name="T7" fmla="*/ 4 h 90"/>
                <a:gd name="T8" fmla="*/ 111 w 120"/>
                <a:gd name="T9" fmla="*/ 4 h 90"/>
                <a:gd name="T10" fmla="*/ 111 w 120"/>
                <a:gd name="T11" fmla="*/ 90 h 90"/>
                <a:gd name="T12" fmla="*/ 120 w 120"/>
                <a:gd name="T13" fmla="*/ 90 h 90"/>
                <a:gd name="T14" fmla="*/ 120 w 120"/>
                <a:gd name="T15" fmla="*/ 4 h 90"/>
                <a:gd name="T16" fmla="*/ 120 w 120"/>
                <a:gd name="T17" fmla="*/ 4 h 90"/>
                <a:gd name="T18" fmla="*/ 115 w 120"/>
                <a:gd name="T19" fmla="*/ 0 h 90"/>
                <a:gd name="T20" fmla="*/ 115 w 120"/>
                <a:gd name="T21" fmla="*/ 0 h 90"/>
                <a:gd name="T22" fmla="*/ 0 w 120"/>
                <a:gd name="T23" fmla="*/ 0 h 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0" h="90">
                  <a:moveTo>
                    <a:pt x="0" y="0"/>
                  </a:moveTo>
                  <a:lnTo>
                    <a:pt x="0" y="9"/>
                  </a:lnTo>
                  <a:lnTo>
                    <a:pt x="115" y="9"/>
                  </a:lnTo>
                  <a:lnTo>
                    <a:pt x="115" y="4"/>
                  </a:lnTo>
                  <a:lnTo>
                    <a:pt x="111" y="4"/>
                  </a:lnTo>
                  <a:lnTo>
                    <a:pt x="111" y="90"/>
                  </a:lnTo>
                  <a:lnTo>
                    <a:pt x="120" y="90"/>
                  </a:lnTo>
                  <a:lnTo>
                    <a:pt x="120" y="4"/>
                  </a:lnTo>
                  <a:lnTo>
                    <a:pt x="115"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044" name="Freeform 557">
              <a:extLst>
                <a:ext uri="{FF2B5EF4-FFF2-40B4-BE49-F238E27FC236}">
                  <a16:creationId xmlns:a16="http://schemas.microsoft.com/office/drawing/2014/main" id="{802A7440-3472-422E-8431-A1BE061DA5F4}"/>
                </a:ext>
              </a:extLst>
            </p:cNvPr>
            <p:cNvSpPr>
              <a:spLocks/>
            </p:cNvSpPr>
            <p:nvPr/>
          </p:nvSpPr>
          <p:spPr bwMode="auto">
            <a:xfrm>
              <a:off x="1743" y="3369"/>
              <a:ext cx="30" cy="30"/>
            </a:xfrm>
            <a:custGeom>
              <a:avLst/>
              <a:gdLst>
                <a:gd name="T0" fmla="*/ 0 w 30"/>
                <a:gd name="T1" fmla="*/ 0 h 30"/>
                <a:gd name="T2" fmla="*/ 17 w 30"/>
                <a:gd name="T3" fmla="*/ 30 h 30"/>
                <a:gd name="T4" fmla="*/ 30 w 30"/>
                <a:gd name="T5" fmla="*/ 0 h 30"/>
                <a:gd name="T6" fmla="*/ 0 60000 65536"/>
                <a:gd name="T7" fmla="*/ 0 60000 65536"/>
                <a:gd name="T8" fmla="*/ 0 60000 65536"/>
              </a:gdLst>
              <a:ahLst/>
              <a:cxnLst>
                <a:cxn ang="T6">
                  <a:pos x="T0" y="T1"/>
                </a:cxn>
                <a:cxn ang="T7">
                  <a:pos x="T2" y="T3"/>
                </a:cxn>
                <a:cxn ang="T8">
                  <a:pos x="T4" y="T5"/>
                </a:cxn>
              </a:cxnLst>
              <a:rect l="0" t="0" r="r" b="b"/>
              <a:pathLst>
                <a:path w="30" h="30">
                  <a:moveTo>
                    <a:pt x="0" y="0"/>
                  </a:moveTo>
                  <a:lnTo>
                    <a:pt x="17" y="30"/>
                  </a:lnTo>
                  <a:lnTo>
                    <a:pt x="30" y="0"/>
                  </a:lnTo>
                </a:path>
              </a:pathLst>
            </a:custGeom>
            <a:noFill/>
            <a:ln w="14288">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9240" name="Group 558">
            <a:extLst>
              <a:ext uri="{FF2B5EF4-FFF2-40B4-BE49-F238E27FC236}">
                <a16:creationId xmlns:a16="http://schemas.microsoft.com/office/drawing/2014/main" id="{713EB14B-23EA-46A8-AF40-C475E96BAFB1}"/>
              </a:ext>
            </a:extLst>
          </p:cNvPr>
          <p:cNvGrpSpPr>
            <a:grpSpLocks/>
          </p:cNvGrpSpPr>
          <p:nvPr/>
        </p:nvGrpSpPr>
        <p:grpSpPr bwMode="auto">
          <a:xfrm>
            <a:off x="5747424" y="1839913"/>
            <a:ext cx="176213" cy="142875"/>
            <a:chOff x="2692" y="1254"/>
            <a:chExt cx="111" cy="90"/>
          </a:xfrm>
        </p:grpSpPr>
        <p:sp>
          <p:nvSpPr>
            <p:cNvPr id="10041" name="Freeform 559">
              <a:extLst>
                <a:ext uri="{FF2B5EF4-FFF2-40B4-BE49-F238E27FC236}">
                  <a16:creationId xmlns:a16="http://schemas.microsoft.com/office/drawing/2014/main" id="{35059C81-234A-404D-AE63-A0B145AF73AB}"/>
                </a:ext>
              </a:extLst>
            </p:cNvPr>
            <p:cNvSpPr>
              <a:spLocks/>
            </p:cNvSpPr>
            <p:nvPr/>
          </p:nvSpPr>
          <p:spPr bwMode="auto">
            <a:xfrm>
              <a:off x="2692" y="1254"/>
              <a:ext cx="102" cy="90"/>
            </a:xfrm>
            <a:custGeom>
              <a:avLst/>
              <a:gdLst>
                <a:gd name="T0" fmla="*/ 0 w 102"/>
                <a:gd name="T1" fmla="*/ 0 h 90"/>
                <a:gd name="T2" fmla="*/ 0 w 102"/>
                <a:gd name="T3" fmla="*/ 9 h 90"/>
                <a:gd name="T4" fmla="*/ 98 w 102"/>
                <a:gd name="T5" fmla="*/ 9 h 90"/>
                <a:gd name="T6" fmla="*/ 98 w 102"/>
                <a:gd name="T7" fmla="*/ 5 h 90"/>
                <a:gd name="T8" fmla="*/ 94 w 102"/>
                <a:gd name="T9" fmla="*/ 5 h 90"/>
                <a:gd name="T10" fmla="*/ 94 w 102"/>
                <a:gd name="T11" fmla="*/ 90 h 90"/>
                <a:gd name="T12" fmla="*/ 102 w 102"/>
                <a:gd name="T13" fmla="*/ 90 h 90"/>
                <a:gd name="T14" fmla="*/ 102 w 102"/>
                <a:gd name="T15" fmla="*/ 5 h 90"/>
                <a:gd name="T16" fmla="*/ 102 w 102"/>
                <a:gd name="T17" fmla="*/ 5 h 90"/>
                <a:gd name="T18" fmla="*/ 98 w 102"/>
                <a:gd name="T19" fmla="*/ 0 h 90"/>
                <a:gd name="T20" fmla="*/ 98 w 102"/>
                <a:gd name="T21" fmla="*/ 0 h 90"/>
                <a:gd name="T22" fmla="*/ 0 w 102"/>
                <a:gd name="T23" fmla="*/ 0 h 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2" h="90">
                  <a:moveTo>
                    <a:pt x="0" y="0"/>
                  </a:moveTo>
                  <a:lnTo>
                    <a:pt x="0" y="9"/>
                  </a:lnTo>
                  <a:lnTo>
                    <a:pt x="98" y="9"/>
                  </a:lnTo>
                  <a:lnTo>
                    <a:pt x="98" y="5"/>
                  </a:lnTo>
                  <a:lnTo>
                    <a:pt x="94" y="5"/>
                  </a:lnTo>
                  <a:lnTo>
                    <a:pt x="94" y="90"/>
                  </a:lnTo>
                  <a:lnTo>
                    <a:pt x="102" y="90"/>
                  </a:lnTo>
                  <a:lnTo>
                    <a:pt x="102" y="5"/>
                  </a:lnTo>
                  <a:lnTo>
                    <a:pt x="98" y="0"/>
                  </a:lnTo>
                  <a:lnTo>
                    <a:pt x="0" y="0"/>
                  </a:lnTo>
                  <a:close/>
                </a:path>
              </a:pathLst>
            </a:custGeom>
            <a:solidFill>
              <a:srgbClr val="800000"/>
            </a:solidFill>
            <a:ln w="9525">
              <a:solidFill>
                <a:srgbClr val="0000FF"/>
              </a:solidFill>
              <a:round/>
              <a:headEnd/>
              <a:tailEnd/>
            </a:ln>
          </p:spPr>
          <p:txBody>
            <a:bodyPr/>
            <a:lstStyle/>
            <a:p>
              <a:endParaRPr lang="es-CL"/>
            </a:p>
          </p:txBody>
        </p:sp>
        <p:sp>
          <p:nvSpPr>
            <p:cNvPr id="10042" name="Freeform 560">
              <a:extLst>
                <a:ext uri="{FF2B5EF4-FFF2-40B4-BE49-F238E27FC236}">
                  <a16:creationId xmlns:a16="http://schemas.microsoft.com/office/drawing/2014/main" id="{CB56C35C-3741-4F73-ADE0-0DEE45F2CA11}"/>
                </a:ext>
              </a:extLst>
            </p:cNvPr>
            <p:cNvSpPr>
              <a:spLocks/>
            </p:cNvSpPr>
            <p:nvPr/>
          </p:nvSpPr>
          <p:spPr bwMode="auto">
            <a:xfrm>
              <a:off x="2773" y="1314"/>
              <a:ext cx="30" cy="30"/>
            </a:xfrm>
            <a:custGeom>
              <a:avLst/>
              <a:gdLst>
                <a:gd name="T0" fmla="*/ 0 w 30"/>
                <a:gd name="T1" fmla="*/ 0 h 30"/>
                <a:gd name="T2" fmla="*/ 17 w 30"/>
                <a:gd name="T3" fmla="*/ 30 h 30"/>
                <a:gd name="T4" fmla="*/ 30 w 30"/>
                <a:gd name="T5" fmla="*/ 0 h 30"/>
                <a:gd name="T6" fmla="*/ 0 60000 65536"/>
                <a:gd name="T7" fmla="*/ 0 60000 65536"/>
                <a:gd name="T8" fmla="*/ 0 60000 65536"/>
              </a:gdLst>
              <a:ahLst/>
              <a:cxnLst>
                <a:cxn ang="T6">
                  <a:pos x="T0" y="T1"/>
                </a:cxn>
                <a:cxn ang="T7">
                  <a:pos x="T2" y="T3"/>
                </a:cxn>
                <a:cxn ang="T8">
                  <a:pos x="T4" y="T5"/>
                </a:cxn>
              </a:cxnLst>
              <a:rect l="0" t="0" r="r" b="b"/>
              <a:pathLst>
                <a:path w="30" h="30">
                  <a:moveTo>
                    <a:pt x="0" y="0"/>
                  </a:moveTo>
                  <a:lnTo>
                    <a:pt x="17" y="30"/>
                  </a:lnTo>
                  <a:lnTo>
                    <a:pt x="30" y="0"/>
                  </a:lnTo>
                </a:path>
              </a:pathLst>
            </a:custGeom>
            <a:noFill/>
            <a:ln w="14288">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9241" name="Group 561">
            <a:extLst>
              <a:ext uri="{FF2B5EF4-FFF2-40B4-BE49-F238E27FC236}">
                <a16:creationId xmlns:a16="http://schemas.microsoft.com/office/drawing/2014/main" id="{59B302D7-D001-4192-B9F3-117BC46B212C}"/>
              </a:ext>
            </a:extLst>
          </p:cNvPr>
          <p:cNvGrpSpPr>
            <a:grpSpLocks/>
          </p:cNvGrpSpPr>
          <p:nvPr/>
        </p:nvGrpSpPr>
        <p:grpSpPr bwMode="auto">
          <a:xfrm>
            <a:off x="4220249" y="5246687"/>
            <a:ext cx="149225" cy="134938"/>
            <a:chOff x="1782" y="3399"/>
            <a:chExt cx="94" cy="85"/>
          </a:xfrm>
        </p:grpSpPr>
        <p:sp>
          <p:nvSpPr>
            <p:cNvPr id="10039" name="Freeform 562">
              <a:extLst>
                <a:ext uri="{FF2B5EF4-FFF2-40B4-BE49-F238E27FC236}">
                  <a16:creationId xmlns:a16="http://schemas.microsoft.com/office/drawing/2014/main" id="{99D00E2F-0227-4488-A275-E5ED15AFA517}"/>
                </a:ext>
              </a:extLst>
            </p:cNvPr>
            <p:cNvSpPr>
              <a:spLocks/>
            </p:cNvSpPr>
            <p:nvPr/>
          </p:nvSpPr>
          <p:spPr bwMode="auto">
            <a:xfrm>
              <a:off x="1782" y="3399"/>
              <a:ext cx="85" cy="85"/>
            </a:xfrm>
            <a:custGeom>
              <a:avLst/>
              <a:gdLst>
                <a:gd name="T0" fmla="*/ 0 w 85"/>
                <a:gd name="T1" fmla="*/ 0 h 85"/>
                <a:gd name="T2" fmla="*/ 0 w 85"/>
                <a:gd name="T3" fmla="*/ 8 h 85"/>
                <a:gd name="T4" fmla="*/ 81 w 85"/>
                <a:gd name="T5" fmla="*/ 8 h 85"/>
                <a:gd name="T6" fmla="*/ 81 w 85"/>
                <a:gd name="T7" fmla="*/ 4 h 85"/>
                <a:gd name="T8" fmla="*/ 77 w 85"/>
                <a:gd name="T9" fmla="*/ 4 h 85"/>
                <a:gd name="T10" fmla="*/ 77 w 85"/>
                <a:gd name="T11" fmla="*/ 85 h 85"/>
                <a:gd name="T12" fmla="*/ 85 w 85"/>
                <a:gd name="T13" fmla="*/ 85 h 85"/>
                <a:gd name="T14" fmla="*/ 85 w 85"/>
                <a:gd name="T15" fmla="*/ 4 h 85"/>
                <a:gd name="T16" fmla="*/ 85 w 85"/>
                <a:gd name="T17" fmla="*/ 4 h 85"/>
                <a:gd name="T18" fmla="*/ 81 w 85"/>
                <a:gd name="T19" fmla="*/ 0 h 85"/>
                <a:gd name="T20" fmla="*/ 81 w 85"/>
                <a:gd name="T21" fmla="*/ 0 h 85"/>
                <a:gd name="T22" fmla="*/ 0 w 85"/>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5" h="85">
                  <a:moveTo>
                    <a:pt x="0" y="0"/>
                  </a:moveTo>
                  <a:lnTo>
                    <a:pt x="0" y="8"/>
                  </a:lnTo>
                  <a:lnTo>
                    <a:pt x="81" y="8"/>
                  </a:lnTo>
                  <a:lnTo>
                    <a:pt x="81" y="4"/>
                  </a:lnTo>
                  <a:lnTo>
                    <a:pt x="77" y="4"/>
                  </a:lnTo>
                  <a:lnTo>
                    <a:pt x="77" y="85"/>
                  </a:lnTo>
                  <a:lnTo>
                    <a:pt x="85" y="85"/>
                  </a:lnTo>
                  <a:lnTo>
                    <a:pt x="85" y="4"/>
                  </a:lnTo>
                  <a:lnTo>
                    <a:pt x="81"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040" name="Freeform 563">
              <a:extLst>
                <a:ext uri="{FF2B5EF4-FFF2-40B4-BE49-F238E27FC236}">
                  <a16:creationId xmlns:a16="http://schemas.microsoft.com/office/drawing/2014/main" id="{1BA85741-DAF9-4963-8BF6-D24833F521E9}"/>
                </a:ext>
              </a:extLst>
            </p:cNvPr>
            <p:cNvSpPr>
              <a:spLocks/>
            </p:cNvSpPr>
            <p:nvPr/>
          </p:nvSpPr>
          <p:spPr bwMode="auto">
            <a:xfrm>
              <a:off x="1846" y="3454"/>
              <a:ext cx="30" cy="30"/>
            </a:xfrm>
            <a:custGeom>
              <a:avLst/>
              <a:gdLst>
                <a:gd name="T0" fmla="*/ 0 w 30"/>
                <a:gd name="T1" fmla="*/ 0 h 30"/>
                <a:gd name="T2" fmla="*/ 17 w 30"/>
                <a:gd name="T3" fmla="*/ 30 h 30"/>
                <a:gd name="T4" fmla="*/ 30 w 30"/>
                <a:gd name="T5" fmla="*/ 0 h 30"/>
                <a:gd name="T6" fmla="*/ 0 60000 65536"/>
                <a:gd name="T7" fmla="*/ 0 60000 65536"/>
                <a:gd name="T8" fmla="*/ 0 60000 65536"/>
              </a:gdLst>
              <a:ahLst/>
              <a:cxnLst>
                <a:cxn ang="T6">
                  <a:pos x="T0" y="T1"/>
                </a:cxn>
                <a:cxn ang="T7">
                  <a:pos x="T2" y="T3"/>
                </a:cxn>
                <a:cxn ang="T8">
                  <a:pos x="T4" y="T5"/>
                </a:cxn>
              </a:cxnLst>
              <a:rect l="0" t="0" r="r" b="b"/>
              <a:pathLst>
                <a:path w="30" h="30">
                  <a:moveTo>
                    <a:pt x="0" y="0"/>
                  </a:moveTo>
                  <a:lnTo>
                    <a:pt x="17" y="30"/>
                  </a:lnTo>
                  <a:lnTo>
                    <a:pt x="30" y="0"/>
                  </a:lnTo>
                </a:path>
              </a:pathLst>
            </a:custGeom>
            <a:noFill/>
            <a:ln w="14288">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sp>
        <p:nvSpPr>
          <p:cNvPr id="9242" name="Rectangle 564">
            <a:extLst>
              <a:ext uri="{FF2B5EF4-FFF2-40B4-BE49-F238E27FC236}">
                <a16:creationId xmlns:a16="http://schemas.microsoft.com/office/drawing/2014/main" id="{BC1DF54F-69BF-4F14-BB2E-315698BD83FE}"/>
              </a:ext>
            </a:extLst>
          </p:cNvPr>
          <p:cNvSpPr>
            <a:spLocks noChangeArrowheads="1"/>
          </p:cNvSpPr>
          <p:nvPr/>
        </p:nvSpPr>
        <p:spPr bwMode="auto">
          <a:xfrm>
            <a:off x="6179224" y="2906712"/>
            <a:ext cx="2508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43" name="Rectangle 565">
            <a:extLst>
              <a:ext uri="{FF2B5EF4-FFF2-40B4-BE49-F238E27FC236}">
                <a16:creationId xmlns:a16="http://schemas.microsoft.com/office/drawing/2014/main" id="{64D5E39D-0055-4BBF-A699-6F7D8E97E07A}"/>
              </a:ext>
            </a:extLst>
          </p:cNvPr>
          <p:cNvSpPr>
            <a:spLocks noChangeArrowheads="1"/>
          </p:cNvSpPr>
          <p:nvPr/>
        </p:nvSpPr>
        <p:spPr bwMode="auto">
          <a:xfrm>
            <a:off x="5602962" y="2486025"/>
            <a:ext cx="2508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244" name="Group 566">
            <a:extLst>
              <a:ext uri="{FF2B5EF4-FFF2-40B4-BE49-F238E27FC236}">
                <a16:creationId xmlns:a16="http://schemas.microsoft.com/office/drawing/2014/main" id="{DFC51A34-CA72-4D83-971D-03B89C0D363E}"/>
              </a:ext>
            </a:extLst>
          </p:cNvPr>
          <p:cNvGrpSpPr>
            <a:grpSpLocks/>
          </p:cNvGrpSpPr>
          <p:nvPr/>
        </p:nvGrpSpPr>
        <p:grpSpPr bwMode="auto">
          <a:xfrm>
            <a:off x="5602962" y="1766888"/>
            <a:ext cx="706437" cy="239713"/>
            <a:chOff x="3520" y="2895"/>
            <a:chExt cx="445" cy="196"/>
          </a:xfrm>
        </p:grpSpPr>
        <p:sp>
          <p:nvSpPr>
            <p:cNvPr id="10037" name="Freeform 567">
              <a:extLst>
                <a:ext uri="{FF2B5EF4-FFF2-40B4-BE49-F238E27FC236}">
                  <a16:creationId xmlns:a16="http://schemas.microsoft.com/office/drawing/2014/main" id="{50385F11-80D1-412C-AAEF-902145FF6476}"/>
                </a:ext>
              </a:extLst>
            </p:cNvPr>
            <p:cNvSpPr>
              <a:spLocks/>
            </p:cNvSpPr>
            <p:nvPr/>
          </p:nvSpPr>
          <p:spPr bwMode="auto">
            <a:xfrm>
              <a:off x="3520" y="2895"/>
              <a:ext cx="436" cy="196"/>
            </a:xfrm>
            <a:custGeom>
              <a:avLst/>
              <a:gdLst>
                <a:gd name="T0" fmla="*/ 0 w 436"/>
                <a:gd name="T1" fmla="*/ 0 h 196"/>
                <a:gd name="T2" fmla="*/ 0 w 436"/>
                <a:gd name="T3" fmla="*/ 8 h 196"/>
                <a:gd name="T4" fmla="*/ 432 w 436"/>
                <a:gd name="T5" fmla="*/ 8 h 196"/>
                <a:gd name="T6" fmla="*/ 432 w 436"/>
                <a:gd name="T7" fmla="*/ 4 h 196"/>
                <a:gd name="T8" fmla="*/ 428 w 436"/>
                <a:gd name="T9" fmla="*/ 4 h 196"/>
                <a:gd name="T10" fmla="*/ 428 w 436"/>
                <a:gd name="T11" fmla="*/ 196 h 196"/>
                <a:gd name="T12" fmla="*/ 436 w 436"/>
                <a:gd name="T13" fmla="*/ 196 h 196"/>
                <a:gd name="T14" fmla="*/ 436 w 436"/>
                <a:gd name="T15" fmla="*/ 4 h 196"/>
                <a:gd name="T16" fmla="*/ 436 w 436"/>
                <a:gd name="T17" fmla="*/ 4 h 196"/>
                <a:gd name="T18" fmla="*/ 432 w 436"/>
                <a:gd name="T19" fmla="*/ 0 h 196"/>
                <a:gd name="T20" fmla="*/ 432 w 436"/>
                <a:gd name="T21" fmla="*/ 0 h 196"/>
                <a:gd name="T22" fmla="*/ 0 w 436"/>
                <a:gd name="T23" fmla="*/ 0 h 19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 h="196">
                  <a:moveTo>
                    <a:pt x="0" y="0"/>
                  </a:moveTo>
                  <a:lnTo>
                    <a:pt x="0" y="8"/>
                  </a:lnTo>
                  <a:lnTo>
                    <a:pt x="432" y="8"/>
                  </a:lnTo>
                  <a:lnTo>
                    <a:pt x="432" y="4"/>
                  </a:lnTo>
                  <a:lnTo>
                    <a:pt x="428" y="4"/>
                  </a:lnTo>
                  <a:lnTo>
                    <a:pt x="428" y="196"/>
                  </a:lnTo>
                  <a:lnTo>
                    <a:pt x="436" y="196"/>
                  </a:lnTo>
                  <a:lnTo>
                    <a:pt x="436" y="4"/>
                  </a:lnTo>
                  <a:lnTo>
                    <a:pt x="432" y="0"/>
                  </a:lnTo>
                  <a:lnTo>
                    <a:pt x="0" y="0"/>
                  </a:lnTo>
                  <a:close/>
                </a:path>
              </a:pathLst>
            </a:custGeom>
            <a:solidFill>
              <a:srgbClr val="800000"/>
            </a:solidFill>
            <a:ln w="9525">
              <a:solidFill>
                <a:srgbClr val="0000FF"/>
              </a:solidFill>
              <a:round/>
              <a:headEnd/>
              <a:tailEnd/>
            </a:ln>
          </p:spPr>
          <p:txBody>
            <a:bodyPr/>
            <a:lstStyle/>
            <a:p>
              <a:endParaRPr lang="es-CL"/>
            </a:p>
          </p:txBody>
        </p:sp>
        <p:sp>
          <p:nvSpPr>
            <p:cNvPr id="10038" name="Freeform 568">
              <a:extLst>
                <a:ext uri="{FF2B5EF4-FFF2-40B4-BE49-F238E27FC236}">
                  <a16:creationId xmlns:a16="http://schemas.microsoft.com/office/drawing/2014/main" id="{1382D578-B44F-4CDD-8DC7-424BA0CB71B5}"/>
                </a:ext>
              </a:extLst>
            </p:cNvPr>
            <p:cNvSpPr>
              <a:spLocks/>
            </p:cNvSpPr>
            <p:nvPr/>
          </p:nvSpPr>
          <p:spPr bwMode="auto">
            <a:xfrm>
              <a:off x="3935" y="3061"/>
              <a:ext cx="30" cy="30"/>
            </a:xfrm>
            <a:custGeom>
              <a:avLst/>
              <a:gdLst>
                <a:gd name="T0" fmla="*/ 0 w 30"/>
                <a:gd name="T1" fmla="*/ 0 h 30"/>
                <a:gd name="T2" fmla="*/ 17 w 30"/>
                <a:gd name="T3" fmla="*/ 30 h 30"/>
                <a:gd name="T4" fmla="*/ 30 w 30"/>
                <a:gd name="T5" fmla="*/ 0 h 30"/>
                <a:gd name="T6" fmla="*/ 0 60000 65536"/>
                <a:gd name="T7" fmla="*/ 0 60000 65536"/>
                <a:gd name="T8" fmla="*/ 0 60000 65536"/>
              </a:gdLst>
              <a:ahLst/>
              <a:cxnLst>
                <a:cxn ang="T6">
                  <a:pos x="T0" y="T1"/>
                </a:cxn>
                <a:cxn ang="T7">
                  <a:pos x="T2" y="T3"/>
                </a:cxn>
                <a:cxn ang="T8">
                  <a:pos x="T4" y="T5"/>
                </a:cxn>
              </a:cxnLst>
              <a:rect l="0" t="0" r="r" b="b"/>
              <a:pathLst>
                <a:path w="30" h="30">
                  <a:moveTo>
                    <a:pt x="0" y="0"/>
                  </a:moveTo>
                  <a:lnTo>
                    <a:pt x="17" y="30"/>
                  </a:lnTo>
                  <a:lnTo>
                    <a:pt x="30" y="0"/>
                  </a:lnTo>
                </a:path>
              </a:pathLst>
            </a:custGeom>
            <a:noFill/>
            <a:ln w="14288">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sp>
        <p:nvSpPr>
          <p:cNvPr id="9245" name="Rectangle 569">
            <a:extLst>
              <a:ext uri="{FF2B5EF4-FFF2-40B4-BE49-F238E27FC236}">
                <a16:creationId xmlns:a16="http://schemas.microsoft.com/office/drawing/2014/main" id="{CE497EED-1E2D-4280-A68D-398C8FF9274F}"/>
              </a:ext>
            </a:extLst>
          </p:cNvPr>
          <p:cNvSpPr>
            <a:spLocks noChangeArrowheads="1"/>
          </p:cNvSpPr>
          <p:nvPr/>
        </p:nvSpPr>
        <p:spPr bwMode="auto">
          <a:xfrm>
            <a:off x="5958562" y="5248275"/>
            <a:ext cx="250825" cy="101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46" name="Rectangle 570">
            <a:extLst>
              <a:ext uri="{FF2B5EF4-FFF2-40B4-BE49-F238E27FC236}">
                <a16:creationId xmlns:a16="http://schemas.microsoft.com/office/drawing/2014/main" id="{8CA3A961-034E-4BDD-82B5-A538A3DF4AC7}"/>
              </a:ext>
            </a:extLst>
          </p:cNvPr>
          <p:cNvSpPr>
            <a:spLocks noChangeArrowheads="1"/>
          </p:cNvSpPr>
          <p:nvPr/>
        </p:nvSpPr>
        <p:spPr bwMode="auto">
          <a:xfrm>
            <a:off x="6582449" y="5376862"/>
            <a:ext cx="2508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47" name="Rectangle 571">
            <a:extLst>
              <a:ext uri="{FF2B5EF4-FFF2-40B4-BE49-F238E27FC236}">
                <a16:creationId xmlns:a16="http://schemas.microsoft.com/office/drawing/2014/main" id="{4C4D4250-4900-4F2B-B7A1-C9187FB4B1FC}"/>
              </a:ext>
            </a:extLst>
          </p:cNvPr>
          <p:cNvSpPr>
            <a:spLocks noChangeArrowheads="1"/>
          </p:cNvSpPr>
          <p:nvPr/>
        </p:nvSpPr>
        <p:spPr bwMode="auto">
          <a:xfrm>
            <a:off x="7260312" y="5776912"/>
            <a:ext cx="2508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554556" name="Rectangle 572">
            <a:extLst>
              <a:ext uri="{FF2B5EF4-FFF2-40B4-BE49-F238E27FC236}">
                <a16:creationId xmlns:a16="http://schemas.microsoft.com/office/drawing/2014/main" id="{61A83DB6-201F-47D7-91B8-6F4AA6C28272}"/>
              </a:ext>
            </a:extLst>
          </p:cNvPr>
          <p:cNvSpPr>
            <a:spLocks noChangeArrowheads="1"/>
          </p:cNvSpPr>
          <p:nvPr/>
        </p:nvSpPr>
        <p:spPr bwMode="auto">
          <a:xfrm>
            <a:off x="2027912" y="3470275"/>
            <a:ext cx="809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buClr>
                <a:srgbClr val="000000"/>
              </a:buClr>
              <a:buSzPct val="100000"/>
              <a:buFont typeface="Times New Roman" pitchFamily="16" charset="0"/>
              <a:buNone/>
              <a:defRPr/>
            </a:pPr>
            <a:r>
              <a:rPr lang="es-ES" sz="1200">
                <a:solidFill>
                  <a:srgbClr val="000000"/>
                </a:solidFill>
                <a:latin typeface="Trebuchet MS" pitchFamily="34" charset="0"/>
              </a:rPr>
              <a:t>CHANCADO </a:t>
            </a:r>
          </a:p>
          <a:p>
            <a:pPr eaLnBrk="1" hangingPunct="1">
              <a:buClr>
                <a:srgbClr val="000000"/>
              </a:buClr>
              <a:buSzPct val="100000"/>
              <a:buFont typeface="Times New Roman" pitchFamily="16" charset="0"/>
              <a:buNone/>
              <a:defRPr/>
            </a:pPr>
            <a:r>
              <a:rPr lang="es-ES" sz="1200">
                <a:solidFill>
                  <a:srgbClr val="000000"/>
                </a:solidFill>
                <a:latin typeface="Trebuchet MS" pitchFamily="34" charset="0"/>
              </a:rPr>
              <a:t>PRIMARIO</a:t>
            </a:r>
            <a:endParaRPr lang="es-ES" sz="1200">
              <a:effectLst>
                <a:outerShdw blurRad="38100" dist="38100" dir="2700000" algn="tl">
                  <a:srgbClr val="C0C0C0"/>
                </a:outerShdw>
              </a:effectLst>
              <a:latin typeface="Trebuchet MS" pitchFamily="34" charset="0"/>
            </a:endParaRPr>
          </a:p>
        </p:txBody>
      </p:sp>
      <p:grpSp>
        <p:nvGrpSpPr>
          <p:cNvPr id="9249" name="Group 573">
            <a:extLst>
              <a:ext uri="{FF2B5EF4-FFF2-40B4-BE49-F238E27FC236}">
                <a16:creationId xmlns:a16="http://schemas.microsoft.com/office/drawing/2014/main" id="{C436D823-2C49-4F89-94B7-718FC7C5FA96}"/>
              </a:ext>
            </a:extLst>
          </p:cNvPr>
          <p:cNvGrpSpPr>
            <a:grpSpLocks/>
          </p:cNvGrpSpPr>
          <p:nvPr/>
        </p:nvGrpSpPr>
        <p:grpSpPr bwMode="auto">
          <a:xfrm>
            <a:off x="2808961" y="1801812"/>
            <a:ext cx="203200" cy="338138"/>
            <a:chOff x="893" y="1229"/>
            <a:chExt cx="128" cy="213"/>
          </a:xfrm>
        </p:grpSpPr>
        <p:sp>
          <p:nvSpPr>
            <p:cNvPr id="10035" name="Freeform 574">
              <a:extLst>
                <a:ext uri="{FF2B5EF4-FFF2-40B4-BE49-F238E27FC236}">
                  <a16:creationId xmlns:a16="http://schemas.microsoft.com/office/drawing/2014/main" id="{F6105906-76D9-429A-B430-5A58D31D0EE4}"/>
                </a:ext>
              </a:extLst>
            </p:cNvPr>
            <p:cNvSpPr>
              <a:spLocks/>
            </p:cNvSpPr>
            <p:nvPr/>
          </p:nvSpPr>
          <p:spPr bwMode="auto">
            <a:xfrm>
              <a:off x="893" y="1229"/>
              <a:ext cx="120" cy="213"/>
            </a:xfrm>
            <a:custGeom>
              <a:avLst/>
              <a:gdLst>
                <a:gd name="T0" fmla="*/ 0 w 120"/>
                <a:gd name="T1" fmla="*/ 0 h 213"/>
                <a:gd name="T2" fmla="*/ 0 w 120"/>
                <a:gd name="T3" fmla="*/ 8 h 213"/>
                <a:gd name="T4" fmla="*/ 115 w 120"/>
                <a:gd name="T5" fmla="*/ 8 h 213"/>
                <a:gd name="T6" fmla="*/ 115 w 120"/>
                <a:gd name="T7" fmla="*/ 4 h 213"/>
                <a:gd name="T8" fmla="*/ 111 w 120"/>
                <a:gd name="T9" fmla="*/ 4 h 213"/>
                <a:gd name="T10" fmla="*/ 111 w 120"/>
                <a:gd name="T11" fmla="*/ 213 h 213"/>
                <a:gd name="T12" fmla="*/ 120 w 120"/>
                <a:gd name="T13" fmla="*/ 213 h 213"/>
                <a:gd name="T14" fmla="*/ 120 w 120"/>
                <a:gd name="T15" fmla="*/ 4 h 213"/>
                <a:gd name="T16" fmla="*/ 120 w 120"/>
                <a:gd name="T17" fmla="*/ 4 h 213"/>
                <a:gd name="T18" fmla="*/ 115 w 120"/>
                <a:gd name="T19" fmla="*/ 0 h 213"/>
                <a:gd name="T20" fmla="*/ 115 w 120"/>
                <a:gd name="T21" fmla="*/ 0 h 213"/>
                <a:gd name="T22" fmla="*/ 0 w 120"/>
                <a:gd name="T23" fmla="*/ 0 h 2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0" h="213">
                  <a:moveTo>
                    <a:pt x="0" y="0"/>
                  </a:moveTo>
                  <a:lnTo>
                    <a:pt x="0" y="8"/>
                  </a:lnTo>
                  <a:lnTo>
                    <a:pt x="115" y="8"/>
                  </a:lnTo>
                  <a:lnTo>
                    <a:pt x="115" y="4"/>
                  </a:lnTo>
                  <a:lnTo>
                    <a:pt x="111" y="4"/>
                  </a:lnTo>
                  <a:lnTo>
                    <a:pt x="111" y="213"/>
                  </a:lnTo>
                  <a:lnTo>
                    <a:pt x="120" y="213"/>
                  </a:lnTo>
                  <a:lnTo>
                    <a:pt x="120" y="4"/>
                  </a:lnTo>
                  <a:lnTo>
                    <a:pt x="115"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036" name="Freeform 575">
              <a:extLst>
                <a:ext uri="{FF2B5EF4-FFF2-40B4-BE49-F238E27FC236}">
                  <a16:creationId xmlns:a16="http://schemas.microsoft.com/office/drawing/2014/main" id="{7BF0744F-FEC6-4B95-9448-C078DE2BA2F7}"/>
                </a:ext>
              </a:extLst>
            </p:cNvPr>
            <p:cNvSpPr>
              <a:spLocks/>
            </p:cNvSpPr>
            <p:nvPr/>
          </p:nvSpPr>
          <p:spPr bwMode="auto">
            <a:xfrm>
              <a:off x="991" y="1412"/>
              <a:ext cx="30" cy="30"/>
            </a:xfrm>
            <a:custGeom>
              <a:avLst/>
              <a:gdLst>
                <a:gd name="T0" fmla="*/ 0 w 30"/>
                <a:gd name="T1" fmla="*/ 0 h 30"/>
                <a:gd name="T2" fmla="*/ 17 w 30"/>
                <a:gd name="T3" fmla="*/ 30 h 30"/>
                <a:gd name="T4" fmla="*/ 30 w 30"/>
                <a:gd name="T5" fmla="*/ 0 h 30"/>
                <a:gd name="T6" fmla="*/ 0 60000 65536"/>
                <a:gd name="T7" fmla="*/ 0 60000 65536"/>
                <a:gd name="T8" fmla="*/ 0 60000 65536"/>
              </a:gdLst>
              <a:ahLst/>
              <a:cxnLst>
                <a:cxn ang="T6">
                  <a:pos x="T0" y="T1"/>
                </a:cxn>
                <a:cxn ang="T7">
                  <a:pos x="T2" y="T3"/>
                </a:cxn>
                <a:cxn ang="T8">
                  <a:pos x="T4" y="T5"/>
                </a:cxn>
              </a:cxnLst>
              <a:rect l="0" t="0" r="r" b="b"/>
              <a:pathLst>
                <a:path w="30" h="30">
                  <a:moveTo>
                    <a:pt x="0" y="0"/>
                  </a:moveTo>
                  <a:lnTo>
                    <a:pt x="17" y="30"/>
                  </a:lnTo>
                  <a:lnTo>
                    <a:pt x="30" y="0"/>
                  </a:lnTo>
                </a:path>
              </a:pathLst>
            </a:custGeom>
            <a:noFill/>
            <a:ln w="14288">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9250" name="Group 576">
            <a:extLst>
              <a:ext uri="{FF2B5EF4-FFF2-40B4-BE49-F238E27FC236}">
                <a16:creationId xmlns:a16="http://schemas.microsoft.com/office/drawing/2014/main" id="{96CCC97A-82BD-4E15-B308-F57407AC0358}"/>
              </a:ext>
            </a:extLst>
          </p:cNvPr>
          <p:cNvGrpSpPr>
            <a:grpSpLocks/>
          </p:cNvGrpSpPr>
          <p:nvPr/>
        </p:nvGrpSpPr>
        <p:grpSpPr bwMode="auto">
          <a:xfrm>
            <a:off x="2916912" y="1801812"/>
            <a:ext cx="441325" cy="338138"/>
            <a:chOff x="961" y="1229"/>
            <a:chExt cx="278" cy="213"/>
          </a:xfrm>
        </p:grpSpPr>
        <p:sp>
          <p:nvSpPr>
            <p:cNvPr id="10033" name="Freeform 577">
              <a:extLst>
                <a:ext uri="{FF2B5EF4-FFF2-40B4-BE49-F238E27FC236}">
                  <a16:creationId xmlns:a16="http://schemas.microsoft.com/office/drawing/2014/main" id="{B09403EB-B5BD-470C-BF41-A9AC47CDE283}"/>
                </a:ext>
              </a:extLst>
            </p:cNvPr>
            <p:cNvSpPr>
              <a:spLocks/>
            </p:cNvSpPr>
            <p:nvPr/>
          </p:nvSpPr>
          <p:spPr bwMode="auto">
            <a:xfrm>
              <a:off x="961" y="1229"/>
              <a:ext cx="270" cy="213"/>
            </a:xfrm>
            <a:custGeom>
              <a:avLst/>
              <a:gdLst>
                <a:gd name="T0" fmla="*/ 0 w 270"/>
                <a:gd name="T1" fmla="*/ 0 h 213"/>
                <a:gd name="T2" fmla="*/ 0 w 270"/>
                <a:gd name="T3" fmla="*/ 8 h 213"/>
                <a:gd name="T4" fmla="*/ 265 w 270"/>
                <a:gd name="T5" fmla="*/ 8 h 213"/>
                <a:gd name="T6" fmla="*/ 265 w 270"/>
                <a:gd name="T7" fmla="*/ 4 h 213"/>
                <a:gd name="T8" fmla="*/ 261 w 270"/>
                <a:gd name="T9" fmla="*/ 4 h 213"/>
                <a:gd name="T10" fmla="*/ 261 w 270"/>
                <a:gd name="T11" fmla="*/ 213 h 213"/>
                <a:gd name="T12" fmla="*/ 270 w 270"/>
                <a:gd name="T13" fmla="*/ 213 h 213"/>
                <a:gd name="T14" fmla="*/ 270 w 270"/>
                <a:gd name="T15" fmla="*/ 4 h 213"/>
                <a:gd name="T16" fmla="*/ 270 w 270"/>
                <a:gd name="T17" fmla="*/ 4 h 213"/>
                <a:gd name="T18" fmla="*/ 265 w 270"/>
                <a:gd name="T19" fmla="*/ 0 h 213"/>
                <a:gd name="T20" fmla="*/ 265 w 270"/>
                <a:gd name="T21" fmla="*/ 0 h 213"/>
                <a:gd name="T22" fmla="*/ 0 w 270"/>
                <a:gd name="T23" fmla="*/ 0 h 2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0" h="213">
                  <a:moveTo>
                    <a:pt x="0" y="0"/>
                  </a:moveTo>
                  <a:lnTo>
                    <a:pt x="0" y="8"/>
                  </a:lnTo>
                  <a:lnTo>
                    <a:pt x="265" y="8"/>
                  </a:lnTo>
                  <a:lnTo>
                    <a:pt x="265" y="4"/>
                  </a:lnTo>
                  <a:lnTo>
                    <a:pt x="261" y="4"/>
                  </a:lnTo>
                  <a:lnTo>
                    <a:pt x="261" y="213"/>
                  </a:lnTo>
                  <a:lnTo>
                    <a:pt x="270" y="213"/>
                  </a:lnTo>
                  <a:lnTo>
                    <a:pt x="270" y="4"/>
                  </a:lnTo>
                  <a:lnTo>
                    <a:pt x="265"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10034" name="Freeform 578">
              <a:extLst>
                <a:ext uri="{FF2B5EF4-FFF2-40B4-BE49-F238E27FC236}">
                  <a16:creationId xmlns:a16="http://schemas.microsoft.com/office/drawing/2014/main" id="{C5C6C32E-04F3-4E26-A316-9AB259839716}"/>
                </a:ext>
              </a:extLst>
            </p:cNvPr>
            <p:cNvSpPr>
              <a:spLocks/>
            </p:cNvSpPr>
            <p:nvPr/>
          </p:nvSpPr>
          <p:spPr bwMode="auto">
            <a:xfrm>
              <a:off x="1209" y="1412"/>
              <a:ext cx="30" cy="30"/>
            </a:xfrm>
            <a:custGeom>
              <a:avLst/>
              <a:gdLst>
                <a:gd name="T0" fmla="*/ 0 w 30"/>
                <a:gd name="T1" fmla="*/ 0 h 30"/>
                <a:gd name="T2" fmla="*/ 17 w 30"/>
                <a:gd name="T3" fmla="*/ 30 h 30"/>
                <a:gd name="T4" fmla="*/ 30 w 30"/>
                <a:gd name="T5" fmla="*/ 0 h 30"/>
                <a:gd name="T6" fmla="*/ 0 60000 65536"/>
                <a:gd name="T7" fmla="*/ 0 60000 65536"/>
                <a:gd name="T8" fmla="*/ 0 60000 65536"/>
              </a:gdLst>
              <a:ahLst/>
              <a:cxnLst>
                <a:cxn ang="T6">
                  <a:pos x="T0" y="T1"/>
                </a:cxn>
                <a:cxn ang="T7">
                  <a:pos x="T2" y="T3"/>
                </a:cxn>
                <a:cxn ang="T8">
                  <a:pos x="T4" y="T5"/>
                </a:cxn>
              </a:cxnLst>
              <a:rect l="0" t="0" r="r" b="b"/>
              <a:pathLst>
                <a:path w="30" h="30">
                  <a:moveTo>
                    <a:pt x="0" y="0"/>
                  </a:moveTo>
                  <a:lnTo>
                    <a:pt x="17" y="30"/>
                  </a:lnTo>
                  <a:lnTo>
                    <a:pt x="30" y="0"/>
                  </a:lnTo>
                </a:path>
              </a:pathLst>
            </a:custGeom>
            <a:noFill/>
            <a:ln w="14288">
              <a:solidFill>
                <a:srgbClr val="8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sp>
        <p:nvSpPr>
          <p:cNvPr id="9251" name="Rectangle 579">
            <a:extLst>
              <a:ext uri="{FF2B5EF4-FFF2-40B4-BE49-F238E27FC236}">
                <a16:creationId xmlns:a16="http://schemas.microsoft.com/office/drawing/2014/main" id="{86B89522-003C-4039-93C1-1456E1E7E85F}"/>
              </a:ext>
            </a:extLst>
          </p:cNvPr>
          <p:cNvSpPr>
            <a:spLocks noChangeArrowheads="1"/>
          </p:cNvSpPr>
          <p:nvPr/>
        </p:nvSpPr>
        <p:spPr bwMode="auto">
          <a:xfrm>
            <a:off x="2999461" y="1631950"/>
            <a:ext cx="373062" cy="101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252" name="Group 580">
            <a:extLst>
              <a:ext uri="{FF2B5EF4-FFF2-40B4-BE49-F238E27FC236}">
                <a16:creationId xmlns:a16="http://schemas.microsoft.com/office/drawing/2014/main" id="{CB1B085B-19A5-46C4-AB9E-E9C564373B2D}"/>
              </a:ext>
            </a:extLst>
          </p:cNvPr>
          <p:cNvGrpSpPr>
            <a:grpSpLocks/>
          </p:cNvGrpSpPr>
          <p:nvPr/>
        </p:nvGrpSpPr>
        <p:grpSpPr bwMode="auto">
          <a:xfrm>
            <a:off x="3167736" y="2790826"/>
            <a:ext cx="387350" cy="136525"/>
            <a:chOff x="1119" y="1852"/>
            <a:chExt cx="244" cy="86"/>
          </a:xfrm>
        </p:grpSpPr>
        <p:sp>
          <p:nvSpPr>
            <p:cNvPr id="9933" name="Rectangle 581">
              <a:extLst>
                <a:ext uri="{FF2B5EF4-FFF2-40B4-BE49-F238E27FC236}">
                  <a16:creationId xmlns:a16="http://schemas.microsoft.com/office/drawing/2014/main" id="{F756FFB0-10A3-4748-8000-720C4437EE53}"/>
                </a:ext>
              </a:extLst>
            </p:cNvPr>
            <p:cNvSpPr>
              <a:spLocks noChangeArrowheads="1"/>
            </p:cNvSpPr>
            <p:nvPr/>
          </p:nvSpPr>
          <p:spPr bwMode="auto">
            <a:xfrm>
              <a:off x="1132" y="1870"/>
              <a:ext cx="214"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934" name="Group 582">
              <a:extLst>
                <a:ext uri="{FF2B5EF4-FFF2-40B4-BE49-F238E27FC236}">
                  <a16:creationId xmlns:a16="http://schemas.microsoft.com/office/drawing/2014/main" id="{F4194F5A-7D11-422A-8905-8E6A24DDF138}"/>
                </a:ext>
              </a:extLst>
            </p:cNvPr>
            <p:cNvGrpSpPr>
              <a:grpSpLocks/>
            </p:cNvGrpSpPr>
            <p:nvPr/>
          </p:nvGrpSpPr>
          <p:grpSpPr bwMode="auto">
            <a:xfrm>
              <a:off x="1119" y="1874"/>
              <a:ext cx="43" cy="43"/>
              <a:chOff x="1119" y="1874"/>
              <a:chExt cx="43" cy="43"/>
            </a:xfrm>
          </p:grpSpPr>
          <p:grpSp>
            <p:nvGrpSpPr>
              <p:cNvPr id="10027" name="Group 583">
                <a:extLst>
                  <a:ext uri="{FF2B5EF4-FFF2-40B4-BE49-F238E27FC236}">
                    <a16:creationId xmlns:a16="http://schemas.microsoft.com/office/drawing/2014/main" id="{28129B69-008F-43F2-9F9D-07BD78CDC775}"/>
                  </a:ext>
                </a:extLst>
              </p:cNvPr>
              <p:cNvGrpSpPr>
                <a:grpSpLocks/>
              </p:cNvGrpSpPr>
              <p:nvPr/>
            </p:nvGrpSpPr>
            <p:grpSpPr bwMode="auto">
              <a:xfrm>
                <a:off x="1119" y="1874"/>
                <a:ext cx="43" cy="43"/>
                <a:chOff x="1119" y="1874"/>
                <a:chExt cx="43" cy="43"/>
              </a:xfrm>
            </p:grpSpPr>
            <p:sp>
              <p:nvSpPr>
                <p:cNvPr id="10029" name="Oval 584">
                  <a:extLst>
                    <a:ext uri="{FF2B5EF4-FFF2-40B4-BE49-F238E27FC236}">
                      <a16:creationId xmlns:a16="http://schemas.microsoft.com/office/drawing/2014/main" id="{41E6117F-1D29-4123-92DE-67A977DB0FCF}"/>
                    </a:ext>
                  </a:extLst>
                </p:cNvPr>
                <p:cNvSpPr>
                  <a:spLocks noChangeArrowheads="1"/>
                </p:cNvSpPr>
                <p:nvPr/>
              </p:nvSpPr>
              <p:spPr bwMode="auto">
                <a:xfrm>
                  <a:off x="1119" y="1874"/>
                  <a:ext cx="43" cy="43"/>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30" name="Oval 585">
                  <a:extLst>
                    <a:ext uri="{FF2B5EF4-FFF2-40B4-BE49-F238E27FC236}">
                      <a16:creationId xmlns:a16="http://schemas.microsoft.com/office/drawing/2014/main" id="{46CA5479-651F-4AC5-979F-E9EB1725A06A}"/>
                    </a:ext>
                  </a:extLst>
                </p:cNvPr>
                <p:cNvSpPr>
                  <a:spLocks noChangeArrowheads="1"/>
                </p:cNvSpPr>
                <p:nvPr/>
              </p:nvSpPr>
              <p:spPr bwMode="auto">
                <a:xfrm>
                  <a:off x="1119" y="1874"/>
                  <a:ext cx="35" cy="34"/>
                </a:xfrm>
                <a:prstGeom prst="ellipse">
                  <a:avLst/>
                </a:pr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31" name="Oval 586">
                  <a:extLst>
                    <a:ext uri="{FF2B5EF4-FFF2-40B4-BE49-F238E27FC236}">
                      <a16:creationId xmlns:a16="http://schemas.microsoft.com/office/drawing/2014/main" id="{FF5B486D-8CFA-4FD0-A8C5-D140D24BA8F2}"/>
                    </a:ext>
                  </a:extLst>
                </p:cNvPr>
                <p:cNvSpPr>
                  <a:spLocks noChangeArrowheads="1"/>
                </p:cNvSpPr>
                <p:nvPr/>
              </p:nvSpPr>
              <p:spPr bwMode="auto">
                <a:xfrm>
                  <a:off x="1124" y="1878"/>
                  <a:ext cx="25" cy="26"/>
                </a:xfrm>
                <a:prstGeom prst="ellipse">
                  <a:avLst/>
                </a:pr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32" name="Oval 587">
                  <a:extLst>
                    <a:ext uri="{FF2B5EF4-FFF2-40B4-BE49-F238E27FC236}">
                      <a16:creationId xmlns:a16="http://schemas.microsoft.com/office/drawing/2014/main" id="{87BB703E-4D51-4427-ABA7-54AD53866B3D}"/>
                    </a:ext>
                  </a:extLst>
                </p:cNvPr>
                <p:cNvSpPr>
                  <a:spLocks noChangeArrowheads="1"/>
                </p:cNvSpPr>
                <p:nvPr/>
              </p:nvSpPr>
              <p:spPr bwMode="auto">
                <a:xfrm>
                  <a:off x="1128" y="1882"/>
                  <a:ext cx="17" cy="17"/>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28" name="Oval 588">
                <a:extLst>
                  <a:ext uri="{FF2B5EF4-FFF2-40B4-BE49-F238E27FC236}">
                    <a16:creationId xmlns:a16="http://schemas.microsoft.com/office/drawing/2014/main" id="{D2CC2BB9-F853-4F32-BE89-B0A5EF01AF68}"/>
                  </a:ext>
                </a:extLst>
              </p:cNvPr>
              <p:cNvSpPr>
                <a:spLocks noChangeArrowheads="1"/>
              </p:cNvSpPr>
              <p:nvPr/>
            </p:nvSpPr>
            <p:spPr bwMode="auto">
              <a:xfrm>
                <a:off x="1119" y="1874"/>
                <a:ext cx="43" cy="43"/>
              </a:xfrm>
              <a:prstGeom prst="ellipse">
                <a:avLst/>
              </a:pr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935" name="Group 589">
              <a:extLst>
                <a:ext uri="{FF2B5EF4-FFF2-40B4-BE49-F238E27FC236}">
                  <a16:creationId xmlns:a16="http://schemas.microsoft.com/office/drawing/2014/main" id="{B1D5DE0D-9126-4FD3-BE18-78CE34C1F8CB}"/>
                </a:ext>
              </a:extLst>
            </p:cNvPr>
            <p:cNvGrpSpPr>
              <a:grpSpLocks/>
            </p:cNvGrpSpPr>
            <p:nvPr/>
          </p:nvGrpSpPr>
          <p:grpSpPr bwMode="auto">
            <a:xfrm>
              <a:off x="1320" y="1874"/>
              <a:ext cx="43" cy="43"/>
              <a:chOff x="1320" y="1874"/>
              <a:chExt cx="43" cy="43"/>
            </a:xfrm>
          </p:grpSpPr>
          <p:grpSp>
            <p:nvGrpSpPr>
              <p:cNvPr id="10021" name="Group 590">
                <a:extLst>
                  <a:ext uri="{FF2B5EF4-FFF2-40B4-BE49-F238E27FC236}">
                    <a16:creationId xmlns:a16="http://schemas.microsoft.com/office/drawing/2014/main" id="{97AFE115-F2D3-495E-B2F2-312E87458CA7}"/>
                  </a:ext>
                </a:extLst>
              </p:cNvPr>
              <p:cNvGrpSpPr>
                <a:grpSpLocks/>
              </p:cNvGrpSpPr>
              <p:nvPr/>
            </p:nvGrpSpPr>
            <p:grpSpPr bwMode="auto">
              <a:xfrm>
                <a:off x="1320" y="1874"/>
                <a:ext cx="43" cy="43"/>
                <a:chOff x="1320" y="1874"/>
                <a:chExt cx="43" cy="43"/>
              </a:xfrm>
            </p:grpSpPr>
            <p:sp>
              <p:nvSpPr>
                <p:cNvPr id="10023" name="Oval 591">
                  <a:extLst>
                    <a:ext uri="{FF2B5EF4-FFF2-40B4-BE49-F238E27FC236}">
                      <a16:creationId xmlns:a16="http://schemas.microsoft.com/office/drawing/2014/main" id="{A621AC03-6AC7-47A2-9F0C-4D8649092449}"/>
                    </a:ext>
                  </a:extLst>
                </p:cNvPr>
                <p:cNvSpPr>
                  <a:spLocks noChangeArrowheads="1"/>
                </p:cNvSpPr>
                <p:nvPr/>
              </p:nvSpPr>
              <p:spPr bwMode="auto">
                <a:xfrm>
                  <a:off x="1320" y="1874"/>
                  <a:ext cx="43" cy="43"/>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24" name="Oval 592">
                  <a:extLst>
                    <a:ext uri="{FF2B5EF4-FFF2-40B4-BE49-F238E27FC236}">
                      <a16:creationId xmlns:a16="http://schemas.microsoft.com/office/drawing/2014/main" id="{EC958262-E437-4D83-9CAA-22C93FEE4545}"/>
                    </a:ext>
                  </a:extLst>
                </p:cNvPr>
                <p:cNvSpPr>
                  <a:spLocks noChangeArrowheads="1"/>
                </p:cNvSpPr>
                <p:nvPr/>
              </p:nvSpPr>
              <p:spPr bwMode="auto">
                <a:xfrm>
                  <a:off x="1320" y="1874"/>
                  <a:ext cx="34" cy="34"/>
                </a:xfrm>
                <a:prstGeom prst="ellipse">
                  <a:avLst/>
                </a:pr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25" name="Oval 593">
                  <a:extLst>
                    <a:ext uri="{FF2B5EF4-FFF2-40B4-BE49-F238E27FC236}">
                      <a16:creationId xmlns:a16="http://schemas.microsoft.com/office/drawing/2014/main" id="{95A73461-DFF8-4EA9-B465-CB47218B2620}"/>
                    </a:ext>
                  </a:extLst>
                </p:cNvPr>
                <p:cNvSpPr>
                  <a:spLocks noChangeArrowheads="1"/>
                </p:cNvSpPr>
                <p:nvPr/>
              </p:nvSpPr>
              <p:spPr bwMode="auto">
                <a:xfrm>
                  <a:off x="1325" y="1878"/>
                  <a:ext cx="25" cy="26"/>
                </a:xfrm>
                <a:prstGeom prst="ellipse">
                  <a:avLst/>
                </a:pr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26" name="Oval 594">
                  <a:extLst>
                    <a:ext uri="{FF2B5EF4-FFF2-40B4-BE49-F238E27FC236}">
                      <a16:creationId xmlns:a16="http://schemas.microsoft.com/office/drawing/2014/main" id="{38AED2AA-3002-4ED0-A4F3-92E43D041926}"/>
                    </a:ext>
                  </a:extLst>
                </p:cNvPr>
                <p:cNvSpPr>
                  <a:spLocks noChangeArrowheads="1"/>
                </p:cNvSpPr>
                <p:nvPr/>
              </p:nvSpPr>
              <p:spPr bwMode="auto">
                <a:xfrm>
                  <a:off x="1329" y="1882"/>
                  <a:ext cx="17" cy="17"/>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22" name="Oval 595">
                <a:extLst>
                  <a:ext uri="{FF2B5EF4-FFF2-40B4-BE49-F238E27FC236}">
                    <a16:creationId xmlns:a16="http://schemas.microsoft.com/office/drawing/2014/main" id="{7E927974-6F53-42A2-B625-261CE0248F70}"/>
                  </a:ext>
                </a:extLst>
              </p:cNvPr>
              <p:cNvSpPr>
                <a:spLocks noChangeArrowheads="1"/>
              </p:cNvSpPr>
              <p:nvPr/>
            </p:nvSpPr>
            <p:spPr bwMode="auto">
              <a:xfrm>
                <a:off x="1320" y="1874"/>
                <a:ext cx="43" cy="43"/>
              </a:xfrm>
              <a:prstGeom prst="ellipse">
                <a:avLst/>
              </a:pr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36" name="Rectangle 596">
              <a:extLst>
                <a:ext uri="{FF2B5EF4-FFF2-40B4-BE49-F238E27FC236}">
                  <a16:creationId xmlns:a16="http://schemas.microsoft.com/office/drawing/2014/main" id="{46393EFE-42B6-4380-97BB-91D334458CDE}"/>
                </a:ext>
              </a:extLst>
            </p:cNvPr>
            <p:cNvSpPr>
              <a:spLocks noChangeArrowheads="1"/>
            </p:cNvSpPr>
            <p:nvPr/>
          </p:nvSpPr>
          <p:spPr bwMode="auto">
            <a:xfrm>
              <a:off x="1132" y="1908"/>
              <a:ext cx="21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937" name="Group 597">
              <a:extLst>
                <a:ext uri="{FF2B5EF4-FFF2-40B4-BE49-F238E27FC236}">
                  <a16:creationId xmlns:a16="http://schemas.microsoft.com/office/drawing/2014/main" id="{2E770273-F558-4052-8EF9-D689B2E55E56}"/>
                </a:ext>
              </a:extLst>
            </p:cNvPr>
            <p:cNvGrpSpPr>
              <a:grpSpLocks/>
            </p:cNvGrpSpPr>
            <p:nvPr/>
          </p:nvGrpSpPr>
          <p:grpSpPr bwMode="auto">
            <a:xfrm>
              <a:off x="1137" y="1852"/>
              <a:ext cx="209" cy="18"/>
              <a:chOff x="1137" y="1852"/>
              <a:chExt cx="209" cy="18"/>
            </a:xfrm>
          </p:grpSpPr>
          <p:grpSp>
            <p:nvGrpSpPr>
              <p:cNvPr id="9980" name="Group 598">
                <a:extLst>
                  <a:ext uri="{FF2B5EF4-FFF2-40B4-BE49-F238E27FC236}">
                    <a16:creationId xmlns:a16="http://schemas.microsoft.com/office/drawing/2014/main" id="{3CD02EFC-EF66-469E-BC58-573B8F35460C}"/>
                  </a:ext>
                </a:extLst>
              </p:cNvPr>
              <p:cNvGrpSpPr>
                <a:grpSpLocks/>
              </p:cNvGrpSpPr>
              <p:nvPr/>
            </p:nvGrpSpPr>
            <p:grpSpPr bwMode="auto">
              <a:xfrm>
                <a:off x="1222" y="1852"/>
                <a:ext cx="34" cy="18"/>
                <a:chOff x="1222" y="1852"/>
                <a:chExt cx="34" cy="18"/>
              </a:xfrm>
            </p:grpSpPr>
            <p:grpSp>
              <p:nvGrpSpPr>
                <p:cNvPr id="10013" name="Group 599">
                  <a:extLst>
                    <a:ext uri="{FF2B5EF4-FFF2-40B4-BE49-F238E27FC236}">
                      <a16:creationId xmlns:a16="http://schemas.microsoft.com/office/drawing/2014/main" id="{6115E40A-F849-43A9-8EE4-5D1CBF152CDC}"/>
                    </a:ext>
                  </a:extLst>
                </p:cNvPr>
                <p:cNvGrpSpPr>
                  <a:grpSpLocks/>
                </p:cNvGrpSpPr>
                <p:nvPr/>
              </p:nvGrpSpPr>
              <p:grpSpPr bwMode="auto">
                <a:xfrm>
                  <a:off x="1222" y="1852"/>
                  <a:ext cx="30" cy="13"/>
                  <a:chOff x="1222" y="1852"/>
                  <a:chExt cx="30" cy="13"/>
                </a:xfrm>
              </p:grpSpPr>
              <p:sp>
                <p:nvSpPr>
                  <p:cNvPr id="10015" name="Rectangle 600">
                    <a:extLst>
                      <a:ext uri="{FF2B5EF4-FFF2-40B4-BE49-F238E27FC236}">
                        <a16:creationId xmlns:a16="http://schemas.microsoft.com/office/drawing/2014/main" id="{EA385232-2C77-4589-922B-F4DDC66A16DA}"/>
                      </a:ext>
                    </a:extLst>
                  </p:cNvPr>
                  <p:cNvSpPr>
                    <a:spLocks noChangeArrowheads="1"/>
                  </p:cNvSpPr>
                  <p:nvPr/>
                </p:nvSpPr>
                <p:spPr bwMode="auto">
                  <a:xfrm>
                    <a:off x="1222" y="1861"/>
                    <a:ext cx="30" cy="4"/>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16" name="Rectangle 601">
                    <a:extLst>
                      <a:ext uri="{FF2B5EF4-FFF2-40B4-BE49-F238E27FC236}">
                        <a16:creationId xmlns:a16="http://schemas.microsoft.com/office/drawing/2014/main" id="{97C700D0-6A57-43E4-ACCD-B821D6729D1B}"/>
                      </a:ext>
                    </a:extLst>
                  </p:cNvPr>
                  <p:cNvSpPr>
                    <a:spLocks noChangeArrowheads="1"/>
                  </p:cNvSpPr>
                  <p:nvPr/>
                </p:nvSpPr>
                <p:spPr bwMode="auto">
                  <a:xfrm>
                    <a:off x="1243" y="1852"/>
                    <a:ext cx="9" cy="9"/>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17" name="Rectangle 602">
                    <a:extLst>
                      <a:ext uri="{FF2B5EF4-FFF2-40B4-BE49-F238E27FC236}">
                        <a16:creationId xmlns:a16="http://schemas.microsoft.com/office/drawing/2014/main" id="{56C53E90-E46A-4371-97CC-22CF7A390F71}"/>
                      </a:ext>
                    </a:extLst>
                  </p:cNvPr>
                  <p:cNvSpPr>
                    <a:spLocks noChangeArrowheads="1"/>
                  </p:cNvSpPr>
                  <p:nvPr/>
                </p:nvSpPr>
                <p:spPr bwMode="auto">
                  <a:xfrm>
                    <a:off x="1222" y="1857"/>
                    <a:ext cx="21"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18" name="Rectangle 603">
                    <a:extLst>
                      <a:ext uri="{FF2B5EF4-FFF2-40B4-BE49-F238E27FC236}">
                        <a16:creationId xmlns:a16="http://schemas.microsoft.com/office/drawing/2014/main" id="{F2A450ED-747F-4A21-9582-131604EE4FAF}"/>
                      </a:ext>
                    </a:extLst>
                  </p:cNvPr>
                  <p:cNvSpPr>
                    <a:spLocks noChangeArrowheads="1"/>
                  </p:cNvSpPr>
                  <p:nvPr/>
                </p:nvSpPr>
                <p:spPr bwMode="auto">
                  <a:xfrm>
                    <a:off x="1222" y="1852"/>
                    <a:ext cx="4" cy="5"/>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19" name="Rectangle 604">
                    <a:extLst>
                      <a:ext uri="{FF2B5EF4-FFF2-40B4-BE49-F238E27FC236}">
                        <a16:creationId xmlns:a16="http://schemas.microsoft.com/office/drawing/2014/main" id="{75DF51B6-A11B-42EC-8CD1-8F51F48CD676}"/>
                      </a:ext>
                    </a:extLst>
                  </p:cNvPr>
                  <p:cNvSpPr>
                    <a:spLocks noChangeArrowheads="1"/>
                  </p:cNvSpPr>
                  <p:nvPr/>
                </p:nvSpPr>
                <p:spPr bwMode="auto">
                  <a:xfrm>
                    <a:off x="1239" y="1852"/>
                    <a:ext cx="4" cy="5"/>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20" name="Rectangle 605">
                    <a:extLst>
                      <a:ext uri="{FF2B5EF4-FFF2-40B4-BE49-F238E27FC236}">
                        <a16:creationId xmlns:a16="http://schemas.microsoft.com/office/drawing/2014/main" id="{2B096779-9F99-4476-B6B3-9BC54FF46B33}"/>
                      </a:ext>
                    </a:extLst>
                  </p:cNvPr>
                  <p:cNvSpPr>
                    <a:spLocks noChangeArrowheads="1"/>
                  </p:cNvSpPr>
                  <p:nvPr/>
                </p:nvSpPr>
                <p:spPr bwMode="auto">
                  <a:xfrm>
                    <a:off x="1226" y="1852"/>
                    <a:ext cx="13" cy="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14" name="Rectangle 606">
                  <a:extLst>
                    <a:ext uri="{FF2B5EF4-FFF2-40B4-BE49-F238E27FC236}">
                      <a16:creationId xmlns:a16="http://schemas.microsoft.com/office/drawing/2014/main" id="{38F6DC1F-DC67-4039-82FA-85A87428C1B5}"/>
                    </a:ext>
                  </a:extLst>
                </p:cNvPr>
                <p:cNvSpPr>
                  <a:spLocks noChangeArrowheads="1"/>
                </p:cNvSpPr>
                <p:nvPr/>
              </p:nvSpPr>
              <p:spPr bwMode="auto">
                <a:xfrm>
                  <a:off x="1222" y="1852"/>
                  <a:ext cx="34" cy="18"/>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981" name="Group 607">
                <a:extLst>
                  <a:ext uri="{FF2B5EF4-FFF2-40B4-BE49-F238E27FC236}">
                    <a16:creationId xmlns:a16="http://schemas.microsoft.com/office/drawing/2014/main" id="{F93FAEEC-B6F0-44FA-8333-3F9E78C2A5D1}"/>
                  </a:ext>
                </a:extLst>
              </p:cNvPr>
              <p:cNvGrpSpPr>
                <a:grpSpLocks/>
              </p:cNvGrpSpPr>
              <p:nvPr/>
            </p:nvGrpSpPr>
            <p:grpSpPr bwMode="auto">
              <a:xfrm>
                <a:off x="1269" y="1852"/>
                <a:ext cx="30" cy="18"/>
                <a:chOff x="1269" y="1852"/>
                <a:chExt cx="30" cy="18"/>
              </a:xfrm>
            </p:grpSpPr>
            <p:grpSp>
              <p:nvGrpSpPr>
                <p:cNvPr id="10007" name="Group 608">
                  <a:extLst>
                    <a:ext uri="{FF2B5EF4-FFF2-40B4-BE49-F238E27FC236}">
                      <a16:creationId xmlns:a16="http://schemas.microsoft.com/office/drawing/2014/main" id="{4ACE3009-0588-4405-9683-AA1B2FF33191}"/>
                    </a:ext>
                  </a:extLst>
                </p:cNvPr>
                <p:cNvGrpSpPr>
                  <a:grpSpLocks/>
                </p:cNvGrpSpPr>
                <p:nvPr/>
              </p:nvGrpSpPr>
              <p:grpSpPr bwMode="auto">
                <a:xfrm>
                  <a:off x="1269" y="1852"/>
                  <a:ext cx="26" cy="13"/>
                  <a:chOff x="1269" y="1852"/>
                  <a:chExt cx="26" cy="13"/>
                </a:xfrm>
              </p:grpSpPr>
              <p:sp>
                <p:nvSpPr>
                  <p:cNvPr id="10009" name="Rectangle 609">
                    <a:extLst>
                      <a:ext uri="{FF2B5EF4-FFF2-40B4-BE49-F238E27FC236}">
                        <a16:creationId xmlns:a16="http://schemas.microsoft.com/office/drawing/2014/main" id="{FB0C31EB-A970-48C7-907F-0756DA8290BB}"/>
                      </a:ext>
                    </a:extLst>
                  </p:cNvPr>
                  <p:cNvSpPr>
                    <a:spLocks noChangeArrowheads="1"/>
                  </p:cNvSpPr>
                  <p:nvPr/>
                </p:nvSpPr>
                <p:spPr bwMode="auto">
                  <a:xfrm>
                    <a:off x="1269" y="1861"/>
                    <a:ext cx="26" cy="4"/>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10" name="Rectangle 610">
                    <a:extLst>
                      <a:ext uri="{FF2B5EF4-FFF2-40B4-BE49-F238E27FC236}">
                        <a16:creationId xmlns:a16="http://schemas.microsoft.com/office/drawing/2014/main" id="{884247B4-F1D4-406F-9C9B-C47BD4FEC4B9}"/>
                      </a:ext>
                    </a:extLst>
                  </p:cNvPr>
                  <p:cNvSpPr>
                    <a:spLocks noChangeArrowheads="1"/>
                  </p:cNvSpPr>
                  <p:nvPr/>
                </p:nvSpPr>
                <p:spPr bwMode="auto">
                  <a:xfrm>
                    <a:off x="1269" y="1852"/>
                    <a:ext cx="4" cy="9"/>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11" name="Rectangle 611">
                    <a:extLst>
                      <a:ext uri="{FF2B5EF4-FFF2-40B4-BE49-F238E27FC236}">
                        <a16:creationId xmlns:a16="http://schemas.microsoft.com/office/drawing/2014/main" id="{B80C36B1-99EE-4EFF-9539-91F7A956738C}"/>
                      </a:ext>
                    </a:extLst>
                  </p:cNvPr>
                  <p:cNvSpPr>
                    <a:spLocks noChangeArrowheads="1"/>
                  </p:cNvSpPr>
                  <p:nvPr/>
                </p:nvSpPr>
                <p:spPr bwMode="auto">
                  <a:xfrm>
                    <a:off x="1286" y="1852"/>
                    <a:ext cx="9" cy="9"/>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12" name="Rectangle 612">
                    <a:extLst>
                      <a:ext uri="{FF2B5EF4-FFF2-40B4-BE49-F238E27FC236}">
                        <a16:creationId xmlns:a16="http://schemas.microsoft.com/office/drawing/2014/main" id="{1F297B73-1D51-4D6A-98F4-FACD94D4ED8D}"/>
                      </a:ext>
                    </a:extLst>
                  </p:cNvPr>
                  <p:cNvSpPr>
                    <a:spLocks noChangeArrowheads="1"/>
                  </p:cNvSpPr>
                  <p:nvPr/>
                </p:nvSpPr>
                <p:spPr bwMode="auto">
                  <a:xfrm>
                    <a:off x="1273" y="1852"/>
                    <a:ext cx="13" cy="9"/>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08" name="Rectangle 613">
                  <a:extLst>
                    <a:ext uri="{FF2B5EF4-FFF2-40B4-BE49-F238E27FC236}">
                      <a16:creationId xmlns:a16="http://schemas.microsoft.com/office/drawing/2014/main" id="{CF742AE7-C495-4592-B012-074BE1D42871}"/>
                    </a:ext>
                  </a:extLst>
                </p:cNvPr>
                <p:cNvSpPr>
                  <a:spLocks noChangeArrowheads="1"/>
                </p:cNvSpPr>
                <p:nvPr/>
              </p:nvSpPr>
              <p:spPr bwMode="auto">
                <a:xfrm>
                  <a:off x="1269" y="1852"/>
                  <a:ext cx="30" cy="18"/>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982" name="Group 614">
                <a:extLst>
                  <a:ext uri="{FF2B5EF4-FFF2-40B4-BE49-F238E27FC236}">
                    <a16:creationId xmlns:a16="http://schemas.microsoft.com/office/drawing/2014/main" id="{092D410B-C421-4E43-8A3C-A8BED4BF9D69}"/>
                  </a:ext>
                </a:extLst>
              </p:cNvPr>
              <p:cNvGrpSpPr>
                <a:grpSpLocks/>
              </p:cNvGrpSpPr>
              <p:nvPr/>
            </p:nvGrpSpPr>
            <p:grpSpPr bwMode="auto">
              <a:xfrm>
                <a:off x="1312" y="1852"/>
                <a:ext cx="34" cy="18"/>
                <a:chOff x="1312" y="1852"/>
                <a:chExt cx="34" cy="18"/>
              </a:xfrm>
            </p:grpSpPr>
            <p:grpSp>
              <p:nvGrpSpPr>
                <p:cNvPr id="9999" name="Group 615">
                  <a:extLst>
                    <a:ext uri="{FF2B5EF4-FFF2-40B4-BE49-F238E27FC236}">
                      <a16:creationId xmlns:a16="http://schemas.microsoft.com/office/drawing/2014/main" id="{A06658C5-5089-4698-9840-8120923AD89B}"/>
                    </a:ext>
                  </a:extLst>
                </p:cNvPr>
                <p:cNvGrpSpPr>
                  <a:grpSpLocks/>
                </p:cNvGrpSpPr>
                <p:nvPr/>
              </p:nvGrpSpPr>
              <p:grpSpPr bwMode="auto">
                <a:xfrm>
                  <a:off x="1312" y="1852"/>
                  <a:ext cx="30" cy="13"/>
                  <a:chOff x="1312" y="1852"/>
                  <a:chExt cx="30" cy="13"/>
                </a:xfrm>
              </p:grpSpPr>
              <p:sp>
                <p:nvSpPr>
                  <p:cNvPr id="10001" name="Rectangle 616">
                    <a:extLst>
                      <a:ext uri="{FF2B5EF4-FFF2-40B4-BE49-F238E27FC236}">
                        <a16:creationId xmlns:a16="http://schemas.microsoft.com/office/drawing/2014/main" id="{98FA74FB-5400-49BB-98F1-6F2B69F8C8CC}"/>
                      </a:ext>
                    </a:extLst>
                  </p:cNvPr>
                  <p:cNvSpPr>
                    <a:spLocks noChangeArrowheads="1"/>
                  </p:cNvSpPr>
                  <p:nvPr/>
                </p:nvSpPr>
                <p:spPr bwMode="auto">
                  <a:xfrm>
                    <a:off x="1312" y="1861"/>
                    <a:ext cx="30" cy="4"/>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02" name="Rectangle 617">
                    <a:extLst>
                      <a:ext uri="{FF2B5EF4-FFF2-40B4-BE49-F238E27FC236}">
                        <a16:creationId xmlns:a16="http://schemas.microsoft.com/office/drawing/2014/main" id="{A7E6C9FC-4E9D-4442-93EE-35B6033EAB33}"/>
                      </a:ext>
                    </a:extLst>
                  </p:cNvPr>
                  <p:cNvSpPr>
                    <a:spLocks noChangeArrowheads="1"/>
                  </p:cNvSpPr>
                  <p:nvPr/>
                </p:nvSpPr>
                <p:spPr bwMode="auto">
                  <a:xfrm>
                    <a:off x="1333" y="1852"/>
                    <a:ext cx="9" cy="9"/>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03" name="Rectangle 618">
                    <a:extLst>
                      <a:ext uri="{FF2B5EF4-FFF2-40B4-BE49-F238E27FC236}">
                        <a16:creationId xmlns:a16="http://schemas.microsoft.com/office/drawing/2014/main" id="{3112D11C-3C8E-447D-9213-14D2B489E1DF}"/>
                      </a:ext>
                    </a:extLst>
                  </p:cNvPr>
                  <p:cNvSpPr>
                    <a:spLocks noChangeArrowheads="1"/>
                  </p:cNvSpPr>
                  <p:nvPr/>
                </p:nvSpPr>
                <p:spPr bwMode="auto">
                  <a:xfrm>
                    <a:off x="1312" y="1857"/>
                    <a:ext cx="21"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04" name="Rectangle 619">
                    <a:extLst>
                      <a:ext uri="{FF2B5EF4-FFF2-40B4-BE49-F238E27FC236}">
                        <a16:creationId xmlns:a16="http://schemas.microsoft.com/office/drawing/2014/main" id="{C8D358B3-9868-478E-A2B1-D614821E8CD6}"/>
                      </a:ext>
                    </a:extLst>
                  </p:cNvPr>
                  <p:cNvSpPr>
                    <a:spLocks noChangeArrowheads="1"/>
                  </p:cNvSpPr>
                  <p:nvPr/>
                </p:nvSpPr>
                <p:spPr bwMode="auto">
                  <a:xfrm>
                    <a:off x="1312" y="1852"/>
                    <a:ext cx="4" cy="5"/>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05" name="Rectangle 620">
                    <a:extLst>
                      <a:ext uri="{FF2B5EF4-FFF2-40B4-BE49-F238E27FC236}">
                        <a16:creationId xmlns:a16="http://schemas.microsoft.com/office/drawing/2014/main" id="{750ED596-64F9-4C24-A018-2D94A3376232}"/>
                      </a:ext>
                    </a:extLst>
                  </p:cNvPr>
                  <p:cNvSpPr>
                    <a:spLocks noChangeArrowheads="1"/>
                  </p:cNvSpPr>
                  <p:nvPr/>
                </p:nvSpPr>
                <p:spPr bwMode="auto">
                  <a:xfrm>
                    <a:off x="1329" y="1852"/>
                    <a:ext cx="4" cy="5"/>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10006" name="Rectangle 621">
                    <a:extLst>
                      <a:ext uri="{FF2B5EF4-FFF2-40B4-BE49-F238E27FC236}">
                        <a16:creationId xmlns:a16="http://schemas.microsoft.com/office/drawing/2014/main" id="{842EF66D-3204-4A87-86BE-ECD4DD619DCE}"/>
                      </a:ext>
                    </a:extLst>
                  </p:cNvPr>
                  <p:cNvSpPr>
                    <a:spLocks noChangeArrowheads="1"/>
                  </p:cNvSpPr>
                  <p:nvPr/>
                </p:nvSpPr>
                <p:spPr bwMode="auto">
                  <a:xfrm>
                    <a:off x="1316" y="1852"/>
                    <a:ext cx="13" cy="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10000" name="Rectangle 622">
                  <a:extLst>
                    <a:ext uri="{FF2B5EF4-FFF2-40B4-BE49-F238E27FC236}">
                      <a16:creationId xmlns:a16="http://schemas.microsoft.com/office/drawing/2014/main" id="{5CD340A6-97B9-4B9F-9752-6C6B554BC6B4}"/>
                    </a:ext>
                  </a:extLst>
                </p:cNvPr>
                <p:cNvSpPr>
                  <a:spLocks noChangeArrowheads="1"/>
                </p:cNvSpPr>
                <p:nvPr/>
              </p:nvSpPr>
              <p:spPr bwMode="auto">
                <a:xfrm>
                  <a:off x="1312" y="1852"/>
                  <a:ext cx="34" cy="18"/>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983" name="Group 623">
                <a:extLst>
                  <a:ext uri="{FF2B5EF4-FFF2-40B4-BE49-F238E27FC236}">
                    <a16:creationId xmlns:a16="http://schemas.microsoft.com/office/drawing/2014/main" id="{AA31A457-2275-4066-9774-34E4EB75D8F5}"/>
                  </a:ext>
                </a:extLst>
              </p:cNvPr>
              <p:cNvGrpSpPr>
                <a:grpSpLocks/>
              </p:cNvGrpSpPr>
              <p:nvPr/>
            </p:nvGrpSpPr>
            <p:grpSpPr bwMode="auto">
              <a:xfrm>
                <a:off x="1184" y="1852"/>
                <a:ext cx="29" cy="18"/>
                <a:chOff x="1184" y="1852"/>
                <a:chExt cx="29" cy="18"/>
              </a:xfrm>
            </p:grpSpPr>
            <p:grpSp>
              <p:nvGrpSpPr>
                <p:cNvPr id="9993" name="Group 624">
                  <a:extLst>
                    <a:ext uri="{FF2B5EF4-FFF2-40B4-BE49-F238E27FC236}">
                      <a16:creationId xmlns:a16="http://schemas.microsoft.com/office/drawing/2014/main" id="{FC2E47E5-1D44-4144-B661-FBCFFC011A32}"/>
                    </a:ext>
                  </a:extLst>
                </p:cNvPr>
                <p:cNvGrpSpPr>
                  <a:grpSpLocks/>
                </p:cNvGrpSpPr>
                <p:nvPr/>
              </p:nvGrpSpPr>
              <p:grpSpPr bwMode="auto">
                <a:xfrm>
                  <a:off x="1184" y="1852"/>
                  <a:ext cx="25" cy="13"/>
                  <a:chOff x="1184" y="1852"/>
                  <a:chExt cx="25" cy="13"/>
                </a:xfrm>
              </p:grpSpPr>
              <p:sp>
                <p:nvSpPr>
                  <p:cNvPr id="9995" name="Rectangle 625">
                    <a:extLst>
                      <a:ext uri="{FF2B5EF4-FFF2-40B4-BE49-F238E27FC236}">
                        <a16:creationId xmlns:a16="http://schemas.microsoft.com/office/drawing/2014/main" id="{8ED4AD00-E919-47B1-80F2-3E68B49016EF}"/>
                      </a:ext>
                    </a:extLst>
                  </p:cNvPr>
                  <p:cNvSpPr>
                    <a:spLocks noChangeArrowheads="1"/>
                  </p:cNvSpPr>
                  <p:nvPr/>
                </p:nvSpPr>
                <p:spPr bwMode="auto">
                  <a:xfrm>
                    <a:off x="1184" y="1861"/>
                    <a:ext cx="25" cy="4"/>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96" name="Rectangle 626">
                    <a:extLst>
                      <a:ext uri="{FF2B5EF4-FFF2-40B4-BE49-F238E27FC236}">
                        <a16:creationId xmlns:a16="http://schemas.microsoft.com/office/drawing/2014/main" id="{C28EDDBF-6BD9-4DA4-BF9F-F9A4C523DF25}"/>
                      </a:ext>
                    </a:extLst>
                  </p:cNvPr>
                  <p:cNvSpPr>
                    <a:spLocks noChangeArrowheads="1"/>
                  </p:cNvSpPr>
                  <p:nvPr/>
                </p:nvSpPr>
                <p:spPr bwMode="auto">
                  <a:xfrm>
                    <a:off x="1184" y="1852"/>
                    <a:ext cx="4" cy="9"/>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97" name="Rectangle 627">
                    <a:extLst>
                      <a:ext uri="{FF2B5EF4-FFF2-40B4-BE49-F238E27FC236}">
                        <a16:creationId xmlns:a16="http://schemas.microsoft.com/office/drawing/2014/main" id="{2FAB29F6-D554-4D1E-899E-1E2044001A92}"/>
                      </a:ext>
                    </a:extLst>
                  </p:cNvPr>
                  <p:cNvSpPr>
                    <a:spLocks noChangeArrowheads="1"/>
                  </p:cNvSpPr>
                  <p:nvPr/>
                </p:nvSpPr>
                <p:spPr bwMode="auto">
                  <a:xfrm>
                    <a:off x="1201" y="1852"/>
                    <a:ext cx="8" cy="9"/>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98" name="Rectangle 628">
                    <a:extLst>
                      <a:ext uri="{FF2B5EF4-FFF2-40B4-BE49-F238E27FC236}">
                        <a16:creationId xmlns:a16="http://schemas.microsoft.com/office/drawing/2014/main" id="{C151B8BF-B954-4705-A94C-F844315AD70B}"/>
                      </a:ext>
                    </a:extLst>
                  </p:cNvPr>
                  <p:cNvSpPr>
                    <a:spLocks noChangeArrowheads="1"/>
                  </p:cNvSpPr>
                  <p:nvPr/>
                </p:nvSpPr>
                <p:spPr bwMode="auto">
                  <a:xfrm>
                    <a:off x="1188" y="1852"/>
                    <a:ext cx="13" cy="9"/>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94" name="Rectangle 629">
                  <a:extLst>
                    <a:ext uri="{FF2B5EF4-FFF2-40B4-BE49-F238E27FC236}">
                      <a16:creationId xmlns:a16="http://schemas.microsoft.com/office/drawing/2014/main" id="{5856CA72-2535-46D2-9C7F-27DF23FEA3B8}"/>
                    </a:ext>
                  </a:extLst>
                </p:cNvPr>
                <p:cNvSpPr>
                  <a:spLocks noChangeArrowheads="1"/>
                </p:cNvSpPr>
                <p:nvPr/>
              </p:nvSpPr>
              <p:spPr bwMode="auto">
                <a:xfrm>
                  <a:off x="1184" y="1852"/>
                  <a:ext cx="29" cy="18"/>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984" name="Group 630">
                <a:extLst>
                  <a:ext uri="{FF2B5EF4-FFF2-40B4-BE49-F238E27FC236}">
                    <a16:creationId xmlns:a16="http://schemas.microsoft.com/office/drawing/2014/main" id="{5156BA55-A600-438A-BD2A-D3D98B83FD7E}"/>
                  </a:ext>
                </a:extLst>
              </p:cNvPr>
              <p:cNvGrpSpPr>
                <a:grpSpLocks/>
              </p:cNvGrpSpPr>
              <p:nvPr/>
            </p:nvGrpSpPr>
            <p:grpSpPr bwMode="auto">
              <a:xfrm>
                <a:off x="1137" y="1852"/>
                <a:ext cx="34" cy="18"/>
                <a:chOff x="1137" y="1852"/>
                <a:chExt cx="34" cy="18"/>
              </a:xfrm>
            </p:grpSpPr>
            <p:grpSp>
              <p:nvGrpSpPr>
                <p:cNvPr id="9985" name="Group 631">
                  <a:extLst>
                    <a:ext uri="{FF2B5EF4-FFF2-40B4-BE49-F238E27FC236}">
                      <a16:creationId xmlns:a16="http://schemas.microsoft.com/office/drawing/2014/main" id="{41A5F8CE-622B-4951-94E1-216B1A18CFD3}"/>
                    </a:ext>
                  </a:extLst>
                </p:cNvPr>
                <p:cNvGrpSpPr>
                  <a:grpSpLocks/>
                </p:cNvGrpSpPr>
                <p:nvPr/>
              </p:nvGrpSpPr>
              <p:grpSpPr bwMode="auto">
                <a:xfrm>
                  <a:off x="1137" y="1852"/>
                  <a:ext cx="29" cy="13"/>
                  <a:chOff x="1137" y="1852"/>
                  <a:chExt cx="29" cy="13"/>
                </a:xfrm>
              </p:grpSpPr>
              <p:sp>
                <p:nvSpPr>
                  <p:cNvPr id="9987" name="Rectangle 632">
                    <a:extLst>
                      <a:ext uri="{FF2B5EF4-FFF2-40B4-BE49-F238E27FC236}">
                        <a16:creationId xmlns:a16="http://schemas.microsoft.com/office/drawing/2014/main" id="{ED9B50BA-76F8-4BDD-82A6-C9CBB759FBB6}"/>
                      </a:ext>
                    </a:extLst>
                  </p:cNvPr>
                  <p:cNvSpPr>
                    <a:spLocks noChangeArrowheads="1"/>
                  </p:cNvSpPr>
                  <p:nvPr/>
                </p:nvSpPr>
                <p:spPr bwMode="auto">
                  <a:xfrm>
                    <a:off x="1137" y="1861"/>
                    <a:ext cx="29" cy="4"/>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88" name="Rectangle 633">
                    <a:extLst>
                      <a:ext uri="{FF2B5EF4-FFF2-40B4-BE49-F238E27FC236}">
                        <a16:creationId xmlns:a16="http://schemas.microsoft.com/office/drawing/2014/main" id="{84A91E32-722B-42EE-B5FB-CFCB92B2C43A}"/>
                      </a:ext>
                    </a:extLst>
                  </p:cNvPr>
                  <p:cNvSpPr>
                    <a:spLocks noChangeArrowheads="1"/>
                  </p:cNvSpPr>
                  <p:nvPr/>
                </p:nvSpPr>
                <p:spPr bwMode="auto">
                  <a:xfrm>
                    <a:off x="1158" y="1852"/>
                    <a:ext cx="8" cy="9"/>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89" name="Rectangle 634">
                    <a:extLst>
                      <a:ext uri="{FF2B5EF4-FFF2-40B4-BE49-F238E27FC236}">
                        <a16:creationId xmlns:a16="http://schemas.microsoft.com/office/drawing/2014/main" id="{811DC650-E010-4E14-837A-BABABE54F619}"/>
                      </a:ext>
                    </a:extLst>
                  </p:cNvPr>
                  <p:cNvSpPr>
                    <a:spLocks noChangeArrowheads="1"/>
                  </p:cNvSpPr>
                  <p:nvPr/>
                </p:nvSpPr>
                <p:spPr bwMode="auto">
                  <a:xfrm>
                    <a:off x="1137" y="1857"/>
                    <a:ext cx="21"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90" name="Rectangle 635">
                    <a:extLst>
                      <a:ext uri="{FF2B5EF4-FFF2-40B4-BE49-F238E27FC236}">
                        <a16:creationId xmlns:a16="http://schemas.microsoft.com/office/drawing/2014/main" id="{96EE2F7A-BEC4-4136-A2AA-7CEB9CAD1FD1}"/>
                      </a:ext>
                    </a:extLst>
                  </p:cNvPr>
                  <p:cNvSpPr>
                    <a:spLocks noChangeArrowheads="1"/>
                  </p:cNvSpPr>
                  <p:nvPr/>
                </p:nvSpPr>
                <p:spPr bwMode="auto">
                  <a:xfrm>
                    <a:off x="1137" y="1852"/>
                    <a:ext cx="4" cy="5"/>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91" name="Rectangle 636">
                    <a:extLst>
                      <a:ext uri="{FF2B5EF4-FFF2-40B4-BE49-F238E27FC236}">
                        <a16:creationId xmlns:a16="http://schemas.microsoft.com/office/drawing/2014/main" id="{1628E3C0-94AE-4DD0-8AEB-B36F64323301}"/>
                      </a:ext>
                    </a:extLst>
                  </p:cNvPr>
                  <p:cNvSpPr>
                    <a:spLocks noChangeArrowheads="1"/>
                  </p:cNvSpPr>
                  <p:nvPr/>
                </p:nvSpPr>
                <p:spPr bwMode="auto">
                  <a:xfrm>
                    <a:off x="1154" y="1852"/>
                    <a:ext cx="4" cy="5"/>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92" name="Rectangle 637">
                    <a:extLst>
                      <a:ext uri="{FF2B5EF4-FFF2-40B4-BE49-F238E27FC236}">
                        <a16:creationId xmlns:a16="http://schemas.microsoft.com/office/drawing/2014/main" id="{C080972C-B867-4655-A2B7-B18B19CB58F4}"/>
                      </a:ext>
                    </a:extLst>
                  </p:cNvPr>
                  <p:cNvSpPr>
                    <a:spLocks noChangeArrowheads="1"/>
                  </p:cNvSpPr>
                  <p:nvPr/>
                </p:nvSpPr>
                <p:spPr bwMode="auto">
                  <a:xfrm>
                    <a:off x="1141" y="1852"/>
                    <a:ext cx="13" cy="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86" name="Rectangle 638">
                  <a:extLst>
                    <a:ext uri="{FF2B5EF4-FFF2-40B4-BE49-F238E27FC236}">
                      <a16:creationId xmlns:a16="http://schemas.microsoft.com/office/drawing/2014/main" id="{4CFC25A6-1154-4CD5-AFFA-0B1086671D0B}"/>
                    </a:ext>
                  </a:extLst>
                </p:cNvPr>
                <p:cNvSpPr>
                  <a:spLocks noChangeArrowheads="1"/>
                </p:cNvSpPr>
                <p:nvPr/>
              </p:nvSpPr>
              <p:spPr bwMode="auto">
                <a:xfrm>
                  <a:off x="1137" y="1852"/>
                  <a:ext cx="34" cy="18"/>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grpSp>
          <p:nvGrpSpPr>
            <p:cNvPr id="9938" name="Group 639">
              <a:extLst>
                <a:ext uri="{FF2B5EF4-FFF2-40B4-BE49-F238E27FC236}">
                  <a16:creationId xmlns:a16="http://schemas.microsoft.com/office/drawing/2014/main" id="{0DEB3A61-A96E-4F5D-AA8E-4CDE230508CA}"/>
                </a:ext>
              </a:extLst>
            </p:cNvPr>
            <p:cNvGrpSpPr>
              <a:grpSpLocks/>
            </p:cNvGrpSpPr>
            <p:nvPr/>
          </p:nvGrpSpPr>
          <p:grpSpPr bwMode="auto">
            <a:xfrm>
              <a:off x="1132" y="1921"/>
              <a:ext cx="210" cy="17"/>
              <a:chOff x="1132" y="1921"/>
              <a:chExt cx="210" cy="17"/>
            </a:xfrm>
          </p:grpSpPr>
          <p:grpSp>
            <p:nvGrpSpPr>
              <p:cNvPr id="9939" name="Group 640">
                <a:extLst>
                  <a:ext uri="{FF2B5EF4-FFF2-40B4-BE49-F238E27FC236}">
                    <a16:creationId xmlns:a16="http://schemas.microsoft.com/office/drawing/2014/main" id="{0F4BB8E3-3E60-450A-B3B4-3FE39C2A933E}"/>
                  </a:ext>
                </a:extLst>
              </p:cNvPr>
              <p:cNvGrpSpPr>
                <a:grpSpLocks/>
              </p:cNvGrpSpPr>
              <p:nvPr/>
            </p:nvGrpSpPr>
            <p:grpSpPr bwMode="auto">
              <a:xfrm>
                <a:off x="1218" y="1921"/>
                <a:ext cx="34" cy="17"/>
                <a:chOff x="1218" y="1921"/>
                <a:chExt cx="34" cy="17"/>
              </a:xfrm>
            </p:grpSpPr>
            <p:grpSp>
              <p:nvGrpSpPr>
                <p:cNvPr id="9972" name="Group 641">
                  <a:extLst>
                    <a:ext uri="{FF2B5EF4-FFF2-40B4-BE49-F238E27FC236}">
                      <a16:creationId xmlns:a16="http://schemas.microsoft.com/office/drawing/2014/main" id="{1F836978-08AD-40BD-B0AE-1D8D0994A863}"/>
                    </a:ext>
                  </a:extLst>
                </p:cNvPr>
                <p:cNvGrpSpPr>
                  <a:grpSpLocks/>
                </p:cNvGrpSpPr>
                <p:nvPr/>
              </p:nvGrpSpPr>
              <p:grpSpPr bwMode="auto">
                <a:xfrm>
                  <a:off x="1218" y="1921"/>
                  <a:ext cx="30" cy="13"/>
                  <a:chOff x="1218" y="1921"/>
                  <a:chExt cx="30" cy="13"/>
                </a:xfrm>
              </p:grpSpPr>
              <p:sp>
                <p:nvSpPr>
                  <p:cNvPr id="9974" name="Rectangle 642">
                    <a:extLst>
                      <a:ext uri="{FF2B5EF4-FFF2-40B4-BE49-F238E27FC236}">
                        <a16:creationId xmlns:a16="http://schemas.microsoft.com/office/drawing/2014/main" id="{A4674DFB-025B-47D3-9EA1-343E072A215C}"/>
                      </a:ext>
                    </a:extLst>
                  </p:cNvPr>
                  <p:cNvSpPr>
                    <a:spLocks noChangeArrowheads="1"/>
                  </p:cNvSpPr>
                  <p:nvPr/>
                </p:nvSpPr>
                <p:spPr bwMode="auto">
                  <a:xfrm>
                    <a:off x="1218" y="1929"/>
                    <a:ext cx="30" cy="5"/>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75" name="Rectangle 643">
                    <a:extLst>
                      <a:ext uri="{FF2B5EF4-FFF2-40B4-BE49-F238E27FC236}">
                        <a16:creationId xmlns:a16="http://schemas.microsoft.com/office/drawing/2014/main" id="{98DDEBA4-0370-4BEC-A0D7-B34BC76C9AE0}"/>
                      </a:ext>
                    </a:extLst>
                  </p:cNvPr>
                  <p:cNvSpPr>
                    <a:spLocks noChangeArrowheads="1"/>
                  </p:cNvSpPr>
                  <p:nvPr/>
                </p:nvSpPr>
                <p:spPr bwMode="auto">
                  <a:xfrm>
                    <a:off x="1239" y="1921"/>
                    <a:ext cx="9" cy="8"/>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76" name="Rectangle 644">
                    <a:extLst>
                      <a:ext uri="{FF2B5EF4-FFF2-40B4-BE49-F238E27FC236}">
                        <a16:creationId xmlns:a16="http://schemas.microsoft.com/office/drawing/2014/main" id="{F20E99E6-357D-475C-B347-605D860D528B}"/>
                      </a:ext>
                    </a:extLst>
                  </p:cNvPr>
                  <p:cNvSpPr>
                    <a:spLocks noChangeArrowheads="1"/>
                  </p:cNvSpPr>
                  <p:nvPr/>
                </p:nvSpPr>
                <p:spPr bwMode="auto">
                  <a:xfrm>
                    <a:off x="1218" y="1925"/>
                    <a:ext cx="21"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77" name="Rectangle 645">
                    <a:extLst>
                      <a:ext uri="{FF2B5EF4-FFF2-40B4-BE49-F238E27FC236}">
                        <a16:creationId xmlns:a16="http://schemas.microsoft.com/office/drawing/2014/main" id="{6DA3DD91-1118-464E-8BA8-E37F6FA32E78}"/>
                      </a:ext>
                    </a:extLst>
                  </p:cNvPr>
                  <p:cNvSpPr>
                    <a:spLocks noChangeArrowheads="1"/>
                  </p:cNvSpPr>
                  <p:nvPr/>
                </p:nvSpPr>
                <p:spPr bwMode="auto">
                  <a:xfrm>
                    <a:off x="1218" y="1921"/>
                    <a:ext cx="4"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78" name="Rectangle 646">
                    <a:extLst>
                      <a:ext uri="{FF2B5EF4-FFF2-40B4-BE49-F238E27FC236}">
                        <a16:creationId xmlns:a16="http://schemas.microsoft.com/office/drawing/2014/main" id="{31269ACB-B7E5-43BF-8EED-A370A41D262C}"/>
                      </a:ext>
                    </a:extLst>
                  </p:cNvPr>
                  <p:cNvSpPr>
                    <a:spLocks noChangeArrowheads="1"/>
                  </p:cNvSpPr>
                  <p:nvPr/>
                </p:nvSpPr>
                <p:spPr bwMode="auto">
                  <a:xfrm>
                    <a:off x="1235" y="1921"/>
                    <a:ext cx="4"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79" name="Rectangle 647">
                    <a:extLst>
                      <a:ext uri="{FF2B5EF4-FFF2-40B4-BE49-F238E27FC236}">
                        <a16:creationId xmlns:a16="http://schemas.microsoft.com/office/drawing/2014/main" id="{98B6EF7E-50D5-4A93-AF72-261F675704D7}"/>
                      </a:ext>
                    </a:extLst>
                  </p:cNvPr>
                  <p:cNvSpPr>
                    <a:spLocks noChangeArrowheads="1"/>
                  </p:cNvSpPr>
                  <p:nvPr/>
                </p:nvSpPr>
                <p:spPr bwMode="auto">
                  <a:xfrm>
                    <a:off x="1222" y="1921"/>
                    <a:ext cx="13" cy="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73" name="Rectangle 648">
                  <a:extLst>
                    <a:ext uri="{FF2B5EF4-FFF2-40B4-BE49-F238E27FC236}">
                      <a16:creationId xmlns:a16="http://schemas.microsoft.com/office/drawing/2014/main" id="{86AB58CD-8B52-4721-BE8D-C8317DBD0DC5}"/>
                    </a:ext>
                  </a:extLst>
                </p:cNvPr>
                <p:cNvSpPr>
                  <a:spLocks noChangeArrowheads="1"/>
                </p:cNvSpPr>
                <p:nvPr/>
              </p:nvSpPr>
              <p:spPr bwMode="auto">
                <a:xfrm>
                  <a:off x="1218" y="1921"/>
                  <a:ext cx="34"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940" name="Group 649">
                <a:extLst>
                  <a:ext uri="{FF2B5EF4-FFF2-40B4-BE49-F238E27FC236}">
                    <a16:creationId xmlns:a16="http://schemas.microsoft.com/office/drawing/2014/main" id="{B4E5BA81-F301-44D1-A984-64274EA664FA}"/>
                  </a:ext>
                </a:extLst>
              </p:cNvPr>
              <p:cNvGrpSpPr>
                <a:grpSpLocks/>
              </p:cNvGrpSpPr>
              <p:nvPr/>
            </p:nvGrpSpPr>
            <p:grpSpPr bwMode="auto">
              <a:xfrm>
                <a:off x="1265" y="1921"/>
                <a:ext cx="30" cy="17"/>
                <a:chOff x="1265" y="1921"/>
                <a:chExt cx="30" cy="17"/>
              </a:xfrm>
            </p:grpSpPr>
            <p:grpSp>
              <p:nvGrpSpPr>
                <p:cNvPr id="9966" name="Group 650">
                  <a:extLst>
                    <a:ext uri="{FF2B5EF4-FFF2-40B4-BE49-F238E27FC236}">
                      <a16:creationId xmlns:a16="http://schemas.microsoft.com/office/drawing/2014/main" id="{1DCE9334-BEE8-4D49-8E63-272300D7A5CE}"/>
                    </a:ext>
                  </a:extLst>
                </p:cNvPr>
                <p:cNvGrpSpPr>
                  <a:grpSpLocks/>
                </p:cNvGrpSpPr>
                <p:nvPr/>
              </p:nvGrpSpPr>
              <p:grpSpPr bwMode="auto">
                <a:xfrm>
                  <a:off x="1265" y="1921"/>
                  <a:ext cx="25" cy="13"/>
                  <a:chOff x="1265" y="1921"/>
                  <a:chExt cx="25" cy="13"/>
                </a:xfrm>
              </p:grpSpPr>
              <p:sp>
                <p:nvSpPr>
                  <p:cNvPr id="9968" name="Rectangle 651">
                    <a:extLst>
                      <a:ext uri="{FF2B5EF4-FFF2-40B4-BE49-F238E27FC236}">
                        <a16:creationId xmlns:a16="http://schemas.microsoft.com/office/drawing/2014/main" id="{7D9DFD8E-B658-4FB6-920D-B424BBF95017}"/>
                      </a:ext>
                    </a:extLst>
                  </p:cNvPr>
                  <p:cNvSpPr>
                    <a:spLocks noChangeArrowheads="1"/>
                  </p:cNvSpPr>
                  <p:nvPr/>
                </p:nvSpPr>
                <p:spPr bwMode="auto">
                  <a:xfrm>
                    <a:off x="1265" y="1929"/>
                    <a:ext cx="25" cy="5"/>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69" name="Rectangle 652">
                    <a:extLst>
                      <a:ext uri="{FF2B5EF4-FFF2-40B4-BE49-F238E27FC236}">
                        <a16:creationId xmlns:a16="http://schemas.microsoft.com/office/drawing/2014/main" id="{02EE0D60-E9BA-4507-81CC-2B8F07065989}"/>
                      </a:ext>
                    </a:extLst>
                  </p:cNvPr>
                  <p:cNvSpPr>
                    <a:spLocks noChangeArrowheads="1"/>
                  </p:cNvSpPr>
                  <p:nvPr/>
                </p:nvSpPr>
                <p:spPr bwMode="auto">
                  <a:xfrm>
                    <a:off x="1265" y="1921"/>
                    <a:ext cx="4" cy="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70" name="Rectangle 653">
                    <a:extLst>
                      <a:ext uri="{FF2B5EF4-FFF2-40B4-BE49-F238E27FC236}">
                        <a16:creationId xmlns:a16="http://schemas.microsoft.com/office/drawing/2014/main" id="{FB6E306B-24FA-4B51-9D72-F71589B2FB13}"/>
                      </a:ext>
                    </a:extLst>
                  </p:cNvPr>
                  <p:cNvSpPr>
                    <a:spLocks noChangeArrowheads="1"/>
                  </p:cNvSpPr>
                  <p:nvPr/>
                </p:nvSpPr>
                <p:spPr bwMode="auto">
                  <a:xfrm>
                    <a:off x="1282" y="1921"/>
                    <a:ext cx="8" cy="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71" name="Rectangle 654">
                    <a:extLst>
                      <a:ext uri="{FF2B5EF4-FFF2-40B4-BE49-F238E27FC236}">
                        <a16:creationId xmlns:a16="http://schemas.microsoft.com/office/drawing/2014/main" id="{6252CF4F-5209-4471-9792-ACEC3408EB8B}"/>
                      </a:ext>
                    </a:extLst>
                  </p:cNvPr>
                  <p:cNvSpPr>
                    <a:spLocks noChangeArrowheads="1"/>
                  </p:cNvSpPr>
                  <p:nvPr/>
                </p:nvSpPr>
                <p:spPr bwMode="auto">
                  <a:xfrm>
                    <a:off x="1269" y="1921"/>
                    <a:ext cx="13" cy="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67" name="Rectangle 655">
                  <a:extLst>
                    <a:ext uri="{FF2B5EF4-FFF2-40B4-BE49-F238E27FC236}">
                      <a16:creationId xmlns:a16="http://schemas.microsoft.com/office/drawing/2014/main" id="{8E41C416-26A9-40AA-BF03-D378C7C9B6BD}"/>
                    </a:ext>
                  </a:extLst>
                </p:cNvPr>
                <p:cNvSpPr>
                  <a:spLocks noChangeArrowheads="1"/>
                </p:cNvSpPr>
                <p:nvPr/>
              </p:nvSpPr>
              <p:spPr bwMode="auto">
                <a:xfrm>
                  <a:off x="1265" y="1921"/>
                  <a:ext cx="30"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941" name="Group 656">
                <a:extLst>
                  <a:ext uri="{FF2B5EF4-FFF2-40B4-BE49-F238E27FC236}">
                    <a16:creationId xmlns:a16="http://schemas.microsoft.com/office/drawing/2014/main" id="{D6FC8BD3-E2C5-456B-889E-EB602F0B652F}"/>
                  </a:ext>
                </a:extLst>
              </p:cNvPr>
              <p:cNvGrpSpPr>
                <a:grpSpLocks/>
              </p:cNvGrpSpPr>
              <p:nvPr/>
            </p:nvGrpSpPr>
            <p:grpSpPr bwMode="auto">
              <a:xfrm>
                <a:off x="1307" y="1921"/>
                <a:ext cx="35" cy="17"/>
                <a:chOff x="1307" y="1921"/>
                <a:chExt cx="35" cy="17"/>
              </a:xfrm>
            </p:grpSpPr>
            <p:grpSp>
              <p:nvGrpSpPr>
                <p:cNvPr id="9958" name="Group 657">
                  <a:extLst>
                    <a:ext uri="{FF2B5EF4-FFF2-40B4-BE49-F238E27FC236}">
                      <a16:creationId xmlns:a16="http://schemas.microsoft.com/office/drawing/2014/main" id="{E99330F0-3BCF-426C-B67E-18F895098A0F}"/>
                    </a:ext>
                  </a:extLst>
                </p:cNvPr>
                <p:cNvGrpSpPr>
                  <a:grpSpLocks/>
                </p:cNvGrpSpPr>
                <p:nvPr/>
              </p:nvGrpSpPr>
              <p:grpSpPr bwMode="auto">
                <a:xfrm>
                  <a:off x="1307" y="1921"/>
                  <a:ext cx="30" cy="13"/>
                  <a:chOff x="1307" y="1921"/>
                  <a:chExt cx="30" cy="13"/>
                </a:xfrm>
              </p:grpSpPr>
              <p:sp>
                <p:nvSpPr>
                  <p:cNvPr id="9960" name="Rectangle 658">
                    <a:extLst>
                      <a:ext uri="{FF2B5EF4-FFF2-40B4-BE49-F238E27FC236}">
                        <a16:creationId xmlns:a16="http://schemas.microsoft.com/office/drawing/2014/main" id="{8A8E683C-0A57-48F9-A152-D3ADDA1D4A7E}"/>
                      </a:ext>
                    </a:extLst>
                  </p:cNvPr>
                  <p:cNvSpPr>
                    <a:spLocks noChangeArrowheads="1"/>
                  </p:cNvSpPr>
                  <p:nvPr/>
                </p:nvSpPr>
                <p:spPr bwMode="auto">
                  <a:xfrm>
                    <a:off x="1307" y="1929"/>
                    <a:ext cx="30" cy="5"/>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61" name="Rectangle 659">
                    <a:extLst>
                      <a:ext uri="{FF2B5EF4-FFF2-40B4-BE49-F238E27FC236}">
                        <a16:creationId xmlns:a16="http://schemas.microsoft.com/office/drawing/2014/main" id="{6CF0A45A-DF05-4F15-9BDF-DE2B920F76E3}"/>
                      </a:ext>
                    </a:extLst>
                  </p:cNvPr>
                  <p:cNvSpPr>
                    <a:spLocks noChangeArrowheads="1"/>
                  </p:cNvSpPr>
                  <p:nvPr/>
                </p:nvSpPr>
                <p:spPr bwMode="auto">
                  <a:xfrm>
                    <a:off x="1329" y="1921"/>
                    <a:ext cx="8" cy="8"/>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62" name="Rectangle 660">
                    <a:extLst>
                      <a:ext uri="{FF2B5EF4-FFF2-40B4-BE49-F238E27FC236}">
                        <a16:creationId xmlns:a16="http://schemas.microsoft.com/office/drawing/2014/main" id="{9E37BCFD-67AA-4ED7-97B5-946915A6D817}"/>
                      </a:ext>
                    </a:extLst>
                  </p:cNvPr>
                  <p:cNvSpPr>
                    <a:spLocks noChangeArrowheads="1"/>
                  </p:cNvSpPr>
                  <p:nvPr/>
                </p:nvSpPr>
                <p:spPr bwMode="auto">
                  <a:xfrm>
                    <a:off x="1307" y="1925"/>
                    <a:ext cx="22"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63" name="Rectangle 661">
                    <a:extLst>
                      <a:ext uri="{FF2B5EF4-FFF2-40B4-BE49-F238E27FC236}">
                        <a16:creationId xmlns:a16="http://schemas.microsoft.com/office/drawing/2014/main" id="{19C0C9D5-2BEA-4D84-8C9B-138B65151353}"/>
                      </a:ext>
                    </a:extLst>
                  </p:cNvPr>
                  <p:cNvSpPr>
                    <a:spLocks noChangeArrowheads="1"/>
                  </p:cNvSpPr>
                  <p:nvPr/>
                </p:nvSpPr>
                <p:spPr bwMode="auto">
                  <a:xfrm>
                    <a:off x="1307" y="1921"/>
                    <a:ext cx="5"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64" name="Rectangle 662">
                    <a:extLst>
                      <a:ext uri="{FF2B5EF4-FFF2-40B4-BE49-F238E27FC236}">
                        <a16:creationId xmlns:a16="http://schemas.microsoft.com/office/drawing/2014/main" id="{68CFF985-26B7-4607-8B9E-28E44AEC325B}"/>
                      </a:ext>
                    </a:extLst>
                  </p:cNvPr>
                  <p:cNvSpPr>
                    <a:spLocks noChangeArrowheads="1"/>
                  </p:cNvSpPr>
                  <p:nvPr/>
                </p:nvSpPr>
                <p:spPr bwMode="auto">
                  <a:xfrm>
                    <a:off x="1325" y="1921"/>
                    <a:ext cx="4"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65" name="Rectangle 663">
                    <a:extLst>
                      <a:ext uri="{FF2B5EF4-FFF2-40B4-BE49-F238E27FC236}">
                        <a16:creationId xmlns:a16="http://schemas.microsoft.com/office/drawing/2014/main" id="{94843F3E-D861-495C-8588-08B2100423EE}"/>
                      </a:ext>
                    </a:extLst>
                  </p:cNvPr>
                  <p:cNvSpPr>
                    <a:spLocks noChangeArrowheads="1"/>
                  </p:cNvSpPr>
                  <p:nvPr/>
                </p:nvSpPr>
                <p:spPr bwMode="auto">
                  <a:xfrm>
                    <a:off x="1312" y="1921"/>
                    <a:ext cx="13" cy="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59" name="Rectangle 664">
                  <a:extLst>
                    <a:ext uri="{FF2B5EF4-FFF2-40B4-BE49-F238E27FC236}">
                      <a16:creationId xmlns:a16="http://schemas.microsoft.com/office/drawing/2014/main" id="{1E756EE0-F784-4CBB-B68E-70A51A559164}"/>
                    </a:ext>
                  </a:extLst>
                </p:cNvPr>
                <p:cNvSpPr>
                  <a:spLocks noChangeArrowheads="1"/>
                </p:cNvSpPr>
                <p:nvPr/>
              </p:nvSpPr>
              <p:spPr bwMode="auto">
                <a:xfrm>
                  <a:off x="1307" y="1921"/>
                  <a:ext cx="35"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942" name="Group 665">
                <a:extLst>
                  <a:ext uri="{FF2B5EF4-FFF2-40B4-BE49-F238E27FC236}">
                    <a16:creationId xmlns:a16="http://schemas.microsoft.com/office/drawing/2014/main" id="{2748D5AA-9E20-418A-9DC3-27531201B3FB}"/>
                  </a:ext>
                </a:extLst>
              </p:cNvPr>
              <p:cNvGrpSpPr>
                <a:grpSpLocks/>
              </p:cNvGrpSpPr>
              <p:nvPr/>
            </p:nvGrpSpPr>
            <p:grpSpPr bwMode="auto">
              <a:xfrm>
                <a:off x="1179" y="1921"/>
                <a:ext cx="30" cy="17"/>
                <a:chOff x="1179" y="1921"/>
                <a:chExt cx="30" cy="17"/>
              </a:xfrm>
            </p:grpSpPr>
            <p:grpSp>
              <p:nvGrpSpPr>
                <p:cNvPr id="9952" name="Group 666">
                  <a:extLst>
                    <a:ext uri="{FF2B5EF4-FFF2-40B4-BE49-F238E27FC236}">
                      <a16:creationId xmlns:a16="http://schemas.microsoft.com/office/drawing/2014/main" id="{AA181426-8FA1-42BD-9BD0-6F88641DB21B}"/>
                    </a:ext>
                  </a:extLst>
                </p:cNvPr>
                <p:cNvGrpSpPr>
                  <a:grpSpLocks/>
                </p:cNvGrpSpPr>
                <p:nvPr/>
              </p:nvGrpSpPr>
              <p:grpSpPr bwMode="auto">
                <a:xfrm>
                  <a:off x="1179" y="1921"/>
                  <a:ext cx="26" cy="13"/>
                  <a:chOff x="1179" y="1921"/>
                  <a:chExt cx="26" cy="13"/>
                </a:xfrm>
              </p:grpSpPr>
              <p:sp>
                <p:nvSpPr>
                  <p:cNvPr id="9954" name="Rectangle 667">
                    <a:extLst>
                      <a:ext uri="{FF2B5EF4-FFF2-40B4-BE49-F238E27FC236}">
                        <a16:creationId xmlns:a16="http://schemas.microsoft.com/office/drawing/2014/main" id="{F2467890-4C45-40EA-81D4-DFE5649AE290}"/>
                      </a:ext>
                    </a:extLst>
                  </p:cNvPr>
                  <p:cNvSpPr>
                    <a:spLocks noChangeArrowheads="1"/>
                  </p:cNvSpPr>
                  <p:nvPr/>
                </p:nvSpPr>
                <p:spPr bwMode="auto">
                  <a:xfrm>
                    <a:off x="1179" y="1929"/>
                    <a:ext cx="26" cy="5"/>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55" name="Rectangle 668">
                    <a:extLst>
                      <a:ext uri="{FF2B5EF4-FFF2-40B4-BE49-F238E27FC236}">
                        <a16:creationId xmlns:a16="http://schemas.microsoft.com/office/drawing/2014/main" id="{07121D8D-64F0-4787-844D-8EC546B3F5DB}"/>
                      </a:ext>
                    </a:extLst>
                  </p:cNvPr>
                  <p:cNvSpPr>
                    <a:spLocks noChangeArrowheads="1"/>
                  </p:cNvSpPr>
                  <p:nvPr/>
                </p:nvSpPr>
                <p:spPr bwMode="auto">
                  <a:xfrm>
                    <a:off x="1179" y="1921"/>
                    <a:ext cx="5" cy="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56" name="Rectangle 669">
                    <a:extLst>
                      <a:ext uri="{FF2B5EF4-FFF2-40B4-BE49-F238E27FC236}">
                        <a16:creationId xmlns:a16="http://schemas.microsoft.com/office/drawing/2014/main" id="{1C05B52E-5BE6-4808-A4DD-6A06EEDC001F}"/>
                      </a:ext>
                    </a:extLst>
                  </p:cNvPr>
                  <p:cNvSpPr>
                    <a:spLocks noChangeArrowheads="1"/>
                  </p:cNvSpPr>
                  <p:nvPr/>
                </p:nvSpPr>
                <p:spPr bwMode="auto">
                  <a:xfrm>
                    <a:off x="1196" y="1921"/>
                    <a:ext cx="9" cy="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57" name="Rectangle 670">
                    <a:extLst>
                      <a:ext uri="{FF2B5EF4-FFF2-40B4-BE49-F238E27FC236}">
                        <a16:creationId xmlns:a16="http://schemas.microsoft.com/office/drawing/2014/main" id="{B86B7224-C2A4-4F2E-A5D4-32885DB91F97}"/>
                      </a:ext>
                    </a:extLst>
                  </p:cNvPr>
                  <p:cNvSpPr>
                    <a:spLocks noChangeArrowheads="1"/>
                  </p:cNvSpPr>
                  <p:nvPr/>
                </p:nvSpPr>
                <p:spPr bwMode="auto">
                  <a:xfrm>
                    <a:off x="1184" y="1921"/>
                    <a:ext cx="12" cy="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53" name="Rectangle 671">
                  <a:extLst>
                    <a:ext uri="{FF2B5EF4-FFF2-40B4-BE49-F238E27FC236}">
                      <a16:creationId xmlns:a16="http://schemas.microsoft.com/office/drawing/2014/main" id="{C1F3BB1F-26B3-4C8E-81E5-28DAAE21FE51}"/>
                    </a:ext>
                  </a:extLst>
                </p:cNvPr>
                <p:cNvSpPr>
                  <a:spLocks noChangeArrowheads="1"/>
                </p:cNvSpPr>
                <p:nvPr/>
              </p:nvSpPr>
              <p:spPr bwMode="auto">
                <a:xfrm>
                  <a:off x="1179" y="1921"/>
                  <a:ext cx="30"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943" name="Group 672">
                <a:extLst>
                  <a:ext uri="{FF2B5EF4-FFF2-40B4-BE49-F238E27FC236}">
                    <a16:creationId xmlns:a16="http://schemas.microsoft.com/office/drawing/2014/main" id="{A6D3AD5C-F119-4BD7-8CE6-50815B09D92C}"/>
                  </a:ext>
                </a:extLst>
              </p:cNvPr>
              <p:cNvGrpSpPr>
                <a:grpSpLocks/>
              </p:cNvGrpSpPr>
              <p:nvPr/>
            </p:nvGrpSpPr>
            <p:grpSpPr bwMode="auto">
              <a:xfrm>
                <a:off x="1132" y="1921"/>
                <a:ext cx="34" cy="17"/>
                <a:chOff x="1132" y="1921"/>
                <a:chExt cx="34" cy="17"/>
              </a:xfrm>
            </p:grpSpPr>
            <p:grpSp>
              <p:nvGrpSpPr>
                <p:cNvPr id="9944" name="Group 673">
                  <a:extLst>
                    <a:ext uri="{FF2B5EF4-FFF2-40B4-BE49-F238E27FC236}">
                      <a16:creationId xmlns:a16="http://schemas.microsoft.com/office/drawing/2014/main" id="{F19109B0-0042-40B5-B22F-C7F2449F1E07}"/>
                    </a:ext>
                  </a:extLst>
                </p:cNvPr>
                <p:cNvGrpSpPr>
                  <a:grpSpLocks/>
                </p:cNvGrpSpPr>
                <p:nvPr/>
              </p:nvGrpSpPr>
              <p:grpSpPr bwMode="auto">
                <a:xfrm>
                  <a:off x="1132" y="1921"/>
                  <a:ext cx="30" cy="13"/>
                  <a:chOff x="1132" y="1921"/>
                  <a:chExt cx="30" cy="13"/>
                </a:xfrm>
              </p:grpSpPr>
              <p:sp>
                <p:nvSpPr>
                  <p:cNvPr id="9946" name="Rectangle 674">
                    <a:extLst>
                      <a:ext uri="{FF2B5EF4-FFF2-40B4-BE49-F238E27FC236}">
                        <a16:creationId xmlns:a16="http://schemas.microsoft.com/office/drawing/2014/main" id="{3E203CCC-339C-4B0C-A6B1-3A588F9BB957}"/>
                      </a:ext>
                    </a:extLst>
                  </p:cNvPr>
                  <p:cNvSpPr>
                    <a:spLocks noChangeArrowheads="1"/>
                  </p:cNvSpPr>
                  <p:nvPr/>
                </p:nvSpPr>
                <p:spPr bwMode="auto">
                  <a:xfrm>
                    <a:off x="1132" y="1929"/>
                    <a:ext cx="30" cy="5"/>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47" name="Rectangle 675">
                    <a:extLst>
                      <a:ext uri="{FF2B5EF4-FFF2-40B4-BE49-F238E27FC236}">
                        <a16:creationId xmlns:a16="http://schemas.microsoft.com/office/drawing/2014/main" id="{9DEA2609-4F8A-488D-8A04-4603BA3B7DCC}"/>
                      </a:ext>
                    </a:extLst>
                  </p:cNvPr>
                  <p:cNvSpPr>
                    <a:spLocks noChangeArrowheads="1"/>
                  </p:cNvSpPr>
                  <p:nvPr/>
                </p:nvSpPr>
                <p:spPr bwMode="auto">
                  <a:xfrm>
                    <a:off x="1154" y="1921"/>
                    <a:ext cx="8" cy="8"/>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48" name="Rectangle 676">
                    <a:extLst>
                      <a:ext uri="{FF2B5EF4-FFF2-40B4-BE49-F238E27FC236}">
                        <a16:creationId xmlns:a16="http://schemas.microsoft.com/office/drawing/2014/main" id="{B92CFC1D-28B8-4569-AF29-D5100DA07072}"/>
                      </a:ext>
                    </a:extLst>
                  </p:cNvPr>
                  <p:cNvSpPr>
                    <a:spLocks noChangeArrowheads="1"/>
                  </p:cNvSpPr>
                  <p:nvPr/>
                </p:nvSpPr>
                <p:spPr bwMode="auto">
                  <a:xfrm>
                    <a:off x="1132" y="1925"/>
                    <a:ext cx="22"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49" name="Rectangle 677">
                    <a:extLst>
                      <a:ext uri="{FF2B5EF4-FFF2-40B4-BE49-F238E27FC236}">
                        <a16:creationId xmlns:a16="http://schemas.microsoft.com/office/drawing/2014/main" id="{255DF982-F85A-42A8-8D57-5ABB7D233E80}"/>
                      </a:ext>
                    </a:extLst>
                  </p:cNvPr>
                  <p:cNvSpPr>
                    <a:spLocks noChangeArrowheads="1"/>
                  </p:cNvSpPr>
                  <p:nvPr/>
                </p:nvSpPr>
                <p:spPr bwMode="auto">
                  <a:xfrm>
                    <a:off x="1132" y="1921"/>
                    <a:ext cx="5"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50" name="Rectangle 678">
                    <a:extLst>
                      <a:ext uri="{FF2B5EF4-FFF2-40B4-BE49-F238E27FC236}">
                        <a16:creationId xmlns:a16="http://schemas.microsoft.com/office/drawing/2014/main" id="{2D6F0D8F-0096-4F49-BE45-C9ACE72B8706}"/>
                      </a:ext>
                    </a:extLst>
                  </p:cNvPr>
                  <p:cNvSpPr>
                    <a:spLocks noChangeArrowheads="1"/>
                  </p:cNvSpPr>
                  <p:nvPr/>
                </p:nvSpPr>
                <p:spPr bwMode="auto">
                  <a:xfrm>
                    <a:off x="1149" y="1921"/>
                    <a:ext cx="5"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51" name="Rectangle 679">
                    <a:extLst>
                      <a:ext uri="{FF2B5EF4-FFF2-40B4-BE49-F238E27FC236}">
                        <a16:creationId xmlns:a16="http://schemas.microsoft.com/office/drawing/2014/main" id="{E36C07C4-773E-4E66-A9BC-9F4B3F5CC865}"/>
                      </a:ext>
                    </a:extLst>
                  </p:cNvPr>
                  <p:cNvSpPr>
                    <a:spLocks noChangeArrowheads="1"/>
                  </p:cNvSpPr>
                  <p:nvPr/>
                </p:nvSpPr>
                <p:spPr bwMode="auto">
                  <a:xfrm>
                    <a:off x="1137" y="1921"/>
                    <a:ext cx="12" cy="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45" name="Rectangle 680">
                  <a:extLst>
                    <a:ext uri="{FF2B5EF4-FFF2-40B4-BE49-F238E27FC236}">
                      <a16:creationId xmlns:a16="http://schemas.microsoft.com/office/drawing/2014/main" id="{B5BF39C6-D299-4D81-B906-B08869774170}"/>
                    </a:ext>
                  </a:extLst>
                </p:cNvPr>
                <p:cNvSpPr>
                  <a:spLocks noChangeArrowheads="1"/>
                </p:cNvSpPr>
                <p:nvPr/>
              </p:nvSpPr>
              <p:spPr bwMode="auto">
                <a:xfrm>
                  <a:off x="1132" y="1921"/>
                  <a:ext cx="34"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grpSp>
      <p:grpSp>
        <p:nvGrpSpPr>
          <p:cNvPr id="9253" name="Group 681">
            <a:extLst>
              <a:ext uri="{FF2B5EF4-FFF2-40B4-BE49-F238E27FC236}">
                <a16:creationId xmlns:a16="http://schemas.microsoft.com/office/drawing/2014/main" id="{06332079-E4DE-4F93-9FF1-FD6649C3C08F}"/>
              </a:ext>
            </a:extLst>
          </p:cNvPr>
          <p:cNvGrpSpPr>
            <a:grpSpLocks/>
          </p:cNvGrpSpPr>
          <p:nvPr/>
        </p:nvGrpSpPr>
        <p:grpSpPr bwMode="auto">
          <a:xfrm>
            <a:off x="2808961" y="2974976"/>
            <a:ext cx="387350" cy="134937"/>
            <a:chOff x="893" y="1968"/>
            <a:chExt cx="244" cy="85"/>
          </a:xfrm>
        </p:grpSpPr>
        <p:sp>
          <p:nvSpPr>
            <p:cNvPr id="9833" name="Rectangle 682">
              <a:extLst>
                <a:ext uri="{FF2B5EF4-FFF2-40B4-BE49-F238E27FC236}">
                  <a16:creationId xmlns:a16="http://schemas.microsoft.com/office/drawing/2014/main" id="{DFD06579-1446-4AB0-8B86-B414AA079155}"/>
                </a:ext>
              </a:extLst>
            </p:cNvPr>
            <p:cNvSpPr>
              <a:spLocks noChangeArrowheads="1"/>
            </p:cNvSpPr>
            <p:nvPr/>
          </p:nvSpPr>
          <p:spPr bwMode="auto">
            <a:xfrm>
              <a:off x="906" y="1985"/>
              <a:ext cx="213"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834" name="Group 683">
              <a:extLst>
                <a:ext uri="{FF2B5EF4-FFF2-40B4-BE49-F238E27FC236}">
                  <a16:creationId xmlns:a16="http://schemas.microsoft.com/office/drawing/2014/main" id="{7981301B-DC86-4F3F-88E1-1D4BA7C83FDD}"/>
                </a:ext>
              </a:extLst>
            </p:cNvPr>
            <p:cNvGrpSpPr>
              <a:grpSpLocks/>
            </p:cNvGrpSpPr>
            <p:nvPr/>
          </p:nvGrpSpPr>
          <p:grpSpPr bwMode="auto">
            <a:xfrm>
              <a:off x="893" y="1989"/>
              <a:ext cx="43" cy="43"/>
              <a:chOff x="893" y="1989"/>
              <a:chExt cx="43" cy="43"/>
            </a:xfrm>
          </p:grpSpPr>
          <p:grpSp>
            <p:nvGrpSpPr>
              <p:cNvPr id="9927" name="Group 684">
                <a:extLst>
                  <a:ext uri="{FF2B5EF4-FFF2-40B4-BE49-F238E27FC236}">
                    <a16:creationId xmlns:a16="http://schemas.microsoft.com/office/drawing/2014/main" id="{5A0057F4-69B1-4FC5-AB14-0ADFD559DAF1}"/>
                  </a:ext>
                </a:extLst>
              </p:cNvPr>
              <p:cNvGrpSpPr>
                <a:grpSpLocks/>
              </p:cNvGrpSpPr>
              <p:nvPr/>
            </p:nvGrpSpPr>
            <p:grpSpPr bwMode="auto">
              <a:xfrm>
                <a:off x="893" y="1989"/>
                <a:ext cx="43" cy="43"/>
                <a:chOff x="893" y="1989"/>
                <a:chExt cx="43" cy="43"/>
              </a:xfrm>
            </p:grpSpPr>
            <p:sp>
              <p:nvSpPr>
                <p:cNvPr id="9929" name="Oval 685">
                  <a:extLst>
                    <a:ext uri="{FF2B5EF4-FFF2-40B4-BE49-F238E27FC236}">
                      <a16:creationId xmlns:a16="http://schemas.microsoft.com/office/drawing/2014/main" id="{56B4E7CD-2F39-4C8A-B938-893C72D7DC4C}"/>
                    </a:ext>
                  </a:extLst>
                </p:cNvPr>
                <p:cNvSpPr>
                  <a:spLocks noChangeArrowheads="1"/>
                </p:cNvSpPr>
                <p:nvPr/>
              </p:nvSpPr>
              <p:spPr bwMode="auto">
                <a:xfrm>
                  <a:off x="893" y="1989"/>
                  <a:ext cx="43" cy="43"/>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30" name="Oval 686">
                  <a:extLst>
                    <a:ext uri="{FF2B5EF4-FFF2-40B4-BE49-F238E27FC236}">
                      <a16:creationId xmlns:a16="http://schemas.microsoft.com/office/drawing/2014/main" id="{B9B9F034-077F-4D3E-8B2F-D1BF2257A4F2}"/>
                    </a:ext>
                  </a:extLst>
                </p:cNvPr>
                <p:cNvSpPr>
                  <a:spLocks noChangeArrowheads="1"/>
                </p:cNvSpPr>
                <p:nvPr/>
              </p:nvSpPr>
              <p:spPr bwMode="auto">
                <a:xfrm>
                  <a:off x="893" y="1989"/>
                  <a:ext cx="34" cy="34"/>
                </a:xfrm>
                <a:prstGeom prst="ellipse">
                  <a:avLst/>
                </a:pr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31" name="Oval 687">
                  <a:extLst>
                    <a:ext uri="{FF2B5EF4-FFF2-40B4-BE49-F238E27FC236}">
                      <a16:creationId xmlns:a16="http://schemas.microsoft.com/office/drawing/2014/main" id="{C77DBCDB-858F-4085-9EC0-A02F203AD54D}"/>
                    </a:ext>
                  </a:extLst>
                </p:cNvPr>
                <p:cNvSpPr>
                  <a:spLocks noChangeArrowheads="1"/>
                </p:cNvSpPr>
                <p:nvPr/>
              </p:nvSpPr>
              <p:spPr bwMode="auto">
                <a:xfrm>
                  <a:off x="897" y="1993"/>
                  <a:ext cx="26" cy="26"/>
                </a:xfrm>
                <a:prstGeom prst="ellipse">
                  <a:avLst/>
                </a:pr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32" name="Oval 688">
                  <a:extLst>
                    <a:ext uri="{FF2B5EF4-FFF2-40B4-BE49-F238E27FC236}">
                      <a16:creationId xmlns:a16="http://schemas.microsoft.com/office/drawing/2014/main" id="{4752189B-2C8D-40D2-B4E7-0228F32DE26E}"/>
                    </a:ext>
                  </a:extLst>
                </p:cNvPr>
                <p:cNvSpPr>
                  <a:spLocks noChangeArrowheads="1"/>
                </p:cNvSpPr>
                <p:nvPr/>
              </p:nvSpPr>
              <p:spPr bwMode="auto">
                <a:xfrm>
                  <a:off x="902" y="1998"/>
                  <a:ext cx="17" cy="17"/>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28" name="Oval 689">
                <a:extLst>
                  <a:ext uri="{FF2B5EF4-FFF2-40B4-BE49-F238E27FC236}">
                    <a16:creationId xmlns:a16="http://schemas.microsoft.com/office/drawing/2014/main" id="{F66A67B4-0411-4435-B11F-1AAF2C3A8536}"/>
                  </a:ext>
                </a:extLst>
              </p:cNvPr>
              <p:cNvSpPr>
                <a:spLocks noChangeArrowheads="1"/>
              </p:cNvSpPr>
              <p:nvPr/>
            </p:nvSpPr>
            <p:spPr bwMode="auto">
              <a:xfrm>
                <a:off x="893" y="1989"/>
                <a:ext cx="43" cy="43"/>
              </a:xfrm>
              <a:prstGeom prst="ellipse">
                <a:avLst/>
              </a:pr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835" name="Group 690">
              <a:extLst>
                <a:ext uri="{FF2B5EF4-FFF2-40B4-BE49-F238E27FC236}">
                  <a16:creationId xmlns:a16="http://schemas.microsoft.com/office/drawing/2014/main" id="{C6037583-2F09-4392-BE02-DE1D138E737B}"/>
                </a:ext>
              </a:extLst>
            </p:cNvPr>
            <p:cNvGrpSpPr>
              <a:grpSpLocks/>
            </p:cNvGrpSpPr>
            <p:nvPr/>
          </p:nvGrpSpPr>
          <p:grpSpPr bwMode="auto">
            <a:xfrm>
              <a:off x="1094" y="1989"/>
              <a:ext cx="43" cy="43"/>
              <a:chOff x="1094" y="1989"/>
              <a:chExt cx="43" cy="43"/>
            </a:xfrm>
          </p:grpSpPr>
          <p:grpSp>
            <p:nvGrpSpPr>
              <p:cNvPr id="9921" name="Group 691">
                <a:extLst>
                  <a:ext uri="{FF2B5EF4-FFF2-40B4-BE49-F238E27FC236}">
                    <a16:creationId xmlns:a16="http://schemas.microsoft.com/office/drawing/2014/main" id="{ADDFC30B-DF2A-4425-9A92-E98DE22BABE8}"/>
                  </a:ext>
                </a:extLst>
              </p:cNvPr>
              <p:cNvGrpSpPr>
                <a:grpSpLocks/>
              </p:cNvGrpSpPr>
              <p:nvPr/>
            </p:nvGrpSpPr>
            <p:grpSpPr bwMode="auto">
              <a:xfrm>
                <a:off x="1094" y="1989"/>
                <a:ext cx="43" cy="43"/>
                <a:chOff x="1094" y="1989"/>
                <a:chExt cx="43" cy="43"/>
              </a:xfrm>
            </p:grpSpPr>
            <p:sp>
              <p:nvSpPr>
                <p:cNvPr id="9923" name="Oval 692">
                  <a:extLst>
                    <a:ext uri="{FF2B5EF4-FFF2-40B4-BE49-F238E27FC236}">
                      <a16:creationId xmlns:a16="http://schemas.microsoft.com/office/drawing/2014/main" id="{3C616311-D901-4FEC-9CBB-52F140E4CCB2}"/>
                    </a:ext>
                  </a:extLst>
                </p:cNvPr>
                <p:cNvSpPr>
                  <a:spLocks noChangeArrowheads="1"/>
                </p:cNvSpPr>
                <p:nvPr/>
              </p:nvSpPr>
              <p:spPr bwMode="auto">
                <a:xfrm>
                  <a:off x="1094" y="1989"/>
                  <a:ext cx="43" cy="43"/>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24" name="Oval 693">
                  <a:extLst>
                    <a:ext uri="{FF2B5EF4-FFF2-40B4-BE49-F238E27FC236}">
                      <a16:creationId xmlns:a16="http://schemas.microsoft.com/office/drawing/2014/main" id="{D516A7EE-7A0E-457D-AE16-62E325E0C99E}"/>
                    </a:ext>
                  </a:extLst>
                </p:cNvPr>
                <p:cNvSpPr>
                  <a:spLocks noChangeArrowheads="1"/>
                </p:cNvSpPr>
                <p:nvPr/>
              </p:nvSpPr>
              <p:spPr bwMode="auto">
                <a:xfrm>
                  <a:off x="1094" y="1989"/>
                  <a:ext cx="34" cy="34"/>
                </a:xfrm>
                <a:prstGeom prst="ellipse">
                  <a:avLst/>
                </a:pr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25" name="Oval 694">
                  <a:extLst>
                    <a:ext uri="{FF2B5EF4-FFF2-40B4-BE49-F238E27FC236}">
                      <a16:creationId xmlns:a16="http://schemas.microsoft.com/office/drawing/2014/main" id="{17844BB7-DE1E-4192-A273-FACBB280C5F8}"/>
                    </a:ext>
                  </a:extLst>
                </p:cNvPr>
                <p:cNvSpPr>
                  <a:spLocks noChangeArrowheads="1"/>
                </p:cNvSpPr>
                <p:nvPr/>
              </p:nvSpPr>
              <p:spPr bwMode="auto">
                <a:xfrm>
                  <a:off x="1098" y="1993"/>
                  <a:ext cx="26" cy="26"/>
                </a:xfrm>
                <a:prstGeom prst="ellipse">
                  <a:avLst/>
                </a:pr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26" name="Oval 695">
                  <a:extLst>
                    <a:ext uri="{FF2B5EF4-FFF2-40B4-BE49-F238E27FC236}">
                      <a16:creationId xmlns:a16="http://schemas.microsoft.com/office/drawing/2014/main" id="{D7BA3CF8-3F19-4ACA-A5E7-D726C2EF332D}"/>
                    </a:ext>
                  </a:extLst>
                </p:cNvPr>
                <p:cNvSpPr>
                  <a:spLocks noChangeArrowheads="1"/>
                </p:cNvSpPr>
                <p:nvPr/>
              </p:nvSpPr>
              <p:spPr bwMode="auto">
                <a:xfrm>
                  <a:off x="1102" y="1998"/>
                  <a:ext cx="17" cy="17"/>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22" name="Oval 696">
                <a:extLst>
                  <a:ext uri="{FF2B5EF4-FFF2-40B4-BE49-F238E27FC236}">
                    <a16:creationId xmlns:a16="http://schemas.microsoft.com/office/drawing/2014/main" id="{FA5CACA7-7C2C-49E6-B973-3E9F2EAAE241}"/>
                  </a:ext>
                </a:extLst>
              </p:cNvPr>
              <p:cNvSpPr>
                <a:spLocks noChangeArrowheads="1"/>
              </p:cNvSpPr>
              <p:nvPr/>
            </p:nvSpPr>
            <p:spPr bwMode="auto">
              <a:xfrm>
                <a:off x="1094" y="1989"/>
                <a:ext cx="43" cy="43"/>
              </a:xfrm>
              <a:prstGeom prst="ellipse">
                <a:avLst/>
              </a:pr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36" name="Rectangle 697">
              <a:extLst>
                <a:ext uri="{FF2B5EF4-FFF2-40B4-BE49-F238E27FC236}">
                  <a16:creationId xmlns:a16="http://schemas.microsoft.com/office/drawing/2014/main" id="{CAAC9A75-AE0D-4A63-B767-235E311BFBE9}"/>
                </a:ext>
              </a:extLst>
            </p:cNvPr>
            <p:cNvSpPr>
              <a:spLocks noChangeArrowheads="1"/>
            </p:cNvSpPr>
            <p:nvPr/>
          </p:nvSpPr>
          <p:spPr bwMode="auto">
            <a:xfrm>
              <a:off x="906" y="2023"/>
              <a:ext cx="213"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837" name="Group 698">
              <a:extLst>
                <a:ext uri="{FF2B5EF4-FFF2-40B4-BE49-F238E27FC236}">
                  <a16:creationId xmlns:a16="http://schemas.microsoft.com/office/drawing/2014/main" id="{3504EB41-68EE-43A4-A64C-FBE135D6E837}"/>
                </a:ext>
              </a:extLst>
            </p:cNvPr>
            <p:cNvGrpSpPr>
              <a:grpSpLocks/>
            </p:cNvGrpSpPr>
            <p:nvPr/>
          </p:nvGrpSpPr>
          <p:grpSpPr bwMode="auto">
            <a:xfrm>
              <a:off x="910" y="1968"/>
              <a:ext cx="209" cy="17"/>
              <a:chOff x="910" y="1968"/>
              <a:chExt cx="209" cy="17"/>
            </a:xfrm>
          </p:grpSpPr>
          <p:grpSp>
            <p:nvGrpSpPr>
              <p:cNvPr id="9880" name="Group 699">
                <a:extLst>
                  <a:ext uri="{FF2B5EF4-FFF2-40B4-BE49-F238E27FC236}">
                    <a16:creationId xmlns:a16="http://schemas.microsoft.com/office/drawing/2014/main" id="{52A901ED-57F6-45DC-B59A-638AC8DD07A6}"/>
                  </a:ext>
                </a:extLst>
              </p:cNvPr>
              <p:cNvGrpSpPr>
                <a:grpSpLocks/>
              </p:cNvGrpSpPr>
              <p:nvPr/>
            </p:nvGrpSpPr>
            <p:grpSpPr bwMode="auto">
              <a:xfrm>
                <a:off x="996" y="1968"/>
                <a:ext cx="34" cy="17"/>
                <a:chOff x="996" y="1968"/>
                <a:chExt cx="34" cy="17"/>
              </a:xfrm>
            </p:grpSpPr>
            <p:grpSp>
              <p:nvGrpSpPr>
                <p:cNvPr id="9913" name="Group 700">
                  <a:extLst>
                    <a:ext uri="{FF2B5EF4-FFF2-40B4-BE49-F238E27FC236}">
                      <a16:creationId xmlns:a16="http://schemas.microsoft.com/office/drawing/2014/main" id="{E4516AC4-10E6-46C8-A6B2-A2A603CC1D51}"/>
                    </a:ext>
                  </a:extLst>
                </p:cNvPr>
                <p:cNvGrpSpPr>
                  <a:grpSpLocks/>
                </p:cNvGrpSpPr>
                <p:nvPr/>
              </p:nvGrpSpPr>
              <p:grpSpPr bwMode="auto">
                <a:xfrm>
                  <a:off x="996" y="1968"/>
                  <a:ext cx="30" cy="13"/>
                  <a:chOff x="996" y="1968"/>
                  <a:chExt cx="30" cy="13"/>
                </a:xfrm>
              </p:grpSpPr>
              <p:sp>
                <p:nvSpPr>
                  <p:cNvPr id="9915" name="Rectangle 701">
                    <a:extLst>
                      <a:ext uri="{FF2B5EF4-FFF2-40B4-BE49-F238E27FC236}">
                        <a16:creationId xmlns:a16="http://schemas.microsoft.com/office/drawing/2014/main" id="{7547A410-8807-4A34-AF86-6AC0E595A17B}"/>
                      </a:ext>
                    </a:extLst>
                  </p:cNvPr>
                  <p:cNvSpPr>
                    <a:spLocks noChangeArrowheads="1"/>
                  </p:cNvSpPr>
                  <p:nvPr/>
                </p:nvSpPr>
                <p:spPr bwMode="auto">
                  <a:xfrm>
                    <a:off x="996" y="1976"/>
                    <a:ext cx="30" cy="5"/>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16" name="Rectangle 702">
                    <a:extLst>
                      <a:ext uri="{FF2B5EF4-FFF2-40B4-BE49-F238E27FC236}">
                        <a16:creationId xmlns:a16="http://schemas.microsoft.com/office/drawing/2014/main" id="{FADF1204-207A-40D8-A268-5B43F171534D}"/>
                      </a:ext>
                    </a:extLst>
                  </p:cNvPr>
                  <p:cNvSpPr>
                    <a:spLocks noChangeArrowheads="1"/>
                  </p:cNvSpPr>
                  <p:nvPr/>
                </p:nvSpPr>
                <p:spPr bwMode="auto">
                  <a:xfrm>
                    <a:off x="1017" y="1968"/>
                    <a:ext cx="9" cy="8"/>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17" name="Rectangle 703">
                    <a:extLst>
                      <a:ext uri="{FF2B5EF4-FFF2-40B4-BE49-F238E27FC236}">
                        <a16:creationId xmlns:a16="http://schemas.microsoft.com/office/drawing/2014/main" id="{FD2015E9-C3B8-437F-987C-EE1D3F37CE75}"/>
                      </a:ext>
                    </a:extLst>
                  </p:cNvPr>
                  <p:cNvSpPr>
                    <a:spLocks noChangeArrowheads="1"/>
                  </p:cNvSpPr>
                  <p:nvPr/>
                </p:nvSpPr>
                <p:spPr bwMode="auto">
                  <a:xfrm>
                    <a:off x="996" y="1972"/>
                    <a:ext cx="21"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18" name="Rectangle 704">
                    <a:extLst>
                      <a:ext uri="{FF2B5EF4-FFF2-40B4-BE49-F238E27FC236}">
                        <a16:creationId xmlns:a16="http://schemas.microsoft.com/office/drawing/2014/main" id="{B0E7F0A3-1980-4319-8DBB-F55EB1366353}"/>
                      </a:ext>
                    </a:extLst>
                  </p:cNvPr>
                  <p:cNvSpPr>
                    <a:spLocks noChangeArrowheads="1"/>
                  </p:cNvSpPr>
                  <p:nvPr/>
                </p:nvSpPr>
                <p:spPr bwMode="auto">
                  <a:xfrm>
                    <a:off x="996" y="1968"/>
                    <a:ext cx="4"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19" name="Rectangle 705">
                    <a:extLst>
                      <a:ext uri="{FF2B5EF4-FFF2-40B4-BE49-F238E27FC236}">
                        <a16:creationId xmlns:a16="http://schemas.microsoft.com/office/drawing/2014/main" id="{8A46B301-1FEB-42CC-A007-6E5371925DFC}"/>
                      </a:ext>
                    </a:extLst>
                  </p:cNvPr>
                  <p:cNvSpPr>
                    <a:spLocks noChangeArrowheads="1"/>
                  </p:cNvSpPr>
                  <p:nvPr/>
                </p:nvSpPr>
                <p:spPr bwMode="auto">
                  <a:xfrm>
                    <a:off x="1013" y="1968"/>
                    <a:ext cx="4"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20" name="Rectangle 706">
                    <a:extLst>
                      <a:ext uri="{FF2B5EF4-FFF2-40B4-BE49-F238E27FC236}">
                        <a16:creationId xmlns:a16="http://schemas.microsoft.com/office/drawing/2014/main" id="{9BC33A92-5251-4D84-B981-2064F88CC47E}"/>
                      </a:ext>
                    </a:extLst>
                  </p:cNvPr>
                  <p:cNvSpPr>
                    <a:spLocks noChangeArrowheads="1"/>
                  </p:cNvSpPr>
                  <p:nvPr/>
                </p:nvSpPr>
                <p:spPr bwMode="auto">
                  <a:xfrm>
                    <a:off x="1000" y="1968"/>
                    <a:ext cx="13" cy="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14" name="Rectangle 707">
                  <a:extLst>
                    <a:ext uri="{FF2B5EF4-FFF2-40B4-BE49-F238E27FC236}">
                      <a16:creationId xmlns:a16="http://schemas.microsoft.com/office/drawing/2014/main" id="{7D77F027-6D83-4192-B6BE-EF7483FA7447}"/>
                    </a:ext>
                  </a:extLst>
                </p:cNvPr>
                <p:cNvSpPr>
                  <a:spLocks noChangeArrowheads="1"/>
                </p:cNvSpPr>
                <p:nvPr/>
              </p:nvSpPr>
              <p:spPr bwMode="auto">
                <a:xfrm>
                  <a:off x="996" y="1968"/>
                  <a:ext cx="34"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881" name="Group 708">
                <a:extLst>
                  <a:ext uri="{FF2B5EF4-FFF2-40B4-BE49-F238E27FC236}">
                    <a16:creationId xmlns:a16="http://schemas.microsoft.com/office/drawing/2014/main" id="{47CB2A6B-0ED0-487F-AA09-82C34E5A301A}"/>
                  </a:ext>
                </a:extLst>
              </p:cNvPr>
              <p:cNvGrpSpPr>
                <a:grpSpLocks/>
              </p:cNvGrpSpPr>
              <p:nvPr/>
            </p:nvGrpSpPr>
            <p:grpSpPr bwMode="auto">
              <a:xfrm>
                <a:off x="1043" y="1968"/>
                <a:ext cx="30" cy="17"/>
                <a:chOff x="1043" y="1968"/>
                <a:chExt cx="30" cy="17"/>
              </a:xfrm>
            </p:grpSpPr>
            <p:grpSp>
              <p:nvGrpSpPr>
                <p:cNvPr id="9907" name="Group 709">
                  <a:extLst>
                    <a:ext uri="{FF2B5EF4-FFF2-40B4-BE49-F238E27FC236}">
                      <a16:creationId xmlns:a16="http://schemas.microsoft.com/office/drawing/2014/main" id="{E79E5D44-4EB2-4B80-B08B-86C2DAA9B535}"/>
                    </a:ext>
                  </a:extLst>
                </p:cNvPr>
                <p:cNvGrpSpPr>
                  <a:grpSpLocks/>
                </p:cNvGrpSpPr>
                <p:nvPr/>
              </p:nvGrpSpPr>
              <p:grpSpPr bwMode="auto">
                <a:xfrm>
                  <a:off x="1043" y="1968"/>
                  <a:ext cx="25" cy="13"/>
                  <a:chOff x="1043" y="1968"/>
                  <a:chExt cx="25" cy="13"/>
                </a:xfrm>
              </p:grpSpPr>
              <p:sp>
                <p:nvSpPr>
                  <p:cNvPr id="9909" name="Rectangle 710">
                    <a:extLst>
                      <a:ext uri="{FF2B5EF4-FFF2-40B4-BE49-F238E27FC236}">
                        <a16:creationId xmlns:a16="http://schemas.microsoft.com/office/drawing/2014/main" id="{2F15A0AB-9F0E-4B40-931B-D2555D7F0106}"/>
                      </a:ext>
                    </a:extLst>
                  </p:cNvPr>
                  <p:cNvSpPr>
                    <a:spLocks noChangeArrowheads="1"/>
                  </p:cNvSpPr>
                  <p:nvPr/>
                </p:nvSpPr>
                <p:spPr bwMode="auto">
                  <a:xfrm>
                    <a:off x="1043" y="1976"/>
                    <a:ext cx="25" cy="5"/>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10" name="Rectangle 711">
                    <a:extLst>
                      <a:ext uri="{FF2B5EF4-FFF2-40B4-BE49-F238E27FC236}">
                        <a16:creationId xmlns:a16="http://schemas.microsoft.com/office/drawing/2014/main" id="{E66FB7E1-92E5-448D-A262-573388234DE3}"/>
                      </a:ext>
                    </a:extLst>
                  </p:cNvPr>
                  <p:cNvSpPr>
                    <a:spLocks noChangeArrowheads="1"/>
                  </p:cNvSpPr>
                  <p:nvPr/>
                </p:nvSpPr>
                <p:spPr bwMode="auto">
                  <a:xfrm>
                    <a:off x="1043" y="1968"/>
                    <a:ext cx="4" cy="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11" name="Rectangle 712">
                    <a:extLst>
                      <a:ext uri="{FF2B5EF4-FFF2-40B4-BE49-F238E27FC236}">
                        <a16:creationId xmlns:a16="http://schemas.microsoft.com/office/drawing/2014/main" id="{512A1C77-4FBC-4389-82D0-C8F0A09D93FE}"/>
                      </a:ext>
                    </a:extLst>
                  </p:cNvPr>
                  <p:cNvSpPr>
                    <a:spLocks noChangeArrowheads="1"/>
                  </p:cNvSpPr>
                  <p:nvPr/>
                </p:nvSpPr>
                <p:spPr bwMode="auto">
                  <a:xfrm>
                    <a:off x="1060" y="1968"/>
                    <a:ext cx="8" cy="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12" name="Rectangle 713">
                    <a:extLst>
                      <a:ext uri="{FF2B5EF4-FFF2-40B4-BE49-F238E27FC236}">
                        <a16:creationId xmlns:a16="http://schemas.microsoft.com/office/drawing/2014/main" id="{800215E2-D0F2-48A4-849D-FA0DE632C021}"/>
                      </a:ext>
                    </a:extLst>
                  </p:cNvPr>
                  <p:cNvSpPr>
                    <a:spLocks noChangeArrowheads="1"/>
                  </p:cNvSpPr>
                  <p:nvPr/>
                </p:nvSpPr>
                <p:spPr bwMode="auto">
                  <a:xfrm>
                    <a:off x="1047" y="1968"/>
                    <a:ext cx="13" cy="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08" name="Rectangle 714">
                  <a:extLst>
                    <a:ext uri="{FF2B5EF4-FFF2-40B4-BE49-F238E27FC236}">
                      <a16:creationId xmlns:a16="http://schemas.microsoft.com/office/drawing/2014/main" id="{7F8D9D1A-7204-479E-9440-E5B94241493D}"/>
                    </a:ext>
                  </a:extLst>
                </p:cNvPr>
                <p:cNvSpPr>
                  <a:spLocks noChangeArrowheads="1"/>
                </p:cNvSpPr>
                <p:nvPr/>
              </p:nvSpPr>
              <p:spPr bwMode="auto">
                <a:xfrm>
                  <a:off x="1043" y="1968"/>
                  <a:ext cx="30"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882" name="Group 715">
                <a:extLst>
                  <a:ext uri="{FF2B5EF4-FFF2-40B4-BE49-F238E27FC236}">
                    <a16:creationId xmlns:a16="http://schemas.microsoft.com/office/drawing/2014/main" id="{C19BB83C-8C3F-45AB-A019-B2E71531A336}"/>
                  </a:ext>
                </a:extLst>
              </p:cNvPr>
              <p:cNvGrpSpPr>
                <a:grpSpLocks/>
              </p:cNvGrpSpPr>
              <p:nvPr/>
            </p:nvGrpSpPr>
            <p:grpSpPr bwMode="auto">
              <a:xfrm>
                <a:off x="1085" y="1968"/>
                <a:ext cx="34" cy="17"/>
                <a:chOff x="1085" y="1968"/>
                <a:chExt cx="34" cy="17"/>
              </a:xfrm>
            </p:grpSpPr>
            <p:grpSp>
              <p:nvGrpSpPr>
                <p:cNvPr id="9899" name="Group 716">
                  <a:extLst>
                    <a:ext uri="{FF2B5EF4-FFF2-40B4-BE49-F238E27FC236}">
                      <a16:creationId xmlns:a16="http://schemas.microsoft.com/office/drawing/2014/main" id="{ED5D4D11-99AE-4829-BF0D-3DBB6FBCF902}"/>
                    </a:ext>
                  </a:extLst>
                </p:cNvPr>
                <p:cNvGrpSpPr>
                  <a:grpSpLocks/>
                </p:cNvGrpSpPr>
                <p:nvPr/>
              </p:nvGrpSpPr>
              <p:grpSpPr bwMode="auto">
                <a:xfrm>
                  <a:off x="1085" y="1968"/>
                  <a:ext cx="30" cy="13"/>
                  <a:chOff x="1085" y="1968"/>
                  <a:chExt cx="30" cy="13"/>
                </a:xfrm>
              </p:grpSpPr>
              <p:sp>
                <p:nvSpPr>
                  <p:cNvPr id="9901" name="Rectangle 717">
                    <a:extLst>
                      <a:ext uri="{FF2B5EF4-FFF2-40B4-BE49-F238E27FC236}">
                        <a16:creationId xmlns:a16="http://schemas.microsoft.com/office/drawing/2014/main" id="{7F38E77C-C882-4AF9-85CF-9767B1006A7B}"/>
                      </a:ext>
                    </a:extLst>
                  </p:cNvPr>
                  <p:cNvSpPr>
                    <a:spLocks noChangeArrowheads="1"/>
                  </p:cNvSpPr>
                  <p:nvPr/>
                </p:nvSpPr>
                <p:spPr bwMode="auto">
                  <a:xfrm>
                    <a:off x="1085" y="1976"/>
                    <a:ext cx="30" cy="5"/>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02" name="Rectangle 718">
                    <a:extLst>
                      <a:ext uri="{FF2B5EF4-FFF2-40B4-BE49-F238E27FC236}">
                        <a16:creationId xmlns:a16="http://schemas.microsoft.com/office/drawing/2014/main" id="{575B755F-4FC4-4D15-9524-AA5332899D86}"/>
                      </a:ext>
                    </a:extLst>
                  </p:cNvPr>
                  <p:cNvSpPr>
                    <a:spLocks noChangeArrowheads="1"/>
                  </p:cNvSpPr>
                  <p:nvPr/>
                </p:nvSpPr>
                <p:spPr bwMode="auto">
                  <a:xfrm>
                    <a:off x="1107" y="1968"/>
                    <a:ext cx="8" cy="8"/>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03" name="Rectangle 719">
                    <a:extLst>
                      <a:ext uri="{FF2B5EF4-FFF2-40B4-BE49-F238E27FC236}">
                        <a16:creationId xmlns:a16="http://schemas.microsoft.com/office/drawing/2014/main" id="{D4A29791-9E34-48C8-ACA9-681D12B4EE0F}"/>
                      </a:ext>
                    </a:extLst>
                  </p:cNvPr>
                  <p:cNvSpPr>
                    <a:spLocks noChangeArrowheads="1"/>
                  </p:cNvSpPr>
                  <p:nvPr/>
                </p:nvSpPr>
                <p:spPr bwMode="auto">
                  <a:xfrm>
                    <a:off x="1085" y="1972"/>
                    <a:ext cx="22"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04" name="Rectangle 720">
                    <a:extLst>
                      <a:ext uri="{FF2B5EF4-FFF2-40B4-BE49-F238E27FC236}">
                        <a16:creationId xmlns:a16="http://schemas.microsoft.com/office/drawing/2014/main" id="{2D1CA8A1-D3CC-4D07-9E93-DA20692D5629}"/>
                      </a:ext>
                    </a:extLst>
                  </p:cNvPr>
                  <p:cNvSpPr>
                    <a:spLocks noChangeArrowheads="1"/>
                  </p:cNvSpPr>
                  <p:nvPr/>
                </p:nvSpPr>
                <p:spPr bwMode="auto">
                  <a:xfrm>
                    <a:off x="1085" y="1968"/>
                    <a:ext cx="5"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05" name="Rectangle 721">
                    <a:extLst>
                      <a:ext uri="{FF2B5EF4-FFF2-40B4-BE49-F238E27FC236}">
                        <a16:creationId xmlns:a16="http://schemas.microsoft.com/office/drawing/2014/main" id="{2F673964-64C5-4F72-88B3-44B8A23A5A28}"/>
                      </a:ext>
                    </a:extLst>
                  </p:cNvPr>
                  <p:cNvSpPr>
                    <a:spLocks noChangeArrowheads="1"/>
                  </p:cNvSpPr>
                  <p:nvPr/>
                </p:nvSpPr>
                <p:spPr bwMode="auto">
                  <a:xfrm>
                    <a:off x="1102" y="1968"/>
                    <a:ext cx="5"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906" name="Rectangle 722">
                    <a:extLst>
                      <a:ext uri="{FF2B5EF4-FFF2-40B4-BE49-F238E27FC236}">
                        <a16:creationId xmlns:a16="http://schemas.microsoft.com/office/drawing/2014/main" id="{82F58FCC-8157-45FB-8421-452A8197503C}"/>
                      </a:ext>
                    </a:extLst>
                  </p:cNvPr>
                  <p:cNvSpPr>
                    <a:spLocks noChangeArrowheads="1"/>
                  </p:cNvSpPr>
                  <p:nvPr/>
                </p:nvSpPr>
                <p:spPr bwMode="auto">
                  <a:xfrm>
                    <a:off x="1090" y="1968"/>
                    <a:ext cx="12" cy="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900" name="Rectangle 723">
                  <a:extLst>
                    <a:ext uri="{FF2B5EF4-FFF2-40B4-BE49-F238E27FC236}">
                      <a16:creationId xmlns:a16="http://schemas.microsoft.com/office/drawing/2014/main" id="{8B015449-A468-4BE2-9768-172D70EDF7AB}"/>
                    </a:ext>
                  </a:extLst>
                </p:cNvPr>
                <p:cNvSpPr>
                  <a:spLocks noChangeArrowheads="1"/>
                </p:cNvSpPr>
                <p:nvPr/>
              </p:nvSpPr>
              <p:spPr bwMode="auto">
                <a:xfrm>
                  <a:off x="1085" y="1968"/>
                  <a:ext cx="34"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883" name="Group 724">
                <a:extLst>
                  <a:ext uri="{FF2B5EF4-FFF2-40B4-BE49-F238E27FC236}">
                    <a16:creationId xmlns:a16="http://schemas.microsoft.com/office/drawing/2014/main" id="{5D0AC760-2FEF-4872-89C0-F53C27D9BE1B}"/>
                  </a:ext>
                </a:extLst>
              </p:cNvPr>
              <p:cNvGrpSpPr>
                <a:grpSpLocks/>
              </p:cNvGrpSpPr>
              <p:nvPr/>
            </p:nvGrpSpPr>
            <p:grpSpPr bwMode="auto">
              <a:xfrm>
                <a:off x="957" y="1968"/>
                <a:ext cx="30" cy="17"/>
                <a:chOff x="957" y="1968"/>
                <a:chExt cx="30" cy="17"/>
              </a:xfrm>
            </p:grpSpPr>
            <p:grpSp>
              <p:nvGrpSpPr>
                <p:cNvPr id="9893" name="Group 725">
                  <a:extLst>
                    <a:ext uri="{FF2B5EF4-FFF2-40B4-BE49-F238E27FC236}">
                      <a16:creationId xmlns:a16="http://schemas.microsoft.com/office/drawing/2014/main" id="{CD879201-48BD-4AA3-B899-5BEE3F7B5BB7}"/>
                    </a:ext>
                  </a:extLst>
                </p:cNvPr>
                <p:cNvGrpSpPr>
                  <a:grpSpLocks/>
                </p:cNvGrpSpPr>
                <p:nvPr/>
              </p:nvGrpSpPr>
              <p:grpSpPr bwMode="auto">
                <a:xfrm>
                  <a:off x="957" y="1968"/>
                  <a:ext cx="26" cy="13"/>
                  <a:chOff x="957" y="1968"/>
                  <a:chExt cx="26" cy="13"/>
                </a:xfrm>
              </p:grpSpPr>
              <p:sp>
                <p:nvSpPr>
                  <p:cNvPr id="9895" name="Rectangle 726">
                    <a:extLst>
                      <a:ext uri="{FF2B5EF4-FFF2-40B4-BE49-F238E27FC236}">
                        <a16:creationId xmlns:a16="http://schemas.microsoft.com/office/drawing/2014/main" id="{3F7DD54C-5700-4BF8-A4FA-346C388124D6}"/>
                      </a:ext>
                    </a:extLst>
                  </p:cNvPr>
                  <p:cNvSpPr>
                    <a:spLocks noChangeArrowheads="1"/>
                  </p:cNvSpPr>
                  <p:nvPr/>
                </p:nvSpPr>
                <p:spPr bwMode="auto">
                  <a:xfrm>
                    <a:off x="957" y="1976"/>
                    <a:ext cx="26" cy="5"/>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96" name="Rectangle 727">
                    <a:extLst>
                      <a:ext uri="{FF2B5EF4-FFF2-40B4-BE49-F238E27FC236}">
                        <a16:creationId xmlns:a16="http://schemas.microsoft.com/office/drawing/2014/main" id="{CC30D112-BF76-4BA0-B35A-F751B14E5D5A}"/>
                      </a:ext>
                    </a:extLst>
                  </p:cNvPr>
                  <p:cNvSpPr>
                    <a:spLocks noChangeArrowheads="1"/>
                  </p:cNvSpPr>
                  <p:nvPr/>
                </p:nvSpPr>
                <p:spPr bwMode="auto">
                  <a:xfrm>
                    <a:off x="957" y="1968"/>
                    <a:ext cx="4" cy="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97" name="Rectangle 728">
                    <a:extLst>
                      <a:ext uri="{FF2B5EF4-FFF2-40B4-BE49-F238E27FC236}">
                        <a16:creationId xmlns:a16="http://schemas.microsoft.com/office/drawing/2014/main" id="{436159E3-0A90-4A6B-A784-939747762DF1}"/>
                      </a:ext>
                    </a:extLst>
                  </p:cNvPr>
                  <p:cNvSpPr>
                    <a:spLocks noChangeArrowheads="1"/>
                  </p:cNvSpPr>
                  <p:nvPr/>
                </p:nvSpPr>
                <p:spPr bwMode="auto">
                  <a:xfrm>
                    <a:off x="974" y="1968"/>
                    <a:ext cx="9" cy="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98" name="Rectangle 729">
                    <a:extLst>
                      <a:ext uri="{FF2B5EF4-FFF2-40B4-BE49-F238E27FC236}">
                        <a16:creationId xmlns:a16="http://schemas.microsoft.com/office/drawing/2014/main" id="{26E64092-72F9-45A2-831F-4CF10A074F77}"/>
                      </a:ext>
                    </a:extLst>
                  </p:cNvPr>
                  <p:cNvSpPr>
                    <a:spLocks noChangeArrowheads="1"/>
                  </p:cNvSpPr>
                  <p:nvPr/>
                </p:nvSpPr>
                <p:spPr bwMode="auto">
                  <a:xfrm>
                    <a:off x="961" y="1968"/>
                    <a:ext cx="13" cy="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94" name="Rectangle 730">
                  <a:extLst>
                    <a:ext uri="{FF2B5EF4-FFF2-40B4-BE49-F238E27FC236}">
                      <a16:creationId xmlns:a16="http://schemas.microsoft.com/office/drawing/2014/main" id="{ABF7163F-ADE3-484E-90B9-A89255B2B6AE}"/>
                    </a:ext>
                  </a:extLst>
                </p:cNvPr>
                <p:cNvSpPr>
                  <a:spLocks noChangeArrowheads="1"/>
                </p:cNvSpPr>
                <p:nvPr/>
              </p:nvSpPr>
              <p:spPr bwMode="auto">
                <a:xfrm>
                  <a:off x="957" y="1968"/>
                  <a:ext cx="30"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884" name="Group 731">
                <a:extLst>
                  <a:ext uri="{FF2B5EF4-FFF2-40B4-BE49-F238E27FC236}">
                    <a16:creationId xmlns:a16="http://schemas.microsoft.com/office/drawing/2014/main" id="{70E0A761-D7E4-4E80-A5AE-F29E65EA0B1D}"/>
                  </a:ext>
                </a:extLst>
              </p:cNvPr>
              <p:cNvGrpSpPr>
                <a:grpSpLocks/>
              </p:cNvGrpSpPr>
              <p:nvPr/>
            </p:nvGrpSpPr>
            <p:grpSpPr bwMode="auto">
              <a:xfrm>
                <a:off x="910" y="1968"/>
                <a:ext cx="34" cy="17"/>
                <a:chOff x="910" y="1968"/>
                <a:chExt cx="34" cy="17"/>
              </a:xfrm>
            </p:grpSpPr>
            <p:grpSp>
              <p:nvGrpSpPr>
                <p:cNvPr id="9885" name="Group 732">
                  <a:extLst>
                    <a:ext uri="{FF2B5EF4-FFF2-40B4-BE49-F238E27FC236}">
                      <a16:creationId xmlns:a16="http://schemas.microsoft.com/office/drawing/2014/main" id="{F490E8F7-53DA-49D5-AAF0-69BC08762C1F}"/>
                    </a:ext>
                  </a:extLst>
                </p:cNvPr>
                <p:cNvGrpSpPr>
                  <a:grpSpLocks/>
                </p:cNvGrpSpPr>
                <p:nvPr/>
              </p:nvGrpSpPr>
              <p:grpSpPr bwMode="auto">
                <a:xfrm>
                  <a:off x="910" y="1968"/>
                  <a:ext cx="30" cy="13"/>
                  <a:chOff x="910" y="1968"/>
                  <a:chExt cx="30" cy="13"/>
                </a:xfrm>
              </p:grpSpPr>
              <p:sp>
                <p:nvSpPr>
                  <p:cNvPr id="9887" name="Rectangle 733">
                    <a:extLst>
                      <a:ext uri="{FF2B5EF4-FFF2-40B4-BE49-F238E27FC236}">
                        <a16:creationId xmlns:a16="http://schemas.microsoft.com/office/drawing/2014/main" id="{41AD7D53-7A3B-486B-98D6-D2126C3D0570}"/>
                      </a:ext>
                    </a:extLst>
                  </p:cNvPr>
                  <p:cNvSpPr>
                    <a:spLocks noChangeArrowheads="1"/>
                  </p:cNvSpPr>
                  <p:nvPr/>
                </p:nvSpPr>
                <p:spPr bwMode="auto">
                  <a:xfrm>
                    <a:off x="910" y="1976"/>
                    <a:ext cx="30" cy="5"/>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88" name="Rectangle 734">
                    <a:extLst>
                      <a:ext uri="{FF2B5EF4-FFF2-40B4-BE49-F238E27FC236}">
                        <a16:creationId xmlns:a16="http://schemas.microsoft.com/office/drawing/2014/main" id="{80E5D287-D950-431D-878B-BEF49456A4F9}"/>
                      </a:ext>
                    </a:extLst>
                  </p:cNvPr>
                  <p:cNvSpPr>
                    <a:spLocks noChangeArrowheads="1"/>
                  </p:cNvSpPr>
                  <p:nvPr/>
                </p:nvSpPr>
                <p:spPr bwMode="auto">
                  <a:xfrm>
                    <a:off x="932" y="1968"/>
                    <a:ext cx="8" cy="8"/>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89" name="Rectangle 735">
                    <a:extLst>
                      <a:ext uri="{FF2B5EF4-FFF2-40B4-BE49-F238E27FC236}">
                        <a16:creationId xmlns:a16="http://schemas.microsoft.com/office/drawing/2014/main" id="{D73691BD-48F3-480D-AE92-25A1AD434909}"/>
                      </a:ext>
                    </a:extLst>
                  </p:cNvPr>
                  <p:cNvSpPr>
                    <a:spLocks noChangeArrowheads="1"/>
                  </p:cNvSpPr>
                  <p:nvPr/>
                </p:nvSpPr>
                <p:spPr bwMode="auto">
                  <a:xfrm>
                    <a:off x="910" y="1972"/>
                    <a:ext cx="22"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90" name="Rectangle 736">
                    <a:extLst>
                      <a:ext uri="{FF2B5EF4-FFF2-40B4-BE49-F238E27FC236}">
                        <a16:creationId xmlns:a16="http://schemas.microsoft.com/office/drawing/2014/main" id="{C3925491-9363-4BA8-A982-9AF132514145}"/>
                      </a:ext>
                    </a:extLst>
                  </p:cNvPr>
                  <p:cNvSpPr>
                    <a:spLocks noChangeArrowheads="1"/>
                  </p:cNvSpPr>
                  <p:nvPr/>
                </p:nvSpPr>
                <p:spPr bwMode="auto">
                  <a:xfrm>
                    <a:off x="910" y="1968"/>
                    <a:ext cx="4"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91" name="Rectangle 737">
                    <a:extLst>
                      <a:ext uri="{FF2B5EF4-FFF2-40B4-BE49-F238E27FC236}">
                        <a16:creationId xmlns:a16="http://schemas.microsoft.com/office/drawing/2014/main" id="{008B6C2A-AB67-406E-BF65-B731DA1976B5}"/>
                      </a:ext>
                    </a:extLst>
                  </p:cNvPr>
                  <p:cNvSpPr>
                    <a:spLocks noChangeArrowheads="1"/>
                  </p:cNvSpPr>
                  <p:nvPr/>
                </p:nvSpPr>
                <p:spPr bwMode="auto">
                  <a:xfrm>
                    <a:off x="927" y="1968"/>
                    <a:ext cx="5"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92" name="Rectangle 738">
                    <a:extLst>
                      <a:ext uri="{FF2B5EF4-FFF2-40B4-BE49-F238E27FC236}">
                        <a16:creationId xmlns:a16="http://schemas.microsoft.com/office/drawing/2014/main" id="{E42A1550-EA1C-431E-8D9A-776D536C31EA}"/>
                      </a:ext>
                    </a:extLst>
                  </p:cNvPr>
                  <p:cNvSpPr>
                    <a:spLocks noChangeArrowheads="1"/>
                  </p:cNvSpPr>
                  <p:nvPr/>
                </p:nvSpPr>
                <p:spPr bwMode="auto">
                  <a:xfrm>
                    <a:off x="914" y="1968"/>
                    <a:ext cx="13" cy="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86" name="Rectangle 739">
                  <a:extLst>
                    <a:ext uri="{FF2B5EF4-FFF2-40B4-BE49-F238E27FC236}">
                      <a16:creationId xmlns:a16="http://schemas.microsoft.com/office/drawing/2014/main" id="{E5B286C7-34D0-4027-B1DF-577DDDB78EF9}"/>
                    </a:ext>
                  </a:extLst>
                </p:cNvPr>
                <p:cNvSpPr>
                  <a:spLocks noChangeArrowheads="1"/>
                </p:cNvSpPr>
                <p:nvPr/>
              </p:nvSpPr>
              <p:spPr bwMode="auto">
                <a:xfrm>
                  <a:off x="910" y="1968"/>
                  <a:ext cx="34"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grpSp>
          <p:nvGrpSpPr>
            <p:cNvPr id="9838" name="Group 740">
              <a:extLst>
                <a:ext uri="{FF2B5EF4-FFF2-40B4-BE49-F238E27FC236}">
                  <a16:creationId xmlns:a16="http://schemas.microsoft.com/office/drawing/2014/main" id="{AF354840-F478-4E8B-A418-06B04A146AE0}"/>
                </a:ext>
              </a:extLst>
            </p:cNvPr>
            <p:cNvGrpSpPr>
              <a:grpSpLocks/>
            </p:cNvGrpSpPr>
            <p:nvPr/>
          </p:nvGrpSpPr>
          <p:grpSpPr bwMode="auto">
            <a:xfrm>
              <a:off x="906" y="2036"/>
              <a:ext cx="209" cy="17"/>
              <a:chOff x="906" y="2036"/>
              <a:chExt cx="209" cy="17"/>
            </a:xfrm>
          </p:grpSpPr>
          <p:grpSp>
            <p:nvGrpSpPr>
              <p:cNvPr id="9839" name="Group 741">
                <a:extLst>
                  <a:ext uri="{FF2B5EF4-FFF2-40B4-BE49-F238E27FC236}">
                    <a16:creationId xmlns:a16="http://schemas.microsoft.com/office/drawing/2014/main" id="{7975C6B5-760B-4B56-A3EA-DE9C55CFEBC1}"/>
                  </a:ext>
                </a:extLst>
              </p:cNvPr>
              <p:cNvGrpSpPr>
                <a:grpSpLocks/>
              </p:cNvGrpSpPr>
              <p:nvPr/>
            </p:nvGrpSpPr>
            <p:grpSpPr bwMode="auto">
              <a:xfrm>
                <a:off x="991" y="2036"/>
                <a:ext cx="35" cy="17"/>
                <a:chOff x="991" y="2036"/>
                <a:chExt cx="35" cy="17"/>
              </a:xfrm>
            </p:grpSpPr>
            <p:grpSp>
              <p:nvGrpSpPr>
                <p:cNvPr id="9872" name="Group 742">
                  <a:extLst>
                    <a:ext uri="{FF2B5EF4-FFF2-40B4-BE49-F238E27FC236}">
                      <a16:creationId xmlns:a16="http://schemas.microsoft.com/office/drawing/2014/main" id="{82BB2F04-1118-4AE4-8A2E-D9CFBDC48838}"/>
                    </a:ext>
                  </a:extLst>
                </p:cNvPr>
                <p:cNvGrpSpPr>
                  <a:grpSpLocks/>
                </p:cNvGrpSpPr>
                <p:nvPr/>
              </p:nvGrpSpPr>
              <p:grpSpPr bwMode="auto">
                <a:xfrm>
                  <a:off x="991" y="2036"/>
                  <a:ext cx="30" cy="13"/>
                  <a:chOff x="991" y="2036"/>
                  <a:chExt cx="30" cy="13"/>
                </a:xfrm>
              </p:grpSpPr>
              <p:sp>
                <p:nvSpPr>
                  <p:cNvPr id="9874" name="Rectangle 743">
                    <a:extLst>
                      <a:ext uri="{FF2B5EF4-FFF2-40B4-BE49-F238E27FC236}">
                        <a16:creationId xmlns:a16="http://schemas.microsoft.com/office/drawing/2014/main" id="{8ABFFF6E-703D-4B69-AD15-66534CCDD9A7}"/>
                      </a:ext>
                    </a:extLst>
                  </p:cNvPr>
                  <p:cNvSpPr>
                    <a:spLocks noChangeArrowheads="1"/>
                  </p:cNvSpPr>
                  <p:nvPr/>
                </p:nvSpPr>
                <p:spPr bwMode="auto">
                  <a:xfrm>
                    <a:off x="991" y="2045"/>
                    <a:ext cx="30" cy="4"/>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75" name="Rectangle 744">
                    <a:extLst>
                      <a:ext uri="{FF2B5EF4-FFF2-40B4-BE49-F238E27FC236}">
                        <a16:creationId xmlns:a16="http://schemas.microsoft.com/office/drawing/2014/main" id="{BCA5FE36-31D9-43E5-92EF-483EF3715AED}"/>
                      </a:ext>
                    </a:extLst>
                  </p:cNvPr>
                  <p:cNvSpPr>
                    <a:spLocks noChangeArrowheads="1"/>
                  </p:cNvSpPr>
                  <p:nvPr/>
                </p:nvSpPr>
                <p:spPr bwMode="auto">
                  <a:xfrm>
                    <a:off x="1013" y="2036"/>
                    <a:ext cx="8" cy="9"/>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76" name="Rectangle 745">
                    <a:extLst>
                      <a:ext uri="{FF2B5EF4-FFF2-40B4-BE49-F238E27FC236}">
                        <a16:creationId xmlns:a16="http://schemas.microsoft.com/office/drawing/2014/main" id="{9FD022AB-06AA-4B29-90BB-A3A41EFD30E9}"/>
                      </a:ext>
                    </a:extLst>
                  </p:cNvPr>
                  <p:cNvSpPr>
                    <a:spLocks noChangeArrowheads="1"/>
                  </p:cNvSpPr>
                  <p:nvPr/>
                </p:nvSpPr>
                <p:spPr bwMode="auto">
                  <a:xfrm>
                    <a:off x="991" y="2040"/>
                    <a:ext cx="22" cy="5"/>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77" name="Rectangle 746">
                    <a:extLst>
                      <a:ext uri="{FF2B5EF4-FFF2-40B4-BE49-F238E27FC236}">
                        <a16:creationId xmlns:a16="http://schemas.microsoft.com/office/drawing/2014/main" id="{AF2BE10F-5073-47BC-946B-86632FF16C39}"/>
                      </a:ext>
                    </a:extLst>
                  </p:cNvPr>
                  <p:cNvSpPr>
                    <a:spLocks noChangeArrowheads="1"/>
                  </p:cNvSpPr>
                  <p:nvPr/>
                </p:nvSpPr>
                <p:spPr bwMode="auto">
                  <a:xfrm>
                    <a:off x="991" y="2036"/>
                    <a:ext cx="5"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78" name="Rectangle 747">
                    <a:extLst>
                      <a:ext uri="{FF2B5EF4-FFF2-40B4-BE49-F238E27FC236}">
                        <a16:creationId xmlns:a16="http://schemas.microsoft.com/office/drawing/2014/main" id="{FAC71291-9077-4BE8-8B7D-28706244B611}"/>
                      </a:ext>
                    </a:extLst>
                  </p:cNvPr>
                  <p:cNvSpPr>
                    <a:spLocks noChangeArrowheads="1"/>
                  </p:cNvSpPr>
                  <p:nvPr/>
                </p:nvSpPr>
                <p:spPr bwMode="auto">
                  <a:xfrm>
                    <a:off x="1008" y="2036"/>
                    <a:ext cx="5"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79" name="Rectangle 748">
                    <a:extLst>
                      <a:ext uri="{FF2B5EF4-FFF2-40B4-BE49-F238E27FC236}">
                        <a16:creationId xmlns:a16="http://schemas.microsoft.com/office/drawing/2014/main" id="{EE2891B1-79D7-422A-876B-C5BCFF0111C6}"/>
                      </a:ext>
                    </a:extLst>
                  </p:cNvPr>
                  <p:cNvSpPr>
                    <a:spLocks noChangeArrowheads="1"/>
                  </p:cNvSpPr>
                  <p:nvPr/>
                </p:nvSpPr>
                <p:spPr bwMode="auto">
                  <a:xfrm>
                    <a:off x="996" y="2036"/>
                    <a:ext cx="12" cy="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73" name="Rectangle 749">
                  <a:extLst>
                    <a:ext uri="{FF2B5EF4-FFF2-40B4-BE49-F238E27FC236}">
                      <a16:creationId xmlns:a16="http://schemas.microsoft.com/office/drawing/2014/main" id="{F2C8ED90-82E9-4C20-A5BC-37F7C70070AE}"/>
                    </a:ext>
                  </a:extLst>
                </p:cNvPr>
                <p:cNvSpPr>
                  <a:spLocks noChangeArrowheads="1"/>
                </p:cNvSpPr>
                <p:nvPr/>
              </p:nvSpPr>
              <p:spPr bwMode="auto">
                <a:xfrm>
                  <a:off x="991" y="2036"/>
                  <a:ext cx="35"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840" name="Group 750">
                <a:extLst>
                  <a:ext uri="{FF2B5EF4-FFF2-40B4-BE49-F238E27FC236}">
                    <a16:creationId xmlns:a16="http://schemas.microsoft.com/office/drawing/2014/main" id="{CB13F5EF-8F43-4EB4-ADE5-59AF4B859A8E}"/>
                  </a:ext>
                </a:extLst>
              </p:cNvPr>
              <p:cNvGrpSpPr>
                <a:grpSpLocks/>
              </p:cNvGrpSpPr>
              <p:nvPr/>
            </p:nvGrpSpPr>
            <p:grpSpPr bwMode="auto">
              <a:xfrm>
                <a:off x="1038" y="2036"/>
                <a:ext cx="30" cy="17"/>
                <a:chOff x="1038" y="2036"/>
                <a:chExt cx="30" cy="17"/>
              </a:xfrm>
            </p:grpSpPr>
            <p:grpSp>
              <p:nvGrpSpPr>
                <p:cNvPr id="9866" name="Group 751">
                  <a:extLst>
                    <a:ext uri="{FF2B5EF4-FFF2-40B4-BE49-F238E27FC236}">
                      <a16:creationId xmlns:a16="http://schemas.microsoft.com/office/drawing/2014/main" id="{848622C3-18E8-441F-A01E-ED9EF27D28EA}"/>
                    </a:ext>
                  </a:extLst>
                </p:cNvPr>
                <p:cNvGrpSpPr>
                  <a:grpSpLocks/>
                </p:cNvGrpSpPr>
                <p:nvPr/>
              </p:nvGrpSpPr>
              <p:grpSpPr bwMode="auto">
                <a:xfrm>
                  <a:off x="1038" y="2036"/>
                  <a:ext cx="26" cy="13"/>
                  <a:chOff x="1038" y="2036"/>
                  <a:chExt cx="26" cy="13"/>
                </a:xfrm>
              </p:grpSpPr>
              <p:sp>
                <p:nvSpPr>
                  <p:cNvPr id="9868" name="Rectangle 752">
                    <a:extLst>
                      <a:ext uri="{FF2B5EF4-FFF2-40B4-BE49-F238E27FC236}">
                        <a16:creationId xmlns:a16="http://schemas.microsoft.com/office/drawing/2014/main" id="{72E110A9-DC12-4166-9D78-A4F33878123F}"/>
                      </a:ext>
                    </a:extLst>
                  </p:cNvPr>
                  <p:cNvSpPr>
                    <a:spLocks noChangeArrowheads="1"/>
                  </p:cNvSpPr>
                  <p:nvPr/>
                </p:nvSpPr>
                <p:spPr bwMode="auto">
                  <a:xfrm>
                    <a:off x="1038" y="2045"/>
                    <a:ext cx="26" cy="4"/>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69" name="Rectangle 753">
                    <a:extLst>
                      <a:ext uri="{FF2B5EF4-FFF2-40B4-BE49-F238E27FC236}">
                        <a16:creationId xmlns:a16="http://schemas.microsoft.com/office/drawing/2014/main" id="{85EB2873-9BFB-48B0-8B44-E745F723A772}"/>
                      </a:ext>
                    </a:extLst>
                  </p:cNvPr>
                  <p:cNvSpPr>
                    <a:spLocks noChangeArrowheads="1"/>
                  </p:cNvSpPr>
                  <p:nvPr/>
                </p:nvSpPr>
                <p:spPr bwMode="auto">
                  <a:xfrm>
                    <a:off x="1038" y="2036"/>
                    <a:ext cx="5" cy="9"/>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70" name="Rectangle 754">
                    <a:extLst>
                      <a:ext uri="{FF2B5EF4-FFF2-40B4-BE49-F238E27FC236}">
                        <a16:creationId xmlns:a16="http://schemas.microsoft.com/office/drawing/2014/main" id="{091168BE-ADBC-483B-8470-F9D58772F6F9}"/>
                      </a:ext>
                    </a:extLst>
                  </p:cNvPr>
                  <p:cNvSpPr>
                    <a:spLocks noChangeArrowheads="1"/>
                  </p:cNvSpPr>
                  <p:nvPr/>
                </p:nvSpPr>
                <p:spPr bwMode="auto">
                  <a:xfrm>
                    <a:off x="1055" y="2036"/>
                    <a:ext cx="9" cy="9"/>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71" name="Rectangle 755">
                    <a:extLst>
                      <a:ext uri="{FF2B5EF4-FFF2-40B4-BE49-F238E27FC236}">
                        <a16:creationId xmlns:a16="http://schemas.microsoft.com/office/drawing/2014/main" id="{B6D23A8E-944D-46AD-9392-16D5290A02CC}"/>
                      </a:ext>
                    </a:extLst>
                  </p:cNvPr>
                  <p:cNvSpPr>
                    <a:spLocks noChangeArrowheads="1"/>
                  </p:cNvSpPr>
                  <p:nvPr/>
                </p:nvSpPr>
                <p:spPr bwMode="auto">
                  <a:xfrm>
                    <a:off x="1043" y="2036"/>
                    <a:ext cx="12" cy="9"/>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67" name="Rectangle 756">
                  <a:extLst>
                    <a:ext uri="{FF2B5EF4-FFF2-40B4-BE49-F238E27FC236}">
                      <a16:creationId xmlns:a16="http://schemas.microsoft.com/office/drawing/2014/main" id="{F1862B89-7C7C-406F-AFFA-54C34015208B}"/>
                    </a:ext>
                  </a:extLst>
                </p:cNvPr>
                <p:cNvSpPr>
                  <a:spLocks noChangeArrowheads="1"/>
                </p:cNvSpPr>
                <p:nvPr/>
              </p:nvSpPr>
              <p:spPr bwMode="auto">
                <a:xfrm>
                  <a:off x="1038" y="2036"/>
                  <a:ext cx="30"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841" name="Group 757">
                <a:extLst>
                  <a:ext uri="{FF2B5EF4-FFF2-40B4-BE49-F238E27FC236}">
                    <a16:creationId xmlns:a16="http://schemas.microsoft.com/office/drawing/2014/main" id="{464C104F-55A6-44BF-AE46-5AC9D6E17A00}"/>
                  </a:ext>
                </a:extLst>
              </p:cNvPr>
              <p:cNvGrpSpPr>
                <a:grpSpLocks/>
              </p:cNvGrpSpPr>
              <p:nvPr/>
            </p:nvGrpSpPr>
            <p:grpSpPr bwMode="auto">
              <a:xfrm>
                <a:off x="1081" y="2036"/>
                <a:ext cx="34" cy="17"/>
                <a:chOff x="1081" y="2036"/>
                <a:chExt cx="34" cy="17"/>
              </a:xfrm>
            </p:grpSpPr>
            <p:grpSp>
              <p:nvGrpSpPr>
                <p:cNvPr id="9858" name="Group 758">
                  <a:extLst>
                    <a:ext uri="{FF2B5EF4-FFF2-40B4-BE49-F238E27FC236}">
                      <a16:creationId xmlns:a16="http://schemas.microsoft.com/office/drawing/2014/main" id="{B48DD6A8-B898-4B4D-B0E6-41CBA44427C8}"/>
                    </a:ext>
                  </a:extLst>
                </p:cNvPr>
                <p:cNvGrpSpPr>
                  <a:grpSpLocks/>
                </p:cNvGrpSpPr>
                <p:nvPr/>
              </p:nvGrpSpPr>
              <p:grpSpPr bwMode="auto">
                <a:xfrm>
                  <a:off x="1081" y="2036"/>
                  <a:ext cx="30" cy="13"/>
                  <a:chOff x="1081" y="2036"/>
                  <a:chExt cx="30" cy="13"/>
                </a:xfrm>
              </p:grpSpPr>
              <p:sp>
                <p:nvSpPr>
                  <p:cNvPr id="9860" name="Rectangle 759">
                    <a:extLst>
                      <a:ext uri="{FF2B5EF4-FFF2-40B4-BE49-F238E27FC236}">
                        <a16:creationId xmlns:a16="http://schemas.microsoft.com/office/drawing/2014/main" id="{CD5ADA92-D65D-4371-A548-868B6AC14DE2}"/>
                      </a:ext>
                    </a:extLst>
                  </p:cNvPr>
                  <p:cNvSpPr>
                    <a:spLocks noChangeArrowheads="1"/>
                  </p:cNvSpPr>
                  <p:nvPr/>
                </p:nvSpPr>
                <p:spPr bwMode="auto">
                  <a:xfrm>
                    <a:off x="1081" y="2045"/>
                    <a:ext cx="30" cy="4"/>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61" name="Rectangle 760">
                    <a:extLst>
                      <a:ext uri="{FF2B5EF4-FFF2-40B4-BE49-F238E27FC236}">
                        <a16:creationId xmlns:a16="http://schemas.microsoft.com/office/drawing/2014/main" id="{040E120D-FF40-459C-A289-39768189441D}"/>
                      </a:ext>
                    </a:extLst>
                  </p:cNvPr>
                  <p:cNvSpPr>
                    <a:spLocks noChangeArrowheads="1"/>
                  </p:cNvSpPr>
                  <p:nvPr/>
                </p:nvSpPr>
                <p:spPr bwMode="auto">
                  <a:xfrm>
                    <a:off x="1102" y="2036"/>
                    <a:ext cx="9" cy="9"/>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62" name="Rectangle 761">
                    <a:extLst>
                      <a:ext uri="{FF2B5EF4-FFF2-40B4-BE49-F238E27FC236}">
                        <a16:creationId xmlns:a16="http://schemas.microsoft.com/office/drawing/2014/main" id="{5F201143-B3D4-4A21-A461-E777CE8BE870}"/>
                      </a:ext>
                    </a:extLst>
                  </p:cNvPr>
                  <p:cNvSpPr>
                    <a:spLocks noChangeArrowheads="1"/>
                  </p:cNvSpPr>
                  <p:nvPr/>
                </p:nvSpPr>
                <p:spPr bwMode="auto">
                  <a:xfrm>
                    <a:off x="1081" y="2040"/>
                    <a:ext cx="21" cy="5"/>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63" name="Rectangle 762">
                    <a:extLst>
                      <a:ext uri="{FF2B5EF4-FFF2-40B4-BE49-F238E27FC236}">
                        <a16:creationId xmlns:a16="http://schemas.microsoft.com/office/drawing/2014/main" id="{0BAA235A-60FA-40A7-9999-9BA8FD1FCD1D}"/>
                      </a:ext>
                    </a:extLst>
                  </p:cNvPr>
                  <p:cNvSpPr>
                    <a:spLocks noChangeArrowheads="1"/>
                  </p:cNvSpPr>
                  <p:nvPr/>
                </p:nvSpPr>
                <p:spPr bwMode="auto">
                  <a:xfrm>
                    <a:off x="1081" y="2036"/>
                    <a:ext cx="4"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64" name="Rectangle 763">
                    <a:extLst>
                      <a:ext uri="{FF2B5EF4-FFF2-40B4-BE49-F238E27FC236}">
                        <a16:creationId xmlns:a16="http://schemas.microsoft.com/office/drawing/2014/main" id="{BB553931-6D8C-4A81-9AF4-D026208D1445}"/>
                      </a:ext>
                    </a:extLst>
                  </p:cNvPr>
                  <p:cNvSpPr>
                    <a:spLocks noChangeArrowheads="1"/>
                  </p:cNvSpPr>
                  <p:nvPr/>
                </p:nvSpPr>
                <p:spPr bwMode="auto">
                  <a:xfrm>
                    <a:off x="1098" y="2036"/>
                    <a:ext cx="4"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65" name="Rectangle 764">
                    <a:extLst>
                      <a:ext uri="{FF2B5EF4-FFF2-40B4-BE49-F238E27FC236}">
                        <a16:creationId xmlns:a16="http://schemas.microsoft.com/office/drawing/2014/main" id="{376A6A4A-24FE-418E-A161-7DE6E0CE0890}"/>
                      </a:ext>
                    </a:extLst>
                  </p:cNvPr>
                  <p:cNvSpPr>
                    <a:spLocks noChangeArrowheads="1"/>
                  </p:cNvSpPr>
                  <p:nvPr/>
                </p:nvSpPr>
                <p:spPr bwMode="auto">
                  <a:xfrm>
                    <a:off x="1085" y="2036"/>
                    <a:ext cx="13" cy="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59" name="Rectangle 765">
                  <a:extLst>
                    <a:ext uri="{FF2B5EF4-FFF2-40B4-BE49-F238E27FC236}">
                      <a16:creationId xmlns:a16="http://schemas.microsoft.com/office/drawing/2014/main" id="{6D1E33E5-D637-46C8-A69D-F1DD795D2D79}"/>
                    </a:ext>
                  </a:extLst>
                </p:cNvPr>
                <p:cNvSpPr>
                  <a:spLocks noChangeArrowheads="1"/>
                </p:cNvSpPr>
                <p:nvPr/>
              </p:nvSpPr>
              <p:spPr bwMode="auto">
                <a:xfrm>
                  <a:off x="1081" y="2036"/>
                  <a:ext cx="34"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842" name="Group 766">
                <a:extLst>
                  <a:ext uri="{FF2B5EF4-FFF2-40B4-BE49-F238E27FC236}">
                    <a16:creationId xmlns:a16="http://schemas.microsoft.com/office/drawing/2014/main" id="{DC9A99F4-E32F-4AFF-AA72-979BC0AFEED5}"/>
                  </a:ext>
                </a:extLst>
              </p:cNvPr>
              <p:cNvGrpSpPr>
                <a:grpSpLocks/>
              </p:cNvGrpSpPr>
              <p:nvPr/>
            </p:nvGrpSpPr>
            <p:grpSpPr bwMode="auto">
              <a:xfrm>
                <a:off x="953" y="2036"/>
                <a:ext cx="30" cy="17"/>
                <a:chOff x="953" y="2036"/>
                <a:chExt cx="30" cy="17"/>
              </a:xfrm>
            </p:grpSpPr>
            <p:grpSp>
              <p:nvGrpSpPr>
                <p:cNvPr id="9852" name="Group 767">
                  <a:extLst>
                    <a:ext uri="{FF2B5EF4-FFF2-40B4-BE49-F238E27FC236}">
                      <a16:creationId xmlns:a16="http://schemas.microsoft.com/office/drawing/2014/main" id="{A1455F65-543E-4955-9DDF-F326AB94B296}"/>
                    </a:ext>
                  </a:extLst>
                </p:cNvPr>
                <p:cNvGrpSpPr>
                  <a:grpSpLocks/>
                </p:cNvGrpSpPr>
                <p:nvPr/>
              </p:nvGrpSpPr>
              <p:grpSpPr bwMode="auto">
                <a:xfrm>
                  <a:off x="953" y="2036"/>
                  <a:ext cx="26" cy="13"/>
                  <a:chOff x="953" y="2036"/>
                  <a:chExt cx="26" cy="13"/>
                </a:xfrm>
              </p:grpSpPr>
              <p:sp>
                <p:nvSpPr>
                  <p:cNvPr id="9854" name="Rectangle 768">
                    <a:extLst>
                      <a:ext uri="{FF2B5EF4-FFF2-40B4-BE49-F238E27FC236}">
                        <a16:creationId xmlns:a16="http://schemas.microsoft.com/office/drawing/2014/main" id="{4A4A6E91-0B24-4C69-884B-F75BEBC51D6B}"/>
                      </a:ext>
                    </a:extLst>
                  </p:cNvPr>
                  <p:cNvSpPr>
                    <a:spLocks noChangeArrowheads="1"/>
                  </p:cNvSpPr>
                  <p:nvPr/>
                </p:nvSpPr>
                <p:spPr bwMode="auto">
                  <a:xfrm>
                    <a:off x="953" y="2045"/>
                    <a:ext cx="26" cy="4"/>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55" name="Rectangle 769">
                    <a:extLst>
                      <a:ext uri="{FF2B5EF4-FFF2-40B4-BE49-F238E27FC236}">
                        <a16:creationId xmlns:a16="http://schemas.microsoft.com/office/drawing/2014/main" id="{2ABAB2F3-7806-41C3-AAD3-F3654F7FED67}"/>
                      </a:ext>
                    </a:extLst>
                  </p:cNvPr>
                  <p:cNvSpPr>
                    <a:spLocks noChangeArrowheads="1"/>
                  </p:cNvSpPr>
                  <p:nvPr/>
                </p:nvSpPr>
                <p:spPr bwMode="auto">
                  <a:xfrm>
                    <a:off x="953" y="2036"/>
                    <a:ext cx="4" cy="9"/>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56" name="Rectangle 770">
                    <a:extLst>
                      <a:ext uri="{FF2B5EF4-FFF2-40B4-BE49-F238E27FC236}">
                        <a16:creationId xmlns:a16="http://schemas.microsoft.com/office/drawing/2014/main" id="{795BB073-203E-4C87-A026-434FF3668777}"/>
                      </a:ext>
                    </a:extLst>
                  </p:cNvPr>
                  <p:cNvSpPr>
                    <a:spLocks noChangeArrowheads="1"/>
                  </p:cNvSpPr>
                  <p:nvPr/>
                </p:nvSpPr>
                <p:spPr bwMode="auto">
                  <a:xfrm>
                    <a:off x="970" y="2036"/>
                    <a:ext cx="9" cy="9"/>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57" name="Rectangle 771">
                    <a:extLst>
                      <a:ext uri="{FF2B5EF4-FFF2-40B4-BE49-F238E27FC236}">
                        <a16:creationId xmlns:a16="http://schemas.microsoft.com/office/drawing/2014/main" id="{1AEED7B2-CDDA-4878-9602-907243E32343}"/>
                      </a:ext>
                    </a:extLst>
                  </p:cNvPr>
                  <p:cNvSpPr>
                    <a:spLocks noChangeArrowheads="1"/>
                  </p:cNvSpPr>
                  <p:nvPr/>
                </p:nvSpPr>
                <p:spPr bwMode="auto">
                  <a:xfrm>
                    <a:off x="957" y="2036"/>
                    <a:ext cx="13" cy="9"/>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53" name="Rectangle 772">
                  <a:extLst>
                    <a:ext uri="{FF2B5EF4-FFF2-40B4-BE49-F238E27FC236}">
                      <a16:creationId xmlns:a16="http://schemas.microsoft.com/office/drawing/2014/main" id="{8F81AEF1-09BA-4599-B28B-2427A94BE268}"/>
                    </a:ext>
                  </a:extLst>
                </p:cNvPr>
                <p:cNvSpPr>
                  <a:spLocks noChangeArrowheads="1"/>
                </p:cNvSpPr>
                <p:nvPr/>
              </p:nvSpPr>
              <p:spPr bwMode="auto">
                <a:xfrm>
                  <a:off x="953" y="2036"/>
                  <a:ext cx="30"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843" name="Group 773">
                <a:extLst>
                  <a:ext uri="{FF2B5EF4-FFF2-40B4-BE49-F238E27FC236}">
                    <a16:creationId xmlns:a16="http://schemas.microsoft.com/office/drawing/2014/main" id="{45EC9CE1-D7F8-437D-B803-D46F3FD7EA74}"/>
                  </a:ext>
                </a:extLst>
              </p:cNvPr>
              <p:cNvGrpSpPr>
                <a:grpSpLocks/>
              </p:cNvGrpSpPr>
              <p:nvPr/>
            </p:nvGrpSpPr>
            <p:grpSpPr bwMode="auto">
              <a:xfrm>
                <a:off x="906" y="2036"/>
                <a:ext cx="34" cy="17"/>
                <a:chOff x="906" y="2036"/>
                <a:chExt cx="34" cy="17"/>
              </a:xfrm>
            </p:grpSpPr>
            <p:grpSp>
              <p:nvGrpSpPr>
                <p:cNvPr id="9844" name="Group 774">
                  <a:extLst>
                    <a:ext uri="{FF2B5EF4-FFF2-40B4-BE49-F238E27FC236}">
                      <a16:creationId xmlns:a16="http://schemas.microsoft.com/office/drawing/2014/main" id="{E20C3F34-E07C-4757-9850-FB688B3F1717}"/>
                    </a:ext>
                  </a:extLst>
                </p:cNvPr>
                <p:cNvGrpSpPr>
                  <a:grpSpLocks/>
                </p:cNvGrpSpPr>
                <p:nvPr/>
              </p:nvGrpSpPr>
              <p:grpSpPr bwMode="auto">
                <a:xfrm>
                  <a:off x="906" y="2036"/>
                  <a:ext cx="30" cy="13"/>
                  <a:chOff x="906" y="2036"/>
                  <a:chExt cx="30" cy="13"/>
                </a:xfrm>
              </p:grpSpPr>
              <p:sp>
                <p:nvSpPr>
                  <p:cNvPr id="9846" name="Rectangle 775">
                    <a:extLst>
                      <a:ext uri="{FF2B5EF4-FFF2-40B4-BE49-F238E27FC236}">
                        <a16:creationId xmlns:a16="http://schemas.microsoft.com/office/drawing/2014/main" id="{DF8DDABA-23B0-4D27-AF5D-E80A3FE03428}"/>
                      </a:ext>
                    </a:extLst>
                  </p:cNvPr>
                  <p:cNvSpPr>
                    <a:spLocks noChangeArrowheads="1"/>
                  </p:cNvSpPr>
                  <p:nvPr/>
                </p:nvSpPr>
                <p:spPr bwMode="auto">
                  <a:xfrm>
                    <a:off x="906" y="2045"/>
                    <a:ext cx="30" cy="4"/>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47" name="Rectangle 776">
                    <a:extLst>
                      <a:ext uri="{FF2B5EF4-FFF2-40B4-BE49-F238E27FC236}">
                        <a16:creationId xmlns:a16="http://schemas.microsoft.com/office/drawing/2014/main" id="{59122440-5DDC-4424-ADDC-D38DFAB1DCE2}"/>
                      </a:ext>
                    </a:extLst>
                  </p:cNvPr>
                  <p:cNvSpPr>
                    <a:spLocks noChangeArrowheads="1"/>
                  </p:cNvSpPr>
                  <p:nvPr/>
                </p:nvSpPr>
                <p:spPr bwMode="auto">
                  <a:xfrm>
                    <a:off x="927" y="2036"/>
                    <a:ext cx="9" cy="9"/>
                  </a:xfrm>
                  <a:prstGeom prst="rect">
                    <a:avLst/>
                  </a:prstGeom>
                  <a:solidFill>
                    <a:srgbClr val="C7C7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48" name="Rectangle 777">
                    <a:extLst>
                      <a:ext uri="{FF2B5EF4-FFF2-40B4-BE49-F238E27FC236}">
                        <a16:creationId xmlns:a16="http://schemas.microsoft.com/office/drawing/2014/main" id="{1DDBF46E-F77B-4AA2-A70E-5C4D212D1256}"/>
                      </a:ext>
                    </a:extLst>
                  </p:cNvPr>
                  <p:cNvSpPr>
                    <a:spLocks noChangeArrowheads="1"/>
                  </p:cNvSpPr>
                  <p:nvPr/>
                </p:nvSpPr>
                <p:spPr bwMode="auto">
                  <a:xfrm>
                    <a:off x="906" y="2040"/>
                    <a:ext cx="21" cy="5"/>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49" name="Rectangle 778">
                    <a:extLst>
                      <a:ext uri="{FF2B5EF4-FFF2-40B4-BE49-F238E27FC236}">
                        <a16:creationId xmlns:a16="http://schemas.microsoft.com/office/drawing/2014/main" id="{8614B546-AB00-4317-8BCA-F331D77FC2F1}"/>
                      </a:ext>
                    </a:extLst>
                  </p:cNvPr>
                  <p:cNvSpPr>
                    <a:spLocks noChangeArrowheads="1"/>
                  </p:cNvSpPr>
                  <p:nvPr/>
                </p:nvSpPr>
                <p:spPr bwMode="auto">
                  <a:xfrm>
                    <a:off x="906" y="2036"/>
                    <a:ext cx="4"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50" name="Rectangle 779">
                    <a:extLst>
                      <a:ext uri="{FF2B5EF4-FFF2-40B4-BE49-F238E27FC236}">
                        <a16:creationId xmlns:a16="http://schemas.microsoft.com/office/drawing/2014/main" id="{5E1EDFF4-66AC-47BF-9C82-185CA8B338A1}"/>
                      </a:ext>
                    </a:extLst>
                  </p:cNvPr>
                  <p:cNvSpPr>
                    <a:spLocks noChangeArrowheads="1"/>
                  </p:cNvSpPr>
                  <p:nvPr/>
                </p:nvSpPr>
                <p:spPr bwMode="auto">
                  <a:xfrm>
                    <a:off x="923" y="2036"/>
                    <a:ext cx="4" cy="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51" name="Rectangle 780">
                    <a:extLst>
                      <a:ext uri="{FF2B5EF4-FFF2-40B4-BE49-F238E27FC236}">
                        <a16:creationId xmlns:a16="http://schemas.microsoft.com/office/drawing/2014/main" id="{324F3A86-7A16-4DA3-9AE2-12D5710AA0BF}"/>
                      </a:ext>
                    </a:extLst>
                  </p:cNvPr>
                  <p:cNvSpPr>
                    <a:spLocks noChangeArrowheads="1"/>
                  </p:cNvSpPr>
                  <p:nvPr/>
                </p:nvSpPr>
                <p:spPr bwMode="auto">
                  <a:xfrm>
                    <a:off x="910" y="2036"/>
                    <a:ext cx="13" cy="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45" name="Rectangle 781">
                  <a:extLst>
                    <a:ext uri="{FF2B5EF4-FFF2-40B4-BE49-F238E27FC236}">
                      <a16:creationId xmlns:a16="http://schemas.microsoft.com/office/drawing/2014/main" id="{61716FAC-ADCC-42E8-BC78-20DFF8E769F0}"/>
                    </a:ext>
                  </a:extLst>
                </p:cNvPr>
                <p:cNvSpPr>
                  <a:spLocks noChangeArrowheads="1"/>
                </p:cNvSpPr>
                <p:nvPr/>
              </p:nvSpPr>
              <p:spPr bwMode="auto">
                <a:xfrm>
                  <a:off x="906" y="2036"/>
                  <a:ext cx="34" cy="17"/>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grpSp>
      <p:sp>
        <p:nvSpPr>
          <p:cNvPr id="9254" name="Rectangle 782">
            <a:extLst>
              <a:ext uri="{FF2B5EF4-FFF2-40B4-BE49-F238E27FC236}">
                <a16:creationId xmlns:a16="http://schemas.microsoft.com/office/drawing/2014/main" id="{07FB0283-F3D3-473A-8351-DF38A18E78BE}"/>
              </a:ext>
            </a:extLst>
          </p:cNvPr>
          <p:cNvSpPr>
            <a:spLocks noChangeArrowheads="1"/>
          </p:cNvSpPr>
          <p:nvPr/>
        </p:nvSpPr>
        <p:spPr bwMode="auto">
          <a:xfrm>
            <a:off x="3731299" y="5016500"/>
            <a:ext cx="250825" cy="936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255" name="Group 783">
            <a:extLst>
              <a:ext uri="{FF2B5EF4-FFF2-40B4-BE49-F238E27FC236}">
                <a16:creationId xmlns:a16="http://schemas.microsoft.com/office/drawing/2014/main" id="{D806BD18-778B-45AB-A4C2-8EB33C97BF0B}"/>
              </a:ext>
            </a:extLst>
          </p:cNvPr>
          <p:cNvGrpSpPr>
            <a:grpSpLocks/>
          </p:cNvGrpSpPr>
          <p:nvPr/>
        </p:nvGrpSpPr>
        <p:grpSpPr bwMode="auto">
          <a:xfrm>
            <a:off x="3513812" y="5138738"/>
            <a:ext cx="650875" cy="74613"/>
            <a:chOff x="1337" y="3331"/>
            <a:chExt cx="410" cy="47"/>
          </a:xfrm>
        </p:grpSpPr>
        <p:sp>
          <p:nvSpPr>
            <p:cNvPr id="9817" name="Rectangle 784">
              <a:extLst>
                <a:ext uri="{FF2B5EF4-FFF2-40B4-BE49-F238E27FC236}">
                  <a16:creationId xmlns:a16="http://schemas.microsoft.com/office/drawing/2014/main" id="{58EB0B19-3B4B-457C-995F-54A81D764FEA}"/>
                </a:ext>
              </a:extLst>
            </p:cNvPr>
            <p:cNvSpPr>
              <a:spLocks noChangeArrowheads="1"/>
            </p:cNvSpPr>
            <p:nvPr/>
          </p:nvSpPr>
          <p:spPr bwMode="auto">
            <a:xfrm>
              <a:off x="1354" y="3331"/>
              <a:ext cx="368"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818" name="Group 785">
              <a:extLst>
                <a:ext uri="{FF2B5EF4-FFF2-40B4-BE49-F238E27FC236}">
                  <a16:creationId xmlns:a16="http://schemas.microsoft.com/office/drawing/2014/main" id="{176FAC6A-2968-475F-984D-64D2C88FA7E4}"/>
                </a:ext>
              </a:extLst>
            </p:cNvPr>
            <p:cNvGrpSpPr>
              <a:grpSpLocks/>
            </p:cNvGrpSpPr>
            <p:nvPr/>
          </p:nvGrpSpPr>
          <p:grpSpPr bwMode="auto">
            <a:xfrm>
              <a:off x="1337" y="3335"/>
              <a:ext cx="43" cy="43"/>
              <a:chOff x="1337" y="3335"/>
              <a:chExt cx="43" cy="43"/>
            </a:xfrm>
          </p:grpSpPr>
          <p:grpSp>
            <p:nvGrpSpPr>
              <p:cNvPr id="9827" name="Group 786">
                <a:extLst>
                  <a:ext uri="{FF2B5EF4-FFF2-40B4-BE49-F238E27FC236}">
                    <a16:creationId xmlns:a16="http://schemas.microsoft.com/office/drawing/2014/main" id="{5763467D-6FC3-4A51-B44E-69B0F3006E40}"/>
                  </a:ext>
                </a:extLst>
              </p:cNvPr>
              <p:cNvGrpSpPr>
                <a:grpSpLocks/>
              </p:cNvGrpSpPr>
              <p:nvPr/>
            </p:nvGrpSpPr>
            <p:grpSpPr bwMode="auto">
              <a:xfrm>
                <a:off x="1337" y="3335"/>
                <a:ext cx="43" cy="43"/>
                <a:chOff x="1337" y="3335"/>
                <a:chExt cx="43" cy="43"/>
              </a:xfrm>
            </p:grpSpPr>
            <p:sp>
              <p:nvSpPr>
                <p:cNvPr id="9829" name="Oval 787">
                  <a:extLst>
                    <a:ext uri="{FF2B5EF4-FFF2-40B4-BE49-F238E27FC236}">
                      <a16:creationId xmlns:a16="http://schemas.microsoft.com/office/drawing/2014/main" id="{3A68CE67-9FC3-477D-9EA3-1257EB4BCFB3}"/>
                    </a:ext>
                  </a:extLst>
                </p:cNvPr>
                <p:cNvSpPr>
                  <a:spLocks noChangeArrowheads="1"/>
                </p:cNvSpPr>
                <p:nvPr/>
              </p:nvSpPr>
              <p:spPr bwMode="auto">
                <a:xfrm>
                  <a:off x="1337" y="3335"/>
                  <a:ext cx="43" cy="43"/>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30" name="Oval 788">
                  <a:extLst>
                    <a:ext uri="{FF2B5EF4-FFF2-40B4-BE49-F238E27FC236}">
                      <a16:creationId xmlns:a16="http://schemas.microsoft.com/office/drawing/2014/main" id="{F2BE9D1B-9163-401A-BC90-4D1EEF2E5FC6}"/>
                    </a:ext>
                  </a:extLst>
                </p:cNvPr>
                <p:cNvSpPr>
                  <a:spLocks noChangeArrowheads="1"/>
                </p:cNvSpPr>
                <p:nvPr/>
              </p:nvSpPr>
              <p:spPr bwMode="auto">
                <a:xfrm>
                  <a:off x="1337" y="3335"/>
                  <a:ext cx="35" cy="34"/>
                </a:xfrm>
                <a:prstGeom prst="ellipse">
                  <a:avLst/>
                </a:pr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31" name="Oval 789">
                  <a:extLst>
                    <a:ext uri="{FF2B5EF4-FFF2-40B4-BE49-F238E27FC236}">
                      <a16:creationId xmlns:a16="http://schemas.microsoft.com/office/drawing/2014/main" id="{ED58742F-8980-469D-AFE7-F5EDDD64F2CA}"/>
                    </a:ext>
                  </a:extLst>
                </p:cNvPr>
                <p:cNvSpPr>
                  <a:spLocks noChangeArrowheads="1"/>
                </p:cNvSpPr>
                <p:nvPr/>
              </p:nvSpPr>
              <p:spPr bwMode="auto">
                <a:xfrm>
                  <a:off x="1342" y="3339"/>
                  <a:ext cx="25" cy="26"/>
                </a:xfrm>
                <a:prstGeom prst="ellipse">
                  <a:avLst/>
                </a:pr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32" name="Oval 790">
                  <a:extLst>
                    <a:ext uri="{FF2B5EF4-FFF2-40B4-BE49-F238E27FC236}">
                      <a16:creationId xmlns:a16="http://schemas.microsoft.com/office/drawing/2014/main" id="{17DC7A7C-1276-45C8-B60C-E04F683A85DF}"/>
                    </a:ext>
                  </a:extLst>
                </p:cNvPr>
                <p:cNvSpPr>
                  <a:spLocks noChangeArrowheads="1"/>
                </p:cNvSpPr>
                <p:nvPr/>
              </p:nvSpPr>
              <p:spPr bwMode="auto">
                <a:xfrm>
                  <a:off x="1346" y="3343"/>
                  <a:ext cx="17" cy="17"/>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28" name="Oval 791">
                <a:extLst>
                  <a:ext uri="{FF2B5EF4-FFF2-40B4-BE49-F238E27FC236}">
                    <a16:creationId xmlns:a16="http://schemas.microsoft.com/office/drawing/2014/main" id="{D6DB361A-DEFF-44B1-8F1F-851CABABBED5}"/>
                  </a:ext>
                </a:extLst>
              </p:cNvPr>
              <p:cNvSpPr>
                <a:spLocks noChangeArrowheads="1"/>
              </p:cNvSpPr>
              <p:nvPr/>
            </p:nvSpPr>
            <p:spPr bwMode="auto">
              <a:xfrm>
                <a:off x="1337" y="3335"/>
                <a:ext cx="43" cy="43"/>
              </a:xfrm>
              <a:prstGeom prst="ellipse">
                <a:avLst/>
              </a:pr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819" name="Group 792">
              <a:extLst>
                <a:ext uri="{FF2B5EF4-FFF2-40B4-BE49-F238E27FC236}">
                  <a16:creationId xmlns:a16="http://schemas.microsoft.com/office/drawing/2014/main" id="{DA97329B-DCBD-4405-8C8B-409C2FFF56AD}"/>
                </a:ext>
              </a:extLst>
            </p:cNvPr>
            <p:cNvGrpSpPr>
              <a:grpSpLocks/>
            </p:cNvGrpSpPr>
            <p:nvPr/>
          </p:nvGrpSpPr>
          <p:grpSpPr bwMode="auto">
            <a:xfrm>
              <a:off x="1705" y="3335"/>
              <a:ext cx="42" cy="43"/>
              <a:chOff x="1705" y="3335"/>
              <a:chExt cx="42" cy="43"/>
            </a:xfrm>
          </p:grpSpPr>
          <p:grpSp>
            <p:nvGrpSpPr>
              <p:cNvPr id="9821" name="Group 793">
                <a:extLst>
                  <a:ext uri="{FF2B5EF4-FFF2-40B4-BE49-F238E27FC236}">
                    <a16:creationId xmlns:a16="http://schemas.microsoft.com/office/drawing/2014/main" id="{05AAB081-7F7F-4A4E-BFE9-4DBC3C5FC3DA}"/>
                  </a:ext>
                </a:extLst>
              </p:cNvPr>
              <p:cNvGrpSpPr>
                <a:grpSpLocks/>
              </p:cNvGrpSpPr>
              <p:nvPr/>
            </p:nvGrpSpPr>
            <p:grpSpPr bwMode="auto">
              <a:xfrm>
                <a:off x="1705" y="3335"/>
                <a:ext cx="42" cy="43"/>
                <a:chOff x="1705" y="3335"/>
                <a:chExt cx="42" cy="43"/>
              </a:xfrm>
            </p:grpSpPr>
            <p:sp>
              <p:nvSpPr>
                <p:cNvPr id="9823" name="Oval 794">
                  <a:extLst>
                    <a:ext uri="{FF2B5EF4-FFF2-40B4-BE49-F238E27FC236}">
                      <a16:creationId xmlns:a16="http://schemas.microsoft.com/office/drawing/2014/main" id="{83026B3E-3534-424D-AA06-81953551176F}"/>
                    </a:ext>
                  </a:extLst>
                </p:cNvPr>
                <p:cNvSpPr>
                  <a:spLocks noChangeArrowheads="1"/>
                </p:cNvSpPr>
                <p:nvPr/>
              </p:nvSpPr>
              <p:spPr bwMode="auto">
                <a:xfrm>
                  <a:off x="1705" y="3335"/>
                  <a:ext cx="42" cy="43"/>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24" name="Oval 795">
                  <a:extLst>
                    <a:ext uri="{FF2B5EF4-FFF2-40B4-BE49-F238E27FC236}">
                      <a16:creationId xmlns:a16="http://schemas.microsoft.com/office/drawing/2014/main" id="{5D9EB57E-3CF6-49DF-80DB-05C4E5F5F6E1}"/>
                    </a:ext>
                  </a:extLst>
                </p:cNvPr>
                <p:cNvSpPr>
                  <a:spLocks noChangeArrowheads="1"/>
                </p:cNvSpPr>
                <p:nvPr/>
              </p:nvSpPr>
              <p:spPr bwMode="auto">
                <a:xfrm>
                  <a:off x="1705" y="3335"/>
                  <a:ext cx="34" cy="34"/>
                </a:xfrm>
                <a:prstGeom prst="ellipse">
                  <a:avLst/>
                </a:pr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25" name="Oval 796">
                  <a:extLst>
                    <a:ext uri="{FF2B5EF4-FFF2-40B4-BE49-F238E27FC236}">
                      <a16:creationId xmlns:a16="http://schemas.microsoft.com/office/drawing/2014/main" id="{FBB0FFD3-F307-404D-84E5-258D0C587FF2}"/>
                    </a:ext>
                  </a:extLst>
                </p:cNvPr>
                <p:cNvSpPr>
                  <a:spLocks noChangeArrowheads="1"/>
                </p:cNvSpPr>
                <p:nvPr/>
              </p:nvSpPr>
              <p:spPr bwMode="auto">
                <a:xfrm>
                  <a:off x="1709" y="3339"/>
                  <a:ext cx="26" cy="26"/>
                </a:xfrm>
                <a:prstGeom prst="ellipse">
                  <a:avLst/>
                </a:pr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826" name="Oval 797">
                  <a:extLst>
                    <a:ext uri="{FF2B5EF4-FFF2-40B4-BE49-F238E27FC236}">
                      <a16:creationId xmlns:a16="http://schemas.microsoft.com/office/drawing/2014/main" id="{EBA13E01-74A4-46B9-87C6-D1AE749DF27B}"/>
                    </a:ext>
                  </a:extLst>
                </p:cNvPr>
                <p:cNvSpPr>
                  <a:spLocks noChangeArrowheads="1"/>
                </p:cNvSpPr>
                <p:nvPr/>
              </p:nvSpPr>
              <p:spPr bwMode="auto">
                <a:xfrm>
                  <a:off x="1713" y="3343"/>
                  <a:ext cx="17" cy="17"/>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22" name="Oval 798">
                <a:extLst>
                  <a:ext uri="{FF2B5EF4-FFF2-40B4-BE49-F238E27FC236}">
                    <a16:creationId xmlns:a16="http://schemas.microsoft.com/office/drawing/2014/main" id="{65592D71-8492-4058-AD72-8A1E1B567B38}"/>
                  </a:ext>
                </a:extLst>
              </p:cNvPr>
              <p:cNvSpPr>
                <a:spLocks noChangeArrowheads="1"/>
              </p:cNvSpPr>
              <p:nvPr/>
            </p:nvSpPr>
            <p:spPr bwMode="auto">
              <a:xfrm>
                <a:off x="1705" y="3335"/>
                <a:ext cx="42" cy="43"/>
              </a:xfrm>
              <a:prstGeom prst="ellipse">
                <a:avLst/>
              </a:prstGeom>
              <a:noFill/>
              <a:ln w="142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820" name="Rectangle 799">
              <a:extLst>
                <a:ext uri="{FF2B5EF4-FFF2-40B4-BE49-F238E27FC236}">
                  <a16:creationId xmlns:a16="http://schemas.microsoft.com/office/drawing/2014/main" id="{489B8990-1617-440F-BB2B-D3CF7CE52CA1}"/>
                </a:ext>
              </a:extLst>
            </p:cNvPr>
            <p:cNvSpPr>
              <a:spLocks noChangeArrowheads="1"/>
            </p:cNvSpPr>
            <p:nvPr/>
          </p:nvSpPr>
          <p:spPr bwMode="auto">
            <a:xfrm>
              <a:off x="1354" y="3369"/>
              <a:ext cx="372"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256" name="Rectangle 800">
            <a:extLst>
              <a:ext uri="{FF2B5EF4-FFF2-40B4-BE49-F238E27FC236}">
                <a16:creationId xmlns:a16="http://schemas.microsoft.com/office/drawing/2014/main" id="{4A05ECBC-9387-484A-8ED9-BC6B7936982A}"/>
              </a:ext>
            </a:extLst>
          </p:cNvPr>
          <p:cNvSpPr>
            <a:spLocks noChangeArrowheads="1"/>
          </p:cNvSpPr>
          <p:nvPr/>
        </p:nvSpPr>
        <p:spPr bwMode="auto">
          <a:xfrm>
            <a:off x="5406112" y="1760537"/>
            <a:ext cx="2508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57" name="Rectangle 801">
            <a:extLst>
              <a:ext uri="{FF2B5EF4-FFF2-40B4-BE49-F238E27FC236}">
                <a16:creationId xmlns:a16="http://schemas.microsoft.com/office/drawing/2014/main" id="{1C50DF1A-6C0C-4CA8-9EDD-33E05F338D6E}"/>
              </a:ext>
            </a:extLst>
          </p:cNvPr>
          <p:cNvSpPr>
            <a:spLocks noChangeArrowheads="1"/>
          </p:cNvSpPr>
          <p:nvPr/>
        </p:nvSpPr>
        <p:spPr bwMode="auto">
          <a:xfrm>
            <a:off x="3793212" y="5381625"/>
            <a:ext cx="2508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nvGrpSpPr>
          <p:cNvPr id="9258" name="Group 802">
            <a:extLst>
              <a:ext uri="{FF2B5EF4-FFF2-40B4-BE49-F238E27FC236}">
                <a16:creationId xmlns:a16="http://schemas.microsoft.com/office/drawing/2014/main" id="{E507F005-D050-4A7C-8B73-6AA01B8FDF5D}"/>
              </a:ext>
            </a:extLst>
          </p:cNvPr>
          <p:cNvGrpSpPr>
            <a:grpSpLocks/>
          </p:cNvGrpSpPr>
          <p:nvPr/>
        </p:nvGrpSpPr>
        <p:grpSpPr bwMode="auto">
          <a:xfrm>
            <a:off x="3148686" y="3252788"/>
            <a:ext cx="277812" cy="250825"/>
            <a:chOff x="1107" y="2143"/>
            <a:chExt cx="175" cy="158"/>
          </a:xfrm>
        </p:grpSpPr>
        <p:grpSp>
          <p:nvGrpSpPr>
            <p:cNvPr id="9811" name="Group 803">
              <a:extLst>
                <a:ext uri="{FF2B5EF4-FFF2-40B4-BE49-F238E27FC236}">
                  <a16:creationId xmlns:a16="http://schemas.microsoft.com/office/drawing/2014/main" id="{099F512B-4E2C-426A-BC87-881F8E0F87DB}"/>
                </a:ext>
              </a:extLst>
            </p:cNvPr>
            <p:cNvGrpSpPr>
              <a:grpSpLocks/>
            </p:cNvGrpSpPr>
            <p:nvPr/>
          </p:nvGrpSpPr>
          <p:grpSpPr bwMode="auto">
            <a:xfrm>
              <a:off x="1111" y="2151"/>
              <a:ext cx="162" cy="150"/>
              <a:chOff x="1111" y="2151"/>
              <a:chExt cx="162" cy="150"/>
            </a:xfrm>
          </p:grpSpPr>
          <p:pic>
            <p:nvPicPr>
              <p:cNvPr id="9813" name="Picture 804">
                <a:extLst>
                  <a:ext uri="{FF2B5EF4-FFF2-40B4-BE49-F238E27FC236}">
                    <a16:creationId xmlns:a16="http://schemas.microsoft.com/office/drawing/2014/main" id="{92D700FC-1793-4B20-B69C-C5FD6CBCA8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1" y="2151"/>
                <a:ext cx="16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14" name="Freeform 805">
                <a:extLst>
                  <a:ext uri="{FF2B5EF4-FFF2-40B4-BE49-F238E27FC236}">
                    <a16:creationId xmlns:a16="http://schemas.microsoft.com/office/drawing/2014/main" id="{303D90FE-5EB9-4655-9A1D-C5C13C4C327D}"/>
                  </a:ext>
                </a:extLst>
              </p:cNvPr>
              <p:cNvSpPr>
                <a:spLocks/>
              </p:cNvSpPr>
              <p:nvPr/>
            </p:nvSpPr>
            <p:spPr bwMode="auto">
              <a:xfrm>
                <a:off x="1111" y="2151"/>
                <a:ext cx="158" cy="146"/>
              </a:xfrm>
              <a:custGeom>
                <a:avLst/>
                <a:gdLst>
                  <a:gd name="T0" fmla="*/ 0 w 158"/>
                  <a:gd name="T1" fmla="*/ 0 h 146"/>
                  <a:gd name="T2" fmla="*/ 0 w 158"/>
                  <a:gd name="T3" fmla="*/ 146 h 146"/>
                  <a:gd name="T4" fmla="*/ 158 w 158"/>
                  <a:gd name="T5" fmla="*/ 146 h 146"/>
                  <a:gd name="T6" fmla="*/ 0 w 158"/>
                  <a:gd name="T7" fmla="*/ 0 h 1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8" h="146">
                    <a:moveTo>
                      <a:pt x="0" y="0"/>
                    </a:moveTo>
                    <a:lnTo>
                      <a:pt x="0" y="146"/>
                    </a:lnTo>
                    <a:lnTo>
                      <a:pt x="158" y="146"/>
                    </a:lnTo>
                    <a:lnTo>
                      <a:pt x="0" y="0"/>
                    </a:lnTo>
                    <a:close/>
                  </a:path>
                </a:pathLst>
              </a:custGeom>
              <a:noFill/>
              <a:ln w="0">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9815" name="Freeform 806">
                <a:extLst>
                  <a:ext uri="{FF2B5EF4-FFF2-40B4-BE49-F238E27FC236}">
                    <a16:creationId xmlns:a16="http://schemas.microsoft.com/office/drawing/2014/main" id="{EA5E647A-8695-4E87-8CDB-F013D4DB6546}"/>
                  </a:ext>
                </a:extLst>
              </p:cNvPr>
              <p:cNvSpPr>
                <a:spLocks/>
              </p:cNvSpPr>
              <p:nvPr/>
            </p:nvSpPr>
            <p:spPr bwMode="auto">
              <a:xfrm>
                <a:off x="1111" y="2151"/>
                <a:ext cx="158" cy="146"/>
              </a:xfrm>
              <a:custGeom>
                <a:avLst/>
                <a:gdLst>
                  <a:gd name="T0" fmla="*/ 0 w 158"/>
                  <a:gd name="T1" fmla="*/ 0 h 146"/>
                  <a:gd name="T2" fmla="*/ 0 w 158"/>
                  <a:gd name="T3" fmla="*/ 146 h 146"/>
                  <a:gd name="T4" fmla="*/ 158 w 158"/>
                  <a:gd name="T5" fmla="*/ 146 h 146"/>
                  <a:gd name="T6" fmla="*/ 0 w 158"/>
                  <a:gd name="T7" fmla="*/ 0 h 1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8" h="146">
                    <a:moveTo>
                      <a:pt x="0" y="0"/>
                    </a:moveTo>
                    <a:lnTo>
                      <a:pt x="0" y="146"/>
                    </a:lnTo>
                    <a:lnTo>
                      <a:pt x="158" y="14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pic>
            <p:nvPicPr>
              <p:cNvPr id="9816" name="Picture 807">
                <a:extLst>
                  <a:ext uri="{FF2B5EF4-FFF2-40B4-BE49-F238E27FC236}">
                    <a16:creationId xmlns:a16="http://schemas.microsoft.com/office/drawing/2014/main" id="{6AD5552D-4A9F-4945-A487-F6882A48848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1" y="2151"/>
                <a:ext cx="16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812" name="Freeform 808">
              <a:extLst>
                <a:ext uri="{FF2B5EF4-FFF2-40B4-BE49-F238E27FC236}">
                  <a16:creationId xmlns:a16="http://schemas.microsoft.com/office/drawing/2014/main" id="{45843CD1-7866-4126-815D-8D739BA51465}"/>
                </a:ext>
              </a:extLst>
            </p:cNvPr>
            <p:cNvSpPr>
              <a:spLocks noEditPoints="1"/>
            </p:cNvSpPr>
            <p:nvPr/>
          </p:nvSpPr>
          <p:spPr bwMode="auto">
            <a:xfrm>
              <a:off x="1107" y="2143"/>
              <a:ext cx="175" cy="158"/>
            </a:xfrm>
            <a:custGeom>
              <a:avLst/>
              <a:gdLst>
                <a:gd name="T0" fmla="*/ 0 w 175"/>
                <a:gd name="T1" fmla="*/ 154 h 158"/>
                <a:gd name="T2" fmla="*/ 0 w 175"/>
                <a:gd name="T3" fmla="*/ 158 h 158"/>
                <a:gd name="T4" fmla="*/ 4 w 175"/>
                <a:gd name="T5" fmla="*/ 158 h 158"/>
                <a:gd name="T6" fmla="*/ 162 w 175"/>
                <a:gd name="T7" fmla="*/ 158 h 158"/>
                <a:gd name="T8" fmla="*/ 175 w 175"/>
                <a:gd name="T9" fmla="*/ 158 h 158"/>
                <a:gd name="T10" fmla="*/ 166 w 175"/>
                <a:gd name="T11" fmla="*/ 149 h 158"/>
                <a:gd name="T12" fmla="*/ 8 w 175"/>
                <a:gd name="T13" fmla="*/ 4 h 158"/>
                <a:gd name="T14" fmla="*/ 0 w 175"/>
                <a:gd name="T15" fmla="*/ 0 h 158"/>
                <a:gd name="T16" fmla="*/ 0 w 175"/>
                <a:gd name="T17" fmla="*/ 8 h 158"/>
                <a:gd name="T18" fmla="*/ 0 w 175"/>
                <a:gd name="T19" fmla="*/ 154 h 158"/>
                <a:gd name="T20" fmla="*/ 8 w 175"/>
                <a:gd name="T21" fmla="*/ 8 h 158"/>
                <a:gd name="T22" fmla="*/ 4 w 175"/>
                <a:gd name="T23" fmla="*/ 8 h 158"/>
                <a:gd name="T24" fmla="*/ 4 w 175"/>
                <a:gd name="T25" fmla="*/ 13 h 158"/>
                <a:gd name="T26" fmla="*/ 162 w 175"/>
                <a:gd name="T27" fmla="*/ 158 h 158"/>
                <a:gd name="T28" fmla="*/ 162 w 175"/>
                <a:gd name="T29" fmla="*/ 154 h 158"/>
                <a:gd name="T30" fmla="*/ 162 w 175"/>
                <a:gd name="T31" fmla="*/ 149 h 158"/>
                <a:gd name="T32" fmla="*/ 4 w 175"/>
                <a:gd name="T33" fmla="*/ 149 h 158"/>
                <a:gd name="T34" fmla="*/ 4 w 175"/>
                <a:gd name="T35" fmla="*/ 154 h 158"/>
                <a:gd name="T36" fmla="*/ 8 w 175"/>
                <a:gd name="T37" fmla="*/ 154 h 158"/>
                <a:gd name="T38" fmla="*/ 8 w 175"/>
                <a:gd name="T39" fmla="*/ 8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5" h="158">
                  <a:moveTo>
                    <a:pt x="0" y="154"/>
                  </a:moveTo>
                  <a:lnTo>
                    <a:pt x="0" y="158"/>
                  </a:lnTo>
                  <a:lnTo>
                    <a:pt x="4" y="158"/>
                  </a:lnTo>
                  <a:lnTo>
                    <a:pt x="162" y="158"/>
                  </a:lnTo>
                  <a:lnTo>
                    <a:pt x="175" y="158"/>
                  </a:lnTo>
                  <a:lnTo>
                    <a:pt x="166" y="149"/>
                  </a:lnTo>
                  <a:lnTo>
                    <a:pt x="8" y="4"/>
                  </a:lnTo>
                  <a:lnTo>
                    <a:pt x="0" y="0"/>
                  </a:lnTo>
                  <a:lnTo>
                    <a:pt x="0" y="8"/>
                  </a:lnTo>
                  <a:lnTo>
                    <a:pt x="0" y="154"/>
                  </a:lnTo>
                  <a:close/>
                  <a:moveTo>
                    <a:pt x="8" y="8"/>
                  </a:moveTo>
                  <a:lnTo>
                    <a:pt x="4" y="8"/>
                  </a:lnTo>
                  <a:lnTo>
                    <a:pt x="4" y="13"/>
                  </a:lnTo>
                  <a:lnTo>
                    <a:pt x="162" y="158"/>
                  </a:lnTo>
                  <a:lnTo>
                    <a:pt x="162" y="154"/>
                  </a:lnTo>
                  <a:lnTo>
                    <a:pt x="162" y="149"/>
                  </a:lnTo>
                  <a:lnTo>
                    <a:pt x="4" y="149"/>
                  </a:lnTo>
                  <a:lnTo>
                    <a:pt x="4" y="154"/>
                  </a:lnTo>
                  <a:lnTo>
                    <a:pt x="8" y="154"/>
                  </a:lnTo>
                  <a:lnTo>
                    <a:pt x="8" y="8"/>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grpSp>
        <p:nvGrpSpPr>
          <p:cNvPr id="9259" name="Group 809">
            <a:extLst>
              <a:ext uri="{FF2B5EF4-FFF2-40B4-BE49-F238E27FC236}">
                <a16:creationId xmlns:a16="http://schemas.microsoft.com/office/drawing/2014/main" id="{02B66A9D-6BB9-4083-84E6-2DBCFF6FFF0F}"/>
              </a:ext>
            </a:extLst>
          </p:cNvPr>
          <p:cNvGrpSpPr>
            <a:grpSpLocks/>
          </p:cNvGrpSpPr>
          <p:nvPr/>
        </p:nvGrpSpPr>
        <p:grpSpPr bwMode="auto">
          <a:xfrm>
            <a:off x="3975774" y="3259138"/>
            <a:ext cx="277813" cy="250825"/>
            <a:chOff x="1628" y="2147"/>
            <a:chExt cx="175" cy="158"/>
          </a:xfrm>
        </p:grpSpPr>
        <p:grpSp>
          <p:nvGrpSpPr>
            <p:cNvPr id="9805" name="Group 810">
              <a:extLst>
                <a:ext uri="{FF2B5EF4-FFF2-40B4-BE49-F238E27FC236}">
                  <a16:creationId xmlns:a16="http://schemas.microsoft.com/office/drawing/2014/main" id="{8FCDF5C1-2EF8-4798-ACD5-050B7027964A}"/>
                </a:ext>
              </a:extLst>
            </p:cNvPr>
            <p:cNvGrpSpPr>
              <a:grpSpLocks/>
            </p:cNvGrpSpPr>
            <p:nvPr/>
          </p:nvGrpSpPr>
          <p:grpSpPr bwMode="auto">
            <a:xfrm>
              <a:off x="1641" y="2156"/>
              <a:ext cx="162" cy="149"/>
              <a:chOff x="1641" y="2156"/>
              <a:chExt cx="162" cy="149"/>
            </a:xfrm>
          </p:grpSpPr>
          <p:pic>
            <p:nvPicPr>
              <p:cNvPr id="9807" name="Picture 811">
                <a:extLst>
                  <a:ext uri="{FF2B5EF4-FFF2-40B4-BE49-F238E27FC236}">
                    <a16:creationId xmlns:a16="http://schemas.microsoft.com/office/drawing/2014/main" id="{F7E5EE28-AB7E-4217-85FB-8AC26997EB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1" y="2156"/>
                <a:ext cx="162"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08" name="Freeform 812">
                <a:extLst>
                  <a:ext uri="{FF2B5EF4-FFF2-40B4-BE49-F238E27FC236}">
                    <a16:creationId xmlns:a16="http://schemas.microsoft.com/office/drawing/2014/main" id="{4A6CB59C-E332-452A-BA0F-49331F6A0D12}"/>
                  </a:ext>
                </a:extLst>
              </p:cNvPr>
              <p:cNvSpPr>
                <a:spLocks/>
              </p:cNvSpPr>
              <p:nvPr/>
            </p:nvSpPr>
            <p:spPr bwMode="auto">
              <a:xfrm>
                <a:off x="1641" y="2156"/>
                <a:ext cx="158" cy="145"/>
              </a:xfrm>
              <a:custGeom>
                <a:avLst/>
                <a:gdLst>
                  <a:gd name="T0" fmla="*/ 158 w 158"/>
                  <a:gd name="T1" fmla="*/ 0 h 145"/>
                  <a:gd name="T2" fmla="*/ 158 w 158"/>
                  <a:gd name="T3" fmla="*/ 145 h 145"/>
                  <a:gd name="T4" fmla="*/ 0 w 158"/>
                  <a:gd name="T5" fmla="*/ 145 h 145"/>
                  <a:gd name="T6" fmla="*/ 158 w 158"/>
                  <a:gd name="T7" fmla="*/ 0 h 14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8" h="145">
                    <a:moveTo>
                      <a:pt x="158" y="0"/>
                    </a:moveTo>
                    <a:lnTo>
                      <a:pt x="158" y="145"/>
                    </a:lnTo>
                    <a:lnTo>
                      <a:pt x="0" y="145"/>
                    </a:lnTo>
                    <a:lnTo>
                      <a:pt x="158" y="0"/>
                    </a:lnTo>
                    <a:close/>
                  </a:path>
                </a:pathLst>
              </a:custGeom>
              <a:noFill/>
              <a:ln w="0">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9809" name="Freeform 813">
                <a:extLst>
                  <a:ext uri="{FF2B5EF4-FFF2-40B4-BE49-F238E27FC236}">
                    <a16:creationId xmlns:a16="http://schemas.microsoft.com/office/drawing/2014/main" id="{628C7300-692D-46DD-9031-33EF026E497D}"/>
                  </a:ext>
                </a:extLst>
              </p:cNvPr>
              <p:cNvSpPr>
                <a:spLocks/>
              </p:cNvSpPr>
              <p:nvPr/>
            </p:nvSpPr>
            <p:spPr bwMode="auto">
              <a:xfrm>
                <a:off x="1641" y="2156"/>
                <a:ext cx="158" cy="145"/>
              </a:xfrm>
              <a:custGeom>
                <a:avLst/>
                <a:gdLst>
                  <a:gd name="T0" fmla="*/ 158 w 158"/>
                  <a:gd name="T1" fmla="*/ 0 h 145"/>
                  <a:gd name="T2" fmla="*/ 158 w 158"/>
                  <a:gd name="T3" fmla="*/ 145 h 145"/>
                  <a:gd name="T4" fmla="*/ 0 w 158"/>
                  <a:gd name="T5" fmla="*/ 145 h 145"/>
                  <a:gd name="T6" fmla="*/ 158 w 158"/>
                  <a:gd name="T7" fmla="*/ 0 h 14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8" h="145">
                    <a:moveTo>
                      <a:pt x="158" y="0"/>
                    </a:moveTo>
                    <a:lnTo>
                      <a:pt x="158" y="145"/>
                    </a:lnTo>
                    <a:lnTo>
                      <a:pt x="0" y="145"/>
                    </a:lnTo>
                    <a:lnTo>
                      <a:pt x="15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pic>
            <p:nvPicPr>
              <p:cNvPr id="9810" name="Picture 814">
                <a:extLst>
                  <a:ext uri="{FF2B5EF4-FFF2-40B4-BE49-F238E27FC236}">
                    <a16:creationId xmlns:a16="http://schemas.microsoft.com/office/drawing/2014/main" id="{E3CCABBB-03D0-4F2C-899D-1D168782EDA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1" y="2156"/>
                <a:ext cx="162"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806" name="Freeform 815">
              <a:extLst>
                <a:ext uri="{FF2B5EF4-FFF2-40B4-BE49-F238E27FC236}">
                  <a16:creationId xmlns:a16="http://schemas.microsoft.com/office/drawing/2014/main" id="{F03438D4-964D-47B8-8989-097ECB25C5E8}"/>
                </a:ext>
              </a:extLst>
            </p:cNvPr>
            <p:cNvSpPr>
              <a:spLocks noEditPoints="1"/>
            </p:cNvSpPr>
            <p:nvPr/>
          </p:nvSpPr>
          <p:spPr bwMode="auto">
            <a:xfrm>
              <a:off x="1628" y="2147"/>
              <a:ext cx="175" cy="158"/>
            </a:xfrm>
            <a:custGeom>
              <a:avLst/>
              <a:gdLst>
                <a:gd name="T0" fmla="*/ 166 w 175"/>
                <a:gd name="T1" fmla="*/ 154 h 158"/>
                <a:gd name="T2" fmla="*/ 171 w 175"/>
                <a:gd name="T3" fmla="*/ 154 h 158"/>
                <a:gd name="T4" fmla="*/ 171 w 175"/>
                <a:gd name="T5" fmla="*/ 150 h 158"/>
                <a:gd name="T6" fmla="*/ 13 w 175"/>
                <a:gd name="T7" fmla="*/ 150 h 158"/>
                <a:gd name="T8" fmla="*/ 13 w 175"/>
                <a:gd name="T9" fmla="*/ 154 h 158"/>
                <a:gd name="T10" fmla="*/ 17 w 175"/>
                <a:gd name="T11" fmla="*/ 158 h 158"/>
                <a:gd name="T12" fmla="*/ 175 w 175"/>
                <a:gd name="T13" fmla="*/ 13 h 158"/>
                <a:gd name="T14" fmla="*/ 171 w 175"/>
                <a:gd name="T15" fmla="*/ 9 h 158"/>
                <a:gd name="T16" fmla="*/ 166 w 175"/>
                <a:gd name="T17" fmla="*/ 9 h 158"/>
                <a:gd name="T18" fmla="*/ 166 w 175"/>
                <a:gd name="T19" fmla="*/ 154 h 158"/>
                <a:gd name="T20" fmla="*/ 175 w 175"/>
                <a:gd name="T21" fmla="*/ 9 h 158"/>
                <a:gd name="T22" fmla="*/ 175 w 175"/>
                <a:gd name="T23" fmla="*/ 0 h 158"/>
                <a:gd name="T24" fmla="*/ 171 w 175"/>
                <a:gd name="T25" fmla="*/ 4 h 158"/>
                <a:gd name="T26" fmla="*/ 13 w 175"/>
                <a:gd name="T27" fmla="*/ 150 h 158"/>
                <a:gd name="T28" fmla="*/ 0 w 175"/>
                <a:gd name="T29" fmla="*/ 158 h 158"/>
                <a:gd name="T30" fmla="*/ 13 w 175"/>
                <a:gd name="T31" fmla="*/ 158 h 158"/>
                <a:gd name="T32" fmla="*/ 171 w 175"/>
                <a:gd name="T33" fmla="*/ 158 h 158"/>
                <a:gd name="T34" fmla="*/ 175 w 175"/>
                <a:gd name="T35" fmla="*/ 158 h 158"/>
                <a:gd name="T36" fmla="*/ 175 w 175"/>
                <a:gd name="T37" fmla="*/ 154 h 158"/>
                <a:gd name="T38" fmla="*/ 175 w 175"/>
                <a:gd name="T39" fmla="*/ 9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5" h="158">
                  <a:moveTo>
                    <a:pt x="166" y="154"/>
                  </a:moveTo>
                  <a:lnTo>
                    <a:pt x="171" y="154"/>
                  </a:lnTo>
                  <a:lnTo>
                    <a:pt x="171" y="150"/>
                  </a:lnTo>
                  <a:lnTo>
                    <a:pt x="13" y="150"/>
                  </a:lnTo>
                  <a:lnTo>
                    <a:pt x="13" y="154"/>
                  </a:lnTo>
                  <a:lnTo>
                    <a:pt x="17" y="158"/>
                  </a:lnTo>
                  <a:lnTo>
                    <a:pt x="175" y="13"/>
                  </a:lnTo>
                  <a:lnTo>
                    <a:pt x="171" y="9"/>
                  </a:lnTo>
                  <a:lnTo>
                    <a:pt x="166" y="9"/>
                  </a:lnTo>
                  <a:lnTo>
                    <a:pt x="166" y="154"/>
                  </a:lnTo>
                  <a:close/>
                  <a:moveTo>
                    <a:pt x="175" y="9"/>
                  </a:moveTo>
                  <a:lnTo>
                    <a:pt x="175" y="0"/>
                  </a:lnTo>
                  <a:lnTo>
                    <a:pt x="171" y="4"/>
                  </a:lnTo>
                  <a:lnTo>
                    <a:pt x="13" y="150"/>
                  </a:lnTo>
                  <a:lnTo>
                    <a:pt x="0" y="158"/>
                  </a:lnTo>
                  <a:lnTo>
                    <a:pt x="13" y="158"/>
                  </a:lnTo>
                  <a:lnTo>
                    <a:pt x="171" y="158"/>
                  </a:lnTo>
                  <a:lnTo>
                    <a:pt x="175" y="158"/>
                  </a:lnTo>
                  <a:lnTo>
                    <a:pt x="175" y="154"/>
                  </a:lnTo>
                  <a:lnTo>
                    <a:pt x="175" y="9"/>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grpSp>
        <p:nvGrpSpPr>
          <p:cNvPr id="9260" name="Group 816">
            <a:extLst>
              <a:ext uri="{FF2B5EF4-FFF2-40B4-BE49-F238E27FC236}">
                <a16:creationId xmlns:a16="http://schemas.microsoft.com/office/drawing/2014/main" id="{418770E9-4213-47BF-898F-D33E67C433E1}"/>
              </a:ext>
            </a:extLst>
          </p:cNvPr>
          <p:cNvGrpSpPr>
            <a:grpSpLocks/>
          </p:cNvGrpSpPr>
          <p:nvPr/>
        </p:nvGrpSpPr>
        <p:grpSpPr bwMode="auto">
          <a:xfrm>
            <a:off x="3226474" y="4143376"/>
            <a:ext cx="936625" cy="515937"/>
            <a:chOff x="1162" y="2732"/>
            <a:chExt cx="590" cy="325"/>
          </a:xfrm>
        </p:grpSpPr>
        <p:grpSp>
          <p:nvGrpSpPr>
            <p:cNvPr id="9797" name="Group 817">
              <a:extLst>
                <a:ext uri="{FF2B5EF4-FFF2-40B4-BE49-F238E27FC236}">
                  <a16:creationId xmlns:a16="http://schemas.microsoft.com/office/drawing/2014/main" id="{7AE71F8C-8693-41C7-99B9-D67C1D2E0F2D}"/>
                </a:ext>
              </a:extLst>
            </p:cNvPr>
            <p:cNvGrpSpPr>
              <a:grpSpLocks/>
            </p:cNvGrpSpPr>
            <p:nvPr/>
          </p:nvGrpSpPr>
          <p:grpSpPr bwMode="auto">
            <a:xfrm>
              <a:off x="1162" y="2732"/>
              <a:ext cx="590" cy="325"/>
              <a:chOff x="1162" y="2732"/>
              <a:chExt cx="590" cy="325"/>
            </a:xfrm>
          </p:grpSpPr>
          <p:pic>
            <p:nvPicPr>
              <p:cNvPr id="9799" name="Picture 818">
                <a:extLst>
                  <a:ext uri="{FF2B5EF4-FFF2-40B4-BE49-F238E27FC236}">
                    <a16:creationId xmlns:a16="http://schemas.microsoft.com/office/drawing/2014/main" id="{A66FD97C-0FD0-4F03-BD1E-39FBC5D53A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62" y="2732"/>
                <a:ext cx="547"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00" name="Picture 819">
                <a:extLst>
                  <a:ext uri="{FF2B5EF4-FFF2-40B4-BE49-F238E27FC236}">
                    <a16:creationId xmlns:a16="http://schemas.microsoft.com/office/drawing/2014/main" id="{D0E292BB-0516-4FF5-8437-DA344E6A052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09" y="2732"/>
                <a:ext cx="43"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01" name="Freeform 820">
                <a:extLst>
                  <a:ext uri="{FF2B5EF4-FFF2-40B4-BE49-F238E27FC236}">
                    <a16:creationId xmlns:a16="http://schemas.microsoft.com/office/drawing/2014/main" id="{905DFB77-BE19-4A1F-8F31-A19E5023793F}"/>
                  </a:ext>
                </a:extLst>
              </p:cNvPr>
              <p:cNvSpPr>
                <a:spLocks/>
              </p:cNvSpPr>
              <p:nvPr/>
            </p:nvSpPr>
            <p:spPr bwMode="auto">
              <a:xfrm>
                <a:off x="1162" y="2732"/>
                <a:ext cx="585" cy="321"/>
              </a:xfrm>
              <a:custGeom>
                <a:avLst/>
                <a:gdLst>
                  <a:gd name="T0" fmla="*/ 479 w 585"/>
                  <a:gd name="T1" fmla="*/ 9 h 321"/>
                  <a:gd name="T2" fmla="*/ 410 w 585"/>
                  <a:gd name="T3" fmla="*/ 146 h 321"/>
                  <a:gd name="T4" fmla="*/ 197 w 585"/>
                  <a:gd name="T5" fmla="*/ 146 h 321"/>
                  <a:gd name="T6" fmla="*/ 111 w 585"/>
                  <a:gd name="T7" fmla="*/ 0 h 321"/>
                  <a:gd name="T8" fmla="*/ 0 w 585"/>
                  <a:gd name="T9" fmla="*/ 94 h 321"/>
                  <a:gd name="T10" fmla="*/ 0 w 585"/>
                  <a:gd name="T11" fmla="*/ 321 h 321"/>
                  <a:gd name="T12" fmla="*/ 585 w 585"/>
                  <a:gd name="T13" fmla="*/ 321 h 321"/>
                  <a:gd name="T14" fmla="*/ 585 w 585"/>
                  <a:gd name="T15" fmla="*/ 99 h 321"/>
                  <a:gd name="T16" fmla="*/ 479 w 585"/>
                  <a:gd name="T17" fmla="*/ 9 h 3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85" h="321">
                    <a:moveTo>
                      <a:pt x="479" y="9"/>
                    </a:moveTo>
                    <a:lnTo>
                      <a:pt x="410" y="146"/>
                    </a:lnTo>
                    <a:lnTo>
                      <a:pt x="197" y="146"/>
                    </a:lnTo>
                    <a:lnTo>
                      <a:pt x="111" y="0"/>
                    </a:lnTo>
                    <a:lnTo>
                      <a:pt x="0" y="94"/>
                    </a:lnTo>
                    <a:lnTo>
                      <a:pt x="0" y="321"/>
                    </a:lnTo>
                    <a:lnTo>
                      <a:pt x="585" y="321"/>
                    </a:lnTo>
                    <a:lnTo>
                      <a:pt x="585" y="99"/>
                    </a:lnTo>
                    <a:lnTo>
                      <a:pt x="479" y="9"/>
                    </a:lnTo>
                    <a:close/>
                  </a:path>
                </a:pathLst>
              </a:custGeom>
              <a:noFill/>
              <a:ln w="0">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9802" name="Freeform 821">
                <a:extLst>
                  <a:ext uri="{FF2B5EF4-FFF2-40B4-BE49-F238E27FC236}">
                    <a16:creationId xmlns:a16="http://schemas.microsoft.com/office/drawing/2014/main" id="{F84DBE4D-1362-4745-B37E-BFB2D46D1596}"/>
                  </a:ext>
                </a:extLst>
              </p:cNvPr>
              <p:cNvSpPr>
                <a:spLocks/>
              </p:cNvSpPr>
              <p:nvPr/>
            </p:nvSpPr>
            <p:spPr bwMode="auto">
              <a:xfrm>
                <a:off x="1162" y="2732"/>
                <a:ext cx="585" cy="321"/>
              </a:xfrm>
              <a:custGeom>
                <a:avLst/>
                <a:gdLst>
                  <a:gd name="T0" fmla="*/ 479 w 585"/>
                  <a:gd name="T1" fmla="*/ 9 h 321"/>
                  <a:gd name="T2" fmla="*/ 410 w 585"/>
                  <a:gd name="T3" fmla="*/ 146 h 321"/>
                  <a:gd name="T4" fmla="*/ 197 w 585"/>
                  <a:gd name="T5" fmla="*/ 146 h 321"/>
                  <a:gd name="T6" fmla="*/ 111 w 585"/>
                  <a:gd name="T7" fmla="*/ 0 h 321"/>
                  <a:gd name="T8" fmla="*/ 0 w 585"/>
                  <a:gd name="T9" fmla="*/ 94 h 321"/>
                  <a:gd name="T10" fmla="*/ 0 w 585"/>
                  <a:gd name="T11" fmla="*/ 321 h 321"/>
                  <a:gd name="T12" fmla="*/ 585 w 585"/>
                  <a:gd name="T13" fmla="*/ 321 h 321"/>
                  <a:gd name="T14" fmla="*/ 585 w 585"/>
                  <a:gd name="T15" fmla="*/ 99 h 321"/>
                  <a:gd name="T16" fmla="*/ 479 w 585"/>
                  <a:gd name="T17" fmla="*/ 9 h 3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85" h="321">
                    <a:moveTo>
                      <a:pt x="479" y="9"/>
                    </a:moveTo>
                    <a:lnTo>
                      <a:pt x="410" y="146"/>
                    </a:lnTo>
                    <a:lnTo>
                      <a:pt x="197" y="146"/>
                    </a:lnTo>
                    <a:lnTo>
                      <a:pt x="111" y="0"/>
                    </a:lnTo>
                    <a:lnTo>
                      <a:pt x="0" y="94"/>
                    </a:lnTo>
                    <a:lnTo>
                      <a:pt x="0" y="321"/>
                    </a:lnTo>
                    <a:lnTo>
                      <a:pt x="585" y="321"/>
                    </a:lnTo>
                    <a:lnTo>
                      <a:pt x="585" y="99"/>
                    </a:lnTo>
                    <a:lnTo>
                      <a:pt x="479"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pic>
            <p:nvPicPr>
              <p:cNvPr id="9803" name="Picture 822">
                <a:extLst>
                  <a:ext uri="{FF2B5EF4-FFF2-40B4-BE49-F238E27FC236}">
                    <a16:creationId xmlns:a16="http://schemas.microsoft.com/office/drawing/2014/main" id="{DF50D7C3-D2F0-4973-8DA6-12BA56E7F61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62" y="2732"/>
                <a:ext cx="547"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04" name="Picture 823">
                <a:extLst>
                  <a:ext uri="{FF2B5EF4-FFF2-40B4-BE49-F238E27FC236}">
                    <a16:creationId xmlns:a16="http://schemas.microsoft.com/office/drawing/2014/main" id="{07AE466E-717A-4647-AC31-FE6DE0F2B90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09" y="2732"/>
                <a:ext cx="43"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798" name="Freeform 824">
              <a:extLst>
                <a:ext uri="{FF2B5EF4-FFF2-40B4-BE49-F238E27FC236}">
                  <a16:creationId xmlns:a16="http://schemas.microsoft.com/office/drawing/2014/main" id="{D6D06004-0E50-4A6F-AE2B-EB24C30E8875}"/>
                </a:ext>
              </a:extLst>
            </p:cNvPr>
            <p:cNvSpPr>
              <a:spLocks/>
            </p:cNvSpPr>
            <p:nvPr/>
          </p:nvSpPr>
          <p:spPr bwMode="auto">
            <a:xfrm>
              <a:off x="1162" y="2732"/>
              <a:ext cx="585" cy="321"/>
            </a:xfrm>
            <a:custGeom>
              <a:avLst/>
              <a:gdLst>
                <a:gd name="T0" fmla="*/ 479 w 585"/>
                <a:gd name="T1" fmla="*/ 9 h 321"/>
                <a:gd name="T2" fmla="*/ 410 w 585"/>
                <a:gd name="T3" fmla="*/ 146 h 321"/>
                <a:gd name="T4" fmla="*/ 197 w 585"/>
                <a:gd name="T5" fmla="*/ 146 h 321"/>
                <a:gd name="T6" fmla="*/ 111 w 585"/>
                <a:gd name="T7" fmla="*/ 0 h 321"/>
                <a:gd name="T8" fmla="*/ 0 w 585"/>
                <a:gd name="T9" fmla="*/ 94 h 321"/>
                <a:gd name="T10" fmla="*/ 0 w 585"/>
                <a:gd name="T11" fmla="*/ 321 h 321"/>
                <a:gd name="T12" fmla="*/ 585 w 585"/>
                <a:gd name="T13" fmla="*/ 321 h 321"/>
                <a:gd name="T14" fmla="*/ 585 w 585"/>
                <a:gd name="T15" fmla="*/ 99 h 321"/>
                <a:gd name="T16" fmla="*/ 479 w 585"/>
                <a:gd name="T17" fmla="*/ 9 h 3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85" h="321">
                  <a:moveTo>
                    <a:pt x="479" y="9"/>
                  </a:moveTo>
                  <a:lnTo>
                    <a:pt x="410" y="146"/>
                  </a:lnTo>
                  <a:lnTo>
                    <a:pt x="197" y="146"/>
                  </a:lnTo>
                  <a:lnTo>
                    <a:pt x="111" y="0"/>
                  </a:lnTo>
                  <a:lnTo>
                    <a:pt x="0" y="94"/>
                  </a:lnTo>
                  <a:lnTo>
                    <a:pt x="0" y="321"/>
                  </a:lnTo>
                  <a:lnTo>
                    <a:pt x="585" y="321"/>
                  </a:lnTo>
                  <a:lnTo>
                    <a:pt x="585" y="99"/>
                  </a:lnTo>
                  <a:lnTo>
                    <a:pt x="479" y="9"/>
                  </a:lnTo>
                  <a:close/>
                </a:path>
              </a:pathLst>
            </a:custGeom>
            <a:noFill/>
            <a:ln w="14288">
              <a:solidFill>
                <a:srgbClr val="C0C0C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9261" name="Group 825">
            <a:extLst>
              <a:ext uri="{FF2B5EF4-FFF2-40B4-BE49-F238E27FC236}">
                <a16:creationId xmlns:a16="http://schemas.microsoft.com/office/drawing/2014/main" id="{E212633D-6E9C-46FC-8D94-DEBF9C6C0B43}"/>
              </a:ext>
            </a:extLst>
          </p:cNvPr>
          <p:cNvGrpSpPr>
            <a:grpSpLocks/>
          </p:cNvGrpSpPr>
          <p:nvPr/>
        </p:nvGrpSpPr>
        <p:grpSpPr bwMode="auto">
          <a:xfrm>
            <a:off x="4118649" y="2459037"/>
            <a:ext cx="650875" cy="895350"/>
            <a:chOff x="1718" y="1643"/>
            <a:chExt cx="410" cy="564"/>
          </a:xfrm>
        </p:grpSpPr>
        <p:grpSp>
          <p:nvGrpSpPr>
            <p:cNvPr id="9675" name="Group 826">
              <a:extLst>
                <a:ext uri="{FF2B5EF4-FFF2-40B4-BE49-F238E27FC236}">
                  <a16:creationId xmlns:a16="http://schemas.microsoft.com/office/drawing/2014/main" id="{C494ED1E-AAF3-490D-9C0F-1B6E8763BE30}"/>
                </a:ext>
              </a:extLst>
            </p:cNvPr>
            <p:cNvGrpSpPr>
              <a:grpSpLocks/>
            </p:cNvGrpSpPr>
            <p:nvPr/>
          </p:nvGrpSpPr>
          <p:grpSpPr bwMode="auto">
            <a:xfrm>
              <a:off x="1820" y="1643"/>
              <a:ext cx="274" cy="564"/>
              <a:chOff x="1820" y="1643"/>
              <a:chExt cx="274" cy="564"/>
            </a:xfrm>
          </p:grpSpPr>
          <p:grpSp>
            <p:nvGrpSpPr>
              <p:cNvPr id="9729" name="Group 827">
                <a:extLst>
                  <a:ext uri="{FF2B5EF4-FFF2-40B4-BE49-F238E27FC236}">
                    <a16:creationId xmlns:a16="http://schemas.microsoft.com/office/drawing/2014/main" id="{0E061ACE-A74A-46F9-9132-FE927DA48ACA}"/>
                  </a:ext>
                </a:extLst>
              </p:cNvPr>
              <p:cNvGrpSpPr>
                <a:grpSpLocks/>
              </p:cNvGrpSpPr>
              <p:nvPr/>
            </p:nvGrpSpPr>
            <p:grpSpPr bwMode="auto">
              <a:xfrm>
                <a:off x="1820" y="1643"/>
                <a:ext cx="274" cy="564"/>
                <a:chOff x="1820" y="1643"/>
                <a:chExt cx="274" cy="564"/>
              </a:xfrm>
            </p:grpSpPr>
            <p:sp>
              <p:nvSpPr>
                <p:cNvPr id="9731" name="Freeform 828">
                  <a:extLst>
                    <a:ext uri="{FF2B5EF4-FFF2-40B4-BE49-F238E27FC236}">
                      <a16:creationId xmlns:a16="http://schemas.microsoft.com/office/drawing/2014/main" id="{1781872A-BD79-46F0-83D4-7FB53CCC485E}"/>
                    </a:ext>
                  </a:extLst>
                </p:cNvPr>
                <p:cNvSpPr>
                  <a:spLocks/>
                </p:cNvSpPr>
                <p:nvPr/>
              </p:nvSpPr>
              <p:spPr bwMode="auto">
                <a:xfrm>
                  <a:off x="1820" y="1643"/>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32" name="Freeform 829">
                  <a:extLst>
                    <a:ext uri="{FF2B5EF4-FFF2-40B4-BE49-F238E27FC236}">
                      <a16:creationId xmlns:a16="http://schemas.microsoft.com/office/drawing/2014/main" id="{8D3289A3-0223-4D38-AF02-BB94120F2A6D}"/>
                    </a:ext>
                  </a:extLst>
                </p:cNvPr>
                <p:cNvSpPr>
                  <a:spLocks/>
                </p:cNvSpPr>
                <p:nvPr/>
              </p:nvSpPr>
              <p:spPr bwMode="auto">
                <a:xfrm>
                  <a:off x="1820" y="1656"/>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33" name="Freeform 830">
                  <a:extLst>
                    <a:ext uri="{FF2B5EF4-FFF2-40B4-BE49-F238E27FC236}">
                      <a16:creationId xmlns:a16="http://schemas.microsoft.com/office/drawing/2014/main" id="{A88CDE30-234D-4631-9701-991D1D7C2D00}"/>
                    </a:ext>
                  </a:extLst>
                </p:cNvPr>
                <p:cNvSpPr>
                  <a:spLocks/>
                </p:cNvSpPr>
                <p:nvPr/>
              </p:nvSpPr>
              <p:spPr bwMode="auto">
                <a:xfrm>
                  <a:off x="1820" y="1664"/>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34" name="Freeform 831">
                  <a:extLst>
                    <a:ext uri="{FF2B5EF4-FFF2-40B4-BE49-F238E27FC236}">
                      <a16:creationId xmlns:a16="http://schemas.microsoft.com/office/drawing/2014/main" id="{E539CED2-B043-4F78-9743-0394B3F4A572}"/>
                    </a:ext>
                  </a:extLst>
                </p:cNvPr>
                <p:cNvSpPr>
                  <a:spLocks/>
                </p:cNvSpPr>
                <p:nvPr/>
              </p:nvSpPr>
              <p:spPr bwMode="auto">
                <a:xfrm>
                  <a:off x="1820" y="1677"/>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35" name="Freeform 832">
                  <a:extLst>
                    <a:ext uri="{FF2B5EF4-FFF2-40B4-BE49-F238E27FC236}">
                      <a16:creationId xmlns:a16="http://schemas.microsoft.com/office/drawing/2014/main" id="{92AE3CEF-ACEF-4B7D-9CED-0AE2A9B4DA5C}"/>
                    </a:ext>
                  </a:extLst>
                </p:cNvPr>
                <p:cNvSpPr>
                  <a:spLocks/>
                </p:cNvSpPr>
                <p:nvPr/>
              </p:nvSpPr>
              <p:spPr bwMode="auto">
                <a:xfrm>
                  <a:off x="1820" y="1690"/>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36" name="Freeform 833">
                  <a:extLst>
                    <a:ext uri="{FF2B5EF4-FFF2-40B4-BE49-F238E27FC236}">
                      <a16:creationId xmlns:a16="http://schemas.microsoft.com/office/drawing/2014/main" id="{D6B0092D-CCD5-4BDB-9BDA-3B2CE94DF638}"/>
                    </a:ext>
                  </a:extLst>
                </p:cNvPr>
                <p:cNvSpPr>
                  <a:spLocks/>
                </p:cNvSpPr>
                <p:nvPr/>
              </p:nvSpPr>
              <p:spPr bwMode="auto">
                <a:xfrm>
                  <a:off x="1820" y="1703"/>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37" name="Freeform 834">
                  <a:extLst>
                    <a:ext uri="{FF2B5EF4-FFF2-40B4-BE49-F238E27FC236}">
                      <a16:creationId xmlns:a16="http://schemas.microsoft.com/office/drawing/2014/main" id="{7FD47B0D-5DAF-4B8C-AE86-CDC6546FD0D6}"/>
                    </a:ext>
                  </a:extLst>
                </p:cNvPr>
                <p:cNvSpPr>
                  <a:spLocks/>
                </p:cNvSpPr>
                <p:nvPr/>
              </p:nvSpPr>
              <p:spPr bwMode="auto">
                <a:xfrm>
                  <a:off x="1820" y="1711"/>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38" name="Freeform 835">
                  <a:extLst>
                    <a:ext uri="{FF2B5EF4-FFF2-40B4-BE49-F238E27FC236}">
                      <a16:creationId xmlns:a16="http://schemas.microsoft.com/office/drawing/2014/main" id="{6DC22B66-CA4F-4DE1-A384-9145BFFEAF2B}"/>
                    </a:ext>
                  </a:extLst>
                </p:cNvPr>
                <p:cNvSpPr>
                  <a:spLocks/>
                </p:cNvSpPr>
                <p:nvPr/>
              </p:nvSpPr>
              <p:spPr bwMode="auto">
                <a:xfrm>
                  <a:off x="1820" y="1724"/>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39" name="Freeform 836">
                  <a:extLst>
                    <a:ext uri="{FF2B5EF4-FFF2-40B4-BE49-F238E27FC236}">
                      <a16:creationId xmlns:a16="http://schemas.microsoft.com/office/drawing/2014/main" id="{416047ED-8276-4298-AB94-BD59A7A0322A}"/>
                    </a:ext>
                  </a:extLst>
                </p:cNvPr>
                <p:cNvSpPr>
                  <a:spLocks/>
                </p:cNvSpPr>
                <p:nvPr/>
              </p:nvSpPr>
              <p:spPr bwMode="auto">
                <a:xfrm>
                  <a:off x="1820" y="1737"/>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40" name="Freeform 837">
                  <a:extLst>
                    <a:ext uri="{FF2B5EF4-FFF2-40B4-BE49-F238E27FC236}">
                      <a16:creationId xmlns:a16="http://schemas.microsoft.com/office/drawing/2014/main" id="{E2720C46-B3D9-4D23-B907-9965C77489DB}"/>
                    </a:ext>
                  </a:extLst>
                </p:cNvPr>
                <p:cNvSpPr>
                  <a:spLocks/>
                </p:cNvSpPr>
                <p:nvPr/>
              </p:nvSpPr>
              <p:spPr bwMode="auto">
                <a:xfrm>
                  <a:off x="1820" y="1750"/>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41" name="Freeform 838">
                  <a:extLst>
                    <a:ext uri="{FF2B5EF4-FFF2-40B4-BE49-F238E27FC236}">
                      <a16:creationId xmlns:a16="http://schemas.microsoft.com/office/drawing/2014/main" id="{65D38D44-F9C3-4939-B97A-C373612C7435}"/>
                    </a:ext>
                  </a:extLst>
                </p:cNvPr>
                <p:cNvSpPr>
                  <a:spLocks/>
                </p:cNvSpPr>
                <p:nvPr/>
              </p:nvSpPr>
              <p:spPr bwMode="auto">
                <a:xfrm>
                  <a:off x="1820" y="1758"/>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09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42" name="Freeform 839">
                  <a:extLst>
                    <a:ext uri="{FF2B5EF4-FFF2-40B4-BE49-F238E27FC236}">
                      <a16:creationId xmlns:a16="http://schemas.microsoft.com/office/drawing/2014/main" id="{B52AED44-5054-492A-B1C5-DCB5AB632164}"/>
                    </a:ext>
                  </a:extLst>
                </p:cNvPr>
                <p:cNvSpPr>
                  <a:spLocks/>
                </p:cNvSpPr>
                <p:nvPr/>
              </p:nvSpPr>
              <p:spPr bwMode="auto">
                <a:xfrm>
                  <a:off x="1820" y="1771"/>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43" name="Freeform 840">
                  <a:extLst>
                    <a:ext uri="{FF2B5EF4-FFF2-40B4-BE49-F238E27FC236}">
                      <a16:creationId xmlns:a16="http://schemas.microsoft.com/office/drawing/2014/main" id="{A27BE7D6-84B9-445E-A3A7-66E113A90B6B}"/>
                    </a:ext>
                  </a:extLst>
                </p:cNvPr>
                <p:cNvSpPr>
                  <a:spLocks/>
                </p:cNvSpPr>
                <p:nvPr/>
              </p:nvSpPr>
              <p:spPr bwMode="auto">
                <a:xfrm>
                  <a:off x="1820" y="1784"/>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44" name="Freeform 841">
                  <a:extLst>
                    <a:ext uri="{FF2B5EF4-FFF2-40B4-BE49-F238E27FC236}">
                      <a16:creationId xmlns:a16="http://schemas.microsoft.com/office/drawing/2014/main" id="{D04297D9-5DCA-4609-96D6-8A51237AA292}"/>
                    </a:ext>
                  </a:extLst>
                </p:cNvPr>
                <p:cNvSpPr>
                  <a:spLocks/>
                </p:cNvSpPr>
                <p:nvPr/>
              </p:nvSpPr>
              <p:spPr bwMode="auto">
                <a:xfrm>
                  <a:off x="1820" y="1797"/>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45" name="Freeform 842">
                  <a:extLst>
                    <a:ext uri="{FF2B5EF4-FFF2-40B4-BE49-F238E27FC236}">
                      <a16:creationId xmlns:a16="http://schemas.microsoft.com/office/drawing/2014/main" id="{D09605BB-91D9-4E0B-94E8-C5189BF69602}"/>
                    </a:ext>
                  </a:extLst>
                </p:cNvPr>
                <p:cNvSpPr>
                  <a:spLocks/>
                </p:cNvSpPr>
                <p:nvPr/>
              </p:nvSpPr>
              <p:spPr bwMode="auto">
                <a:xfrm>
                  <a:off x="1820" y="1805"/>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46" name="Freeform 843">
                  <a:extLst>
                    <a:ext uri="{FF2B5EF4-FFF2-40B4-BE49-F238E27FC236}">
                      <a16:creationId xmlns:a16="http://schemas.microsoft.com/office/drawing/2014/main" id="{7F9A440F-EED5-4767-861F-62DE7B8E4D88}"/>
                    </a:ext>
                  </a:extLst>
                </p:cNvPr>
                <p:cNvSpPr>
                  <a:spLocks/>
                </p:cNvSpPr>
                <p:nvPr/>
              </p:nvSpPr>
              <p:spPr bwMode="auto">
                <a:xfrm>
                  <a:off x="1820" y="1818"/>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47" name="Freeform 844">
                  <a:extLst>
                    <a:ext uri="{FF2B5EF4-FFF2-40B4-BE49-F238E27FC236}">
                      <a16:creationId xmlns:a16="http://schemas.microsoft.com/office/drawing/2014/main" id="{F7F7C4B2-2EEB-41AD-BBDA-ED3B3A82920F}"/>
                    </a:ext>
                  </a:extLst>
                </p:cNvPr>
                <p:cNvSpPr>
                  <a:spLocks/>
                </p:cNvSpPr>
                <p:nvPr/>
              </p:nvSpPr>
              <p:spPr bwMode="auto">
                <a:xfrm>
                  <a:off x="1820" y="1831"/>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48" name="Freeform 845">
                  <a:extLst>
                    <a:ext uri="{FF2B5EF4-FFF2-40B4-BE49-F238E27FC236}">
                      <a16:creationId xmlns:a16="http://schemas.microsoft.com/office/drawing/2014/main" id="{3E065DD4-1B2A-4976-AB24-97FDC4C3F1D3}"/>
                    </a:ext>
                  </a:extLst>
                </p:cNvPr>
                <p:cNvSpPr>
                  <a:spLocks/>
                </p:cNvSpPr>
                <p:nvPr/>
              </p:nvSpPr>
              <p:spPr bwMode="auto">
                <a:xfrm>
                  <a:off x="1820" y="1844"/>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49" name="Freeform 846">
                  <a:extLst>
                    <a:ext uri="{FF2B5EF4-FFF2-40B4-BE49-F238E27FC236}">
                      <a16:creationId xmlns:a16="http://schemas.microsoft.com/office/drawing/2014/main" id="{62E88736-1FFC-4C6C-8B68-BBF76B80AE39}"/>
                    </a:ext>
                  </a:extLst>
                </p:cNvPr>
                <p:cNvSpPr>
                  <a:spLocks/>
                </p:cNvSpPr>
                <p:nvPr/>
              </p:nvSpPr>
              <p:spPr bwMode="auto">
                <a:xfrm>
                  <a:off x="1820" y="1852"/>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50" name="Freeform 847">
                  <a:extLst>
                    <a:ext uri="{FF2B5EF4-FFF2-40B4-BE49-F238E27FC236}">
                      <a16:creationId xmlns:a16="http://schemas.microsoft.com/office/drawing/2014/main" id="{2EF8E835-3478-420B-80BF-BD8B0252635B}"/>
                    </a:ext>
                  </a:extLst>
                </p:cNvPr>
                <p:cNvSpPr>
                  <a:spLocks/>
                </p:cNvSpPr>
                <p:nvPr/>
              </p:nvSpPr>
              <p:spPr bwMode="auto">
                <a:xfrm>
                  <a:off x="1820" y="1865"/>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51" name="Freeform 848">
                  <a:extLst>
                    <a:ext uri="{FF2B5EF4-FFF2-40B4-BE49-F238E27FC236}">
                      <a16:creationId xmlns:a16="http://schemas.microsoft.com/office/drawing/2014/main" id="{EF439805-E517-4F28-846F-8B632CCFA20C}"/>
                    </a:ext>
                  </a:extLst>
                </p:cNvPr>
                <p:cNvSpPr>
                  <a:spLocks/>
                </p:cNvSpPr>
                <p:nvPr/>
              </p:nvSpPr>
              <p:spPr bwMode="auto">
                <a:xfrm>
                  <a:off x="1820" y="1878"/>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52" name="Freeform 849">
                  <a:extLst>
                    <a:ext uri="{FF2B5EF4-FFF2-40B4-BE49-F238E27FC236}">
                      <a16:creationId xmlns:a16="http://schemas.microsoft.com/office/drawing/2014/main" id="{0BCEFA5A-830D-49D8-B326-F1D187F18656}"/>
                    </a:ext>
                  </a:extLst>
                </p:cNvPr>
                <p:cNvSpPr>
                  <a:spLocks/>
                </p:cNvSpPr>
                <p:nvPr/>
              </p:nvSpPr>
              <p:spPr bwMode="auto">
                <a:xfrm>
                  <a:off x="1820" y="1891"/>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53" name="Freeform 850">
                  <a:extLst>
                    <a:ext uri="{FF2B5EF4-FFF2-40B4-BE49-F238E27FC236}">
                      <a16:creationId xmlns:a16="http://schemas.microsoft.com/office/drawing/2014/main" id="{47B42389-8577-436F-B9BA-F2CAC579DB03}"/>
                    </a:ext>
                  </a:extLst>
                </p:cNvPr>
                <p:cNvSpPr>
                  <a:spLocks/>
                </p:cNvSpPr>
                <p:nvPr/>
              </p:nvSpPr>
              <p:spPr bwMode="auto">
                <a:xfrm>
                  <a:off x="1820" y="1899"/>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54" name="Freeform 851">
                  <a:extLst>
                    <a:ext uri="{FF2B5EF4-FFF2-40B4-BE49-F238E27FC236}">
                      <a16:creationId xmlns:a16="http://schemas.microsoft.com/office/drawing/2014/main" id="{C175D7F9-8DB4-4EEC-B439-60D27B3B43E4}"/>
                    </a:ext>
                  </a:extLst>
                </p:cNvPr>
                <p:cNvSpPr>
                  <a:spLocks/>
                </p:cNvSpPr>
                <p:nvPr/>
              </p:nvSpPr>
              <p:spPr bwMode="auto">
                <a:xfrm>
                  <a:off x="1820" y="1912"/>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55" name="Freeform 852">
                  <a:extLst>
                    <a:ext uri="{FF2B5EF4-FFF2-40B4-BE49-F238E27FC236}">
                      <a16:creationId xmlns:a16="http://schemas.microsoft.com/office/drawing/2014/main" id="{0C5DFC08-866D-49C4-B58F-20B2B9379244}"/>
                    </a:ext>
                  </a:extLst>
                </p:cNvPr>
                <p:cNvSpPr>
                  <a:spLocks/>
                </p:cNvSpPr>
                <p:nvPr/>
              </p:nvSpPr>
              <p:spPr bwMode="auto">
                <a:xfrm>
                  <a:off x="1820" y="1925"/>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56" name="Freeform 853">
                  <a:extLst>
                    <a:ext uri="{FF2B5EF4-FFF2-40B4-BE49-F238E27FC236}">
                      <a16:creationId xmlns:a16="http://schemas.microsoft.com/office/drawing/2014/main" id="{98AAEBF9-6D2D-4585-AE83-1EF30ACC8920}"/>
                    </a:ext>
                  </a:extLst>
                </p:cNvPr>
                <p:cNvSpPr>
                  <a:spLocks/>
                </p:cNvSpPr>
                <p:nvPr/>
              </p:nvSpPr>
              <p:spPr bwMode="auto">
                <a:xfrm>
                  <a:off x="1820" y="1938"/>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57" name="Freeform 854">
                  <a:extLst>
                    <a:ext uri="{FF2B5EF4-FFF2-40B4-BE49-F238E27FC236}">
                      <a16:creationId xmlns:a16="http://schemas.microsoft.com/office/drawing/2014/main" id="{6003F2B6-CEDD-4488-8465-F8F18AE4F999}"/>
                    </a:ext>
                  </a:extLst>
                </p:cNvPr>
                <p:cNvSpPr>
                  <a:spLocks/>
                </p:cNvSpPr>
                <p:nvPr/>
              </p:nvSpPr>
              <p:spPr bwMode="auto">
                <a:xfrm>
                  <a:off x="1820" y="1946"/>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58" name="Freeform 855">
                  <a:extLst>
                    <a:ext uri="{FF2B5EF4-FFF2-40B4-BE49-F238E27FC236}">
                      <a16:creationId xmlns:a16="http://schemas.microsoft.com/office/drawing/2014/main" id="{34F4AC71-93F2-4F97-97F7-240553A611B6}"/>
                    </a:ext>
                  </a:extLst>
                </p:cNvPr>
                <p:cNvSpPr>
                  <a:spLocks/>
                </p:cNvSpPr>
                <p:nvPr/>
              </p:nvSpPr>
              <p:spPr bwMode="auto">
                <a:xfrm>
                  <a:off x="1820" y="1959"/>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59" name="Freeform 856">
                  <a:extLst>
                    <a:ext uri="{FF2B5EF4-FFF2-40B4-BE49-F238E27FC236}">
                      <a16:creationId xmlns:a16="http://schemas.microsoft.com/office/drawing/2014/main" id="{627506ED-911E-464F-B851-475AD0D42EAD}"/>
                    </a:ext>
                  </a:extLst>
                </p:cNvPr>
                <p:cNvSpPr>
                  <a:spLocks/>
                </p:cNvSpPr>
                <p:nvPr/>
              </p:nvSpPr>
              <p:spPr bwMode="auto">
                <a:xfrm>
                  <a:off x="1820" y="1972"/>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60" name="Freeform 857">
                  <a:extLst>
                    <a:ext uri="{FF2B5EF4-FFF2-40B4-BE49-F238E27FC236}">
                      <a16:creationId xmlns:a16="http://schemas.microsoft.com/office/drawing/2014/main" id="{A3C05565-6548-4D7C-98E8-D6231007BBFC}"/>
                    </a:ext>
                  </a:extLst>
                </p:cNvPr>
                <p:cNvSpPr>
                  <a:spLocks/>
                </p:cNvSpPr>
                <p:nvPr/>
              </p:nvSpPr>
              <p:spPr bwMode="auto">
                <a:xfrm>
                  <a:off x="1820" y="1985"/>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61" name="Freeform 858">
                  <a:extLst>
                    <a:ext uri="{FF2B5EF4-FFF2-40B4-BE49-F238E27FC236}">
                      <a16:creationId xmlns:a16="http://schemas.microsoft.com/office/drawing/2014/main" id="{2B236E45-4F56-40CF-9351-F337F564298F}"/>
                    </a:ext>
                  </a:extLst>
                </p:cNvPr>
                <p:cNvSpPr>
                  <a:spLocks/>
                </p:cNvSpPr>
                <p:nvPr/>
              </p:nvSpPr>
              <p:spPr bwMode="auto">
                <a:xfrm>
                  <a:off x="1820" y="1993"/>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62" name="Freeform 859">
                  <a:extLst>
                    <a:ext uri="{FF2B5EF4-FFF2-40B4-BE49-F238E27FC236}">
                      <a16:creationId xmlns:a16="http://schemas.microsoft.com/office/drawing/2014/main" id="{BA79AF53-A4AB-46B1-A3BD-F4EF6DD319DD}"/>
                    </a:ext>
                  </a:extLst>
                </p:cNvPr>
                <p:cNvSpPr>
                  <a:spLocks/>
                </p:cNvSpPr>
                <p:nvPr/>
              </p:nvSpPr>
              <p:spPr bwMode="auto">
                <a:xfrm>
                  <a:off x="1820" y="2006"/>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63" name="Freeform 860">
                  <a:extLst>
                    <a:ext uri="{FF2B5EF4-FFF2-40B4-BE49-F238E27FC236}">
                      <a16:creationId xmlns:a16="http://schemas.microsoft.com/office/drawing/2014/main" id="{0FCA464E-5F30-4B41-95A5-3FF059B0993C}"/>
                    </a:ext>
                  </a:extLst>
                </p:cNvPr>
                <p:cNvSpPr>
                  <a:spLocks/>
                </p:cNvSpPr>
                <p:nvPr/>
              </p:nvSpPr>
              <p:spPr bwMode="auto">
                <a:xfrm>
                  <a:off x="1820" y="1831"/>
                  <a:ext cx="265" cy="184"/>
                </a:xfrm>
                <a:custGeom>
                  <a:avLst/>
                  <a:gdLst>
                    <a:gd name="T0" fmla="*/ 265 w 265"/>
                    <a:gd name="T1" fmla="*/ 167 h 184"/>
                    <a:gd name="T2" fmla="*/ 256 w 265"/>
                    <a:gd name="T3" fmla="*/ 184 h 184"/>
                    <a:gd name="T4" fmla="*/ 0 w 265"/>
                    <a:gd name="T5" fmla="*/ 17 h 184"/>
                    <a:gd name="T6" fmla="*/ 9 w 265"/>
                    <a:gd name="T7" fmla="*/ 0 h 184"/>
                    <a:gd name="T8" fmla="*/ 265 w 265"/>
                    <a:gd name="T9" fmla="*/ 167 h 1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 h="184">
                      <a:moveTo>
                        <a:pt x="265" y="167"/>
                      </a:moveTo>
                      <a:lnTo>
                        <a:pt x="256" y="184"/>
                      </a:lnTo>
                      <a:lnTo>
                        <a:pt x="0" y="17"/>
                      </a:lnTo>
                      <a:lnTo>
                        <a:pt x="9" y="0"/>
                      </a:lnTo>
                      <a:lnTo>
                        <a:pt x="265" y="167"/>
                      </a:lnTo>
                      <a:close/>
                    </a:path>
                  </a:pathLst>
                </a:custGeom>
                <a:solidFill>
                  <a:srgbClr val="818181"/>
                </a:solidFill>
                <a:ln w="0">
                  <a:solidFill>
                    <a:srgbClr val="FFFFFF"/>
                  </a:solidFill>
                  <a:prstDash val="solid"/>
                  <a:round/>
                  <a:headEnd/>
                  <a:tailEnd/>
                </a:ln>
              </p:spPr>
              <p:txBody>
                <a:bodyPr/>
                <a:lstStyle/>
                <a:p>
                  <a:endParaRPr lang="es-CL"/>
                </a:p>
              </p:txBody>
            </p:sp>
            <p:sp>
              <p:nvSpPr>
                <p:cNvPr id="9764" name="Freeform 861">
                  <a:extLst>
                    <a:ext uri="{FF2B5EF4-FFF2-40B4-BE49-F238E27FC236}">
                      <a16:creationId xmlns:a16="http://schemas.microsoft.com/office/drawing/2014/main" id="{6BF747E3-EED3-40CD-AF5C-0E6C3210BFF6}"/>
                    </a:ext>
                  </a:extLst>
                </p:cNvPr>
                <p:cNvSpPr>
                  <a:spLocks/>
                </p:cNvSpPr>
                <p:nvPr/>
              </p:nvSpPr>
              <p:spPr bwMode="auto">
                <a:xfrm>
                  <a:off x="1820" y="1831"/>
                  <a:ext cx="265" cy="184"/>
                </a:xfrm>
                <a:custGeom>
                  <a:avLst/>
                  <a:gdLst>
                    <a:gd name="T0" fmla="*/ 265 w 265"/>
                    <a:gd name="T1" fmla="*/ 167 h 184"/>
                    <a:gd name="T2" fmla="*/ 256 w 265"/>
                    <a:gd name="T3" fmla="*/ 184 h 184"/>
                    <a:gd name="T4" fmla="*/ 0 w 265"/>
                    <a:gd name="T5" fmla="*/ 17 h 184"/>
                    <a:gd name="T6" fmla="*/ 9 w 265"/>
                    <a:gd name="T7" fmla="*/ 0 h 184"/>
                    <a:gd name="T8" fmla="*/ 265 w 265"/>
                    <a:gd name="T9" fmla="*/ 167 h 1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 h="184">
                      <a:moveTo>
                        <a:pt x="265" y="167"/>
                      </a:moveTo>
                      <a:lnTo>
                        <a:pt x="256" y="184"/>
                      </a:lnTo>
                      <a:lnTo>
                        <a:pt x="0" y="17"/>
                      </a:lnTo>
                      <a:lnTo>
                        <a:pt x="9" y="0"/>
                      </a:lnTo>
                      <a:lnTo>
                        <a:pt x="265" y="1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65" name="Freeform 862">
                  <a:extLst>
                    <a:ext uri="{FF2B5EF4-FFF2-40B4-BE49-F238E27FC236}">
                      <a16:creationId xmlns:a16="http://schemas.microsoft.com/office/drawing/2014/main" id="{9BC4DE25-43B8-49C9-AE80-E7F0E347A47C}"/>
                    </a:ext>
                  </a:extLst>
                </p:cNvPr>
                <p:cNvSpPr>
                  <a:spLocks/>
                </p:cNvSpPr>
                <p:nvPr/>
              </p:nvSpPr>
              <p:spPr bwMode="auto">
                <a:xfrm>
                  <a:off x="1820" y="1643"/>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66" name="Freeform 863">
                  <a:extLst>
                    <a:ext uri="{FF2B5EF4-FFF2-40B4-BE49-F238E27FC236}">
                      <a16:creationId xmlns:a16="http://schemas.microsoft.com/office/drawing/2014/main" id="{D2A23D2D-8F5F-49EB-8C82-117B88B7B2BE}"/>
                    </a:ext>
                  </a:extLst>
                </p:cNvPr>
                <p:cNvSpPr>
                  <a:spLocks/>
                </p:cNvSpPr>
                <p:nvPr/>
              </p:nvSpPr>
              <p:spPr bwMode="auto">
                <a:xfrm>
                  <a:off x="1820" y="1656"/>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67" name="Freeform 864">
                  <a:extLst>
                    <a:ext uri="{FF2B5EF4-FFF2-40B4-BE49-F238E27FC236}">
                      <a16:creationId xmlns:a16="http://schemas.microsoft.com/office/drawing/2014/main" id="{1422F8A5-53B0-493E-BC63-47B33213D8B8}"/>
                    </a:ext>
                  </a:extLst>
                </p:cNvPr>
                <p:cNvSpPr>
                  <a:spLocks/>
                </p:cNvSpPr>
                <p:nvPr/>
              </p:nvSpPr>
              <p:spPr bwMode="auto">
                <a:xfrm>
                  <a:off x="1820" y="1664"/>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68" name="Freeform 865">
                  <a:extLst>
                    <a:ext uri="{FF2B5EF4-FFF2-40B4-BE49-F238E27FC236}">
                      <a16:creationId xmlns:a16="http://schemas.microsoft.com/office/drawing/2014/main" id="{D2B3D4BF-FAC9-4E36-B09F-43DE379EE531}"/>
                    </a:ext>
                  </a:extLst>
                </p:cNvPr>
                <p:cNvSpPr>
                  <a:spLocks/>
                </p:cNvSpPr>
                <p:nvPr/>
              </p:nvSpPr>
              <p:spPr bwMode="auto">
                <a:xfrm>
                  <a:off x="1820" y="1677"/>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69" name="Freeform 866">
                  <a:extLst>
                    <a:ext uri="{FF2B5EF4-FFF2-40B4-BE49-F238E27FC236}">
                      <a16:creationId xmlns:a16="http://schemas.microsoft.com/office/drawing/2014/main" id="{70C48B98-FDF8-4F2A-8482-4455FFDC8FFD}"/>
                    </a:ext>
                  </a:extLst>
                </p:cNvPr>
                <p:cNvSpPr>
                  <a:spLocks/>
                </p:cNvSpPr>
                <p:nvPr/>
              </p:nvSpPr>
              <p:spPr bwMode="auto">
                <a:xfrm>
                  <a:off x="1820" y="1690"/>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70" name="Freeform 867">
                  <a:extLst>
                    <a:ext uri="{FF2B5EF4-FFF2-40B4-BE49-F238E27FC236}">
                      <a16:creationId xmlns:a16="http://schemas.microsoft.com/office/drawing/2014/main" id="{E84B2FB4-9C27-48A8-AA00-5DCC460B11AC}"/>
                    </a:ext>
                  </a:extLst>
                </p:cNvPr>
                <p:cNvSpPr>
                  <a:spLocks/>
                </p:cNvSpPr>
                <p:nvPr/>
              </p:nvSpPr>
              <p:spPr bwMode="auto">
                <a:xfrm>
                  <a:off x="1820" y="1703"/>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71" name="Freeform 868">
                  <a:extLst>
                    <a:ext uri="{FF2B5EF4-FFF2-40B4-BE49-F238E27FC236}">
                      <a16:creationId xmlns:a16="http://schemas.microsoft.com/office/drawing/2014/main" id="{84EA6F5A-0FCE-487D-953E-16CBFC9BBD10}"/>
                    </a:ext>
                  </a:extLst>
                </p:cNvPr>
                <p:cNvSpPr>
                  <a:spLocks/>
                </p:cNvSpPr>
                <p:nvPr/>
              </p:nvSpPr>
              <p:spPr bwMode="auto">
                <a:xfrm>
                  <a:off x="1820" y="1711"/>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72" name="Freeform 869">
                  <a:extLst>
                    <a:ext uri="{FF2B5EF4-FFF2-40B4-BE49-F238E27FC236}">
                      <a16:creationId xmlns:a16="http://schemas.microsoft.com/office/drawing/2014/main" id="{C95E217E-D711-4DC3-A9C6-529EDF9BE42C}"/>
                    </a:ext>
                  </a:extLst>
                </p:cNvPr>
                <p:cNvSpPr>
                  <a:spLocks/>
                </p:cNvSpPr>
                <p:nvPr/>
              </p:nvSpPr>
              <p:spPr bwMode="auto">
                <a:xfrm>
                  <a:off x="1820" y="1724"/>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73" name="Freeform 870">
                  <a:extLst>
                    <a:ext uri="{FF2B5EF4-FFF2-40B4-BE49-F238E27FC236}">
                      <a16:creationId xmlns:a16="http://schemas.microsoft.com/office/drawing/2014/main" id="{6B81973E-605D-4586-9ED2-96BE8FA35C96}"/>
                    </a:ext>
                  </a:extLst>
                </p:cNvPr>
                <p:cNvSpPr>
                  <a:spLocks/>
                </p:cNvSpPr>
                <p:nvPr/>
              </p:nvSpPr>
              <p:spPr bwMode="auto">
                <a:xfrm>
                  <a:off x="1820" y="1737"/>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74" name="Freeform 871">
                  <a:extLst>
                    <a:ext uri="{FF2B5EF4-FFF2-40B4-BE49-F238E27FC236}">
                      <a16:creationId xmlns:a16="http://schemas.microsoft.com/office/drawing/2014/main" id="{A2D209B4-83AE-4133-8C5A-615A3D9A24C1}"/>
                    </a:ext>
                  </a:extLst>
                </p:cNvPr>
                <p:cNvSpPr>
                  <a:spLocks/>
                </p:cNvSpPr>
                <p:nvPr/>
              </p:nvSpPr>
              <p:spPr bwMode="auto">
                <a:xfrm>
                  <a:off x="1820" y="1750"/>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75" name="Freeform 872">
                  <a:extLst>
                    <a:ext uri="{FF2B5EF4-FFF2-40B4-BE49-F238E27FC236}">
                      <a16:creationId xmlns:a16="http://schemas.microsoft.com/office/drawing/2014/main" id="{1ECC2972-9108-42B7-B1B1-676F9491F473}"/>
                    </a:ext>
                  </a:extLst>
                </p:cNvPr>
                <p:cNvSpPr>
                  <a:spLocks/>
                </p:cNvSpPr>
                <p:nvPr/>
              </p:nvSpPr>
              <p:spPr bwMode="auto">
                <a:xfrm>
                  <a:off x="1820" y="1758"/>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09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76" name="Freeform 873">
                  <a:extLst>
                    <a:ext uri="{FF2B5EF4-FFF2-40B4-BE49-F238E27FC236}">
                      <a16:creationId xmlns:a16="http://schemas.microsoft.com/office/drawing/2014/main" id="{4B43250C-A5B3-42A8-AE54-D0F53A1F8F25}"/>
                    </a:ext>
                  </a:extLst>
                </p:cNvPr>
                <p:cNvSpPr>
                  <a:spLocks/>
                </p:cNvSpPr>
                <p:nvPr/>
              </p:nvSpPr>
              <p:spPr bwMode="auto">
                <a:xfrm>
                  <a:off x="1820" y="1771"/>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77" name="Freeform 874">
                  <a:extLst>
                    <a:ext uri="{FF2B5EF4-FFF2-40B4-BE49-F238E27FC236}">
                      <a16:creationId xmlns:a16="http://schemas.microsoft.com/office/drawing/2014/main" id="{193B78FD-449C-461A-A4FB-EBBC946293FD}"/>
                    </a:ext>
                  </a:extLst>
                </p:cNvPr>
                <p:cNvSpPr>
                  <a:spLocks/>
                </p:cNvSpPr>
                <p:nvPr/>
              </p:nvSpPr>
              <p:spPr bwMode="auto">
                <a:xfrm>
                  <a:off x="1820" y="1784"/>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78" name="Freeform 875">
                  <a:extLst>
                    <a:ext uri="{FF2B5EF4-FFF2-40B4-BE49-F238E27FC236}">
                      <a16:creationId xmlns:a16="http://schemas.microsoft.com/office/drawing/2014/main" id="{3A5EA886-3C62-4B12-B215-BBBCCC7177DC}"/>
                    </a:ext>
                  </a:extLst>
                </p:cNvPr>
                <p:cNvSpPr>
                  <a:spLocks/>
                </p:cNvSpPr>
                <p:nvPr/>
              </p:nvSpPr>
              <p:spPr bwMode="auto">
                <a:xfrm>
                  <a:off x="1820" y="1797"/>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79" name="Freeform 876">
                  <a:extLst>
                    <a:ext uri="{FF2B5EF4-FFF2-40B4-BE49-F238E27FC236}">
                      <a16:creationId xmlns:a16="http://schemas.microsoft.com/office/drawing/2014/main" id="{9B388D78-E3EC-45BE-A77C-87E101F96FA5}"/>
                    </a:ext>
                  </a:extLst>
                </p:cNvPr>
                <p:cNvSpPr>
                  <a:spLocks/>
                </p:cNvSpPr>
                <p:nvPr/>
              </p:nvSpPr>
              <p:spPr bwMode="auto">
                <a:xfrm>
                  <a:off x="1820" y="1805"/>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80" name="Freeform 877">
                  <a:extLst>
                    <a:ext uri="{FF2B5EF4-FFF2-40B4-BE49-F238E27FC236}">
                      <a16:creationId xmlns:a16="http://schemas.microsoft.com/office/drawing/2014/main" id="{F4CC4270-45CD-484A-A2ED-B28DECDC6137}"/>
                    </a:ext>
                  </a:extLst>
                </p:cNvPr>
                <p:cNvSpPr>
                  <a:spLocks/>
                </p:cNvSpPr>
                <p:nvPr/>
              </p:nvSpPr>
              <p:spPr bwMode="auto">
                <a:xfrm>
                  <a:off x="1820" y="1818"/>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81" name="Freeform 878">
                  <a:extLst>
                    <a:ext uri="{FF2B5EF4-FFF2-40B4-BE49-F238E27FC236}">
                      <a16:creationId xmlns:a16="http://schemas.microsoft.com/office/drawing/2014/main" id="{6274FAC9-BEDA-43ED-8FC5-1BDD36351D1C}"/>
                    </a:ext>
                  </a:extLst>
                </p:cNvPr>
                <p:cNvSpPr>
                  <a:spLocks/>
                </p:cNvSpPr>
                <p:nvPr/>
              </p:nvSpPr>
              <p:spPr bwMode="auto">
                <a:xfrm>
                  <a:off x="1820" y="1831"/>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82" name="Freeform 879">
                  <a:extLst>
                    <a:ext uri="{FF2B5EF4-FFF2-40B4-BE49-F238E27FC236}">
                      <a16:creationId xmlns:a16="http://schemas.microsoft.com/office/drawing/2014/main" id="{8AE3E592-7CD3-4DF8-8767-4FDEFF2AF498}"/>
                    </a:ext>
                  </a:extLst>
                </p:cNvPr>
                <p:cNvSpPr>
                  <a:spLocks/>
                </p:cNvSpPr>
                <p:nvPr/>
              </p:nvSpPr>
              <p:spPr bwMode="auto">
                <a:xfrm>
                  <a:off x="1820" y="1844"/>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9595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83" name="Freeform 880">
                  <a:extLst>
                    <a:ext uri="{FF2B5EF4-FFF2-40B4-BE49-F238E27FC236}">
                      <a16:creationId xmlns:a16="http://schemas.microsoft.com/office/drawing/2014/main" id="{CFA7D320-6012-4815-A5DA-B98BD84B3845}"/>
                    </a:ext>
                  </a:extLst>
                </p:cNvPr>
                <p:cNvSpPr>
                  <a:spLocks/>
                </p:cNvSpPr>
                <p:nvPr/>
              </p:nvSpPr>
              <p:spPr bwMode="auto">
                <a:xfrm>
                  <a:off x="1820" y="1852"/>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84" name="Freeform 881">
                  <a:extLst>
                    <a:ext uri="{FF2B5EF4-FFF2-40B4-BE49-F238E27FC236}">
                      <a16:creationId xmlns:a16="http://schemas.microsoft.com/office/drawing/2014/main" id="{96057BD2-B79E-4295-A50B-2265F5BB0B18}"/>
                    </a:ext>
                  </a:extLst>
                </p:cNvPr>
                <p:cNvSpPr>
                  <a:spLocks/>
                </p:cNvSpPr>
                <p:nvPr/>
              </p:nvSpPr>
              <p:spPr bwMode="auto">
                <a:xfrm>
                  <a:off x="1820" y="1865"/>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85" name="Freeform 882">
                  <a:extLst>
                    <a:ext uri="{FF2B5EF4-FFF2-40B4-BE49-F238E27FC236}">
                      <a16:creationId xmlns:a16="http://schemas.microsoft.com/office/drawing/2014/main" id="{7E4A3D4A-4087-4EA2-85C6-085711E64670}"/>
                    </a:ext>
                  </a:extLst>
                </p:cNvPr>
                <p:cNvSpPr>
                  <a:spLocks/>
                </p:cNvSpPr>
                <p:nvPr/>
              </p:nvSpPr>
              <p:spPr bwMode="auto">
                <a:xfrm>
                  <a:off x="1820" y="1878"/>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86" name="Freeform 883">
                  <a:extLst>
                    <a:ext uri="{FF2B5EF4-FFF2-40B4-BE49-F238E27FC236}">
                      <a16:creationId xmlns:a16="http://schemas.microsoft.com/office/drawing/2014/main" id="{47D7A18E-CC65-422A-91D2-047E976240A3}"/>
                    </a:ext>
                  </a:extLst>
                </p:cNvPr>
                <p:cNvSpPr>
                  <a:spLocks/>
                </p:cNvSpPr>
                <p:nvPr/>
              </p:nvSpPr>
              <p:spPr bwMode="auto">
                <a:xfrm>
                  <a:off x="1820" y="1891"/>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87" name="Freeform 884">
                  <a:extLst>
                    <a:ext uri="{FF2B5EF4-FFF2-40B4-BE49-F238E27FC236}">
                      <a16:creationId xmlns:a16="http://schemas.microsoft.com/office/drawing/2014/main" id="{9E24A7EF-66F2-4A24-8F4C-F9959005FAD9}"/>
                    </a:ext>
                  </a:extLst>
                </p:cNvPr>
                <p:cNvSpPr>
                  <a:spLocks/>
                </p:cNvSpPr>
                <p:nvPr/>
              </p:nvSpPr>
              <p:spPr bwMode="auto">
                <a:xfrm>
                  <a:off x="1820" y="1899"/>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88" name="Freeform 885">
                  <a:extLst>
                    <a:ext uri="{FF2B5EF4-FFF2-40B4-BE49-F238E27FC236}">
                      <a16:creationId xmlns:a16="http://schemas.microsoft.com/office/drawing/2014/main" id="{36C1120E-90A5-4D92-933E-153392203452}"/>
                    </a:ext>
                  </a:extLst>
                </p:cNvPr>
                <p:cNvSpPr>
                  <a:spLocks/>
                </p:cNvSpPr>
                <p:nvPr/>
              </p:nvSpPr>
              <p:spPr bwMode="auto">
                <a:xfrm>
                  <a:off x="1820" y="1912"/>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D8D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89" name="Freeform 886">
                  <a:extLst>
                    <a:ext uri="{FF2B5EF4-FFF2-40B4-BE49-F238E27FC236}">
                      <a16:creationId xmlns:a16="http://schemas.microsoft.com/office/drawing/2014/main" id="{C414395F-F8F2-454F-AA4E-7C14E4353870}"/>
                    </a:ext>
                  </a:extLst>
                </p:cNvPr>
                <p:cNvSpPr>
                  <a:spLocks/>
                </p:cNvSpPr>
                <p:nvPr/>
              </p:nvSpPr>
              <p:spPr bwMode="auto">
                <a:xfrm>
                  <a:off x="1820" y="1925"/>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90" name="Freeform 887">
                  <a:extLst>
                    <a:ext uri="{FF2B5EF4-FFF2-40B4-BE49-F238E27FC236}">
                      <a16:creationId xmlns:a16="http://schemas.microsoft.com/office/drawing/2014/main" id="{F383C1C8-361A-46F8-BCEF-DC1658B052EA}"/>
                    </a:ext>
                  </a:extLst>
                </p:cNvPr>
                <p:cNvSpPr>
                  <a:spLocks/>
                </p:cNvSpPr>
                <p:nvPr/>
              </p:nvSpPr>
              <p:spPr bwMode="auto">
                <a:xfrm>
                  <a:off x="1820" y="1938"/>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91" name="Freeform 888">
                  <a:extLst>
                    <a:ext uri="{FF2B5EF4-FFF2-40B4-BE49-F238E27FC236}">
                      <a16:creationId xmlns:a16="http://schemas.microsoft.com/office/drawing/2014/main" id="{CD159D63-8C6D-4294-BE53-1E32DABA5445}"/>
                    </a:ext>
                  </a:extLst>
                </p:cNvPr>
                <p:cNvSpPr>
                  <a:spLocks/>
                </p:cNvSpPr>
                <p:nvPr/>
              </p:nvSpPr>
              <p:spPr bwMode="auto">
                <a:xfrm>
                  <a:off x="1820" y="1946"/>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92" name="Freeform 889">
                  <a:extLst>
                    <a:ext uri="{FF2B5EF4-FFF2-40B4-BE49-F238E27FC236}">
                      <a16:creationId xmlns:a16="http://schemas.microsoft.com/office/drawing/2014/main" id="{48202999-1B54-48B0-A43C-AE8D0162A9F2}"/>
                    </a:ext>
                  </a:extLst>
                </p:cNvPr>
                <p:cNvSpPr>
                  <a:spLocks/>
                </p:cNvSpPr>
                <p:nvPr/>
              </p:nvSpPr>
              <p:spPr bwMode="auto">
                <a:xfrm>
                  <a:off x="1820" y="1959"/>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93" name="Freeform 890">
                  <a:extLst>
                    <a:ext uri="{FF2B5EF4-FFF2-40B4-BE49-F238E27FC236}">
                      <a16:creationId xmlns:a16="http://schemas.microsoft.com/office/drawing/2014/main" id="{4C5A7BBF-45CA-4F41-A06A-C4838B85E5C7}"/>
                    </a:ext>
                  </a:extLst>
                </p:cNvPr>
                <p:cNvSpPr>
                  <a:spLocks/>
                </p:cNvSpPr>
                <p:nvPr/>
              </p:nvSpPr>
              <p:spPr bwMode="auto">
                <a:xfrm>
                  <a:off x="1820" y="1972"/>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38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94" name="Freeform 891">
                  <a:extLst>
                    <a:ext uri="{FF2B5EF4-FFF2-40B4-BE49-F238E27FC236}">
                      <a16:creationId xmlns:a16="http://schemas.microsoft.com/office/drawing/2014/main" id="{A2C5153B-E3BF-4A82-AFBE-AF10942F4769}"/>
                    </a:ext>
                  </a:extLst>
                </p:cNvPr>
                <p:cNvSpPr>
                  <a:spLocks/>
                </p:cNvSpPr>
                <p:nvPr/>
              </p:nvSpPr>
              <p:spPr bwMode="auto">
                <a:xfrm>
                  <a:off x="1820" y="1985"/>
                  <a:ext cx="274" cy="196"/>
                </a:xfrm>
                <a:custGeom>
                  <a:avLst/>
                  <a:gdLst>
                    <a:gd name="T0" fmla="*/ 274 w 274"/>
                    <a:gd name="T1" fmla="*/ 188 h 196"/>
                    <a:gd name="T2" fmla="*/ 0 w 274"/>
                    <a:gd name="T3" fmla="*/ 0 h 196"/>
                    <a:gd name="T4" fmla="*/ 0 w 274"/>
                    <a:gd name="T5" fmla="*/ 8 h 196"/>
                    <a:gd name="T6" fmla="*/ 274 w 274"/>
                    <a:gd name="T7" fmla="*/ 196 h 196"/>
                    <a:gd name="T8" fmla="*/ 274 w 274"/>
                    <a:gd name="T9" fmla="*/ 188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196">
                      <a:moveTo>
                        <a:pt x="274" y="188"/>
                      </a:moveTo>
                      <a:lnTo>
                        <a:pt x="0" y="0"/>
                      </a:lnTo>
                      <a:lnTo>
                        <a:pt x="0" y="8"/>
                      </a:lnTo>
                      <a:lnTo>
                        <a:pt x="274" y="196"/>
                      </a:lnTo>
                      <a:lnTo>
                        <a:pt x="274" y="188"/>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95" name="Freeform 892">
                  <a:extLst>
                    <a:ext uri="{FF2B5EF4-FFF2-40B4-BE49-F238E27FC236}">
                      <a16:creationId xmlns:a16="http://schemas.microsoft.com/office/drawing/2014/main" id="{38FD4F0F-E663-4137-B950-8EF327AFBE4A}"/>
                    </a:ext>
                  </a:extLst>
                </p:cNvPr>
                <p:cNvSpPr>
                  <a:spLocks/>
                </p:cNvSpPr>
                <p:nvPr/>
              </p:nvSpPr>
              <p:spPr bwMode="auto">
                <a:xfrm>
                  <a:off x="1820" y="1993"/>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96" name="Freeform 893">
                  <a:extLst>
                    <a:ext uri="{FF2B5EF4-FFF2-40B4-BE49-F238E27FC236}">
                      <a16:creationId xmlns:a16="http://schemas.microsoft.com/office/drawing/2014/main" id="{66626CD8-E12F-4628-BA19-C73D3D1354B3}"/>
                    </a:ext>
                  </a:extLst>
                </p:cNvPr>
                <p:cNvSpPr>
                  <a:spLocks/>
                </p:cNvSpPr>
                <p:nvPr/>
              </p:nvSpPr>
              <p:spPr bwMode="auto">
                <a:xfrm>
                  <a:off x="1820" y="2006"/>
                  <a:ext cx="274" cy="201"/>
                </a:xfrm>
                <a:custGeom>
                  <a:avLst/>
                  <a:gdLst>
                    <a:gd name="T0" fmla="*/ 274 w 274"/>
                    <a:gd name="T1" fmla="*/ 188 h 201"/>
                    <a:gd name="T2" fmla="*/ 0 w 274"/>
                    <a:gd name="T3" fmla="*/ 0 h 201"/>
                    <a:gd name="T4" fmla="*/ 0 w 274"/>
                    <a:gd name="T5" fmla="*/ 13 h 201"/>
                    <a:gd name="T6" fmla="*/ 274 w 274"/>
                    <a:gd name="T7" fmla="*/ 201 h 201"/>
                    <a:gd name="T8" fmla="*/ 274 w 274"/>
                    <a:gd name="T9" fmla="*/ 188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4" h="201">
                      <a:moveTo>
                        <a:pt x="274" y="188"/>
                      </a:moveTo>
                      <a:lnTo>
                        <a:pt x="0" y="0"/>
                      </a:lnTo>
                      <a:lnTo>
                        <a:pt x="0" y="13"/>
                      </a:lnTo>
                      <a:lnTo>
                        <a:pt x="274" y="201"/>
                      </a:lnTo>
                      <a:lnTo>
                        <a:pt x="274" y="188"/>
                      </a:lnTo>
                      <a:close/>
                    </a:path>
                  </a:pathLst>
                </a:custGeom>
                <a:solidFill>
                  <a:srgbClr val="81818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grpSp>
          <p:sp>
            <p:nvSpPr>
              <p:cNvPr id="9730" name="Freeform 894">
                <a:extLst>
                  <a:ext uri="{FF2B5EF4-FFF2-40B4-BE49-F238E27FC236}">
                    <a16:creationId xmlns:a16="http://schemas.microsoft.com/office/drawing/2014/main" id="{1657BFA6-D663-4D8C-A5D9-D21AF29F5BC2}"/>
                  </a:ext>
                </a:extLst>
              </p:cNvPr>
              <p:cNvSpPr>
                <a:spLocks/>
              </p:cNvSpPr>
              <p:nvPr/>
            </p:nvSpPr>
            <p:spPr bwMode="auto">
              <a:xfrm>
                <a:off x="1820" y="1831"/>
                <a:ext cx="265" cy="184"/>
              </a:xfrm>
              <a:custGeom>
                <a:avLst/>
                <a:gdLst>
                  <a:gd name="T0" fmla="*/ 265 w 265"/>
                  <a:gd name="T1" fmla="*/ 167 h 184"/>
                  <a:gd name="T2" fmla="*/ 256 w 265"/>
                  <a:gd name="T3" fmla="*/ 184 h 184"/>
                  <a:gd name="T4" fmla="*/ 0 w 265"/>
                  <a:gd name="T5" fmla="*/ 17 h 184"/>
                  <a:gd name="T6" fmla="*/ 9 w 265"/>
                  <a:gd name="T7" fmla="*/ 0 h 184"/>
                  <a:gd name="T8" fmla="*/ 265 w 265"/>
                  <a:gd name="T9" fmla="*/ 167 h 1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 h="184">
                    <a:moveTo>
                      <a:pt x="265" y="167"/>
                    </a:moveTo>
                    <a:lnTo>
                      <a:pt x="256" y="184"/>
                    </a:lnTo>
                    <a:lnTo>
                      <a:pt x="0" y="17"/>
                    </a:lnTo>
                    <a:lnTo>
                      <a:pt x="9" y="0"/>
                    </a:lnTo>
                    <a:lnTo>
                      <a:pt x="265" y="167"/>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grpSp>
          <p:nvGrpSpPr>
            <p:cNvPr id="9676" name="Group 895">
              <a:extLst>
                <a:ext uri="{FF2B5EF4-FFF2-40B4-BE49-F238E27FC236}">
                  <a16:creationId xmlns:a16="http://schemas.microsoft.com/office/drawing/2014/main" id="{62AD969C-45B4-4A73-8C60-9F32C94FBCC2}"/>
                </a:ext>
              </a:extLst>
            </p:cNvPr>
            <p:cNvGrpSpPr>
              <a:grpSpLocks/>
            </p:cNvGrpSpPr>
            <p:nvPr/>
          </p:nvGrpSpPr>
          <p:grpSpPr bwMode="auto">
            <a:xfrm>
              <a:off x="2017" y="1985"/>
              <a:ext cx="111" cy="128"/>
              <a:chOff x="2017" y="1985"/>
              <a:chExt cx="111" cy="128"/>
            </a:xfrm>
          </p:grpSpPr>
          <p:grpSp>
            <p:nvGrpSpPr>
              <p:cNvPr id="9693" name="Group 896">
                <a:extLst>
                  <a:ext uri="{FF2B5EF4-FFF2-40B4-BE49-F238E27FC236}">
                    <a16:creationId xmlns:a16="http://schemas.microsoft.com/office/drawing/2014/main" id="{A44D716D-9BA0-4C9D-A2CF-10D6113D75C4}"/>
                  </a:ext>
                </a:extLst>
              </p:cNvPr>
              <p:cNvGrpSpPr>
                <a:grpSpLocks/>
              </p:cNvGrpSpPr>
              <p:nvPr/>
            </p:nvGrpSpPr>
            <p:grpSpPr bwMode="auto">
              <a:xfrm>
                <a:off x="2017" y="1985"/>
                <a:ext cx="111" cy="128"/>
                <a:chOff x="2017" y="1985"/>
                <a:chExt cx="111" cy="128"/>
              </a:xfrm>
            </p:grpSpPr>
            <p:sp>
              <p:nvSpPr>
                <p:cNvPr id="9695" name="Rectangle 897">
                  <a:extLst>
                    <a:ext uri="{FF2B5EF4-FFF2-40B4-BE49-F238E27FC236}">
                      <a16:creationId xmlns:a16="http://schemas.microsoft.com/office/drawing/2014/main" id="{D9AE0C75-E810-4514-A750-6ECA90140916}"/>
                    </a:ext>
                  </a:extLst>
                </p:cNvPr>
                <p:cNvSpPr>
                  <a:spLocks noChangeArrowheads="1"/>
                </p:cNvSpPr>
                <p:nvPr/>
              </p:nvSpPr>
              <p:spPr bwMode="auto">
                <a:xfrm>
                  <a:off x="2017" y="1985"/>
                  <a:ext cx="8" cy="128"/>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96" name="Rectangle 898">
                  <a:extLst>
                    <a:ext uri="{FF2B5EF4-FFF2-40B4-BE49-F238E27FC236}">
                      <a16:creationId xmlns:a16="http://schemas.microsoft.com/office/drawing/2014/main" id="{91509481-7B93-4E3E-A184-0EEBDC18700D}"/>
                    </a:ext>
                  </a:extLst>
                </p:cNvPr>
                <p:cNvSpPr>
                  <a:spLocks noChangeArrowheads="1"/>
                </p:cNvSpPr>
                <p:nvPr/>
              </p:nvSpPr>
              <p:spPr bwMode="auto">
                <a:xfrm>
                  <a:off x="2025" y="1985"/>
                  <a:ext cx="4" cy="128"/>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97" name="Rectangle 899">
                  <a:extLst>
                    <a:ext uri="{FF2B5EF4-FFF2-40B4-BE49-F238E27FC236}">
                      <a16:creationId xmlns:a16="http://schemas.microsoft.com/office/drawing/2014/main" id="{66B0C4DD-38D2-46AC-B6B9-7663C1A64371}"/>
                    </a:ext>
                  </a:extLst>
                </p:cNvPr>
                <p:cNvSpPr>
                  <a:spLocks noChangeArrowheads="1"/>
                </p:cNvSpPr>
                <p:nvPr/>
              </p:nvSpPr>
              <p:spPr bwMode="auto">
                <a:xfrm>
                  <a:off x="2029" y="1985"/>
                  <a:ext cx="9" cy="12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98" name="Rectangle 900">
                  <a:extLst>
                    <a:ext uri="{FF2B5EF4-FFF2-40B4-BE49-F238E27FC236}">
                      <a16:creationId xmlns:a16="http://schemas.microsoft.com/office/drawing/2014/main" id="{62F5CC14-79B6-4699-B22E-B1A3F600B593}"/>
                    </a:ext>
                  </a:extLst>
                </p:cNvPr>
                <p:cNvSpPr>
                  <a:spLocks noChangeArrowheads="1"/>
                </p:cNvSpPr>
                <p:nvPr/>
              </p:nvSpPr>
              <p:spPr bwMode="auto">
                <a:xfrm>
                  <a:off x="2038" y="1985"/>
                  <a:ext cx="4" cy="128"/>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99" name="Rectangle 901">
                  <a:extLst>
                    <a:ext uri="{FF2B5EF4-FFF2-40B4-BE49-F238E27FC236}">
                      <a16:creationId xmlns:a16="http://schemas.microsoft.com/office/drawing/2014/main" id="{17BE85EC-DE13-4979-8835-1E1ACA7A1EAF}"/>
                    </a:ext>
                  </a:extLst>
                </p:cNvPr>
                <p:cNvSpPr>
                  <a:spLocks noChangeArrowheads="1"/>
                </p:cNvSpPr>
                <p:nvPr/>
              </p:nvSpPr>
              <p:spPr bwMode="auto">
                <a:xfrm>
                  <a:off x="2042" y="1985"/>
                  <a:ext cx="9" cy="128"/>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00" name="Rectangle 902">
                  <a:extLst>
                    <a:ext uri="{FF2B5EF4-FFF2-40B4-BE49-F238E27FC236}">
                      <a16:creationId xmlns:a16="http://schemas.microsoft.com/office/drawing/2014/main" id="{2A94C574-F6DB-486E-B487-6E70F5F167FB}"/>
                    </a:ext>
                  </a:extLst>
                </p:cNvPr>
                <p:cNvSpPr>
                  <a:spLocks noChangeArrowheads="1"/>
                </p:cNvSpPr>
                <p:nvPr/>
              </p:nvSpPr>
              <p:spPr bwMode="auto">
                <a:xfrm>
                  <a:off x="2051" y="1985"/>
                  <a:ext cx="8" cy="128"/>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01" name="Rectangle 903">
                  <a:extLst>
                    <a:ext uri="{FF2B5EF4-FFF2-40B4-BE49-F238E27FC236}">
                      <a16:creationId xmlns:a16="http://schemas.microsoft.com/office/drawing/2014/main" id="{C501A726-AC3F-4163-B63A-62FE6BDB9987}"/>
                    </a:ext>
                  </a:extLst>
                </p:cNvPr>
                <p:cNvSpPr>
                  <a:spLocks noChangeArrowheads="1"/>
                </p:cNvSpPr>
                <p:nvPr/>
              </p:nvSpPr>
              <p:spPr bwMode="auto">
                <a:xfrm>
                  <a:off x="2059" y="1985"/>
                  <a:ext cx="5" cy="128"/>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02" name="Rectangle 904">
                  <a:extLst>
                    <a:ext uri="{FF2B5EF4-FFF2-40B4-BE49-F238E27FC236}">
                      <a16:creationId xmlns:a16="http://schemas.microsoft.com/office/drawing/2014/main" id="{F900F34D-F78F-4344-9A29-624A6F342356}"/>
                    </a:ext>
                  </a:extLst>
                </p:cNvPr>
                <p:cNvSpPr>
                  <a:spLocks noChangeArrowheads="1"/>
                </p:cNvSpPr>
                <p:nvPr/>
              </p:nvSpPr>
              <p:spPr bwMode="auto">
                <a:xfrm>
                  <a:off x="2064" y="1985"/>
                  <a:ext cx="8" cy="128"/>
                </a:xfrm>
                <a:prstGeom prst="rect">
                  <a:avLst/>
                </a:prstGeom>
                <a:solidFill>
                  <a:srgbClr val="C6C6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03" name="Rectangle 905">
                  <a:extLst>
                    <a:ext uri="{FF2B5EF4-FFF2-40B4-BE49-F238E27FC236}">
                      <a16:creationId xmlns:a16="http://schemas.microsoft.com/office/drawing/2014/main" id="{1CA14899-4393-4C01-82BC-97B830458E48}"/>
                    </a:ext>
                  </a:extLst>
                </p:cNvPr>
                <p:cNvSpPr>
                  <a:spLocks noChangeArrowheads="1"/>
                </p:cNvSpPr>
                <p:nvPr/>
              </p:nvSpPr>
              <p:spPr bwMode="auto">
                <a:xfrm>
                  <a:off x="2072" y="1985"/>
                  <a:ext cx="9" cy="128"/>
                </a:xfrm>
                <a:prstGeom prst="rect">
                  <a:avLst/>
                </a:prstGeom>
                <a:solidFill>
                  <a:srgbClr val="C6C6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04" name="Rectangle 906">
                  <a:extLst>
                    <a:ext uri="{FF2B5EF4-FFF2-40B4-BE49-F238E27FC236}">
                      <a16:creationId xmlns:a16="http://schemas.microsoft.com/office/drawing/2014/main" id="{B8767FC6-D590-4578-BEBF-C72142AA24EF}"/>
                    </a:ext>
                  </a:extLst>
                </p:cNvPr>
                <p:cNvSpPr>
                  <a:spLocks noChangeArrowheads="1"/>
                </p:cNvSpPr>
                <p:nvPr/>
              </p:nvSpPr>
              <p:spPr bwMode="auto">
                <a:xfrm>
                  <a:off x="2081" y="1985"/>
                  <a:ext cx="4" cy="128"/>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05" name="Rectangle 907">
                  <a:extLst>
                    <a:ext uri="{FF2B5EF4-FFF2-40B4-BE49-F238E27FC236}">
                      <a16:creationId xmlns:a16="http://schemas.microsoft.com/office/drawing/2014/main" id="{C759FBF1-9F76-4EC8-B95F-97E44A454591}"/>
                    </a:ext>
                  </a:extLst>
                </p:cNvPr>
                <p:cNvSpPr>
                  <a:spLocks noChangeArrowheads="1"/>
                </p:cNvSpPr>
                <p:nvPr/>
              </p:nvSpPr>
              <p:spPr bwMode="auto">
                <a:xfrm>
                  <a:off x="2085" y="1985"/>
                  <a:ext cx="9" cy="128"/>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06" name="Rectangle 908">
                  <a:extLst>
                    <a:ext uri="{FF2B5EF4-FFF2-40B4-BE49-F238E27FC236}">
                      <a16:creationId xmlns:a16="http://schemas.microsoft.com/office/drawing/2014/main" id="{10136E7F-6F8F-4115-8FAD-179108490A2D}"/>
                    </a:ext>
                  </a:extLst>
                </p:cNvPr>
                <p:cNvSpPr>
                  <a:spLocks noChangeArrowheads="1"/>
                </p:cNvSpPr>
                <p:nvPr/>
              </p:nvSpPr>
              <p:spPr bwMode="auto">
                <a:xfrm>
                  <a:off x="2094" y="1985"/>
                  <a:ext cx="4" cy="128"/>
                </a:xfrm>
                <a:prstGeom prst="rect">
                  <a:avLst/>
                </a:prstGeom>
                <a:solidFill>
                  <a:srgbClr val="B0B0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07" name="Rectangle 909">
                  <a:extLst>
                    <a:ext uri="{FF2B5EF4-FFF2-40B4-BE49-F238E27FC236}">
                      <a16:creationId xmlns:a16="http://schemas.microsoft.com/office/drawing/2014/main" id="{D3E052D0-C988-4595-85B3-A70AB89CA53B}"/>
                    </a:ext>
                  </a:extLst>
                </p:cNvPr>
                <p:cNvSpPr>
                  <a:spLocks noChangeArrowheads="1"/>
                </p:cNvSpPr>
                <p:nvPr/>
              </p:nvSpPr>
              <p:spPr bwMode="auto">
                <a:xfrm>
                  <a:off x="2098" y="1985"/>
                  <a:ext cx="8" cy="128"/>
                </a:xfrm>
                <a:prstGeom prst="rect">
                  <a:avLst/>
                </a:prstGeom>
                <a:solidFill>
                  <a:srgbClr val="A3A3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08" name="Rectangle 910">
                  <a:extLst>
                    <a:ext uri="{FF2B5EF4-FFF2-40B4-BE49-F238E27FC236}">
                      <a16:creationId xmlns:a16="http://schemas.microsoft.com/office/drawing/2014/main" id="{1A93AEC0-FC8D-4015-BE50-F741DA28F91C}"/>
                    </a:ext>
                  </a:extLst>
                </p:cNvPr>
                <p:cNvSpPr>
                  <a:spLocks noChangeArrowheads="1"/>
                </p:cNvSpPr>
                <p:nvPr/>
              </p:nvSpPr>
              <p:spPr bwMode="auto">
                <a:xfrm>
                  <a:off x="2106" y="1985"/>
                  <a:ext cx="9" cy="12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09" name="Rectangle 911">
                  <a:extLst>
                    <a:ext uri="{FF2B5EF4-FFF2-40B4-BE49-F238E27FC236}">
                      <a16:creationId xmlns:a16="http://schemas.microsoft.com/office/drawing/2014/main" id="{B1627182-5F29-4CEB-8E51-32B21AC3A1DB}"/>
                    </a:ext>
                  </a:extLst>
                </p:cNvPr>
                <p:cNvSpPr>
                  <a:spLocks noChangeArrowheads="1"/>
                </p:cNvSpPr>
                <p:nvPr/>
              </p:nvSpPr>
              <p:spPr bwMode="auto">
                <a:xfrm>
                  <a:off x="2115" y="1985"/>
                  <a:ext cx="4" cy="128"/>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10" name="Rectangle 912">
                  <a:extLst>
                    <a:ext uri="{FF2B5EF4-FFF2-40B4-BE49-F238E27FC236}">
                      <a16:creationId xmlns:a16="http://schemas.microsoft.com/office/drawing/2014/main" id="{78B8BD33-BE25-4863-9F62-A9922A103D2A}"/>
                    </a:ext>
                  </a:extLst>
                </p:cNvPr>
                <p:cNvSpPr>
                  <a:spLocks noChangeArrowheads="1"/>
                </p:cNvSpPr>
                <p:nvPr/>
              </p:nvSpPr>
              <p:spPr bwMode="auto">
                <a:xfrm>
                  <a:off x="2119" y="1985"/>
                  <a:ext cx="9" cy="128"/>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11" name="Freeform 913">
                  <a:extLst>
                    <a:ext uri="{FF2B5EF4-FFF2-40B4-BE49-F238E27FC236}">
                      <a16:creationId xmlns:a16="http://schemas.microsoft.com/office/drawing/2014/main" id="{24A04A65-80CE-438D-AE9C-77B901970D90}"/>
                    </a:ext>
                  </a:extLst>
                </p:cNvPr>
                <p:cNvSpPr>
                  <a:spLocks/>
                </p:cNvSpPr>
                <p:nvPr/>
              </p:nvSpPr>
              <p:spPr bwMode="auto">
                <a:xfrm>
                  <a:off x="2017" y="1985"/>
                  <a:ext cx="106" cy="124"/>
                </a:xfrm>
                <a:custGeom>
                  <a:avLst/>
                  <a:gdLst>
                    <a:gd name="T0" fmla="*/ 106 w 106"/>
                    <a:gd name="T1" fmla="*/ 124 h 124"/>
                    <a:gd name="T2" fmla="*/ 68 w 106"/>
                    <a:gd name="T3" fmla="*/ 0 h 124"/>
                    <a:gd name="T4" fmla="*/ 38 w 106"/>
                    <a:gd name="T5" fmla="*/ 0 h 124"/>
                    <a:gd name="T6" fmla="*/ 0 w 106"/>
                    <a:gd name="T7" fmla="*/ 124 h 124"/>
                    <a:gd name="T8" fmla="*/ 106 w 106"/>
                    <a:gd name="T9" fmla="*/ 124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 h="124">
                      <a:moveTo>
                        <a:pt x="106" y="124"/>
                      </a:moveTo>
                      <a:lnTo>
                        <a:pt x="68" y="0"/>
                      </a:lnTo>
                      <a:lnTo>
                        <a:pt x="38" y="0"/>
                      </a:lnTo>
                      <a:lnTo>
                        <a:pt x="0" y="124"/>
                      </a:lnTo>
                      <a:lnTo>
                        <a:pt x="106" y="124"/>
                      </a:lnTo>
                      <a:close/>
                    </a:path>
                  </a:pathLst>
                </a:custGeom>
                <a:solidFill>
                  <a:srgbClr val="828282"/>
                </a:solidFill>
                <a:ln w="0">
                  <a:solidFill>
                    <a:srgbClr val="FFFFFF"/>
                  </a:solidFill>
                  <a:prstDash val="solid"/>
                  <a:round/>
                  <a:headEnd/>
                  <a:tailEnd/>
                </a:ln>
              </p:spPr>
              <p:txBody>
                <a:bodyPr/>
                <a:lstStyle/>
                <a:p>
                  <a:endParaRPr lang="es-CL"/>
                </a:p>
              </p:txBody>
            </p:sp>
            <p:sp>
              <p:nvSpPr>
                <p:cNvPr id="9712" name="Freeform 914">
                  <a:extLst>
                    <a:ext uri="{FF2B5EF4-FFF2-40B4-BE49-F238E27FC236}">
                      <a16:creationId xmlns:a16="http://schemas.microsoft.com/office/drawing/2014/main" id="{BF70AC2F-22CB-43B2-AC7E-60019767E4DD}"/>
                    </a:ext>
                  </a:extLst>
                </p:cNvPr>
                <p:cNvSpPr>
                  <a:spLocks/>
                </p:cNvSpPr>
                <p:nvPr/>
              </p:nvSpPr>
              <p:spPr bwMode="auto">
                <a:xfrm>
                  <a:off x="2017" y="1985"/>
                  <a:ext cx="106" cy="124"/>
                </a:xfrm>
                <a:custGeom>
                  <a:avLst/>
                  <a:gdLst>
                    <a:gd name="T0" fmla="*/ 106 w 106"/>
                    <a:gd name="T1" fmla="*/ 124 h 124"/>
                    <a:gd name="T2" fmla="*/ 68 w 106"/>
                    <a:gd name="T3" fmla="*/ 0 h 124"/>
                    <a:gd name="T4" fmla="*/ 38 w 106"/>
                    <a:gd name="T5" fmla="*/ 0 h 124"/>
                    <a:gd name="T6" fmla="*/ 0 w 106"/>
                    <a:gd name="T7" fmla="*/ 124 h 124"/>
                    <a:gd name="T8" fmla="*/ 106 w 106"/>
                    <a:gd name="T9" fmla="*/ 124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 h="124">
                      <a:moveTo>
                        <a:pt x="106" y="124"/>
                      </a:moveTo>
                      <a:lnTo>
                        <a:pt x="68" y="0"/>
                      </a:lnTo>
                      <a:lnTo>
                        <a:pt x="38" y="0"/>
                      </a:lnTo>
                      <a:lnTo>
                        <a:pt x="0" y="124"/>
                      </a:lnTo>
                      <a:lnTo>
                        <a:pt x="106"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L"/>
                </a:p>
              </p:txBody>
            </p:sp>
            <p:sp>
              <p:nvSpPr>
                <p:cNvPr id="9713" name="Rectangle 915">
                  <a:extLst>
                    <a:ext uri="{FF2B5EF4-FFF2-40B4-BE49-F238E27FC236}">
                      <a16:creationId xmlns:a16="http://schemas.microsoft.com/office/drawing/2014/main" id="{EB665A23-42FC-4AA2-AB1B-CDD97BB497B1}"/>
                    </a:ext>
                  </a:extLst>
                </p:cNvPr>
                <p:cNvSpPr>
                  <a:spLocks noChangeArrowheads="1"/>
                </p:cNvSpPr>
                <p:nvPr/>
              </p:nvSpPr>
              <p:spPr bwMode="auto">
                <a:xfrm>
                  <a:off x="2017" y="1985"/>
                  <a:ext cx="8" cy="128"/>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14" name="Rectangle 916">
                  <a:extLst>
                    <a:ext uri="{FF2B5EF4-FFF2-40B4-BE49-F238E27FC236}">
                      <a16:creationId xmlns:a16="http://schemas.microsoft.com/office/drawing/2014/main" id="{C5651D13-1E1E-4068-83C0-E14393A22009}"/>
                    </a:ext>
                  </a:extLst>
                </p:cNvPr>
                <p:cNvSpPr>
                  <a:spLocks noChangeArrowheads="1"/>
                </p:cNvSpPr>
                <p:nvPr/>
              </p:nvSpPr>
              <p:spPr bwMode="auto">
                <a:xfrm>
                  <a:off x="2025" y="1985"/>
                  <a:ext cx="4" cy="128"/>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15" name="Rectangle 917">
                  <a:extLst>
                    <a:ext uri="{FF2B5EF4-FFF2-40B4-BE49-F238E27FC236}">
                      <a16:creationId xmlns:a16="http://schemas.microsoft.com/office/drawing/2014/main" id="{9DB1D2AB-CC61-49D5-9471-2546E3AD98FF}"/>
                    </a:ext>
                  </a:extLst>
                </p:cNvPr>
                <p:cNvSpPr>
                  <a:spLocks noChangeArrowheads="1"/>
                </p:cNvSpPr>
                <p:nvPr/>
              </p:nvSpPr>
              <p:spPr bwMode="auto">
                <a:xfrm>
                  <a:off x="2029" y="1985"/>
                  <a:ext cx="9" cy="12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16" name="Rectangle 918">
                  <a:extLst>
                    <a:ext uri="{FF2B5EF4-FFF2-40B4-BE49-F238E27FC236}">
                      <a16:creationId xmlns:a16="http://schemas.microsoft.com/office/drawing/2014/main" id="{F55B5D23-7A38-4684-8865-796AB7789D7B}"/>
                    </a:ext>
                  </a:extLst>
                </p:cNvPr>
                <p:cNvSpPr>
                  <a:spLocks noChangeArrowheads="1"/>
                </p:cNvSpPr>
                <p:nvPr/>
              </p:nvSpPr>
              <p:spPr bwMode="auto">
                <a:xfrm>
                  <a:off x="2038" y="1985"/>
                  <a:ext cx="4" cy="128"/>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17" name="Rectangle 919">
                  <a:extLst>
                    <a:ext uri="{FF2B5EF4-FFF2-40B4-BE49-F238E27FC236}">
                      <a16:creationId xmlns:a16="http://schemas.microsoft.com/office/drawing/2014/main" id="{381FD9D2-AE33-43DB-9CD4-434CE09B98EE}"/>
                    </a:ext>
                  </a:extLst>
                </p:cNvPr>
                <p:cNvSpPr>
                  <a:spLocks noChangeArrowheads="1"/>
                </p:cNvSpPr>
                <p:nvPr/>
              </p:nvSpPr>
              <p:spPr bwMode="auto">
                <a:xfrm>
                  <a:off x="2042" y="1985"/>
                  <a:ext cx="9" cy="128"/>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18" name="Rectangle 920">
                  <a:extLst>
                    <a:ext uri="{FF2B5EF4-FFF2-40B4-BE49-F238E27FC236}">
                      <a16:creationId xmlns:a16="http://schemas.microsoft.com/office/drawing/2014/main" id="{F86C1403-821D-4A55-B52E-2CAF8E36A6BB}"/>
                    </a:ext>
                  </a:extLst>
                </p:cNvPr>
                <p:cNvSpPr>
                  <a:spLocks noChangeArrowheads="1"/>
                </p:cNvSpPr>
                <p:nvPr/>
              </p:nvSpPr>
              <p:spPr bwMode="auto">
                <a:xfrm>
                  <a:off x="2051" y="1985"/>
                  <a:ext cx="8" cy="128"/>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19" name="Rectangle 921">
                  <a:extLst>
                    <a:ext uri="{FF2B5EF4-FFF2-40B4-BE49-F238E27FC236}">
                      <a16:creationId xmlns:a16="http://schemas.microsoft.com/office/drawing/2014/main" id="{AD0E9A68-DED4-4D0E-B01D-812235CA11E3}"/>
                    </a:ext>
                  </a:extLst>
                </p:cNvPr>
                <p:cNvSpPr>
                  <a:spLocks noChangeArrowheads="1"/>
                </p:cNvSpPr>
                <p:nvPr/>
              </p:nvSpPr>
              <p:spPr bwMode="auto">
                <a:xfrm>
                  <a:off x="2059" y="1985"/>
                  <a:ext cx="5" cy="128"/>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20" name="Rectangle 922">
                  <a:extLst>
                    <a:ext uri="{FF2B5EF4-FFF2-40B4-BE49-F238E27FC236}">
                      <a16:creationId xmlns:a16="http://schemas.microsoft.com/office/drawing/2014/main" id="{5092FB11-2645-4B79-A7E7-B6A41E9F94CF}"/>
                    </a:ext>
                  </a:extLst>
                </p:cNvPr>
                <p:cNvSpPr>
                  <a:spLocks noChangeArrowheads="1"/>
                </p:cNvSpPr>
                <p:nvPr/>
              </p:nvSpPr>
              <p:spPr bwMode="auto">
                <a:xfrm>
                  <a:off x="2064" y="1985"/>
                  <a:ext cx="8" cy="128"/>
                </a:xfrm>
                <a:prstGeom prst="rect">
                  <a:avLst/>
                </a:prstGeom>
                <a:solidFill>
                  <a:srgbClr val="C6C6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21" name="Rectangle 923">
                  <a:extLst>
                    <a:ext uri="{FF2B5EF4-FFF2-40B4-BE49-F238E27FC236}">
                      <a16:creationId xmlns:a16="http://schemas.microsoft.com/office/drawing/2014/main" id="{242CA16E-16FB-4FE4-8C0E-E57B659728B1}"/>
                    </a:ext>
                  </a:extLst>
                </p:cNvPr>
                <p:cNvSpPr>
                  <a:spLocks noChangeArrowheads="1"/>
                </p:cNvSpPr>
                <p:nvPr/>
              </p:nvSpPr>
              <p:spPr bwMode="auto">
                <a:xfrm>
                  <a:off x="2072" y="1985"/>
                  <a:ext cx="9" cy="128"/>
                </a:xfrm>
                <a:prstGeom prst="rect">
                  <a:avLst/>
                </a:prstGeom>
                <a:solidFill>
                  <a:srgbClr val="C6C6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22" name="Rectangle 924">
                  <a:extLst>
                    <a:ext uri="{FF2B5EF4-FFF2-40B4-BE49-F238E27FC236}">
                      <a16:creationId xmlns:a16="http://schemas.microsoft.com/office/drawing/2014/main" id="{DE8C87CE-AA0C-4F44-BB8A-40F83C83CD63}"/>
                    </a:ext>
                  </a:extLst>
                </p:cNvPr>
                <p:cNvSpPr>
                  <a:spLocks noChangeArrowheads="1"/>
                </p:cNvSpPr>
                <p:nvPr/>
              </p:nvSpPr>
              <p:spPr bwMode="auto">
                <a:xfrm>
                  <a:off x="2081" y="1985"/>
                  <a:ext cx="4" cy="128"/>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23" name="Rectangle 925">
                  <a:extLst>
                    <a:ext uri="{FF2B5EF4-FFF2-40B4-BE49-F238E27FC236}">
                      <a16:creationId xmlns:a16="http://schemas.microsoft.com/office/drawing/2014/main" id="{C265B493-F26E-4DFB-A344-BF93DA0376C7}"/>
                    </a:ext>
                  </a:extLst>
                </p:cNvPr>
                <p:cNvSpPr>
                  <a:spLocks noChangeArrowheads="1"/>
                </p:cNvSpPr>
                <p:nvPr/>
              </p:nvSpPr>
              <p:spPr bwMode="auto">
                <a:xfrm>
                  <a:off x="2085" y="1985"/>
                  <a:ext cx="9" cy="128"/>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24" name="Rectangle 926">
                  <a:extLst>
                    <a:ext uri="{FF2B5EF4-FFF2-40B4-BE49-F238E27FC236}">
                      <a16:creationId xmlns:a16="http://schemas.microsoft.com/office/drawing/2014/main" id="{77771D80-0514-4326-B5A0-EB228B9A3C11}"/>
                    </a:ext>
                  </a:extLst>
                </p:cNvPr>
                <p:cNvSpPr>
                  <a:spLocks noChangeArrowheads="1"/>
                </p:cNvSpPr>
                <p:nvPr/>
              </p:nvSpPr>
              <p:spPr bwMode="auto">
                <a:xfrm>
                  <a:off x="2094" y="1985"/>
                  <a:ext cx="4" cy="128"/>
                </a:xfrm>
                <a:prstGeom prst="rect">
                  <a:avLst/>
                </a:prstGeom>
                <a:solidFill>
                  <a:srgbClr val="B0B0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25" name="Rectangle 927">
                  <a:extLst>
                    <a:ext uri="{FF2B5EF4-FFF2-40B4-BE49-F238E27FC236}">
                      <a16:creationId xmlns:a16="http://schemas.microsoft.com/office/drawing/2014/main" id="{D89B4771-1733-496E-878A-6F4880D45948}"/>
                    </a:ext>
                  </a:extLst>
                </p:cNvPr>
                <p:cNvSpPr>
                  <a:spLocks noChangeArrowheads="1"/>
                </p:cNvSpPr>
                <p:nvPr/>
              </p:nvSpPr>
              <p:spPr bwMode="auto">
                <a:xfrm>
                  <a:off x="2098" y="1985"/>
                  <a:ext cx="8" cy="128"/>
                </a:xfrm>
                <a:prstGeom prst="rect">
                  <a:avLst/>
                </a:prstGeom>
                <a:solidFill>
                  <a:srgbClr val="A3A3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26" name="Rectangle 928">
                  <a:extLst>
                    <a:ext uri="{FF2B5EF4-FFF2-40B4-BE49-F238E27FC236}">
                      <a16:creationId xmlns:a16="http://schemas.microsoft.com/office/drawing/2014/main" id="{06EDAFDA-801A-4150-B046-DB115B4D4EA9}"/>
                    </a:ext>
                  </a:extLst>
                </p:cNvPr>
                <p:cNvSpPr>
                  <a:spLocks noChangeArrowheads="1"/>
                </p:cNvSpPr>
                <p:nvPr/>
              </p:nvSpPr>
              <p:spPr bwMode="auto">
                <a:xfrm>
                  <a:off x="2106" y="1985"/>
                  <a:ext cx="9" cy="12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27" name="Rectangle 929">
                  <a:extLst>
                    <a:ext uri="{FF2B5EF4-FFF2-40B4-BE49-F238E27FC236}">
                      <a16:creationId xmlns:a16="http://schemas.microsoft.com/office/drawing/2014/main" id="{52D1D5DF-E3F9-4811-BF4B-55960478E9AF}"/>
                    </a:ext>
                  </a:extLst>
                </p:cNvPr>
                <p:cNvSpPr>
                  <a:spLocks noChangeArrowheads="1"/>
                </p:cNvSpPr>
                <p:nvPr/>
              </p:nvSpPr>
              <p:spPr bwMode="auto">
                <a:xfrm>
                  <a:off x="2115" y="1985"/>
                  <a:ext cx="4" cy="128"/>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728" name="Rectangle 930">
                  <a:extLst>
                    <a:ext uri="{FF2B5EF4-FFF2-40B4-BE49-F238E27FC236}">
                      <a16:creationId xmlns:a16="http://schemas.microsoft.com/office/drawing/2014/main" id="{BD4E9F95-4EE1-4AA0-BD9E-2F1E2FABCA6F}"/>
                    </a:ext>
                  </a:extLst>
                </p:cNvPr>
                <p:cNvSpPr>
                  <a:spLocks noChangeArrowheads="1"/>
                </p:cNvSpPr>
                <p:nvPr/>
              </p:nvSpPr>
              <p:spPr bwMode="auto">
                <a:xfrm>
                  <a:off x="2119" y="1985"/>
                  <a:ext cx="9" cy="128"/>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694" name="Freeform 931">
                <a:extLst>
                  <a:ext uri="{FF2B5EF4-FFF2-40B4-BE49-F238E27FC236}">
                    <a16:creationId xmlns:a16="http://schemas.microsoft.com/office/drawing/2014/main" id="{C411B54E-D186-4E96-92BD-4E8CB403DDAD}"/>
                  </a:ext>
                </a:extLst>
              </p:cNvPr>
              <p:cNvSpPr>
                <a:spLocks/>
              </p:cNvSpPr>
              <p:nvPr/>
            </p:nvSpPr>
            <p:spPr bwMode="auto">
              <a:xfrm>
                <a:off x="2017" y="1985"/>
                <a:ext cx="106" cy="124"/>
              </a:xfrm>
              <a:custGeom>
                <a:avLst/>
                <a:gdLst>
                  <a:gd name="T0" fmla="*/ 106 w 106"/>
                  <a:gd name="T1" fmla="*/ 124 h 124"/>
                  <a:gd name="T2" fmla="*/ 68 w 106"/>
                  <a:gd name="T3" fmla="*/ 0 h 124"/>
                  <a:gd name="T4" fmla="*/ 38 w 106"/>
                  <a:gd name="T5" fmla="*/ 0 h 124"/>
                  <a:gd name="T6" fmla="*/ 0 w 106"/>
                  <a:gd name="T7" fmla="*/ 124 h 124"/>
                  <a:gd name="T8" fmla="*/ 106 w 106"/>
                  <a:gd name="T9" fmla="*/ 124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 h="124">
                    <a:moveTo>
                      <a:pt x="106" y="124"/>
                    </a:moveTo>
                    <a:lnTo>
                      <a:pt x="68" y="0"/>
                    </a:lnTo>
                    <a:lnTo>
                      <a:pt x="38" y="0"/>
                    </a:lnTo>
                    <a:lnTo>
                      <a:pt x="0" y="124"/>
                    </a:lnTo>
                    <a:lnTo>
                      <a:pt x="106" y="12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grpSp>
        <p:sp>
          <p:nvSpPr>
            <p:cNvPr id="9677" name="Freeform 932">
              <a:extLst>
                <a:ext uri="{FF2B5EF4-FFF2-40B4-BE49-F238E27FC236}">
                  <a16:creationId xmlns:a16="http://schemas.microsoft.com/office/drawing/2014/main" id="{1E9C4E9A-592B-48E4-9460-82BF5CF70FDB}"/>
                </a:ext>
              </a:extLst>
            </p:cNvPr>
            <p:cNvSpPr>
              <a:spLocks/>
            </p:cNvSpPr>
            <p:nvPr/>
          </p:nvSpPr>
          <p:spPr bwMode="auto">
            <a:xfrm>
              <a:off x="1735" y="1831"/>
              <a:ext cx="106" cy="145"/>
            </a:xfrm>
            <a:custGeom>
              <a:avLst/>
              <a:gdLst>
                <a:gd name="T0" fmla="*/ 98 w 106"/>
                <a:gd name="T1" fmla="*/ 0 h 145"/>
                <a:gd name="T2" fmla="*/ 106 w 106"/>
                <a:gd name="T3" fmla="*/ 4 h 145"/>
                <a:gd name="T4" fmla="*/ 8 w 106"/>
                <a:gd name="T5" fmla="*/ 145 h 145"/>
                <a:gd name="T6" fmla="*/ 0 w 106"/>
                <a:gd name="T7" fmla="*/ 141 h 145"/>
                <a:gd name="T8" fmla="*/ 98 w 106"/>
                <a:gd name="T9" fmla="*/ 0 h 1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 h="145">
                  <a:moveTo>
                    <a:pt x="98" y="0"/>
                  </a:moveTo>
                  <a:lnTo>
                    <a:pt x="106" y="4"/>
                  </a:lnTo>
                  <a:lnTo>
                    <a:pt x="8" y="145"/>
                  </a:lnTo>
                  <a:lnTo>
                    <a:pt x="0" y="141"/>
                  </a:lnTo>
                  <a:lnTo>
                    <a:pt x="98" y="0"/>
                  </a:lnTo>
                  <a:close/>
                </a:path>
              </a:pathLst>
            </a:custGeom>
            <a:solidFill>
              <a:srgbClr val="C0C0C0"/>
            </a:solidFill>
            <a:ln w="6350">
              <a:solidFill>
                <a:srgbClr val="000000"/>
              </a:solidFill>
              <a:prstDash val="solid"/>
              <a:round/>
              <a:headEnd/>
              <a:tailEnd/>
            </a:ln>
          </p:spPr>
          <p:txBody>
            <a:bodyPr/>
            <a:lstStyle/>
            <a:p>
              <a:endParaRPr lang="es-CL"/>
            </a:p>
          </p:txBody>
        </p:sp>
        <p:grpSp>
          <p:nvGrpSpPr>
            <p:cNvPr id="9678" name="Group 933">
              <a:extLst>
                <a:ext uri="{FF2B5EF4-FFF2-40B4-BE49-F238E27FC236}">
                  <a16:creationId xmlns:a16="http://schemas.microsoft.com/office/drawing/2014/main" id="{8DDAB169-E46E-4D4D-9207-B49DE59B95DC}"/>
                </a:ext>
              </a:extLst>
            </p:cNvPr>
            <p:cNvGrpSpPr>
              <a:grpSpLocks/>
            </p:cNvGrpSpPr>
            <p:nvPr/>
          </p:nvGrpSpPr>
          <p:grpSpPr bwMode="auto">
            <a:xfrm>
              <a:off x="1718" y="1912"/>
              <a:ext cx="25" cy="150"/>
              <a:chOff x="1718" y="1912"/>
              <a:chExt cx="25" cy="150"/>
            </a:xfrm>
          </p:grpSpPr>
          <p:grpSp>
            <p:nvGrpSpPr>
              <p:cNvPr id="9679" name="Group 934">
                <a:extLst>
                  <a:ext uri="{FF2B5EF4-FFF2-40B4-BE49-F238E27FC236}">
                    <a16:creationId xmlns:a16="http://schemas.microsoft.com/office/drawing/2014/main" id="{D2C7B63C-D41D-498F-85F0-41D4699645DB}"/>
                  </a:ext>
                </a:extLst>
              </p:cNvPr>
              <p:cNvGrpSpPr>
                <a:grpSpLocks/>
              </p:cNvGrpSpPr>
              <p:nvPr/>
            </p:nvGrpSpPr>
            <p:grpSpPr bwMode="auto">
              <a:xfrm>
                <a:off x="1726" y="1989"/>
                <a:ext cx="9" cy="73"/>
                <a:chOff x="1726" y="1989"/>
                <a:chExt cx="9" cy="73"/>
              </a:xfrm>
            </p:grpSpPr>
            <p:grpSp>
              <p:nvGrpSpPr>
                <p:cNvPr id="9689" name="Group 935">
                  <a:extLst>
                    <a:ext uri="{FF2B5EF4-FFF2-40B4-BE49-F238E27FC236}">
                      <a16:creationId xmlns:a16="http://schemas.microsoft.com/office/drawing/2014/main" id="{3E788455-23A7-4D63-8429-BDAA64472F7C}"/>
                    </a:ext>
                  </a:extLst>
                </p:cNvPr>
                <p:cNvGrpSpPr>
                  <a:grpSpLocks/>
                </p:cNvGrpSpPr>
                <p:nvPr/>
              </p:nvGrpSpPr>
              <p:grpSpPr bwMode="auto">
                <a:xfrm>
                  <a:off x="1726" y="1989"/>
                  <a:ext cx="5" cy="69"/>
                  <a:chOff x="1726" y="1989"/>
                  <a:chExt cx="5" cy="69"/>
                </a:xfrm>
              </p:grpSpPr>
              <p:sp>
                <p:nvSpPr>
                  <p:cNvPr id="9691" name="Rectangle 936">
                    <a:extLst>
                      <a:ext uri="{FF2B5EF4-FFF2-40B4-BE49-F238E27FC236}">
                        <a16:creationId xmlns:a16="http://schemas.microsoft.com/office/drawing/2014/main" id="{BA5EBA45-9E4D-4E06-9ADB-14ADEDE21AE2}"/>
                      </a:ext>
                    </a:extLst>
                  </p:cNvPr>
                  <p:cNvSpPr>
                    <a:spLocks noChangeArrowheads="1"/>
                  </p:cNvSpPr>
                  <p:nvPr/>
                </p:nvSpPr>
                <p:spPr bwMode="auto">
                  <a:xfrm>
                    <a:off x="1726" y="1989"/>
                    <a:ext cx="4" cy="69"/>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92" name="Rectangle 937">
                    <a:extLst>
                      <a:ext uri="{FF2B5EF4-FFF2-40B4-BE49-F238E27FC236}">
                        <a16:creationId xmlns:a16="http://schemas.microsoft.com/office/drawing/2014/main" id="{21B37169-A23A-411E-A20E-5FE89785B938}"/>
                      </a:ext>
                    </a:extLst>
                  </p:cNvPr>
                  <p:cNvSpPr>
                    <a:spLocks noChangeArrowheads="1"/>
                  </p:cNvSpPr>
                  <p:nvPr/>
                </p:nvSpPr>
                <p:spPr bwMode="auto">
                  <a:xfrm>
                    <a:off x="1730" y="1989"/>
                    <a:ext cx="1" cy="69"/>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690" name="Rectangle 938">
                  <a:extLst>
                    <a:ext uri="{FF2B5EF4-FFF2-40B4-BE49-F238E27FC236}">
                      <a16:creationId xmlns:a16="http://schemas.microsoft.com/office/drawing/2014/main" id="{9E1E54ED-3D90-4687-821D-76BAB686BF2E}"/>
                    </a:ext>
                  </a:extLst>
                </p:cNvPr>
                <p:cNvSpPr>
                  <a:spLocks noChangeArrowheads="1"/>
                </p:cNvSpPr>
                <p:nvPr/>
              </p:nvSpPr>
              <p:spPr bwMode="auto">
                <a:xfrm>
                  <a:off x="1726" y="1989"/>
                  <a:ext cx="9" cy="73"/>
                </a:xfrm>
                <a:prstGeom prst="rect">
                  <a:avLst/>
                </a:prstGeom>
                <a:solidFill>
                  <a:srgbClr val="969696"/>
                </a:solidFill>
                <a:ln w="6350">
                  <a:solidFill>
                    <a:srgbClr val="000000"/>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680" name="Group 939">
                <a:extLst>
                  <a:ext uri="{FF2B5EF4-FFF2-40B4-BE49-F238E27FC236}">
                    <a16:creationId xmlns:a16="http://schemas.microsoft.com/office/drawing/2014/main" id="{82289FF9-1C5A-41E6-8045-4A471592EBC3}"/>
                  </a:ext>
                </a:extLst>
              </p:cNvPr>
              <p:cNvGrpSpPr>
                <a:grpSpLocks/>
              </p:cNvGrpSpPr>
              <p:nvPr/>
            </p:nvGrpSpPr>
            <p:grpSpPr bwMode="auto">
              <a:xfrm>
                <a:off x="1718" y="1912"/>
                <a:ext cx="25" cy="94"/>
                <a:chOff x="1718" y="1912"/>
                <a:chExt cx="25" cy="94"/>
              </a:xfrm>
            </p:grpSpPr>
            <p:grpSp>
              <p:nvGrpSpPr>
                <p:cNvPr id="9681" name="Group 940">
                  <a:extLst>
                    <a:ext uri="{FF2B5EF4-FFF2-40B4-BE49-F238E27FC236}">
                      <a16:creationId xmlns:a16="http://schemas.microsoft.com/office/drawing/2014/main" id="{594475FC-AE76-4EEA-89EB-9C318B10CAD8}"/>
                    </a:ext>
                  </a:extLst>
                </p:cNvPr>
                <p:cNvGrpSpPr>
                  <a:grpSpLocks/>
                </p:cNvGrpSpPr>
                <p:nvPr/>
              </p:nvGrpSpPr>
              <p:grpSpPr bwMode="auto">
                <a:xfrm>
                  <a:off x="1718" y="1912"/>
                  <a:ext cx="21" cy="90"/>
                  <a:chOff x="1718" y="1912"/>
                  <a:chExt cx="21" cy="90"/>
                </a:xfrm>
              </p:grpSpPr>
              <p:sp>
                <p:nvSpPr>
                  <p:cNvPr id="9683" name="Rectangle 941">
                    <a:extLst>
                      <a:ext uri="{FF2B5EF4-FFF2-40B4-BE49-F238E27FC236}">
                        <a16:creationId xmlns:a16="http://schemas.microsoft.com/office/drawing/2014/main" id="{A31B1F2D-EB8A-49D3-A474-F08276AE192B}"/>
                      </a:ext>
                    </a:extLst>
                  </p:cNvPr>
                  <p:cNvSpPr>
                    <a:spLocks noChangeArrowheads="1"/>
                  </p:cNvSpPr>
                  <p:nvPr/>
                </p:nvSpPr>
                <p:spPr bwMode="auto">
                  <a:xfrm>
                    <a:off x="1718" y="1912"/>
                    <a:ext cx="4" cy="9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84" name="Rectangle 942">
                    <a:extLst>
                      <a:ext uri="{FF2B5EF4-FFF2-40B4-BE49-F238E27FC236}">
                        <a16:creationId xmlns:a16="http://schemas.microsoft.com/office/drawing/2014/main" id="{37148979-F99F-4E8C-B060-DF62E53F831F}"/>
                      </a:ext>
                    </a:extLst>
                  </p:cNvPr>
                  <p:cNvSpPr>
                    <a:spLocks noChangeArrowheads="1"/>
                  </p:cNvSpPr>
                  <p:nvPr/>
                </p:nvSpPr>
                <p:spPr bwMode="auto">
                  <a:xfrm>
                    <a:off x="1722" y="1912"/>
                    <a:ext cx="4" cy="9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85" name="Rectangle 943">
                    <a:extLst>
                      <a:ext uri="{FF2B5EF4-FFF2-40B4-BE49-F238E27FC236}">
                        <a16:creationId xmlns:a16="http://schemas.microsoft.com/office/drawing/2014/main" id="{4B4D96A7-7AA0-4E56-9D6B-305E346B06EE}"/>
                      </a:ext>
                    </a:extLst>
                  </p:cNvPr>
                  <p:cNvSpPr>
                    <a:spLocks noChangeArrowheads="1"/>
                  </p:cNvSpPr>
                  <p:nvPr/>
                </p:nvSpPr>
                <p:spPr bwMode="auto">
                  <a:xfrm>
                    <a:off x="1726" y="1912"/>
                    <a:ext cx="4" cy="9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86" name="Rectangle 944">
                    <a:extLst>
                      <a:ext uri="{FF2B5EF4-FFF2-40B4-BE49-F238E27FC236}">
                        <a16:creationId xmlns:a16="http://schemas.microsoft.com/office/drawing/2014/main" id="{38BCFB5D-AB7A-468A-A034-5C5C6C4F5856}"/>
                      </a:ext>
                    </a:extLst>
                  </p:cNvPr>
                  <p:cNvSpPr>
                    <a:spLocks noChangeArrowheads="1"/>
                  </p:cNvSpPr>
                  <p:nvPr/>
                </p:nvSpPr>
                <p:spPr bwMode="auto">
                  <a:xfrm>
                    <a:off x="1730" y="1912"/>
                    <a:ext cx="1" cy="9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87" name="Rectangle 945">
                    <a:extLst>
                      <a:ext uri="{FF2B5EF4-FFF2-40B4-BE49-F238E27FC236}">
                        <a16:creationId xmlns:a16="http://schemas.microsoft.com/office/drawing/2014/main" id="{5B93A59E-10C8-4934-88C2-F32A65A61E4D}"/>
                      </a:ext>
                    </a:extLst>
                  </p:cNvPr>
                  <p:cNvSpPr>
                    <a:spLocks noChangeArrowheads="1"/>
                  </p:cNvSpPr>
                  <p:nvPr/>
                </p:nvSpPr>
                <p:spPr bwMode="auto">
                  <a:xfrm>
                    <a:off x="1730" y="1912"/>
                    <a:ext cx="5" cy="9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88" name="Rectangle 946">
                    <a:extLst>
                      <a:ext uri="{FF2B5EF4-FFF2-40B4-BE49-F238E27FC236}">
                        <a16:creationId xmlns:a16="http://schemas.microsoft.com/office/drawing/2014/main" id="{78C00587-9FF4-44C3-8A0B-ED2F85968556}"/>
                      </a:ext>
                    </a:extLst>
                  </p:cNvPr>
                  <p:cNvSpPr>
                    <a:spLocks noChangeArrowheads="1"/>
                  </p:cNvSpPr>
                  <p:nvPr/>
                </p:nvSpPr>
                <p:spPr bwMode="auto">
                  <a:xfrm>
                    <a:off x="1735" y="1912"/>
                    <a:ext cx="4" cy="9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682" name="Rectangle 947">
                  <a:extLst>
                    <a:ext uri="{FF2B5EF4-FFF2-40B4-BE49-F238E27FC236}">
                      <a16:creationId xmlns:a16="http://schemas.microsoft.com/office/drawing/2014/main" id="{AFCACE53-6E54-469F-9EFD-0A9988B43B70}"/>
                    </a:ext>
                  </a:extLst>
                </p:cNvPr>
                <p:cNvSpPr>
                  <a:spLocks noChangeArrowheads="1"/>
                </p:cNvSpPr>
                <p:nvPr/>
              </p:nvSpPr>
              <p:spPr bwMode="auto">
                <a:xfrm>
                  <a:off x="1718" y="1912"/>
                  <a:ext cx="25" cy="94"/>
                </a:xfrm>
                <a:prstGeom prst="rect">
                  <a:avLst/>
                </a:prstGeom>
                <a:solidFill>
                  <a:srgbClr val="969696"/>
                </a:solidFill>
                <a:ln w="6350">
                  <a:solidFill>
                    <a:srgbClr val="000000"/>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grpSp>
      <p:sp>
        <p:nvSpPr>
          <p:cNvPr id="9262" name="Rectangle 948">
            <a:extLst>
              <a:ext uri="{FF2B5EF4-FFF2-40B4-BE49-F238E27FC236}">
                <a16:creationId xmlns:a16="http://schemas.microsoft.com/office/drawing/2014/main" id="{018750A6-7F42-40E6-8A03-FED089612356}"/>
              </a:ext>
            </a:extLst>
          </p:cNvPr>
          <p:cNvSpPr>
            <a:spLocks noChangeArrowheads="1"/>
          </p:cNvSpPr>
          <p:nvPr/>
        </p:nvSpPr>
        <p:spPr bwMode="auto">
          <a:xfrm>
            <a:off x="4809212" y="2166937"/>
            <a:ext cx="604837" cy="1905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63" name="Rectangle 949">
            <a:extLst>
              <a:ext uri="{FF2B5EF4-FFF2-40B4-BE49-F238E27FC236}">
                <a16:creationId xmlns:a16="http://schemas.microsoft.com/office/drawing/2014/main" id="{FBFB1D0F-9236-4C7A-B26A-CD8E00931E41}"/>
              </a:ext>
            </a:extLst>
          </p:cNvPr>
          <p:cNvSpPr>
            <a:spLocks noChangeArrowheads="1"/>
          </p:cNvSpPr>
          <p:nvPr/>
        </p:nvSpPr>
        <p:spPr bwMode="auto">
          <a:xfrm>
            <a:off x="6418936" y="3735387"/>
            <a:ext cx="603250" cy="1905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64" name="Rectangle 950">
            <a:extLst>
              <a:ext uri="{FF2B5EF4-FFF2-40B4-BE49-F238E27FC236}">
                <a16:creationId xmlns:a16="http://schemas.microsoft.com/office/drawing/2014/main" id="{24538D6E-A470-47D3-B84D-F05FA24E241C}"/>
              </a:ext>
            </a:extLst>
          </p:cNvPr>
          <p:cNvSpPr>
            <a:spLocks noChangeArrowheads="1"/>
          </p:cNvSpPr>
          <p:nvPr/>
        </p:nvSpPr>
        <p:spPr bwMode="auto">
          <a:xfrm>
            <a:off x="2320012" y="2703512"/>
            <a:ext cx="604837" cy="1905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65" name="Rectangle 951">
            <a:extLst>
              <a:ext uri="{FF2B5EF4-FFF2-40B4-BE49-F238E27FC236}">
                <a16:creationId xmlns:a16="http://schemas.microsoft.com/office/drawing/2014/main" id="{4FB99AA7-1502-4156-BA1C-70A167A5BE1E}"/>
              </a:ext>
            </a:extLst>
          </p:cNvPr>
          <p:cNvSpPr>
            <a:spLocks noChangeArrowheads="1"/>
          </p:cNvSpPr>
          <p:nvPr/>
        </p:nvSpPr>
        <p:spPr bwMode="auto">
          <a:xfrm>
            <a:off x="5923637" y="4216400"/>
            <a:ext cx="339725"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266" name="Text Box 952">
            <a:extLst>
              <a:ext uri="{FF2B5EF4-FFF2-40B4-BE49-F238E27FC236}">
                <a16:creationId xmlns:a16="http://schemas.microsoft.com/office/drawing/2014/main" id="{EBEEBE5A-F6ED-4AB9-9826-CE4117F5D25E}"/>
              </a:ext>
            </a:extLst>
          </p:cNvPr>
          <p:cNvSpPr txBox="1">
            <a:spLocks noChangeArrowheads="1"/>
          </p:cNvSpPr>
          <p:nvPr/>
        </p:nvSpPr>
        <p:spPr bwMode="auto">
          <a:xfrm>
            <a:off x="5315624" y="3744912"/>
            <a:ext cx="1439863"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1" hangingPunct="1">
              <a:buClr>
                <a:srgbClr val="000000"/>
              </a:buClr>
              <a:buSzPct val="100000"/>
              <a:buFont typeface="Times New Roman" panose="02020603050405020304" pitchFamily="18" charset="0"/>
              <a:buNone/>
            </a:pPr>
            <a:r>
              <a:rPr lang="es-ES_tradnl" altLang="es-CL" sz="1200">
                <a:solidFill>
                  <a:srgbClr val="000000"/>
                </a:solidFill>
                <a:latin typeface="Trebuchet MS" panose="020B0603020202020204" pitchFamily="34" charset="0"/>
              </a:rPr>
              <a:t>MOLIENDA </a:t>
            </a:r>
          </a:p>
        </p:txBody>
      </p:sp>
      <p:sp>
        <p:nvSpPr>
          <p:cNvPr id="9267" name="Line 953">
            <a:extLst>
              <a:ext uri="{FF2B5EF4-FFF2-40B4-BE49-F238E27FC236}">
                <a16:creationId xmlns:a16="http://schemas.microsoft.com/office/drawing/2014/main" id="{0FD3915B-C667-4B6F-96C9-302AC6F5260E}"/>
              </a:ext>
            </a:extLst>
          </p:cNvPr>
          <p:cNvSpPr>
            <a:spLocks noChangeShapeType="1"/>
          </p:cNvSpPr>
          <p:nvPr/>
        </p:nvSpPr>
        <p:spPr bwMode="auto">
          <a:xfrm>
            <a:off x="6034761" y="2992437"/>
            <a:ext cx="0" cy="433388"/>
          </a:xfrm>
          <a:prstGeom prst="line">
            <a:avLst/>
          </a:prstGeom>
          <a:noFill/>
          <a:ln w="38100">
            <a:solidFill>
              <a:srgbClr val="0000FF"/>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68" name="Text Box 954">
            <a:extLst>
              <a:ext uri="{FF2B5EF4-FFF2-40B4-BE49-F238E27FC236}">
                <a16:creationId xmlns:a16="http://schemas.microsoft.com/office/drawing/2014/main" id="{5CF6855D-C2FE-450B-9F6E-307E906EF749}"/>
              </a:ext>
            </a:extLst>
          </p:cNvPr>
          <p:cNvSpPr txBox="1">
            <a:spLocks noChangeArrowheads="1"/>
          </p:cNvSpPr>
          <p:nvPr/>
        </p:nvSpPr>
        <p:spPr bwMode="auto">
          <a:xfrm>
            <a:off x="5818861" y="1550987"/>
            <a:ext cx="1138132"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eaLnBrk="1" hangingPunct="1">
              <a:buClr>
                <a:srgbClr val="000000"/>
              </a:buClr>
              <a:buSzPct val="100000"/>
              <a:buFont typeface="Times New Roman" panose="02020603050405020304" pitchFamily="18" charset="0"/>
              <a:buNone/>
            </a:pPr>
            <a:r>
              <a:rPr lang="es-ES_tradnl" altLang="es-CL" sz="1200">
                <a:solidFill>
                  <a:srgbClr val="000000"/>
                </a:solidFill>
                <a:latin typeface="Trebuchet MS" panose="020B0603020202020204" pitchFamily="34" charset="0"/>
              </a:rPr>
              <a:t>CHANCADO 2º-3º</a:t>
            </a:r>
          </a:p>
        </p:txBody>
      </p:sp>
      <p:grpSp>
        <p:nvGrpSpPr>
          <p:cNvPr id="9269" name="Group 955">
            <a:extLst>
              <a:ext uri="{FF2B5EF4-FFF2-40B4-BE49-F238E27FC236}">
                <a16:creationId xmlns:a16="http://schemas.microsoft.com/office/drawing/2014/main" id="{6A4EC35D-A3C8-44B0-AB3A-8505E71A566C}"/>
              </a:ext>
            </a:extLst>
          </p:cNvPr>
          <p:cNvGrpSpPr>
            <a:grpSpLocks noChangeAspect="1"/>
          </p:cNvGrpSpPr>
          <p:nvPr/>
        </p:nvGrpSpPr>
        <p:grpSpPr bwMode="auto">
          <a:xfrm>
            <a:off x="5607724" y="2055813"/>
            <a:ext cx="415925" cy="576263"/>
            <a:chOff x="3696" y="1584"/>
            <a:chExt cx="118" cy="164"/>
          </a:xfrm>
        </p:grpSpPr>
        <p:grpSp>
          <p:nvGrpSpPr>
            <p:cNvPr id="9553" name="Group 956">
              <a:extLst>
                <a:ext uri="{FF2B5EF4-FFF2-40B4-BE49-F238E27FC236}">
                  <a16:creationId xmlns:a16="http://schemas.microsoft.com/office/drawing/2014/main" id="{E2BB359C-FAA9-4525-9D24-DE6468222122}"/>
                </a:ext>
              </a:extLst>
            </p:cNvPr>
            <p:cNvGrpSpPr>
              <a:grpSpLocks noChangeAspect="1"/>
            </p:cNvGrpSpPr>
            <p:nvPr/>
          </p:nvGrpSpPr>
          <p:grpSpPr bwMode="auto">
            <a:xfrm>
              <a:off x="3742" y="1610"/>
              <a:ext cx="26" cy="25"/>
              <a:chOff x="2788" y="1475"/>
              <a:chExt cx="55" cy="51"/>
            </a:xfrm>
          </p:grpSpPr>
          <p:grpSp>
            <p:nvGrpSpPr>
              <p:cNvPr id="9660" name="Group 957">
                <a:extLst>
                  <a:ext uri="{FF2B5EF4-FFF2-40B4-BE49-F238E27FC236}">
                    <a16:creationId xmlns:a16="http://schemas.microsoft.com/office/drawing/2014/main" id="{69682772-59A6-4D4C-AA3B-C0DDD2FD9932}"/>
                  </a:ext>
                </a:extLst>
              </p:cNvPr>
              <p:cNvGrpSpPr>
                <a:grpSpLocks noChangeAspect="1"/>
              </p:cNvGrpSpPr>
              <p:nvPr/>
            </p:nvGrpSpPr>
            <p:grpSpPr bwMode="auto">
              <a:xfrm>
                <a:off x="2788" y="1475"/>
                <a:ext cx="55" cy="51"/>
                <a:chOff x="2788" y="1475"/>
                <a:chExt cx="55" cy="51"/>
              </a:xfrm>
            </p:grpSpPr>
            <p:sp>
              <p:nvSpPr>
                <p:cNvPr id="9662" name="Rectangle 958">
                  <a:extLst>
                    <a:ext uri="{FF2B5EF4-FFF2-40B4-BE49-F238E27FC236}">
                      <a16:creationId xmlns:a16="http://schemas.microsoft.com/office/drawing/2014/main" id="{FD5CA0CA-1CE6-43C7-B4F8-87CAF839BF65}"/>
                    </a:ext>
                  </a:extLst>
                </p:cNvPr>
                <p:cNvSpPr>
                  <a:spLocks noChangeAspect="1" noChangeArrowheads="1"/>
                </p:cNvSpPr>
                <p:nvPr/>
              </p:nvSpPr>
              <p:spPr bwMode="auto">
                <a:xfrm>
                  <a:off x="2788" y="1475"/>
                  <a:ext cx="55"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63" name="Rectangle 959">
                  <a:extLst>
                    <a:ext uri="{FF2B5EF4-FFF2-40B4-BE49-F238E27FC236}">
                      <a16:creationId xmlns:a16="http://schemas.microsoft.com/office/drawing/2014/main" id="{A207C8BC-B12A-48C9-8D1D-9B1E2DA05FD3}"/>
                    </a:ext>
                  </a:extLst>
                </p:cNvPr>
                <p:cNvSpPr>
                  <a:spLocks noChangeAspect="1" noChangeArrowheads="1"/>
                </p:cNvSpPr>
                <p:nvPr/>
              </p:nvSpPr>
              <p:spPr bwMode="auto">
                <a:xfrm>
                  <a:off x="2788" y="1517"/>
                  <a:ext cx="55" cy="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64" name="Rectangle 960">
                  <a:extLst>
                    <a:ext uri="{FF2B5EF4-FFF2-40B4-BE49-F238E27FC236}">
                      <a16:creationId xmlns:a16="http://schemas.microsoft.com/office/drawing/2014/main" id="{2AE7A90C-2DB6-4EFB-A71B-E96984176FC2}"/>
                    </a:ext>
                  </a:extLst>
                </p:cNvPr>
                <p:cNvSpPr>
                  <a:spLocks noChangeAspect="1" noChangeArrowheads="1"/>
                </p:cNvSpPr>
                <p:nvPr/>
              </p:nvSpPr>
              <p:spPr bwMode="auto">
                <a:xfrm>
                  <a:off x="2788" y="1479"/>
                  <a:ext cx="4" cy="38"/>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65" name="Rectangle 961">
                  <a:extLst>
                    <a:ext uri="{FF2B5EF4-FFF2-40B4-BE49-F238E27FC236}">
                      <a16:creationId xmlns:a16="http://schemas.microsoft.com/office/drawing/2014/main" id="{9DA33342-BF48-4B66-B01F-86C7F9F0F09D}"/>
                    </a:ext>
                  </a:extLst>
                </p:cNvPr>
                <p:cNvSpPr>
                  <a:spLocks noChangeAspect="1" noChangeArrowheads="1"/>
                </p:cNvSpPr>
                <p:nvPr/>
              </p:nvSpPr>
              <p:spPr bwMode="auto">
                <a:xfrm>
                  <a:off x="2834" y="1479"/>
                  <a:ext cx="9" cy="38"/>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66" name="Rectangle 962">
                  <a:extLst>
                    <a:ext uri="{FF2B5EF4-FFF2-40B4-BE49-F238E27FC236}">
                      <a16:creationId xmlns:a16="http://schemas.microsoft.com/office/drawing/2014/main" id="{05C14EDD-A181-4141-AC8D-874872A9E3C3}"/>
                    </a:ext>
                  </a:extLst>
                </p:cNvPr>
                <p:cNvSpPr>
                  <a:spLocks noChangeAspect="1" noChangeArrowheads="1"/>
                </p:cNvSpPr>
                <p:nvPr/>
              </p:nvSpPr>
              <p:spPr bwMode="auto">
                <a:xfrm>
                  <a:off x="2792" y="1479"/>
                  <a:ext cx="42" cy="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67" name="Rectangle 963">
                  <a:extLst>
                    <a:ext uri="{FF2B5EF4-FFF2-40B4-BE49-F238E27FC236}">
                      <a16:creationId xmlns:a16="http://schemas.microsoft.com/office/drawing/2014/main" id="{CAF8B502-C7FB-49D4-8F90-2E9C5685F7E6}"/>
                    </a:ext>
                  </a:extLst>
                </p:cNvPr>
                <p:cNvSpPr>
                  <a:spLocks noChangeAspect="1" noChangeArrowheads="1"/>
                </p:cNvSpPr>
                <p:nvPr/>
              </p:nvSpPr>
              <p:spPr bwMode="auto">
                <a:xfrm>
                  <a:off x="2792" y="1513"/>
                  <a:ext cx="42"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68" name="Rectangle 964">
                  <a:extLst>
                    <a:ext uri="{FF2B5EF4-FFF2-40B4-BE49-F238E27FC236}">
                      <a16:creationId xmlns:a16="http://schemas.microsoft.com/office/drawing/2014/main" id="{88554E64-4818-4D6C-BF4E-4234920CDB1C}"/>
                    </a:ext>
                  </a:extLst>
                </p:cNvPr>
                <p:cNvSpPr>
                  <a:spLocks noChangeAspect="1" noChangeArrowheads="1"/>
                </p:cNvSpPr>
                <p:nvPr/>
              </p:nvSpPr>
              <p:spPr bwMode="auto">
                <a:xfrm>
                  <a:off x="2792" y="1488"/>
                  <a:ext cx="9" cy="2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69" name="Rectangle 965">
                  <a:extLst>
                    <a:ext uri="{FF2B5EF4-FFF2-40B4-BE49-F238E27FC236}">
                      <a16:creationId xmlns:a16="http://schemas.microsoft.com/office/drawing/2014/main" id="{08E77B1A-6CCB-4472-A96B-F719437C805E}"/>
                    </a:ext>
                  </a:extLst>
                </p:cNvPr>
                <p:cNvSpPr>
                  <a:spLocks noChangeAspect="1" noChangeArrowheads="1"/>
                </p:cNvSpPr>
                <p:nvPr/>
              </p:nvSpPr>
              <p:spPr bwMode="auto">
                <a:xfrm>
                  <a:off x="2826" y="1488"/>
                  <a:ext cx="8" cy="2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70" name="Rectangle 966">
                  <a:extLst>
                    <a:ext uri="{FF2B5EF4-FFF2-40B4-BE49-F238E27FC236}">
                      <a16:creationId xmlns:a16="http://schemas.microsoft.com/office/drawing/2014/main" id="{F70336EB-7FEF-4FB9-B2C1-C10D9DE7DC60}"/>
                    </a:ext>
                  </a:extLst>
                </p:cNvPr>
                <p:cNvSpPr>
                  <a:spLocks noChangeAspect="1" noChangeArrowheads="1"/>
                </p:cNvSpPr>
                <p:nvPr/>
              </p:nvSpPr>
              <p:spPr bwMode="auto">
                <a:xfrm>
                  <a:off x="2801" y="1488"/>
                  <a:ext cx="25"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71" name="Rectangle 967">
                  <a:extLst>
                    <a:ext uri="{FF2B5EF4-FFF2-40B4-BE49-F238E27FC236}">
                      <a16:creationId xmlns:a16="http://schemas.microsoft.com/office/drawing/2014/main" id="{501BBD96-CC0F-4B3A-97EE-93A0429587E9}"/>
                    </a:ext>
                  </a:extLst>
                </p:cNvPr>
                <p:cNvSpPr>
                  <a:spLocks noChangeAspect="1" noChangeArrowheads="1"/>
                </p:cNvSpPr>
                <p:nvPr/>
              </p:nvSpPr>
              <p:spPr bwMode="auto">
                <a:xfrm>
                  <a:off x="2801" y="1505"/>
                  <a:ext cx="25" cy="8"/>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72" name="Rectangle 968">
                  <a:extLst>
                    <a:ext uri="{FF2B5EF4-FFF2-40B4-BE49-F238E27FC236}">
                      <a16:creationId xmlns:a16="http://schemas.microsoft.com/office/drawing/2014/main" id="{ABCF3134-9856-4627-9D3F-5122537B094A}"/>
                    </a:ext>
                  </a:extLst>
                </p:cNvPr>
                <p:cNvSpPr>
                  <a:spLocks noChangeAspect="1" noChangeArrowheads="1"/>
                </p:cNvSpPr>
                <p:nvPr/>
              </p:nvSpPr>
              <p:spPr bwMode="auto">
                <a:xfrm>
                  <a:off x="2801" y="1492"/>
                  <a:ext cx="4"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73" name="Rectangle 969">
                  <a:extLst>
                    <a:ext uri="{FF2B5EF4-FFF2-40B4-BE49-F238E27FC236}">
                      <a16:creationId xmlns:a16="http://schemas.microsoft.com/office/drawing/2014/main" id="{533593D9-523E-48AD-B1CF-04A937236CB6}"/>
                    </a:ext>
                  </a:extLst>
                </p:cNvPr>
                <p:cNvSpPr>
                  <a:spLocks noChangeAspect="1" noChangeArrowheads="1"/>
                </p:cNvSpPr>
                <p:nvPr/>
              </p:nvSpPr>
              <p:spPr bwMode="auto">
                <a:xfrm>
                  <a:off x="2817" y="1492"/>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74" name="Rectangle 970">
                  <a:extLst>
                    <a:ext uri="{FF2B5EF4-FFF2-40B4-BE49-F238E27FC236}">
                      <a16:creationId xmlns:a16="http://schemas.microsoft.com/office/drawing/2014/main" id="{4DDCF39B-FA3B-41BC-AF2D-6F3A3FAF3EE4}"/>
                    </a:ext>
                  </a:extLst>
                </p:cNvPr>
                <p:cNvSpPr>
                  <a:spLocks noChangeAspect="1" noChangeArrowheads="1"/>
                </p:cNvSpPr>
                <p:nvPr/>
              </p:nvSpPr>
              <p:spPr bwMode="auto">
                <a:xfrm>
                  <a:off x="2805" y="1492"/>
                  <a:ext cx="12"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661" name="Rectangle 971">
                <a:extLst>
                  <a:ext uri="{FF2B5EF4-FFF2-40B4-BE49-F238E27FC236}">
                    <a16:creationId xmlns:a16="http://schemas.microsoft.com/office/drawing/2014/main" id="{08EA4DCC-8353-4F3B-AB0D-39B4F41ED71D}"/>
                  </a:ext>
                </a:extLst>
              </p:cNvPr>
              <p:cNvSpPr>
                <a:spLocks noChangeAspect="1" noChangeArrowheads="1"/>
              </p:cNvSpPr>
              <p:nvPr/>
            </p:nvSpPr>
            <p:spPr bwMode="auto">
              <a:xfrm>
                <a:off x="2788" y="1475"/>
                <a:ext cx="55" cy="51"/>
              </a:xfrm>
              <a:prstGeom prst="rect">
                <a:avLst/>
              </a:prstGeom>
              <a:solidFill>
                <a:schemeClr val="hlink"/>
              </a:solidFill>
              <a:ln w="6350" cap="rnd">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554" name="Group 972">
              <a:extLst>
                <a:ext uri="{FF2B5EF4-FFF2-40B4-BE49-F238E27FC236}">
                  <a16:creationId xmlns:a16="http://schemas.microsoft.com/office/drawing/2014/main" id="{499DE31B-CFD4-4EBC-B9B3-A0BD7ECD1715}"/>
                </a:ext>
              </a:extLst>
            </p:cNvPr>
            <p:cNvGrpSpPr>
              <a:grpSpLocks noChangeAspect="1"/>
            </p:cNvGrpSpPr>
            <p:nvPr/>
          </p:nvGrpSpPr>
          <p:grpSpPr bwMode="auto">
            <a:xfrm>
              <a:off x="3739" y="1606"/>
              <a:ext cx="32" cy="2"/>
              <a:chOff x="2780" y="1467"/>
              <a:chExt cx="71" cy="4"/>
            </a:xfrm>
          </p:grpSpPr>
          <p:grpSp>
            <p:nvGrpSpPr>
              <p:cNvPr id="9651" name="Group 973">
                <a:extLst>
                  <a:ext uri="{FF2B5EF4-FFF2-40B4-BE49-F238E27FC236}">
                    <a16:creationId xmlns:a16="http://schemas.microsoft.com/office/drawing/2014/main" id="{DEC71976-F10B-498B-B723-118612E9C861}"/>
                  </a:ext>
                </a:extLst>
              </p:cNvPr>
              <p:cNvGrpSpPr>
                <a:grpSpLocks noChangeAspect="1"/>
              </p:cNvGrpSpPr>
              <p:nvPr/>
            </p:nvGrpSpPr>
            <p:grpSpPr bwMode="auto">
              <a:xfrm>
                <a:off x="2780" y="1467"/>
                <a:ext cx="71" cy="4"/>
                <a:chOff x="2780" y="1467"/>
                <a:chExt cx="71" cy="4"/>
              </a:xfrm>
            </p:grpSpPr>
            <p:sp>
              <p:nvSpPr>
                <p:cNvPr id="9653" name="Freeform 974">
                  <a:extLst>
                    <a:ext uri="{FF2B5EF4-FFF2-40B4-BE49-F238E27FC236}">
                      <a16:creationId xmlns:a16="http://schemas.microsoft.com/office/drawing/2014/main" id="{D5EC7C10-6A0C-4673-AEFD-06002AE5C7CD}"/>
                    </a:ext>
                  </a:extLst>
                </p:cNvPr>
                <p:cNvSpPr>
                  <a:spLocks noChangeAspect="1"/>
                </p:cNvSpPr>
                <p:nvPr/>
              </p:nvSpPr>
              <p:spPr bwMode="auto">
                <a:xfrm>
                  <a:off x="2780" y="1467"/>
                  <a:ext cx="71" cy="4"/>
                </a:xfrm>
                <a:custGeom>
                  <a:avLst/>
                  <a:gdLst>
                    <a:gd name="T0" fmla="*/ 0 w 71"/>
                    <a:gd name="T1" fmla="*/ 0 h 4"/>
                    <a:gd name="T2" fmla="*/ 8 w 71"/>
                    <a:gd name="T3" fmla="*/ 4 h 4"/>
                    <a:gd name="T4" fmla="*/ 63 w 71"/>
                    <a:gd name="T5" fmla="*/ 4 h 4"/>
                    <a:gd name="T6" fmla="*/ 71 w 71"/>
                    <a:gd name="T7" fmla="*/ 0 h 4"/>
                    <a:gd name="T8" fmla="*/ 0 w 71"/>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4">
                      <a:moveTo>
                        <a:pt x="0" y="0"/>
                      </a:moveTo>
                      <a:lnTo>
                        <a:pt x="8" y="4"/>
                      </a:lnTo>
                      <a:lnTo>
                        <a:pt x="63" y="4"/>
                      </a:lnTo>
                      <a:lnTo>
                        <a:pt x="71"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54" name="Freeform 975">
                  <a:extLst>
                    <a:ext uri="{FF2B5EF4-FFF2-40B4-BE49-F238E27FC236}">
                      <a16:creationId xmlns:a16="http://schemas.microsoft.com/office/drawing/2014/main" id="{EF7F88F1-D204-466A-80F2-783F06E633D7}"/>
                    </a:ext>
                  </a:extLst>
                </p:cNvPr>
                <p:cNvSpPr>
                  <a:spLocks noChangeAspect="1"/>
                </p:cNvSpPr>
                <p:nvPr/>
              </p:nvSpPr>
              <p:spPr bwMode="auto">
                <a:xfrm>
                  <a:off x="2780" y="1467"/>
                  <a:ext cx="63" cy="1"/>
                </a:xfrm>
                <a:custGeom>
                  <a:avLst/>
                  <a:gdLst>
                    <a:gd name="T0" fmla="*/ 0 w 63"/>
                    <a:gd name="T1" fmla="*/ 0 h 1"/>
                    <a:gd name="T2" fmla="*/ 8 w 63"/>
                    <a:gd name="T3" fmla="*/ 0 h 1"/>
                    <a:gd name="T4" fmla="*/ 54 w 63"/>
                    <a:gd name="T5" fmla="*/ 0 h 1"/>
                    <a:gd name="T6" fmla="*/ 63 w 63"/>
                    <a:gd name="T7" fmla="*/ 0 h 1"/>
                    <a:gd name="T8" fmla="*/ 0 w 63"/>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1">
                      <a:moveTo>
                        <a:pt x="0" y="0"/>
                      </a:moveTo>
                      <a:lnTo>
                        <a:pt x="8" y="0"/>
                      </a:lnTo>
                      <a:lnTo>
                        <a:pt x="54" y="0"/>
                      </a:lnTo>
                      <a:lnTo>
                        <a:pt x="63"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55" name="Freeform 976">
                  <a:extLst>
                    <a:ext uri="{FF2B5EF4-FFF2-40B4-BE49-F238E27FC236}">
                      <a16:creationId xmlns:a16="http://schemas.microsoft.com/office/drawing/2014/main" id="{8FAE1DAA-14F0-4A5A-A325-9045463F09E1}"/>
                    </a:ext>
                  </a:extLst>
                </p:cNvPr>
                <p:cNvSpPr>
                  <a:spLocks noChangeAspect="1"/>
                </p:cNvSpPr>
                <p:nvPr/>
              </p:nvSpPr>
              <p:spPr bwMode="auto">
                <a:xfrm>
                  <a:off x="2784" y="1467"/>
                  <a:ext cx="54" cy="1"/>
                </a:xfrm>
                <a:custGeom>
                  <a:avLst/>
                  <a:gdLst>
                    <a:gd name="T0" fmla="*/ 0 w 54"/>
                    <a:gd name="T1" fmla="*/ 0 h 1"/>
                    <a:gd name="T2" fmla="*/ 8 w 54"/>
                    <a:gd name="T3" fmla="*/ 0 h 1"/>
                    <a:gd name="T4" fmla="*/ 46 w 54"/>
                    <a:gd name="T5" fmla="*/ 0 h 1"/>
                    <a:gd name="T6" fmla="*/ 54 w 54"/>
                    <a:gd name="T7" fmla="*/ 0 h 1"/>
                    <a:gd name="T8" fmla="*/ 0 w 54"/>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
                      <a:moveTo>
                        <a:pt x="0" y="0"/>
                      </a:moveTo>
                      <a:lnTo>
                        <a:pt x="8" y="0"/>
                      </a:lnTo>
                      <a:lnTo>
                        <a:pt x="46" y="0"/>
                      </a:lnTo>
                      <a:lnTo>
                        <a:pt x="54"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56" name="Freeform 977">
                  <a:extLst>
                    <a:ext uri="{FF2B5EF4-FFF2-40B4-BE49-F238E27FC236}">
                      <a16:creationId xmlns:a16="http://schemas.microsoft.com/office/drawing/2014/main" id="{E615678D-3C3E-4C1C-A689-BB74D4768CBF}"/>
                    </a:ext>
                  </a:extLst>
                </p:cNvPr>
                <p:cNvSpPr>
                  <a:spLocks noChangeAspect="1"/>
                </p:cNvSpPr>
                <p:nvPr/>
              </p:nvSpPr>
              <p:spPr bwMode="auto">
                <a:xfrm>
                  <a:off x="2792" y="1467"/>
                  <a:ext cx="38" cy="1"/>
                </a:xfrm>
                <a:custGeom>
                  <a:avLst/>
                  <a:gdLst>
                    <a:gd name="T0" fmla="*/ 0 w 38"/>
                    <a:gd name="T1" fmla="*/ 0 h 1"/>
                    <a:gd name="T2" fmla="*/ 4 w 38"/>
                    <a:gd name="T3" fmla="*/ 0 h 1"/>
                    <a:gd name="T4" fmla="*/ 34 w 38"/>
                    <a:gd name="T5" fmla="*/ 0 h 1"/>
                    <a:gd name="T6" fmla="*/ 38 w 38"/>
                    <a:gd name="T7" fmla="*/ 0 h 1"/>
                    <a:gd name="T8" fmla="*/ 0 w 38"/>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1">
                      <a:moveTo>
                        <a:pt x="0" y="0"/>
                      </a:moveTo>
                      <a:lnTo>
                        <a:pt x="4" y="0"/>
                      </a:lnTo>
                      <a:lnTo>
                        <a:pt x="34" y="0"/>
                      </a:lnTo>
                      <a:lnTo>
                        <a:pt x="38"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57" name="Freeform 978">
                  <a:extLst>
                    <a:ext uri="{FF2B5EF4-FFF2-40B4-BE49-F238E27FC236}">
                      <a16:creationId xmlns:a16="http://schemas.microsoft.com/office/drawing/2014/main" id="{90D62667-8120-4CC3-9683-553DE21B7E00}"/>
                    </a:ext>
                  </a:extLst>
                </p:cNvPr>
                <p:cNvSpPr>
                  <a:spLocks noChangeAspect="1"/>
                </p:cNvSpPr>
                <p:nvPr/>
              </p:nvSpPr>
              <p:spPr bwMode="auto">
                <a:xfrm>
                  <a:off x="2796" y="1467"/>
                  <a:ext cx="30" cy="1"/>
                </a:xfrm>
                <a:custGeom>
                  <a:avLst/>
                  <a:gdLst>
                    <a:gd name="T0" fmla="*/ 0 w 30"/>
                    <a:gd name="T1" fmla="*/ 0 h 1"/>
                    <a:gd name="T2" fmla="*/ 5 w 30"/>
                    <a:gd name="T3" fmla="*/ 0 h 1"/>
                    <a:gd name="T4" fmla="*/ 26 w 30"/>
                    <a:gd name="T5" fmla="*/ 0 h 1"/>
                    <a:gd name="T6" fmla="*/ 30 w 30"/>
                    <a:gd name="T7" fmla="*/ 0 h 1"/>
                    <a:gd name="T8" fmla="*/ 0 w 30"/>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1">
                      <a:moveTo>
                        <a:pt x="0" y="0"/>
                      </a:moveTo>
                      <a:lnTo>
                        <a:pt x="5" y="0"/>
                      </a:lnTo>
                      <a:lnTo>
                        <a:pt x="26" y="0"/>
                      </a:lnTo>
                      <a:lnTo>
                        <a:pt x="30"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58" name="Freeform 979">
                  <a:extLst>
                    <a:ext uri="{FF2B5EF4-FFF2-40B4-BE49-F238E27FC236}">
                      <a16:creationId xmlns:a16="http://schemas.microsoft.com/office/drawing/2014/main" id="{50F0F485-8B55-4F86-A1F9-7A67F50B2BB6}"/>
                    </a:ext>
                  </a:extLst>
                </p:cNvPr>
                <p:cNvSpPr>
                  <a:spLocks noChangeAspect="1"/>
                </p:cNvSpPr>
                <p:nvPr/>
              </p:nvSpPr>
              <p:spPr bwMode="auto">
                <a:xfrm>
                  <a:off x="2805" y="1467"/>
                  <a:ext cx="12" cy="1"/>
                </a:xfrm>
                <a:custGeom>
                  <a:avLst/>
                  <a:gdLst>
                    <a:gd name="T0" fmla="*/ 0 w 12"/>
                    <a:gd name="T1" fmla="*/ 0 h 1"/>
                    <a:gd name="T2" fmla="*/ 4 w 12"/>
                    <a:gd name="T3" fmla="*/ 0 h 1"/>
                    <a:gd name="T4" fmla="*/ 12 w 12"/>
                    <a:gd name="T5" fmla="*/ 0 h 1"/>
                    <a:gd name="T6" fmla="*/ 12 w 12"/>
                    <a:gd name="T7" fmla="*/ 0 h 1"/>
                    <a:gd name="T8" fmla="*/ 0 w 1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
                      <a:moveTo>
                        <a:pt x="0" y="0"/>
                      </a:moveTo>
                      <a:lnTo>
                        <a:pt x="4" y="0"/>
                      </a:lnTo>
                      <a:lnTo>
                        <a:pt x="12"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59" name="Freeform 980">
                  <a:extLst>
                    <a:ext uri="{FF2B5EF4-FFF2-40B4-BE49-F238E27FC236}">
                      <a16:creationId xmlns:a16="http://schemas.microsoft.com/office/drawing/2014/main" id="{211EA089-AB5A-4F82-BF20-27BF61BF0513}"/>
                    </a:ext>
                  </a:extLst>
                </p:cNvPr>
                <p:cNvSpPr>
                  <a:spLocks noChangeAspect="1"/>
                </p:cNvSpPr>
                <p:nvPr/>
              </p:nvSpPr>
              <p:spPr bwMode="auto">
                <a:xfrm>
                  <a:off x="2809" y="1467"/>
                  <a:ext cx="4" cy="1"/>
                </a:xfrm>
                <a:custGeom>
                  <a:avLst/>
                  <a:gdLst>
                    <a:gd name="T0" fmla="*/ 0 w 4"/>
                    <a:gd name="T1" fmla="*/ 0 h 1"/>
                    <a:gd name="T2" fmla="*/ 4 w 4"/>
                    <a:gd name="T3" fmla="*/ 0 h 1"/>
                    <a:gd name="T4" fmla="*/ 4 w 4"/>
                    <a:gd name="T5" fmla="*/ 0 h 1"/>
                    <a:gd name="T6" fmla="*/ 4 w 4"/>
                    <a:gd name="T7" fmla="*/ 0 h 1"/>
                    <a:gd name="T8" fmla="*/ 0 w 4"/>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1">
                      <a:moveTo>
                        <a:pt x="0" y="0"/>
                      </a:moveTo>
                      <a:lnTo>
                        <a:pt x="4" y="0"/>
                      </a:lnTo>
                      <a:lnTo>
                        <a:pt x="0" y="0"/>
                      </a:lnTo>
                      <a:close/>
                    </a:path>
                  </a:pathLst>
                </a:custGeom>
                <a:solidFill>
                  <a:schemeClr val="hlink"/>
                </a:solidFill>
                <a:ln w="9525">
                  <a:solidFill>
                    <a:schemeClr val="folHlink"/>
                  </a:solidFill>
                  <a:round/>
                  <a:headEnd/>
                  <a:tailEnd/>
                </a:ln>
              </p:spPr>
              <p:txBody>
                <a:bodyPr/>
                <a:lstStyle/>
                <a:p>
                  <a:endParaRPr lang="es-CL"/>
                </a:p>
              </p:txBody>
            </p:sp>
          </p:grpSp>
          <p:sp>
            <p:nvSpPr>
              <p:cNvPr id="9652" name="Freeform 981">
                <a:extLst>
                  <a:ext uri="{FF2B5EF4-FFF2-40B4-BE49-F238E27FC236}">
                    <a16:creationId xmlns:a16="http://schemas.microsoft.com/office/drawing/2014/main" id="{053D03AD-F21B-4D83-A740-200443F3782F}"/>
                  </a:ext>
                </a:extLst>
              </p:cNvPr>
              <p:cNvSpPr>
                <a:spLocks noChangeAspect="1"/>
              </p:cNvSpPr>
              <p:nvPr/>
            </p:nvSpPr>
            <p:spPr bwMode="auto">
              <a:xfrm>
                <a:off x="2780" y="1467"/>
                <a:ext cx="71" cy="4"/>
              </a:xfrm>
              <a:custGeom>
                <a:avLst/>
                <a:gdLst>
                  <a:gd name="T0" fmla="*/ 0 w 71"/>
                  <a:gd name="T1" fmla="*/ 0 h 4"/>
                  <a:gd name="T2" fmla="*/ 8 w 71"/>
                  <a:gd name="T3" fmla="*/ 4 h 4"/>
                  <a:gd name="T4" fmla="*/ 63 w 71"/>
                  <a:gd name="T5" fmla="*/ 4 h 4"/>
                  <a:gd name="T6" fmla="*/ 71 w 71"/>
                  <a:gd name="T7" fmla="*/ 0 h 4"/>
                  <a:gd name="T8" fmla="*/ 0 w 71"/>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4">
                    <a:moveTo>
                      <a:pt x="0" y="0"/>
                    </a:moveTo>
                    <a:lnTo>
                      <a:pt x="8" y="4"/>
                    </a:lnTo>
                    <a:lnTo>
                      <a:pt x="63" y="4"/>
                    </a:lnTo>
                    <a:lnTo>
                      <a:pt x="71" y="0"/>
                    </a:lnTo>
                    <a:lnTo>
                      <a:pt x="0" y="0"/>
                    </a:lnTo>
                    <a:close/>
                  </a:path>
                </a:pathLst>
              </a:custGeom>
              <a:solidFill>
                <a:schemeClr val="hlink"/>
              </a:solidFill>
              <a:ln w="6350" cap="rnd">
                <a:solidFill>
                  <a:schemeClr val="folHlink"/>
                </a:solidFill>
                <a:prstDash val="solid"/>
                <a:miter lim="800000"/>
                <a:headEnd/>
                <a:tailEnd/>
              </a:ln>
            </p:spPr>
            <p:txBody>
              <a:bodyPr/>
              <a:lstStyle/>
              <a:p>
                <a:endParaRPr lang="es-CL"/>
              </a:p>
            </p:txBody>
          </p:sp>
        </p:grpSp>
        <p:grpSp>
          <p:nvGrpSpPr>
            <p:cNvPr id="9555" name="Group 982">
              <a:extLst>
                <a:ext uri="{FF2B5EF4-FFF2-40B4-BE49-F238E27FC236}">
                  <a16:creationId xmlns:a16="http://schemas.microsoft.com/office/drawing/2014/main" id="{167501DB-9108-42CE-845E-12B7D6BB2883}"/>
                </a:ext>
              </a:extLst>
            </p:cNvPr>
            <p:cNvGrpSpPr>
              <a:grpSpLocks noChangeAspect="1"/>
            </p:cNvGrpSpPr>
            <p:nvPr/>
          </p:nvGrpSpPr>
          <p:grpSpPr bwMode="auto">
            <a:xfrm>
              <a:off x="3735" y="1711"/>
              <a:ext cx="40" cy="37"/>
              <a:chOff x="2771" y="1681"/>
              <a:chExt cx="88" cy="76"/>
            </a:xfrm>
          </p:grpSpPr>
          <p:grpSp>
            <p:nvGrpSpPr>
              <p:cNvPr id="9641" name="Group 983">
                <a:extLst>
                  <a:ext uri="{FF2B5EF4-FFF2-40B4-BE49-F238E27FC236}">
                    <a16:creationId xmlns:a16="http://schemas.microsoft.com/office/drawing/2014/main" id="{E0759DFF-E612-4987-ADAF-8CFED6F8319A}"/>
                  </a:ext>
                </a:extLst>
              </p:cNvPr>
              <p:cNvGrpSpPr>
                <a:grpSpLocks noChangeAspect="1"/>
              </p:cNvGrpSpPr>
              <p:nvPr/>
            </p:nvGrpSpPr>
            <p:grpSpPr bwMode="auto">
              <a:xfrm>
                <a:off x="2771" y="1681"/>
                <a:ext cx="88" cy="76"/>
                <a:chOff x="2771" y="1681"/>
                <a:chExt cx="88" cy="76"/>
              </a:xfrm>
            </p:grpSpPr>
            <p:sp>
              <p:nvSpPr>
                <p:cNvPr id="9643" name="Freeform 984">
                  <a:extLst>
                    <a:ext uri="{FF2B5EF4-FFF2-40B4-BE49-F238E27FC236}">
                      <a16:creationId xmlns:a16="http://schemas.microsoft.com/office/drawing/2014/main" id="{703F6122-9317-44BE-BBAB-E3697C913355}"/>
                    </a:ext>
                  </a:extLst>
                </p:cNvPr>
                <p:cNvSpPr>
                  <a:spLocks noChangeAspect="1"/>
                </p:cNvSpPr>
                <p:nvPr/>
              </p:nvSpPr>
              <p:spPr bwMode="auto">
                <a:xfrm>
                  <a:off x="2771" y="1681"/>
                  <a:ext cx="88" cy="76"/>
                </a:xfrm>
                <a:custGeom>
                  <a:avLst/>
                  <a:gdLst>
                    <a:gd name="T0" fmla="*/ 0 w 88"/>
                    <a:gd name="T1" fmla="*/ 0 h 76"/>
                    <a:gd name="T2" fmla="*/ 21 w 88"/>
                    <a:gd name="T3" fmla="*/ 76 h 76"/>
                    <a:gd name="T4" fmla="*/ 67 w 88"/>
                    <a:gd name="T5" fmla="*/ 76 h 76"/>
                    <a:gd name="T6" fmla="*/ 88 w 88"/>
                    <a:gd name="T7" fmla="*/ 0 h 76"/>
                    <a:gd name="T8" fmla="*/ 0 w 88"/>
                    <a:gd name="T9" fmla="*/ 0 h 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76">
                      <a:moveTo>
                        <a:pt x="0" y="0"/>
                      </a:moveTo>
                      <a:lnTo>
                        <a:pt x="21" y="76"/>
                      </a:lnTo>
                      <a:lnTo>
                        <a:pt x="67" y="76"/>
                      </a:lnTo>
                      <a:lnTo>
                        <a:pt x="88"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44" name="Freeform 985">
                  <a:extLst>
                    <a:ext uri="{FF2B5EF4-FFF2-40B4-BE49-F238E27FC236}">
                      <a16:creationId xmlns:a16="http://schemas.microsoft.com/office/drawing/2014/main" id="{CC7BDFC5-A61B-4CCA-A379-AB97CBB53457}"/>
                    </a:ext>
                  </a:extLst>
                </p:cNvPr>
                <p:cNvSpPr>
                  <a:spLocks noChangeAspect="1"/>
                </p:cNvSpPr>
                <p:nvPr/>
              </p:nvSpPr>
              <p:spPr bwMode="auto">
                <a:xfrm>
                  <a:off x="2771" y="1681"/>
                  <a:ext cx="80" cy="68"/>
                </a:xfrm>
                <a:custGeom>
                  <a:avLst/>
                  <a:gdLst>
                    <a:gd name="T0" fmla="*/ 0 w 80"/>
                    <a:gd name="T1" fmla="*/ 0 h 68"/>
                    <a:gd name="T2" fmla="*/ 21 w 80"/>
                    <a:gd name="T3" fmla="*/ 68 h 68"/>
                    <a:gd name="T4" fmla="*/ 59 w 80"/>
                    <a:gd name="T5" fmla="*/ 68 h 68"/>
                    <a:gd name="T6" fmla="*/ 80 w 80"/>
                    <a:gd name="T7" fmla="*/ 0 h 68"/>
                    <a:gd name="T8" fmla="*/ 0 w 80"/>
                    <a:gd name="T9" fmla="*/ 0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 h="68">
                      <a:moveTo>
                        <a:pt x="0" y="0"/>
                      </a:moveTo>
                      <a:lnTo>
                        <a:pt x="21" y="68"/>
                      </a:lnTo>
                      <a:lnTo>
                        <a:pt x="59" y="68"/>
                      </a:lnTo>
                      <a:lnTo>
                        <a:pt x="80"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45" name="Freeform 986">
                  <a:extLst>
                    <a:ext uri="{FF2B5EF4-FFF2-40B4-BE49-F238E27FC236}">
                      <a16:creationId xmlns:a16="http://schemas.microsoft.com/office/drawing/2014/main" id="{A2BE6D11-AE81-46FF-9A9E-D48D3BDA53AE}"/>
                    </a:ext>
                  </a:extLst>
                </p:cNvPr>
                <p:cNvSpPr>
                  <a:spLocks noChangeAspect="1"/>
                </p:cNvSpPr>
                <p:nvPr/>
              </p:nvSpPr>
              <p:spPr bwMode="auto">
                <a:xfrm>
                  <a:off x="2775" y="1686"/>
                  <a:ext cx="72" cy="58"/>
                </a:xfrm>
                <a:custGeom>
                  <a:avLst/>
                  <a:gdLst>
                    <a:gd name="T0" fmla="*/ 0 w 72"/>
                    <a:gd name="T1" fmla="*/ 0 h 58"/>
                    <a:gd name="T2" fmla="*/ 17 w 72"/>
                    <a:gd name="T3" fmla="*/ 58 h 58"/>
                    <a:gd name="T4" fmla="*/ 55 w 72"/>
                    <a:gd name="T5" fmla="*/ 58 h 58"/>
                    <a:gd name="T6" fmla="*/ 72 w 72"/>
                    <a:gd name="T7" fmla="*/ 0 h 58"/>
                    <a:gd name="T8" fmla="*/ 0 w 72"/>
                    <a:gd name="T9" fmla="*/ 0 h 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58">
                      <a:moveTo>
                        <a:pt x="0" y="0"/>
                      </a:moveTo>
                      <a:lnTo>
                        <a:pt x="17" y="58"/>
                      </a:lnTo>
                      <a:lnTo>
                        <a:pt x="55" y="58"/>
                      </a:lnTo>
                      <a:lnTo>
                        <a:pt x="72"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46" name="Freeform 987">
                  <a:extLst>
                    <a:ext uri="{FF2B5EF4-FFF2-40B4-BE49-F238E27FC236}">
                      <a16:creationId xmlns:a16="http://schemas.microsoft.com/office/drawing/2014/main" id="{83878134-8CAF-43E8-BB11-C2AD4E756056}"/>
                    </a:ext>
                  </a:extLst>
                </p:cNvPr>
                <p:cNvSpPr>
                  <a:spLocks noChangeAspect="1"/>
                </p:cNvSpPr>
                <p:nvPr/>
              </p:nvSpPr>
              <p:spPr bwMode="auto">
                <a:xfrm>
                  <a:off x="2784" y="1690"/>
                  <a:ext cx="54" cy="50"/>
                </a:xfrm>
                <a:custGeom>
                  <a:avLst/>
                  <a:gdLst>
                    <a:gd name="T0" fmla="*/ 0 w 54"/>
                    <a:gd name="T1" fmla="*/ 0 h 50"/>
                    <a:gd name="T2" fmla="*/ 12 w 54"/>
                    <a:gd name="T3" fmla="*/ 50 h 50"/>
                    <a:gd name="T4" fmla="*/ 42 w 54"/>
                    <a:gd name="T5" fmla="*/ 50 h 50"/>
                    <a:gd name="T6" fmla="*/ 54 w 54"/>
                    <a:gd name="T7" fmla="*/ 0 h 50"/>
                    <a:gd name="T8" fmla="*/ 0 w 54"/>
                    <a:gd name="T9" fmla="*/ 0 h 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0">
                      <a:moveTo>
                        <a:pt x="0" y="0"/>
                      </a:moveTo>
                      <a:lnTo>
                        <a:pt x="12" y="50"/>
                      </a:lnTo>
                      <a:lnTo>
                        <a:pt x="42" y="50"/>
                      </a:lnTo>
                      <a:lnTo>
                        <a:pt x="54"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47" name="Freeform 988">
                  <a:extLst>
                    <a:ext uri="{FF2B5EF4-FFF2-40B4-BE49-F238E27FC236}">
                      <a16:creationId xmlns:a16="http://schemas.microsoft.com/office/drawing/2014/main" id="{D5576D9E-BB9F-46A1-BD5E-9ACF890786BA}"/>
                    </a:ext>
                  </a:extLst>
                </p:cNvPr>
                <p:cNvSpPr>
                  <a:spLocks noChangeAspect="1"/>
                </p:cNvSpPr>
                <p:nvPr/>
              </p:nvSpPr>
              <p:spPr bwMode="auto">
                <a:xfrm>
                  <a:off x="2788" y="1694"/>
                  <a:ext cx="46" cy="42"/>
                </a:xfrm>
                <a:custGeom>
                  <a:avLst/>
                  <a:gdLst>
                    <a:gd name="T0" fmla="*/ 0 w 46"/>
                    <a:gd name="T1" fmla="*/ 0 h 42"/>
                    <a:gd name="T2" fmla="*/ 13 w 46"/>
                    <a:gd name="T3" fmla="*/ 42 h 42"/>
                    <a:gd name="T4" fmla="*/ 34 w 46"/>
                    <a:gd name="T5" fmla="*/ 42 h 42"/>
                    <a:gd name="T6" fmla="*/ 46 w 46"/>
                    <a:gd name="T7" fmla="*/ 0 h 42"/>
                    <a:gd name="T8" fmla="*/ 0 w 46"/>
                    <a:gd name="T9" fmla="*/ 0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42">
                      <a:moveTo>
                        <a:pt x="0" y="0"/>
                      </a:moveTo>
                      <a:lnTo>
                        <a:pt x="13" y="42"/>
                      </a:lnTo>
                      <a:lnTo>
                        <a:pt x="34" y="42"/>
                      </a:lnTo>
                      <a:lnTo>
                        <a:pt x="46"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48" name="Freeform 989">
                  <a:extLst>
                    <a:ext uri="{FF2B5EF4-FFF2-40B4-BE49-F238E27FC236}">
                      <a16:creationId xmlns:a16="http://schemas.microsoft.com/office/drawing/2014/main" id="{0FB40D03-79E3-4767-965F-F856B8025659}"/>
                    </a:ext>
                  </a:extLst>
                </p:cNvPr>
                <p:cNvSpPr>
                  <a:spLocks noChangeAspect="1"/>
                </p:cNvSpPr>
                <p:nvPr/>
              </p:nvSpPr>
              <p:spPr bwMode="auto">
                <a:xfrm>
                  <a:off x="2792" y="1698"/>
                  <a:ext cx="38" cy="30"/>
                </a:xfrm>
                <a:custGeom>
                  <a:avLst/>
                  <a:gdLst>
                    <a:gd name="T0" fmla="*/ 0 w 38"/>
                    <a:gd name="T1" fmla="*/ 0 h 30"/>
                    <a:gd name="T2" fmla="*/ 13 w 38"/>
                    <a:gd name="T3" fmla="*/ 30 h 30"/>
                    <a:gd name="T4" fmla="*/ 30 w 38"/>
                    <a:gd name="T5" fmla="*/ 30 h 30"/>
                    <a:gd name="T6" fmla="*/ 38 w 38"/>
                    <a:gd name="T7" fmla="*/ 0 h 30"/>
                    <a:gd name="T8" fmla="*/ 0 w 38"/>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30">
                      <a:moveTo>
                        <a:pt x="0" y="0"/>
                      </a:moveTo>
                      <a:lnTo>
                        <a:pt x="13" y="30"/>
                      </a:lnTo>
                      <a:lnTo>
                        <a:pt x="30" y="30"/>
                      </a:lnTo>
                      <a:lnTo>
                        <a:pt x="38"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49" name="Freeform 990">
                  <a:extLst>
                    <a:ext uri="{FF2B5EF4-FFF2-40B4-BE49-F238E27FC236}">
                      <a16:creationId xmlns:a16="http://schemas.microsoft.com/office/drawing/2014/main" id="{DA784E66-174B-4ED4-A8DD-5499CF4DA74E}"/>
                    </a:ext>
                  </a:extLst>
                </p:cNvPr>
                <p:cNvSpPr>
                  <a:spLocks noChangeAspect="1"/>
                </p:cNvSpPr>
                <p:nvPr/>
              </p:nvSpPr>
              <p:spPr bwMode="auto">
                <a:xfrm>
                  <a:off x="2801" y="1702"/>
                  <a:ext cx="21" cy="21"/>
                </a:xfrm>
                <a:custGeom>
                  <a:avLst/>
                  <a:gdLst>
                    <a:gd name="T0" fmla="*/ 0 w 21"/>
                    <a:gd name="T1" fmla="*/ 0 h 21"/>
                    <a:gd name="T2" fmla="*/ 8 w 21"/>
                    <a:gd name="T3" fmla="*/ 21 h 21"/>
                    <a:gd name="T4" fmla="*/ 16 w 21"/>
                    <a:gd name="T5" fmla="*/ 21 h 21"/>
                    <a:gd name="T6" fmla="*/ 21 w 21"/>
                    <a:gd name="T7" fmla="*/ 0 h 21"/>
                    <a:gd name="T8" fmla="*/ 0 w 21"/>
                    <a:gd name="T9" fmla="*/ 0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0" y="0"/>
                      </a:moveTo>
                      <a:lnTo>
                        <a:pt x="8" y="21"/>
                      </a:lnTo>
                      <a:lnTo>
                        <a:pt x="16" y="21"/>
                      </a:lnTo>
                      <a:lnTo>
                        <a:pt x="21"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650" name="Freeform 991">
                  <a:extLst>
                    <a:ext uri="{FF2B5EF4-FFF2-40B4-BE49-F238E27FC236}">
                      <a16:creationId xmlns:a16="http://schemas.microsoft.com/office/drawing/2014/main" id="{DEF7473F-290D-4D78-A8B2-F84CD7DF55E3}"/>
                    </a:ext>
                  </a:extLst>
                </p:cNvPr>
                <p:cNvSpPr>
                  <a:spLocks noChangeAspect="1"/>
                </p:cNvSpPr>
                <p:nvPr/>
              </p:nvSpPr>
              <p:spPr bwMode="auto">
                <a:xfrm>
                  <a:off x="2805" y="1707"/>
                  <a:ext cx="12" cy="12"/>
                </a:xfrm>
                <a:custGeom>
                  <a:avLst/>
                  <a:gdLst>
                    <a:gd name="T0" fmla="*/ 0 w 12"/>
                    <a:gd name="T1" fmla="*/ 0 h 12"/>
                    <a:gd name="T2" fmla="*/ 4 w 12"/>
                    <a:gd name="T3" fmla="*/ 12 h 12"/>
                    <a:gd name="T4" fmla="*/ 12 w 12"/>
                    <a:gd name="T5" fmla="*/ 12 h 12"/>
                    <a:gd name="T6" fmla="*/ 12 w 12"/>
                    <a:gd name="T7" fmla="*/ 0 h 12"/>
                    <a:gd name="T8" fmla="*/ 0 w 12"/>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2">
                      <a:moveTo>
                        <a:pt x="0" y="0"/>
                      </a:moveTo>
                      <a:lnTo>
                        <a:pt x="4" y="12"/>
                      </a:lnTo>
                      <a:lnTo>
                        <a:pt x="12" y="12"/>
                      </a:lnTo>
                      <a:lnTo>
                        <a:pt x="12" y="0"/>
                      </a:lnTo>
                      <a:lnTo>
                        <a:pt x="0" y="0"/>
                      </a:lnTo>
                      <a:close/>
                    </a:path>
                  </a:pathLst>
                </a:custGeom>
                <a:solidFill>
                  <a:schemeClr val="hlink"/>
                </a:solidFill>
                <a:ln w="9525">
                  <a:solidFill>
                    <a:schemeClr val="folHlink"/>
                  </a:solidFill>
                  <a:round/>
                  <a:headEnd/>
                  <a:tailEnd/>
                </a:ln>
              </p:spPr>
              <p:txBody>
                <a:bodyPr/>
                <a:lstStyle/>
                <a:p>
                  <a:endParaRPr lang="es-CL"/>
                </a:p>
              </p:txBody>
            </p:sp>
          </p:grpSp>
          <p:sp>
            <p:nvSpPr>
              <p:cNvPr id="9642" name="Freeform 992">
                <a:extLst>
                  <a:ext uri="{FF2B5EF4-FFF2-40B4-BE49-F238E27FC236}">
                    <a16:creationId xmlns:a16="http://schemas.microsoft.com/office/drawing/2014/main" id="{81A636D0-C0A6-4544-9424-9C52DCD08209}"/>
                  </a:ext>
                </a:extLst>
              </p:cNvPr>
              <p:cNvSpPr>
                <a:spLocks noChangeAspect="1"/>
              </p:cNvSpPr>
              <p:nvPr/>
            </p:nvSpPr>
            <p:spPr bwMode="auto">
              <a:xfrm>
                <a:off x="2771" y="1681"/>
                <a:ext cx="88" cy="76"/>
              </a:xfrm>
              <a:custGeom>
                <a:avLst/>
                <a:gdLst>
                  <a:gd name="T0" fmla="*/ 0 w 88"/>
                  <a:gd name="T1" fmla="*/ 0 h 76"/>
                  <a:gd name="T2" fmla="*/ 21 w 88"/>
                  <a:gd name="T3" fmla="*/ 76 h 76"/>
                  <a:gd name="T4" fmla="*/ 67 w 88"/>
                  <a:gd name="T5" fmla="*/ 76 h 76"/>
                  <a:gd name="T6" fmla="*/ 88 w 88"/>
                  <a:gd name="T7" fmla="*/ 0 h 76"/>
                  <a:gd name="T8" fmla="*/ 0 w 88"/>
                  <a:gd name="T9" fmla="*/ 0 h 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76">
                    <a:moveTo>
                      <a:pt x="0" y="0"/>
                    </a:moveTo>
                    <a:lnTo>
                      <a:pt x="21" y="76"/>
                    </a:lnTo>
                    <a:lnTo>
                      <a:pt x="67" y="76"/>
                    </a:lnTo>
                    <a:lnTo>
                      <a:pt x="88" y="0"/>
                    </a:lnTo>
                    <a:lnTo>
                      <a:pt x="0" y="0"/>
                    </a:lnTo>
                    <a:close/>
                  </a:path>
                </a:pathLst>
              </a:custGeom>
              <a:solidFill>
                <a:schemeClr val="hlink"/>
              </a:solidFill>
              <a:ln w="6350" cap="rnd">
                <a:solidFill>
                  <a:schemeClr val="folHlink"/>
                </a:solidFill>
                <a:prstDash val="solid"/>
                <a:miter lim="800000"/>
                <a:headEnd/>
                <a:tailEnd/>
              </a:ln>
            </p:spPr>
            <p:txBody>
              <a:bodyPr/>
              <a:lstStyle/>
              <a:p>
                <a:endParaRPr lang="es-CL"/>
              </a:p>
            </p:txBody>
          </p:sp>
        </p:grpSp>
        <p:grpSp>
          <p:nvGrpSpPr>
            <p:cNvPr id="9556" name="Group 993">
              <a:extLst>
                <a:ext uri="{FF2B5EF4-FFF2-40B4-BE49-F238E27FC236}">
                  <a16:creationId xmlns:a16="http://schemas.microsoft.com/office/drawing/2014/main" id="{E90D08E2-60F1-485D-8677-65ECDB60CCF0}"/>
                </a:ext>
              </a:extLst>
            </p:cNvPr>
            <p:cNvGrpSpPr>
              <a:grpSpLocks noChangeAspect="1"/>
            </p:cNvGrpSpPr>
            <p:nvPr/>
          </p:nvGrpSpPr>
          <p:grpSpPr bwMode="auto">
            <a:xfrm>
              <a:off x="3731" y="1584"/>
              <a:ext cx="48" cy="21"/>
              <a:chOff x="2763" y="1421"/>
              <a:chExt cx="105" cy="42"/>
            </a:xfrm>
          </p:grpSpPr>
          <p:grpSp>
            <p:nvGrpSpPr>
              <p:cNvPr id="9615" name="Group 994">
                <a:extLst>
                  <a:ext uri="{FF2B5EF4-FFF2-40B4-BE49-F238E27FC236}">
                    <a16:creationId xmlns:a16="http://schemas.microsoft.com/office/drawing/2014/main" id="{CE903339-E099-486C-8026-CF3B1F0522EE}"/>
                  </a:ext>
                </a:extLst>
              </p:cNvPr>
              <p:cNvGrpSpPr>
                <a:grpSpLocks noChangeAspect="1"/>
              </p:cNvGrpSpPr>
              <p:nvPr/>
            </p:nvGrpSpPr>
            <p:grpSpPr bwMode="auto">
              <a:xfrm>
                <a:off x="2763" y="1421"/>
                <a:ext cx="105" cy="42"/>
                <a:chOff x="2763" y="1421"/>
                <a:chExt cx="105" cy="42"/>
              </a:xfrm>
            </p:grpSpPr>
            <p:sp>
              <p:nvSpPr>
                <p:cNvPr id="9617" name="Rectangle 995">
                  <a:extLst>
                    <a:ext uri="{FF2B5EF4-FFF2-40B4-BE49-F238E27FC236}">
                      <a16:creationId xmlns:a16="http://schemas.microsoft.com/office/drawing/2014/main" id="{F221A875-6F41-4D1E-B12E-8429B46A32E0}"/>
                    </a:ext>
                  </a:extLst>
                </p:cNvPr>
                <p:cNvSpPr>
                  <a:spLocks noChangeAspect="1" noChangeArrowheads="1"/>
                </p:cNvSpPr>
                <p:nvPr/>
              </p:nvSpPr>
              <p:spPr bwMode="auto">
                <a:xfrm>
                  <a:off x="2763" y="1458"/>
                  <a:ext cx="105" cy="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18" name="Rectangle 996">
                  <a:extLst>
                    <a:ext uri="{FF2B5EF4-FFF2-40B4-BE49-F238E27FC236}">
                      <a16:creationId xmlns:a16="http://schemas.microsoft.com/office/drawing/2014/main" id="{8061810B-2BED-4CFA-8996-019229C37F18}"/>
                    </a:ext>
                  </a:extLst>
                </p:cNvPr>
                <p:cNvSpPr>
                  <a:spLocks noChangeAspect="1" noChangeArrowheads="1"/>
                </p:cNvSpPr>
                <p:nvPr/>
              </p:nvSpPr>
              <p:spPr bwMode="auto">
                <a:xfrm>
                  <a:off x="2763" y="1421"/>
                  <a:ext cx="4" cy="37"/>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19" name="Rectangle 997">
                  <a:extLst>
                    <a:ext uri="{FF2B5EF4-FFF2-40B4-BE49-F238E27FC236}">
                      <a16:creationId xmlns:a16="http://schemas.microsoft.com/office/drawing/2014/main" id="{1A0AE7A3-C303-4BF0-A0C8-6E9BE2291E9A}"/>
                    </a:ext>
                  </a:extLst>
                </p:cNvPr>
                <p:cNvSpPr>
                  <a:spLocks noChangeAspect="1" noChangeArrowheads="1"/>
                </p:cNvSpPr>
                <p:nvPr/>
              </p:nvSpPr>
              <p:spPr bwMode="auto">
                <a:xfrm>
                  <a:off x="2859" y="1421"/>
                  <a:ext cx="9" cy="37"/>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20" name="Rectangle 998">
                  <a:extLst>
                    <a:ext uri="{FF2B5EF4-FFF2-40B4-BE49-F238E27FC236}">
                      <a16:creationId xmlns:a16="http://schemas.microsoft.com/office/drawing/2014/main" id="{3EFE728D-AC22-45DC-A228-BCD0C9DF2B4A}"/>
                    </a:ext>
                  </a:extLst>
                </p:cNvPr>
                <p:cNvSpPr>
                  <a:spLocks noChangeAspect="1" noChangeArrowheads="1"/>
                </p:cNvSpPr>
                <p:nvPr/>
              </p:nvSpPr>
              <p:spPr bwMode="auto">
                <a:xfrm>
                  <a:off x="2767" y="1421"/>
                  <a:ext cx="92"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21" name="Rectangle 999">
                  <a:extLst>
                    <a:ext uri="{FF2B5EF4-FFF2-40B4-BE49-F238E27FC236}">
                      <a16:creationId xmlns:a16="http://schemas.microsoft.com/office/drawing/2014/main" id="{A8CED3E7-D7A0-4662-96A8-A3A243736714}"/>
                    </a:ext>
                  </a:extLst>
                </p:cNvPr>
                <p:cNvSpPr>
                  <a:spLocks noChangeAspect="1" noChangeArrowheads="1"/>
                </p:cNvSpPr>
                <p:nvPr/>
              </p:nvSpPr>
              <p:spPr bwMode="auto">
                <a:xfrm>
                  <a:off x="2767" y="1454"/>
                  <a:ext cx="92"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22" name="Rectangle 1000">
                  <a:extLst>
                    <a:ext uri="{FF2B5EF4-FFF2-40B4-BE49-F238E27FC236}">
                      <a16:creationId xmlns:a16="http://schemas.microsoft.com/office/drawing/2014/main" id="{F4CFDC76-FE1E-435E-932E-024AD2270946}"/>
                    </a:ext>
                  </a:extLst>
                </p:cNvPr>
                <p:cNvSpPr>
                  <a:spLocks noChangeAspect="1" noChangeArrowheads="1"/>
                </p:cNvSpPr>
                <p:nvPr/>
              </p:nvSpPr>
              <p:spPr bwMode="auto">
                <a:xfrm>
                  <a:off x="2767" y="1425"/>
                  <a:ext cx="8" cy="2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23" name="Rectangle 1001">
                  <a:extLst>
                    <a:ext uri="{FF2B5EF4-FFF2-40B4-BE49-F238E27FC236}">
                      <a16:creationId xmlns:a16="http://schemas.microsoft.com/office/drawing/2014/main" id="{888BFCB2-DF63-4C48-BDA7-B23A5AC9EE54}"/>
                    </a:ext>
                  </a:extLst>
                </p:cNvPr>
                <p:cNvSpPr>
                  <a:spLocks noChangeAspect="1" noChangeArrowheads="1"/>
                </p:cNvSpPr>
                <p:nvPr/>
              </p:nvSpPr>
              <p:spPr bwMode="auto">
                <a:xfrm>
                  <a:off x="2851" y="1425"/>
                  <a:ext cx="8" cy="2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24" name="Rectangle 1002">
                  <a:extLst>
                    <a:ext uri="{FF2B5EF4-FFF2-40B4-BE49-F238E27FC236}">
                      <a16:creationId xmlns:a16="http://schemas.microsoft.com/office/drawing/2014/main" id="{266D18B6-D141-4EAB-9233-F19819D4A018}"/>
                    </a:ext>
                  </a:extLst>
                </p:cNvPr>
                <p:cNvSpPr>
                  <a:spLocks noChangeAspect="1" noChangeArrowheads="1"/>
                </p:cNvSpPr>
                <p:nvPr/>
              </p:nvSpPr>
              <p:spPr bwMode="auto">
                <a:xfrm>
                  <a:off x="2775" y="1425"/>
                  <a:ext cx="5" cy="2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25" name="Rectangle 1003">
                  <a:extLst>
                    <a:ext uri="{FF2B5EF4-FFF2-40B4-BE49-F238E27FC236}">
                      <a16:creationId xmlns:a16="http://schemas.microsoft.com/office/drawing/2014/main" id="{E58DBC95-AD1B-40A8-AA86-C455A7D896DC}"/>
                    </a:ext>
                  </a:extLst>
                </p:cNvPr>
                <p:cNvSpPr>
                  <a:spLocks noChangeAspect="1" noChangeArrowheads="1"/>
                </p:cNvSpPr>
                <p:nvPr/>
              </p:nvSpPr>
              <p:spPr bwMode="auto">
                <a:xfrm>
                  <a:off x="2847" y="1425"/>
                  <a:ext cx="4" cy="2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26" name="Rectangle 1004">
                  <a:extLst>
                    <a:ext uri="{FF2B5EF4-FFF2-40B4-BE49-F238E27FC236}">
                      <a16:creationId xmlns:a16="http://schemas.microsoft.com/office/drawing/2014/main" id="{F50D8194-825B-4192-BEAA-80A8DED88B3F}"/>
                    </a:ext>
                  </a:extLst>
                </p:cNvPr>
                <p:cNvSpPr>
                  <a:spLocks noChangeAspect="1" noChangeArrowheads="1"/>
                </p:cNvSpPr>
                <p:nvPr/>
              </p:nvSpPr>
              <p:spPr bwMode="auto">
                <a:xfrm>
                  <a:off x="2780" y="1425"/>
                  <a:ext cx="67"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27" name="Rectangle 1005">
                  <a:extLst>
                    <a:ext uri="{FF2B5EF4-FFF2-40B4-BE49-F238E27FC236}">
                      <a16:creationId xmlns:a16="http://schemas.microsoft.com/office/drawing/2014/main" id="{DF908942-F3EB-4CD4-895F-216DC4465913}"/>
                    </a:ext>
                  </a:extLst>
                </p:cNvPr>
                <p:cNvSpPr>
                  <a:spLocks noChangeAspect="1" noChangeArrowheads="1"/>
                </p:cNvSpPr>
                <p:nvPr/>
              </p:nvSpPr>
              <p:spPr bwMode="auto">
                <a:xfrm>
                  <a:off x="2780" y="1450"/>
                  <a:ext cx="67"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28" name="Rectangle 1006">
                  <a:extLst>
                    <a:ext uri="{FF2B5EF4-FFF2-40B4-BE49-F238E27FC236}">
                      <a16:creationId xmlns:a16="http://schemas.microsoft.com/office/drawing/2014/main" id="{F8B46EA9-DF88-4C02-A7AF-0C8D6939B40D}"/>
                    </a:ext>
                  </a:extLst>
                </p:cNvPr>
                <p:cNvSpPr>
                  <a:spLocks noChangeAspect="1" noChangeArrowheads="1"/>
                </p:cNvSpPr>
                <p:nvPr/>
              </p:nvSpPr>
              <p:spPr bwMode="auto">
                <a:xfrm>
                  <a:off x="2780" y="1429"/>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29" name="Rectangle 1007">
                  <a:extLst>
                    <a:ext uri="{FF2B5EF4-FFF2-40B4-BE49-F238E27FC236}">
                      <a16:creationId xmlns:a16="http://schemas.microsoft.com/office/drawing/2014/main" id="{7EBF0A81-A01A-43BA-B690-EC457372E975}"/>
                    </a:ext>
                  </a:extLst>
                </p:cNvPr>
                <p:cNvSpPr>
                  <a:spLocks noChangeAspect="1" noChangeArrowheads="1"/>
                </p:cNvSpPr>
                <p:nvPr/>
              </p:nvSpPr>
              <p:spPr bwMode="auto">
                <a:xfrm>
                  <a:off x="2838" y="1429"/>
                  <a:ext cx="9"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30" name="Rectangle 1008">
                  <a:extLst>
                    <a:ext uri="{FF2B5EF4-FFF2-40B4-BE49-F238E27FC236}">
                      <a16:creationId xmlns:a16="http://schemas.microsoft.com/office/drawing/2014/main" id="{9C27CD87-B243-4829-B3A6-403F5D082C3D}"/>
                    </a:ext>
                  </a:extLst>
                </p:cNvPr>
                <p:cNvSpPr>
                  <a:spLocks noChangeAspect="1" noChangeArrowheads="1"/>
                </p:cNvSpPr>
                <p:nvPr/>
              </p:nvSpPr>
              <p:spPr bwMode="auto">
                <a:xfrm>
                  <a:off x="2788" y="1429"/>
                  <a:ext cx="50"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31" name="Rectangle 1009">
                  <a:extLst>
                    <a:ext uri="{FF2B5EF4-FFF2-40B4-BE49-F238E27FC236}">
                      <a16:creationId xmlns:a16="http://schemas.microsoft.com/office/drawing/2014/main" id="{C300563A-1522-4109-B155-9E4461A788E1}"/>
                    </a:ext>
                  </a:extLst>
                </p:cNvPr>
                <p:cNvSpPr>
                  <a:spLocks noChangeAspect="1" noChangeArrowheads="1"/>
                </p:cNvSpPr>
                <p:nvPr/>
              </p:nvSpPr>
              <p:spPr bwMode="auto">
                <a:xfrm>
                  <a:off x="2788" y="1446"/>
                  <a:ext cx="50"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32" name="Rectangle 1010">
                  <a:extLst>
                    <a:ext uri="{FF2B5EF4-FFF2-40B4-BE49-F238E27FC236}">
                      <a16:creationId xmlns:a16="http://schemas.microsoft.com/office/drawing/2014/main" id="{F7DABE2A-5BD4-4A30-B65C-FF6BB0E467FF}"/>
                    </a:ext>
                  </a:extLst>
                </p:cNvPr>
                <p:cNvSpPr>
                  <a:spLocks noChangeAspect="1" noChangeArrowheads="1"/>
                </p:cNvSpPr>
                <p:nvPr/>
              </p:nvSpPr>
              <p:spPr bwMode="auto">
                <a:xfrm>
                  <a:off x="2788" y="1433"/>
                  <a:ext cx="4"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33" name="Rectangle 1011">
                  <a:extLst>
                    <a:ext uri="{FF2B5EF4-FFF2-40B4-BE49-F238E27FC236}">
                      <a16:creationId xmlns:a16="http://schemas.microsoft.com/office/drawing/2014/main" id="{77DB1191-ED82-4C52-9990-E608A2CE78AE}"/>
                    </a:ext>
                  </a:extLst>
                </p:cNvPr>
                <p:cNvSpPr>
                  <a:spLocks noChangeAspect="1" noChangeArrowheads="1"/>
                </p:cNvSpPr>
                <p:nvPr/>
              </p:nvSpPr>
              <p:spPr bwMode="auto">
                <a:xfrm>
                  <a:off x="2830" y="1433"/>
                  <a:ext cx="8"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34" name="Rectangle 1012">
                  <a:extLst>
                    <a:ext uri="{FF2B5EF4-FFF2-40B4-BE49-F238E27FC236}">
                      <a16:creationId xmlns:a16="http://schemas.microsoft.com/office/drawing/2014/main" id="{5D63F73B-03CF-4D9E-AD70-2997005007F2}"/>
                    </a:ext>
                  </a:extLst>
                </p:cNvPr>
                <p:cNvSpPr>
                  <a:spLocks noChangeAspect="1" noChangeArrowheads="1"/>
                </p:cNvSpPr>
                <p:nvPr/>
              </p:nvSpPr>
              <p:spPr bwMode="auto">
                <a:xfrm>
                  <a:off x="2792" y="1433"/>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35" name="Rectangle 1013">
                  <a:extLst>
                    <a:ext uri="{FF2B5EF4-FFF2-40B4-BE49-F238E27FC236}">
                      <a16:creationId xmlns:a16="http://schemas.microsoft.com/office/drawing/2014/main" id="{5272D352-E1EC-44CD-A529-AA8D5DD13AFA}"/>
                    </a:ext>
                  </a:extLst>
                </p:cNvPr>
                <p:cNvSpPr>
                  <a:spLocks noChangeAspect="1" noChangeArrowheads="1"/>
                </p:cNvSpPr>
                <p:nvPr/>
              </p:nvSpPr>
              <p:spPr bwMode="auto">
                <a:xfrm>
                  <a:off x="2826" y="1433"/>
                  <a:ext cx="4"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36" name="Rectangle 1014">
                  <a:extLst>
                    <a:ext uri="{FF2B5EF4-FFF2-40B4-BE49-F238E27FC236}">
                      <a16:creationId xmlns:a16="http://schemas.microsoft.com/office/drawing/2014/main" id="{2A53DE1A-3A0B-440C-8DB8-990B01D058C1}"/>
                    </a:ext>
                  </a:extLst>
                </p:cNvPr>
                <p:cNvSpPr>
                  <a:spLocks noChangeAspect="1" noChangeArrowheads="1"/>
                </p:cNvSpPr>
                <p:nvPr/>
              </p:nvSpPr>
              <p:spPr bwMode="auto">
                <a:xfrm>
                  <a:off x="2801" y="1433"/>
                  <a:ext cx="25"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37" name="Rectangle 1015">
                  <a:extLst>
                    <a:ext uri="{FF2B5EF4-FFF2-40B4-BE49-F238E27FC236}">
                      <a16:creationId xmlns:a16="http://schemas.microsoft.com/office/drawing/2014/main" id="{10D70B98-8EEF-4A68-A220-4FF86AAFAB7B}"/>
                    </a:ext>
                  </a:extLst>
                </p:cNvPr>
                <p:cNvSpPr>
                  <a:spLocks noChangeAspect="1" noChangeArrowheads="1"/>
                </p:cNvSpPr>
                <p:nvPr/>
              </p:nvSpPr>
              <p:spPr bwMode="auto">
                <a:xfrm>
                  <a:off x="2801" y="1442"/>
                  <a:ext cx="25"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38" name="Rectangle 1016">
                  <a:extLst>
                    <a:ext uri="{FF2B5EF4-FFF2-40B4-BE49-F238E27FC236}">
                      <a16:creationId xmlns:a16="http://schemas.microsoft.com/office/drawing/2014/main" id="{B33D694D-A220-4021-87D8-1B3B4697A48A}"/>
                    </a:ext>
                  </a:extLst>
                </p:cNvPr>
                <p:cNvSpPr>
                  <a:spLocks noChangeAspect="1" noChangeArrowheads="1"/>
                </p:cNvSpPr>
                <p:nvPr/>
              </p:nvSpPr>
              <p:spPr bwMode="auto">
                <a:xfrm>
                  <a:off x="2801" y="1437"/>
                  <a:ext cx="4" cy="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39" name="Rectangle 1017">
                  <a:extLst>
                    <a:ext uri="{FF2B5EF4-FFF2-40B4-BE49-F238E27FC236}">
                      <a16:creationId xmlns:a16="http://schemas.microsoft.com/office/drawing/2014/main" id="{8CAD83C5-4C80-4340-9195-E138D812C366}"/>
                    </a:ext>
                  </a:extLst>
                </p:cNvPr>
                <p:cNvSpPr>
                  <a:spLocks noChangeAspect="1" noChangeArrowheads="1"/>
                </p:cNvSpPr>
                <p:nvPr/>
              </p:nvSpPr>
              <p:spPr bwMode="auto">
                <a:xfrm>
                  <a:off x="2817" y="1437"/>
                  <a:ext cx="9" cy="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640" name="Rectangle 1018">
                  <a:extLst>
                    <a:ext uri="{FF2B5EF4-FFF2-40B4-BE49-F238E27FC236}">
                      <a16:creationId xmlns:a16="http://schemas.microsoft.com/office/drawing/2014/main" id="{F8E2686D-8406-46CF-BD2D-FD30DFAC6F14}"/>
                    </a:ext>
                  </a:extLst>
                </p:cNvPr>
                <p:cNvSpPr>
                  <a:spLocks noChangeAspect="1" noChangeArrowheads="1"/>
                </p:cNvSpPr>
                <p:nvPr/>
              </p:nvSpPr>
              <p:spPr bwMode="auto">
                <a:xfrm>
                  <a:off x="2805" y="1437"/>
                  <a:ext cx="12" cy="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616" name="Rectangle 1019">
                <a:extLst>
                  <a:ext uri="{FF2B5EF4-FFF2-40B4-BE49-F238E27FC236}">
                    <a16:creationId xmlns:a16="http://schemas.microsoft.com/office/drawing/2014/main" id="{05D3DC44-639A-4A35-B07B-0A060F46608B}"/>
                  </a:ext>
                </a:extLst>
              </p:cNvPr>
              <p:cNvSpPr>
                <a:spLocks noChangeAspect="1" noChangeArrowheads="1"/>
              </p:cNvSpPr>
              <p:nvPr/>
            </p:nvSpPr>
            <p:spPr bwMode="auto">
              <a:xfrm>
                <a:off x="2763" y="1421"/>
                <a:ext cx="105" cy="42"/>
              </a:xfrm>
              <a:prstGeom prst="rect">
                <a:avLst/>
              </a:prstGeom>
              <a:solidFill>
                <a:schemeClr val="hlink"/>
              </a:solidFill>
              <a:ln w="6350" cap="rnd">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557" name="Group 1020">
              <a:extLst>
                <a:ext uri="{FF2B5EF4-FFF2-40B4-BE49-F238E27FC236}">
                  <a16:creationId xmlns:a16="http://schemas.microsoft.com/office/drawing/2014/main" id="{A83D7076-86A7-4D2F-9857-B48FA8D0C2A9}"/>
                </a:ext>
              </a:extLst>
            </p:cNvPr>
            <p:cNvGrpSpPr>
              <a:grpSpLocks noChangeAspect="1"/>
            </p:cNvGrpSpPr>
            <p:nvPr/>
          </p:nvGrpSpPr>
          <p:grpSpPr bwMode="auto">
            <a:xfrm>
              <a:off x="3696" y="1635"/>
              <a:ext cx="118" cy="62"/>
              <a:chOff x="2687" y="1526"/>
              <a:chExt cx="257" cy="126"/>
            </a:xfrm>
          </p:grpSpPr>
          <p:grpSp>
            <p:nvGrpSpPr>
              <p:cNvPr id="9597" name="Group 1021">
                <a:extLst>
                  <a:ext uri="{FF2B5EF4-FFF2-40B4-BE49-F238E27FC236}">
                    <a16:creationId xmlns:a16="http://schemas.microsoft.com/office/drawing/2014/main" id="{AAFF0D4A-F3D2-4F52-BD4B-742C36439918}"/>
                  </a:ext>
                </a:extLst>
              </p:cNvPr>
              <p:cNvGrpSpPr>
                <a:grpSpLocks noChangeAspect="1"/>
              </p:cNvGrpSpPr>
              <p:nvPr/>
            </p:nvGrpSpPr>
            <p:grpSpPr bwMode="auto">
              <a:xfrm>
                <a:off x="2687" y="1526"/>
                <a:ext cx="257" cy="126"/>
                <a:chOff x="2687" y="1526"/>
                <a:chExt cx="257" cy="126"/>
              </a:xfrm>
            </p:grpSpPr>
            <p:sp>
              <p:nvSpPr>
                <p:cNvPr id="9599" name="Freeform 1022">
                  <a:extLst>
                    <a:ext uri="{FF2B5EF4-FFF2-40B4-BE49-F238E27FC236}">
                      <a16:creationId xmlns:a16="http://schemas.microsoft.com/office/drawing/2014/main" id="{D500528D-578D-4041-BC11-9D7F7357C07E}"/>
                    </a:ext>
                  </a:extLst>
                </p:cNvPr>
                <p:cNvSpPr>
                  <a:spLocks noChangeAspect="1"/>
                </p:cNvSpPr>
                <p:nvPr/>
              </p:nvSpPr>
              <p:spPr bwMode="auto">
                <a:xfrm>
                  <a:off x="2687" y="1530"/>
                  <a:ext cx="257" cy="122"/>
                </a:xfrm>
                <a:custGeom>
                  <a:avLst/>
                  <a:gdLst>
                    <a:gd name="T0" fmla="*/ 0 w 257"/>
                    <a:gd name="T1" fmla="*/ 122 h 122"/>
                    <a:gd name="T2" fmla="*/ 101 w 257"/>
                    <a:gd name="T3" fmla="*/ 0 h 122"/>
                    <a:gd name="T4" fmla="*/ 156 w 257"/>
                    <a:gd name="T5" fmla="*/ 0 h 122"/>
                    <a:gd name="T6" fmla="*/ 257 w 257"/>
                    <a:gd name="T7" fmla="*/ 122 h 122"/>
                    <a:gd name="T8" fmla="*/ 0 w 257"/>
                    <a:gd name="T9" fmla="*/ 122 h 1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7" h="122">
                      <a:moveTo>
                        <a:pt x="0" y="122"/>
                      </a:moveTo>
                      <a:lnTo>
                        <a:pt x="101" y="0"/>
                      </a:lnTo>
                      <a:lnTo>
                        <a:pt x="156" y="0"/>
                      </a:lnTo>
                      <a:lnTo>
                        <a:pt x="257" y="122"/>
                      </a:lnTo>
                      <a:lnTo>
                        <a:pt x="0" y="122"/>
                      </a:lnTo>
                      <a:close/>
                    </a:path>
                  </a:pathLst>
                </a:custGeom>
                <a:solidFill>
                  <a:schemeClr val="hlink"/>
                </a:solidFill>
                <a:ln w="9525">
                  <a:solidFill>
                    <a:schemeClr val="folHlink"/>
                  </a:solidFill>
                  <a:round/>
                  <a:headEnd/>
                  <a:tailEnd/>
                </a:ln>
              </p:spPr>
              <p:txBody>
                <a:bodyPr/>
                <a:lstStyle/>
                <a:p>
                  <a:endParaRPr lang="es-CL"/>
                </a:p>
              </p:txBody>
            </p:sp>
            <p:sp>
              <p:nvSpPr>
                <p:cNvPr id="9600" name="Freeform 1023">
                  <a:extLst>
                    <a:ext uri="{FF2B5EF4-FFF2-40B4-BE49-F238E27FC236}">
                      <a16:creationId xmlns:a16="http://schemas.microsoft.com/office/drawing/2014/main" id="{23B2A0ED-F44D-42D9-A4A9-5339BAEF1B3C}"/>
                    </a:ext>
                  </a:extLst>
                </p:cNvPr>
                <p:cNvSpPr>
                  <a:spLocks noChangeAspect="1"/>
                </p:cNvSpPr>
                <p:nvPr/>
              </p:nvSpPr>
              <p:spPr bwMode="auto">
                <a:xfrm>
                  <a:off x="2687" y="1526"/>
                  <a:ext cx="248" cy="122"/>
                </a:xfrm>
                <a:custGeom>
                  <a:avLst/>
                  <a:gdLst>
                    <a:gd name="T0" fmla="*/ 0 w 248"/>
                    <a:gd name="T1" fmla="*/ 122 h 122"/>
                    <a:gd name="T2" fmla="*/ 97 w 248"/>
                    <a:gd name="T3" fmla="*/ 0 h 122"/>
                    <a:gd name="T4" fmla="*/ 151 w 248"/>
                    <a:gd name="T5" fmla="*/ 0 h 122"/>
                    <a:gd name="T6" fmla="*/ 248 w 248"/>
                    <a:gd name="T7" fmla="*/ 122 h 122"/>
                    <a:gd name="T8" fmla="*/ 0 w 248"/>
                    <a:gd name="T9" fmla="*/ 122 h 1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122">
                      <a:moveTo>
                        <a:pt x="0" y="122"/>
                      </a:moveTo>
                      <a:lnTo>
                        <a:pt x="97" y="0"/>
                      </a:lnTo>
                      <a:lnTo>
                        <a:pt x="151" y="0"/>
                      </a:lnTo>
                      <a:lnTo>
                        <a:pt x="248" y="122"/>
                      </a:lnTo>
                      <a:lnTo>
                        <a:pt x="0" y="122"/>
                      </a:lnTo>
                      <a:close/>
                    </a:path>
                  </a:pathLst>
                </a:custGeom>
                <a:solidFill>
                  <a:schemeClr val="hlink"/>
                </a:solidFill>
                <a:ln w="9525">
                  <a:solidFill>
                    <a:schemeClr val="folHlink"/>
                  </a:solidFill>
                  <a:round/>
                  <a:headEnd/>
                  <a:tailEnd/>
                </a:ln>
              </p:spPr>
              <p:txBody>
                <a:bodyPr/>
                <a:lstStyle/>
                <a:p>
                  <a:endParaRPr lang="es-CL"/>
                </a:p>
              </p:txBody>
            </p:sp>
            <p:sp>
              <p:nvSpPr>
                <p:cNvPr id="9601" name="Freeform 1024">
                  <a:extLst>
                    <a:ext uri="{FF2B5EF4-FFF2-40B4-BE49-F238E27FC236}">
                      <a16:creationId xmlns:a16="http://schemas.microsoft.com/office/drawing/2014/main" id="{73BCB581-5C2F-4E0C-959B-BE3E4A569437}"/>
                    </a:ext>
                  </a:extLst>
                </p:cNvPr>
                <p:cNvSpPr>
                  <a:spLocks noChangeAspect="1"/>
                </p:cNvSpPr>
                <p:nvPr/>
              </p:nvSpPr>
              <p:spPr bwMode="auto">
                <a:xfrm>
                  <a:off x="2695" y="1530"/>
                  <a:ext cx="232" cy="114"/>
                </a:xfrm>
                <a:custGeom>
                  <a:avLst/>
                  <a:gdLst>
                    <a:gd name="T0" fmla="*/ 0 w 232"/>
                    <a:gd name="T1" fmla="*/ 114 h 114"/>
                    <a:gd name="T2" fmla="*/ 93 w 232"/>
                    <a:gd name="T3" fmla="*/ 0 h 114"/>
                    <a:gd name="T4" fmla="*/ 139 w 232"/>
                    <a:gd name="T5" fmla="*/ 0 h 114"/>
                    <a:gd name="T6" fmla="*/ 232 w 232"/>
                    <a:gd name="T7" fmla="*/ 114 h 114"/>
                    <a:gd name="T8" fmla="*/ 0 w 232"/>
                    <a:gd name="T9" fmla="*/ 114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2" h="114">
                      <a:moveTo>
                        <a:pt x="0" y="114"/>
                      </a:moveTo>
                      <a:lnTo>
                        <a:pt x="93" y="0"/>
                      </a:lnTo>
                      <a:lnTo>
                        <a:pt x="139" y="0"/>
                      </a:lnTo>
                      <a:lnTo>
                        <a:pt x="232" y="114"/>
                      </a:lnTo>
                      <a:lnTo>
                        <a:pt x="0" y="114"/>
                      </a:lnTo>
                      <a:close/>
                    </a:path>
                  </a:pathLst>
                </a:custGeom>
                <a:solidFill>
                  <a:schemeClr val="hlink"/>
                </a:solidFill>
                <a:ln w="9525">
                  <a:solidFill>
                    <a:schemeClr val="folHlink"/>
                  </a:solidFill>
                  <a:round/>
                  <a:headEnd/>
                  <a:tailEnd/>
                </a:ln>
              </p:spPr>
              <p:txBody>
                <a:bodyPr/>
                <a:lstStyle/>
                <a:p>
                  <a:endParaRPr lang="es-CL"/>
                </a:p>
              </p:txBody>
            </p:sp>
            <p:sp>
              <p:nvSpPr>
                <p:cNvPr id="9602" name="Freeform 1025">
                  <a:extLst>
                    <a:ext uri="{FF2B5EF4-FFF2-40B4-BE49-F238E27FC236}">
                      <a16:creationId xmlns:a16="http://schemas.microsoft.com/office/drawing/2014/main" id="{A51845F5-B794-4047-AA96-51374E4272B6}"/>
                    </a:ext>
                  </a:extLst>
                </p:cNvPr>
                <p:cNvSpPr>
                  <a:spLocks noChangeAspect="1"/>
                </p:cNvSpPr>
                <p:nvPr/>
              </p:nvSpPr>
              <p:spPr bwMode="auto">
                <a:xfrm>
                  <a:off x="2704" y="1534"/>
                  <a:ext cx="214" cy="105"/>
                </a:xfrm>
                <a:custGeom>
                  <a:avLst/>
                  <a:gdLst>
                    <a:gd name="T0" fmla="*/ 0 w 214"/>
                    <a:gd name="T1" fmla="*/ 105 h 105"/>
                    <a:gd name="T2" fmla="*/ 84 w 214"/>
                    <a:gd name="T3" fmla="*/ 0 h 105"/>
                    <a:gd name="T4" fmla="*/ 130 w 214"/>
                    <a:gd name="T5" fmla="*/ 0 h 105"/>
                    <a:gd name="T6" fmla="*/ 214 w 214"/>
                    <a:gd name="T7" fmla="*/ 105 h 105"/>
                    <a:gd name="T8" fmla="*/ 0 w 214"/>
                    <a:gd name="T9" fmla="*/ 105 h 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 h="105">
                      <a:moveTo>
                        <a:pt x="0" y="105"/>
                      </a:moveTo>
                      <a:lnTo>
                        <a:pt x="84" y="0"/>
                      </a:lnTo>
                      <a:lnTo>
                        <a:pt x="130" y="0"/>
                      </a:lnTo>
                      <a:lnTo>
                        <a:pt x="214" y="105"/>
                      </a:lnTo>
                      <a:lnTo>
                        <a:pt x="0" y="105"/>
                      </a:lnTo>
                      <a:close/>
                    </a:path>
                  </a:pathLst>
                </a:custGeom>
                <a:solidFill>
                  <a:schemeClr val="hlink"/>
                </a:solidFill>
                <a:ln w="9525">
                  <a:solidFill>
                    <a:schemeClr val="folHlink"/>
                  </a:solidFill>
                  <a:round/>
                  <a:headEnd/>
                  <a:tailEnd/>
                </a:ln>
              </p:spPr>
              <p:txBody>
                <a:bodyPr/>
                <a:lstStyle/>
                <a:p>
                  <a:endParaRPr lang="es-CL"/>
                </a:p>
              </p:txBody>
            </p:sp>
            <p:sp>
              <p:nvSpPr>
                <p:cNvPr id="9603" name="Freeform 1026">
                  <a:extLst>
                    <a:ext uri="{FF2B5EF4-FFF2-40B4-BE49-F238E27FC236}">
                      <a16:creationId xmlns:a16="http://schemas.microsoft.com/office/drawing/2014/main" id="{066D3E4D-9188-4BA6-960E-520DB1F6425C}"/>
                    </a:ext>
                  </a:extLst>
                </p:cNvPr>
                <p:cNvSpPr>
                  <a:spLocks noChangeAspect="1"/>
                </p:cNvSpPr>
                <p:nvPr/>
              </p:nvSpPr>
              <p:spPr bwMode="auto">
                <a:xfrm>
                  <a:off x="2712" y="1538"/>
                  <a:ext cx="198" cy="97"/>
                </a:xfrm>
                <a:custGeom>
                  <a:avLst/>
                  <a:gdLst>
                    <a:gd name="T0" fmla="*/ 0 w 198"/>
                    <a:gd name="T1" fmla="*/ 97 h 97"/>
                    <a:gd name="T2" fmla="*/ 80 w 198"/>
                    <a:gd name="T3" fmla="*/ 0 h 97"/>
                    <a:gd name="T4" fmla="*/ 122 w 198"/>
                    <a:gd name="T5" fmla="*/ 0 h 97"/>
                    <a:gd name="T6" fmla="*/ 198 w 198"/>
                    <a:gd name="T7" fmla="*/ 97 h 97"/>
                    <a:gd name="T8" fmla="*/ 0 w 198"/>
                    <a:gd name="T9" fmla="*/ 97 h 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97">
                      <a:moveTo>
                        <a:pt x="0" y="97"/>
                      </a:moveTo>
                      <a:lnTo>
                        <a:pt x="80" y="0"/>
                      </a:lnTo>
                      <a:lnTo>
                        <a:pt x="122" y="0"/>
                      </a:lnTo>
                      <a:lnTo>
                        <a:pt x="198" y="97"/>
                      </a:lnTo>
                      <a:lnTo>
                        <a:pt x="0" y="97"/>
                      </a:lnTo>
                      <a:close/>
                    </a:path>
                  </a:pathLst>
                </a:custGeom>
                <a:solidFill>
                  <a:schemeClr val="hlink"/>
                </a:solidFill>
                <a:ln w="9525">
                  <a:solidFill>
                    <a:schemeClr val="folHlink"/>
                  </a:solidFill>
                  <a:round/>
                  <a:headEnd/>
                  <a:tailEnd/>
                </a:ln>
              </p:spPr>
              <p:txBody>
                <a:bodyPr/>
                <a:lstStyle/>
                <a:p>
                  <a:endParaRPr lang="es-CL"/>
                </a:p>
              </p:txBody>
            </p:sp>
            <p:sp>
              <p:nvSpPr>
                <p:cNvPr id="9604" name="Freeform 1027">
                  <a:extLst>
                    <a:ext uri="{FF2B5EF4-FFF2-40B4-BE49-F238E27FC236}">
                      <a16:creationId xmlns:a16="http://schemas.microsoft.com/office/drawing/2014/main" id="{0C65B4AD-1999-438D-807F-E8AA850EC2C8}"/>
                    </a:ext>
                  </a:extLst>
                </p:cNvPr>
                <p:cNvSpPr>
                  <a:spLocks noChangeAspect="1"/>
                </p:cNvSpPr>
                <p:nvPr/>
              </p:nvSpPr>
              <p:spPr bwMode="auto">
                <a:xfrm>
                  <a:off x="2721" y="1543"/>
                  <a:ext cx="181" cy="88"/>
                </a:xfrm>
                <a:custGeom>
                  <a:avLst/>
                  <a:gdLst>
                    <a:gd name="T0" fmla="*/ 0 w 181"/>
                    <a:gd name="T1" fmla="*/ 88 h 88"/>
                    <a:gd name="T2" fmla="*/ 71 w 181"/>
                    <a:gd name="T3" fmla="*/ 0 h 88"/>
                    <a:gd name="T4" fmla="*/ 109 w 181"/>
                    <a:gd name="T5" fmla="*/ 0 h 88"/>
                    <a:gd name="T6" fmla="*/ 181 w 181"/>
                    <a:gd name="T7" fmla="*/ 88 h 88"/>
                    <a:gd name="T8" fmla="*/ 0 w 181"/>
                    <a:gd name="T9" fmla="*/ 88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1" h="88">
                      <a:moveTo>
                        <a:pt x="0" y="88"/>
                      </a:moveTo>
                      <a:lnTo>
                        <a:pt x="71" y="0"/>
                      </a:lnTo>
                      <a:lnTo>
                        <a:pt x="109" y="0"/>
                      </a:lnTo>
                      <a:lnTo>
                        <a:pt x="181" y="88"/>
                      </a:lnTo>
                      <a:lnTo>
                        <a:pt x="0" y="88"/>
                      </a:lnTo>
                      <a:close/>
                    </a:path>
                  </a:pathLst>
                </a:custGeom>
                <a:solidFill>
                  <a:schemeClr val="hlink"/>
                </a:solidFill>
                <a:ln w="9525">
                  <a:solidFill>
                    <a:schemeClr val="folHlink"/>
                  </a:solidFill>
                  <a:round/>
                  <a:headEnd/>
                  <a:tailEnd/>
                </a:ln>
              </p:spPr>
              <p:txBody>
                <a:bodyPr/>
                <a:lstStyle/>
                <a:p>
                  <a:endParaRPr lang="es-CL"/>
                </a:p>
              </p:txBody>
            </p:sp>
            <p:sp>
              <p:nvSpPr>
                <p:cNvPr id="9605" name="Freeform 1028">
                  <a:extLst>
                    <a:ext uri="{FF2B5EF4-FFF2-40B4-BE49-F238E27FC236}">
                      <a16:creationId xmlns:a16="http://schemas.microsoft.com/office/drawing/2014/main" id="{10E392A1-359C-43BC-931B-CF02D95AF61A}"/>
                    </a:ext>
                  </a:extLst>
                </p:cNvPr>
                <p:cNvSpPr>
                  <a:spLocks noChangeAspect="1"/>
                </p:cNvSpPr>
                <p:nvPr/>
              </p:nvSpPr>
              <p:spPr bwMode="auto">
                <a:xfrm>
                  <a:off x="2729" y="1547"/>
                  <a:ext cx="164" cy="80"/>
                </a:xfrm>
                <a:custGeom>
                  <a:avLst/>
                  <a:gdLst>
                    <a:gd name="T0" fmla="*/ 0 w 164"/>
                    <a:gd name="T1" fmla="*/ 80 h 80"/>
                    <a:gd name="T2" fmla="*/ 67 w 164"/>
                    <a:gd name="T3" fmla="*/ 0 h 80"/>
                    <a:gd name="T4" fmla="*/ 101 w 164"/>
                    <a:gd name="T5" fmla="*/ 0 h 80"/>
                    <a:gd name="T6" fmla="*/ 164 w 164"/>
                    <a:gd name="T7" fmla="*/ 80 h 80"/>
                    <a:gd name="T8" fmla="*/ 0 w 164"/>
                    <a:gd name="T9" fmla="*/ 80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4" h="80">
                      <a:moveTo>
                        <a:pt x="0" y="80"/>
                      </a:moveTo>
                      <a:lnTo>
                        <a:pt x="67" y="0"/>
                      </a:lnTo>
                      <a:lnTo>
                        <a:pt x="101" y="0"/>
                      </a:lnTo>
                      <a:lnTo>
                        <a:pt x="164" y="80"/>
                      </a:lnTo>
                      <a:lnTo>
                        <a:pt x="0" y="80"/>
                      </a:lnTo>
                      <a:close/>
                    </a:path>
                  </a:pathLst>
                </a:custGeom>
                <a:solidFill>
                  <a:schemeClr val="hlink"/>
                </a:solidFill>
                <a:ln w="9525">
                  <a:solidFill>
                    <a:schemeClr val="folHlink"/>
                  </a:solidFill>
                  <a:round/>
                  <a:headEnd/>
                  <a:tailEnd/>
                </a:ln>
              </p:spPr>
              <p:txBody>
                <a:bodyPr/>
                <a:lstStyle/>
                <a:p>
                  <a:endParaRPr lang="es-CL"/>
                </a:p>
              </p:txBody>
            </p:sp>
            <p:sp>
              <p:nvSpPr>
                <p:cNvPr id="9606" name="Freeform 1029">
                  <a:extLst>
                    <a:ext uri="{FF2B5EF4-FFF2-40B4-BE49-F238E27FC236}">
                      <a16:creationId xmlns:a16="http://schemas.microsoft.com/office/drawing/2014/main" id="{71C7BFA2-88C5-48F0-BC5F-35E6692B63DA}"/>
                    </a:ext>
                  </a:extLst>
                </p:cNvPr>
                <p:cNvSpPr>
                  <a:spLocks noChangeAspect="1"/>
                </p:cNvSpPr>
                <p:nvPr/>
              </p:nvSpPr>
              <p:spPr bwMode="auto">
                <a:xfrm>
                  <a:off x="2737" y="1551"/>
                  <a:ext cx="148" cy="71"/>
                </a:xfrm>
                <a:custGeom>
                  <a:avLst/>
                  <a:gdLst>
                    <a:gd name="T0" fmla="*/ 0 w 148"/>
                    <a:gd name="T1" fmla="*/ 71 h 71"/>
                    <a:gd name="T2" fmla="*/ 59 w 148"/>
                    <a:gd name="T3" fmla="*/ 0 h 71"/>
                    <a:gd name="T4" fmla="*/ 89 w 148"/>
                    <a:gd name="T5" fmla="*/ 0 h 71"/>
                    <a:gd name="T6" fmla="*/ 148 w 148"/>
                    <a:gd name="T7" fmla="*/ 71 h 71"/>
                    <a:gd name="T8" fmla="*/ 0 w 148"/>
                    <a:gd name="T9" fmla="*/ 71 h 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71">
                      <a:moveTo>
                        <a:pt x="0" y="71"/>
                      </a:moveTo>
                      <a:lnTo>
                        <a:pt x="59" y="0"/>
                      </a:lnTo>
                      <a:lnTo>
                        <a:pt x="89" y="0"/>
                      </a:lnTo>
                      <a:lnTo>
                        <a:pt x="148" y="71"/>
                      </a:lnTo>
                      <a:lnTo>
                        <a:pt x="0" y="71"/>
                      </a:lnTo>
                      <a:close/>
                    </a:path>
                  </a:pathLst>
                </a:custGeom>
                <a:solidFill>
                  <a:schemeClr val="hlink"/>
                </a:solidFill>
                <a:ln w="9525">
                  <a:solidFill>
                    <a:schemeClr val="folHlink"/>
                  </a:solidFill>
                  <a:round/>
                  <a:headEnd/>
                  <a:tailEnd/>
                </a:ln>
              </p:spPr>
              <p:txBody>
                <a:bodyPr/>
                <a:lstStyle/>
                <a:p>
                  <a:endParaRPr lang="es-CL"/>
                </a:p>
              </p:txBody>
            </p:sp>
            <p:sp>
              <p:nvSpPr>
                <p:cNvPr id="9607" name="Freeform 1030">
                  <a:extLst>
                    <a:ext uri="{FF2B5EF4-FFF2-40B4-BE49-F238E27FC236}">
                      <a16:creationId xmlns:a16="http://schemas.microsoft.com/office/drawing/2014/main" id="{B5C9755B-6041-414C-ADAC-9729A616FE03}"/>
                    </a:ext>
                  </a:extLst>
                </p:cNvPr>
                <p:cNvSpPr>
                  <a:spLocks noChangeAspect="1"/>
                </p:cNvSpPr>
                <p:nvPr/>
              </p:nvSpPr>
              <p:spPr bwMode="auto">
                <a:xfrm>
                  <a:off x="2746" y="1555"/>
                  <a:ext cx="130" cy="63"/>
                </a:xfrm>
                <a:custGeom>
                  <a:avLst/>
                  <a:gdLst>
                    <a:gd name="T0" fmla="*/ 0 w 130"/>
                    <a:gd name="T1" fmla="*/ 63 h 63"/>
                    <a:gd name="T2" fmla="*/ 50 w 130"/>
                    <a:gd name="T3" fmla="*/ 0 h 63"/>
                    <a:gd name="T4" fmla="*/ 80 w 130"/>
                    <a:gd name="T5" fmla="*/ 0 h 63"/>
                    <a:gd name="T6" fmla="*/ 130 w 130"/>
                    <a:gd name="T7" fmla="*/ 63 h 63"/>
                    <a:gd name="T8" fmla="*/ 0 w 130"/>
                    <a:gd name="T9" fmla="*/ 63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 h="63">
                      <a:moveTo>
                        <a:pt x="0" y="63"/>
                      </a:moveTo>
                      <a:lnTo>
                        <a:pt x="50" y="0"/>
                      </a:lnTo>
                      <a:lnTo>
                        <a:pt x="80" y="0"/>
                      </a:lnTo>
                      <a:lnTo>
                        <a:pt x="130" y="63"/>
                      </a:lnTo>
                      <a:lnTo>
                        <a:pt x="0" y="63"/>
                      </a:lnTo>
                      <a:close/>
                    </a:path>
                  </a:pathLst>
                </a:custGeom>
                <a:solidFill>
                  <a:schemeClr val="hlink"/>
                </a:solidFill>
                <a:ln w="9525">
                  <a:solidFill>
                    <a:schemeClr val="folHlink"/>
                  </a:solidFill>
                  <a:round/>
                  <a:headEnd/>
                  <a:tailEnd/>
                </a:ln>
              </p:spPr>
              <p:txBody>
                <a:bodyPr/>
                <a:lstStyle/>
                <a:p>
                  <a:endParaRPr lang="es-CL"/>
                </a:p>
              </p:txBody>
            </p:sp>
            <p:sp>
              <p:nvSpPr>
                <p:cNvPr id="9608" name="Freeform 1031">
                  <a:extLst>
                    <a:ext uri="{FF2B5EF4-FFF2-40B4-BE49-F238E27FC236}">
                      <a16:creationId xmlns:a16="http://schemas.microsoft.com/office/drawing/2014/main" id="{595EE62C-D590-4EF2-B89A-BE1E82D0871C}"/>
                    </a:ext>
                  </a:extLst>
                </p:cNvPr>
                <p:cNvSpPr>
                  <a:spLocks noChangeAspect="1"/>
                </p:cNvSpPr>
                <p:nvPr/>
              </p:nvSpPr>
              <p:spPr bwMode="auto">
                <a:xfrm>
                  <a:off x="2754" y="1559"/>
                  <a:ext cx="114" cy="55"/>
                </a:xfrm>
                <a:custGeom>
                  <a:avLst/>
                  <a:gdLst>
                    <a:gd name="T0" fmla="*/ 0 w 114"/>
                    <a:gd name="T1" fmla="*/ 55 h 55"/>
                    <a:gd name="T2" fmla="*/ 47 w 114"/>
                    <a:gd name="T3" fmla="*/ 0 h 55"/>
                    <a:gd name="T4" fmla="*/ 72 w 114"/>
                    <a:gd name="T5" fmla="*/ 0 h 55"/>
                    <a:gd name="T6" fmla="*/ 114 w 114"/>
                    <a:gd name="T7" fmla="*/ 55 h 55"/>
                    <a:gd name="T8" fmla="*/ 0 w 114"/>
                    <a:gd name="T9" fmla="*/ 55 h 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 h="55">
                      <a:moveTo>
                        <a:pt x="0" y="55"/>
                      </a:moveTo>
                      <a:lnTo>
                        <a:pt x="47" y="0"/>
                      </a:lnTo>
                      <a:lnTo>
                        <a:pt x="72" y="0"/>
                      </a:lnTo>
                      <a:lnTo>
                        <a:pt x="114" y="55"/>
                      </a:lnTo>
                      <a:lnTo>
                        <a:pt x="0" y="55"/>
                      </a:lnTo>
                      <a:close/>
                    </a:path>
                  </a:pathLst>
                </a:custGeom>
                <a:solidFill>
                  <a:schemeClr val="hlink"/>
                </a:solidFill>
                <a:ln w="9525">
                  <a:solidFill>
                    <a:schemeClr val="folHlink"/>
                  </a:solidFill>
                  <a:round/>
                  <a:headEnd/>
                  <a:tailEnd/>
                </a:ln>
              </p:spPr>
              <p:txBody>
                <a:bodyPr/>
                <a:lstStyle/>
                <a:p>
                  <a:endParaRPr lang="es-CL"/>
                </a:p>
              </p:txBody>
            </p:sp>
            <p:sp>
              <p:nvSpPr>
                <p:cNvPr id="9609" name="Freeform 1032">
                  <a:extLst>
                    <a:ext uri="{FF2B5EF4-FFF2-40B4-BE49-F238E27FC236}">
                      <a16:creationId xmlns:a16="http://schemas.microsoft.com/office/drawing/2014/main" id="{E5197390-AD8E-4410-A9D3-F02D7EA9C90F}"/>
                    </a:ext>
                  </a:extLst>
                </p:cNvPr>
                <p:cNvSpPr>
                  <a:spLocks noChangeAspect="1"/>
                </p:cNvSpPr>
                <p:nvPr/>
              </p:nvSpPr>
              <p:spPr bwMode="auto">
                <a:xfrm>
                  <a:off x="2763" y="1564"/>
                  <a:ext cx="96" cy="46"/>
                </a:xfrm>
                <a:custGeom>
                  <a:avLst/>
                  <a:gdLst>
                    <a:gd name="T0" fmla="*/ 0 w 96"/>
                    <a:gd name="T1" fmla="*/ 46 h 46"/>
                    <a:gd name="T2" fmla="*/ 38 w 96"/>
                    <a:gd name="T3" fmla="*/ 0 h 46"/>
                    <a:gd name="T4" fmla="*/ 59 w 96"/>
                    <a:gd name="T5" fmla="*/ 0 h 46"/>
                    <a:gd name="T6" fmla="*/ 96 w 96"/>
                    <a:gd name="T7" fmla="*/ 46 h 46"/>
                    <a:gd name="T8" fmla="*/ 0 w 96"/>
                    <a:gd name="T9" fmla="*/ 46 h 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6">
                      <a:moveTo>
                        <a:pt x="0" y="46"/>
                      </a:moveTo>
                      <a:lnTo>
                        <a:pt x="38" y="0"/>
                      </a:lnTo>
                      <a:lnTo>
                        <a:pt x="59" y="0"/>
                      </a:lnTo>
                      <a:lnTo>
                        <a:pt x="96" y="46"/>
                      </a:lnTo>
                      <a:lnTo>
                        <a:pt x="0" y="46"/>
                      </a:lnTo>
                      <a:close/>
                    </a:path>
                  </a:pathLst>
                </a:custGeom>
                <a:solidFill>
                  <a:schemeClr val="hlink"/>
                </a:solidFill>
                <a:ln w="9525">
                  <a:solidFill>
                    <a:schemeClr val="folHlink"/>
                  </a:solidFill>
                  <a:round/>
                  <a:headEnd/>
                  <a:tailEnd/>
                </a:ln>
              </p:spPr>
              <p:txBody>
                <a:bodyPr/>
                <a:lstStyle/>
                <a:p>
                  <a:endParaRPr lang="es-CL"/>
                </a:p>
              </p:txBody>
            </p:sp>
            <p:sp>
              <p:nvSpPr>
                <p:cNvPr id="9610" name="Freeform 1033">
                  <a:extLst>
                    <a:ext uri="{FF2B5EF4-FFF2-40B4-BE49-F238E27FC236}">
                      <a16:creationId xmlns:a16="http://schemas.microsoft.com/office/drawing/2014/main" id="{2EE6E180-D5FB-47B0-8EBB-2E1759C19D7F}"/>
                    </a:ext>
                  </a:extLst>
                </p:cNvPr>
                <p:cNvSpPr>
                  <a:spLocks noChangeAspect="1"/>
                </p:cNvSpPr>
                <p:nvPr/>
              </p:nvSpPr>
              <p:spPr bwMode="auto">
                <a:xfrm>
                  <a:off x="2771" y="1568"/>
                  <a:ext cx="80" cy="38"/>
                </a:xfrm>
                <a:custGeom>
                  <a:avLst/>
                  <a:gdLst>
                    <a:gd name="T0" fmla="*/ 0 w 80"/>
                    <a:gd name="T1" fmla="*/ 38 h 38"/>
                    <a:gd name="T2" fmla="*/ 34 w 80"/>
                    <a:gd name="T3" fmla="*/ 0 h 38"/>
                    <a:gd name="T4" fmla="*/ 51 w 80"/>
                    <a:gd name="T5" fmla="*/ 0 h 38"/>
                    <a:gd name="T6" fmla="*/ 80 w 80"/>
                    <a:gd name="T7" fmla="*/ 38 h 38"/>
                    <a:gd name="T8" fmla="*/ 0 w 80"/>
                    <a:gd name="T9" fmla="*/ 38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 h="38">
                      <a:moveTo>
                        <a:pt x="0" y="38"/>
                      </a:moveTo>
                      <a:lnTo>
                        <a:pt x="34" y="0"/>
                      </a:lnTo>
                      <a:lnTo>
                        <a:pt x="51" y="0"/>
                      </a:lnTo>
                      <a:lnTo>
                        <a:pt x="80" y="38"/>
                      </a:lnTo>
                      <a:lnTo>
                        <a:pt x="0" y="38"/>
                      </a:lnTo>
                      <a:close/>
                    </a:path>
                  </a:pathLst>
                </a:custGeom>
                <a:solidFill>
                  <a:schemeClr val="hlink"/>
                </a:solidFill>
                <a:ln w="9525">
                  <a:solidFill>
                    <a:schemeClr val="folHlink"/>
                  </a:solidFill>
                  <a:round/>
                  <a:headEnd/>
                  <a:tailEnd/>
                </a:ln>
              </p:spPr>
              <p:txBody>
                <a:bodyPr/>
                <a:lstStyle/>
                <a:p>
                  <a:endParaRPr lang="es-CL"/>
                </a:p>
              </p:txBody>
            </p:sp>
            <p:sp>
              <p:nvSpPr>
                <p:cNvPr id="9611" name="Freeform 1034">
                  <a:extLst>
                    <a:ext uri="{FF2B5EF4-FFF2-40B4-BE49-F238E27FC236}">
                      <a16:creationId xmlns:a16="http://schemas.microsoft.com/office/drawing/2014/main" id="{0EA759CE-916D-4AE3-B223-3C86A867BD02}"/>
                    </a:ext>
                  </a:extLst>
                </p:cNvPr>
                <p:cNvSpPr>
                  <a:spLocks noChangeAspect="1"/>
                </p:cNvSpPr>
                <p:nvPr/>
              </p:nvSpPr>
              <p:spPr bwMode="auto">
                <a:xfrm>
                  <a:off x="2780" y="1572"/>
                  <a:ext cx="63" cy="29"/>
                </a:xfrm>
                <a:custGeom>
                  <a:avLst/>
                  <a:gdLst>
                    <a:gd name="T0" fmla="*/ 0 w 63"/>
                    <a:gd name="T1" fmla="*/ 29 h 29"/>
                    <a:gd name="T2" fmla="*/ 25 w 63"/>
                    <a:gd name="T3" fmla="*/ 0 h 29"/>
                    <a:gd name="T4" fmla="*/ 37 w 63"/>
                    <a:gd name="T5" fmla="*/ 0 h 29"/>
                    <a:gd name="T6" fmla="*/ 63 w 63"/>
                    <a:gd name="T7" fmla="*/ 29 h 29"/>
                    <a:gd name="T8" fmla="*/ 0 w 63"/>
                    <a:gd name="T9" fmla="*/ 29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29">
                      <a:moveTo>
                        <a:pt x="0" y="29"/>
                      </a:moveTo>
                      <a:lnTo>
                        <a:pt x="25" y="0"/>
                      </a:lnTo>
                      <a:lnTo>
                        <a:pt x="37" y="0"/>
                      </a:lnTo>
                      <a:lnTo>
                        <a:pt x="63" y="29"/>
                      </a:lnTo>
                      <a:lnTo>
                        <a:pt x="0" y="29"/>
                      </a:lnTo>
                      <a:close/>
                    </a:path>
                  </a:pathLst>
                </a:custGeom>
                <a:solidFill>
                  <a:schemeClr val="hlink"/>
                </a:solidFill>
                <a:ln w="9525">
                  <a:solidFill>
                    <a:schemeClr val="folHlink"/>
                  </a:solidFill>
                  <a:round/>
                  <a:headEnd/>
                  <a:tailEnd/>
                </a:ln>
              </p:spPr>
              <p:txBody>
                <a:bodyPr/>
                <a:lstStyle/>
                <a:p>
                  <a:endParaRPr lang="es-CL"/>
                </a:p>
              </p:txBody>
            </p:sp>
            <p:sp>
              <p:nvSpPr>
                <p:cNvPr id="9612" name="Freeform 1035">
                  <a:extLst>
                    <a:ext uri="{FF2B5EF4-FFF2-40B4-BE49-F238E27FC236}">
                      <a16:creationId xmlns:a16="http://schemas.microsoft.com/office/drawing/2014/main" id="{F99C522A-5F0D-4206-B547-5E1586FE7F8E}"/>
                    </a:ext>
                  </a:extLst>
                </p:cNvPr>
                <p:cNvSpPr>
                  <a:spLocks noChangeAspect="1"/>
                </p:cNvSpPr>
                <p:nvPr/>
              </p:nvSpPr>
              <p:spPr bwMode="auto">
                <a:xfrm>
                  <a:off x="2788" y="1576"/>
                  <a:ext cx="46" cy="21"/>
                </a:xfrm>
                <a:custGeom>
                  <a:avLst/>
                  <a:gdLst>
                    <a:gd name="T0" fmla="*/ 0 w 46"/>
                    <a:gd name="T1" fmla="*/ 21 h 21"/>
                    <a:gd name="T2" fmla="*/ 21 w 46"/>
                    <a:gd name="T3" fmla="*/ 0 h 21"/>
                    <a:gd name="T4" fmla="*/ 29 w 46"/>
                    <a:gd name="T5" fmla="*/ 0 h 21"/>
                    <a:gd name="T6" fmla="*/ 46 w 46"/>
                    <a:gd name="T7" fmla="*/ 21 h 21"/>
                    <a:gd name="T8" fmla="*/ 0 w 46"/>
                    <a:gd name="T9" fmla="*/ 21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21">
                      <a:moveTo>
                        <a:pt x="0" y="21"/>
                      </a:moveTo>
                      <a:lnTo>
                        <a:pt x="21" y="0"/>
                      </a:lnTo>
                      <a:lnTo>
                        <a:pt x="29" y="0"/>
                      </a:lnTo>
                      <a:lnTo>
                        <a:pt x="46" y="21"/>
                      </a:lnTo>
                      <a:lnTo>
                        <a:pt x="0" y="21"/>
                      </a:lnTo>
                      <a:close/>
                    </a:path>
                  </a:pathLst>
                </a:custGeom>
                <a:solidFill>
                  <a:schemeClr val="hlink"/>
                </a:solidFill>
                <a:ln w="9525">
                  <a:solidFill>
                    <a:schemeClr val="folHlink"/>
                  </a:solidFill>
                  <a:round/>
                  <a:headEnd/>
                  <a:tailEnd/>
                </a:ln>
              </p:spPr>
              <p:txBody>
                <a:bodyPr/>
                <a:lstStyle/>
                <a:p>
                  <a:endParaRPr lang="es-CL"/>
                </a:p>
              </p:txBody>
            </p:sp>
            <p:sp>
              <p:nvSpPr>
                <p:cNvPr id="9613" name="Freeform 1036">
                  <a:extLst>
                    <a:ext uri="{FF2B5EF4-FFF2-40B4-BE49-F238E27FC236}">
                      <a16:creationId xmlns:a16="http://schemas.microsoft.com/office/drawing/2014/main" id="{3BFB20BD-22F1-48E2-95FD-8E04F73A378F}"/>
                    </a:ext>
                  </a:extLst>
                </p:cNvPr>
                <p:cNvSpPr>
                  <a:spLocks noChangeAspect="1"/>
                </p:cNvSpPr>
                <p:nvPr/>
              </p:nvSpPr>
              <p:spPr bwMode="auto">
                <a:xfrm>
                  <a:off x="2796" y="1580"/>
                  <a:ext cx="30" cy="13"/>
                </a:xfrm>
                <a:custGeom>
                  <a:avLst/>
                  <a:gdLst>
                    <a:gd name="T0" fmla="*/ 0 w 30"/>
                    <a:gd name="T1" fmla="*/ 13 h 13"/>
                    <a:gd name="T2" fmla="*/ 13 w 30"/>
                    <a:gd name="T3" fmla="*/ 0 h 13"/>
                    <a:gd name="T4" fmla="*/ 21 w 30"/>
                    <a:gd name="T5" fmla="*/ 0 h 13"/>
                    <a:gd name="T6" fmla="*/ 30 w 30"/>
                    <a:gd name="T7" fmla="*/ 13 h 13"/>
                    <a:gd name="T8" fmla="*/ 0 w 30"/>
                    <a:gd name="T9" fmla="*/ 13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13">
                      <a:moveTo>
                        <a:pt x="0" y="13"/>
                      </a:moveTo>
                      <a:lnTo>
                        <a:pt x="13" y="0"/>
                      </a:lnTo>
                      <a:lnTo>
                        <a:pt x="21" y="0"/>
                      </a:lnTo>
                      <a:lnTo>
                        <a:pt x="30" y="13"/>
                      </a:lnTo>
                      <a:lnTo>
                        <a:pt x="0" y="13"/>
                      </a:lnTo>
                      <a:close/>
                    </a:path>
                  </a:pathLst>
                </a:custGeom>
                <a:solidFill>
                  <a:schemeClr val="hlink"/>
                </a:solidFill>
                <a:ln w="9525">
                  <a:solidFill>
                    <a:schemeClr val="folHlink"/>
                  </a:solidFill>
                  <a:round/>
                  <a:headEnd/>
                  <a:tailEnd/>
                </a:ln>
              </p:spPr>
              <p:txBody>
                <a:bodyPr/>
                <a:lstStyle/>
                <a:p>
                  <a:endParaRPr lang="es-CL"/>
                </a:p>
              </p:txBody>
            </p:sp>
            <p:sp>
              <p:nvSpPr>
                <p:cNvPr id="9614" name="Freeform 1037">
                  <a:extLst>
                    <a:ext uri="{FF2B5EF4-FFF2-40B4-BE49-F238E27FC236}">
                      <a16:creationId xmlns:a16="http://schemas.microsoft.com/office/drawing/2014/main" id="{6EECF02F-6A7C-4F73-8A13-085B51856CEB}"/>
                    </a:ext>
                  </a:extLst>
                </p:cNvPr>
                <p:cNvSpPr>
                  <a:spLocks noChangeAspect="1"/>
                </p:cNvSpPr>
                <p:nvPr/>
              </p:nvSpPr>
              <p:spPr bwMode="auto">
                <a:xfrm>
                  <a:off x="2805" y="1585"/>
                  <a:ext cx="12" cy="4"/>
                </a:xfrm>
                <a:custGeom>
                  <a:avLst/>
                  <a:gdLst>
                    <a:gd name="T0" fmla="*/ 0 w 12"/>
                    <a:gd name="T1" fmla="*/ 4 h 4"/>
                    <a:gd name="T2" fmla="*/ 8 w 12"/>
                    <a:gd name="T3" fmla="*/ 0 h 4"/>
                    <a:gd name="T4" fmla="*/ 8 w 12"/>
                    <a:gd name="T5" fmla="*/ 0 h 4"/>
                    <a:gd name="T6" fmla="*/ 12 w 12"/>
                    <a:gd name="T7" fmla="*/ 4 h 4"/>
                    <a:gd name="T8" fmla="*/ 0 w 12"/>
                    <a:gd name="T9" fmla="*/ 4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4">
                      <a:moveTo>
                        <a:pt x="0" y="4"/>
                      </a:moveTo>
                      <a:lnTo>
                        <a:pt x="8" y="0"/>
                      </a:lnTo>
                      <a:lnTo>
                        <a:pt x="12" y="4"/>
                      </a:lnTo>
                      <a:lnTo>
                        <a:pt x="0" y="4"/>
                      </a:lnTo>
                      <a:close/>
                    </a:path>
                  </a:pathLst>
                </a:custGeom>
                <a:solidFill>
                  <a:schemeClr val="hlink"/>
                </a:solidFill>
                <a:ln w="9525">
                  <a:solidFill>
                    <a:schemeClr val="folHlink"/>
                  </a:solidFill>
                  <a:round/>
                  <a:headEnd/>
                  <a:tailEnd/>
                </a:ln>
              </p:spPr>
              <p:txBody>
                <a:bodyPr/>
                <a:lstStyle/>
                <a:p>
                  <a:endParaRPr lang="es-CL"/>
                </a:p>
              </p:txBody>
            </p:sp>
          </p:grpSp>
          <p:sp>
            <p:nvSpPr>
              <p:cNvPr id="9598" name="Freeform 1038">
                <a:extLst>
                  <a:ext uri="{FF2B5EF4-FFF2-40B4-BE49-F238E27FC236}">
                    <a16:creationId xmlns:a16="http://schemas.microsoft.com/office/drawing/2014/main" id="{7AE2C69D-3494-48E0-923D-679C77D290E9}"/>
                  </a:ext>
                </a:extLst>
              </p:cNvPr>
              <p:cNvSpPr>
                <a:spLocks noChangeAspect="1"/>
              </p:cNvSpPr>
              <p:nvPr/>
            </p:nvSpPr>
            <p:spPr bwMode="auto">
              <a:xfrm>
                <a:off x="2687" y="1530"/>
                <a:ext cx="257" cy="122"/>
              </a:xfrm>
              <a:custGeom>
                <a:avLst/>
                <a:gdLst>
                  <a:gd name="T0" fmla="*/ 0 w 257"/>
                  <a:gd name="T1" fmla="*/ 122 h 122"/>
                  <a:gd name="T2" fmla="*/ 101 w 257"/>
                  <a:gd name="T3" fmla="*/ 0 h 122"/>
                  <a:gd name="T4" fmla="*/ 156 w 257"/>
                  <a:gd name="T5" fmla="*/ 0 h 122"/>
                  <a:gd name="T6" fmla="*/ 257 w 257"/>
                  <a:gd name="T7" fmla="*/ 122 h 122"/>
                  <a:gd name="T8" fmla="*/ 0 w 257"/>
                  <a:gd name="T9" fmla="*/ 122 h 1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7" h="122">
                    <a:moveTo>
                      <a:pt x="0" y="122"/>
                    </a:moveTo>
                    <a:lnTo>
                      <a:pt x="101" y="0"/>
                    </a:lnTo>
                    <a:lnTo>
                      <a:pt x="156" y="0"/>
                    </a:lnTo>
                    <a:lnTo>
                      <a:pt x="257" y="122"/>
                    </a:lnTo>
                    <a:lnTo>
                      <a:pt x="0" y="122"/>
                    </a:lnTo>
                    <a:close/>
                  </a:path>
                </a:pathLst>
              </a:custGeom>
              <a:solidFill>
                <a:schemeClr val="hlink"/>
              </a:solidFill>
              <a:ln w="6350" cap="rnd">
                <a:solidFill>
                  <a:schemeClr val="folHlink"/>
                </a:solidFill>
                <a:prstDash val="solid"/>
                <a:miter lim="800000"/>
                <a:headEnd/>
                <a:tailEnd/>
              </a:ln>
            </p:spPr>
            <p:txBody>
              <a:bodyPr/>
              <a:lstStyle/>
              <a:p>
                <a:endParaRPr lang="es-CL"/>
              </a:p>
            </p:txBody>
          </p:sp>
        </p:grpSp>
        <p:grpSp>
          <p:nvGrpSpPr>
            <p:cNvPr id="9558" name="Group 1039">
              <a:extLst>
                <a:ext uri="{FF2B5EF4-FFF2-40B4-BE49-F238E27FC236}">
                  <a16:creationId xmlns:a16="http://schemas.microsoft.com/office/drawing/2014/main" id="{90BBD5CE-B849-4F88-9E94-FA11C9D9A33F}"/>
                </a:ext>
              </a:extLst>
            </p:cNvPr>
            <p:cNvGrpSpPr>
              <a:grpSpLocks noChangeAspect="1"/>
            </p:cNvGrpSpPr>
            <p:nvPr/>
          </p:nvGrpSpPr>
          <p:grpSpPr bwMode="auto">
            <a:xfrm>
              <a:off x="3696" y="1699"/>
              <a:ext cx="118" cy="12"/>
              <a:chOff x="2687" y="1656"/>
              <a:chExt cx="257" cy="25"/>
            </a:xfrm>
          </p:grpSpPr>
          <p:grpSp>
            <p:nvGrpSpPr>
              <p:cNvPr id="9559" name="Group 1040">
                <a:extLst>
                  <a:ext uri="{FF2B5EF4-FFF2-40B4-BE49-F238E27FC236}">
                    <a16:creationId xmlns:a16="http://schemas.microsoft.com/office/drawing/2014/main" id="{33ADE0C5-4260-4648-B4F7-015E15939187}"/>
                  </a:ext>
                </a:extLst>
              </p:cNvPr>
              <p:cNvGrpSpPr>
                <a:grpSpLocks noChangeAspect="1"/>
              </p:cNvGrpSpPr>
              <p:nvPr/>
            </p:nvGrpSpPr>
            <p:grpSpPr bwMode="auto">
              <a:xfrm>
                <a:off x="2687" y="1656"/>
                <a:ext cx="257" cy="25"/>
                <a:chOff x="2687" y="1656"/>
                <a:chExt cx="257" cy="25"/>
              </a:xfrm>
            </p:grpSpPr>
            <p:sp>
              <p:nvSpPr>
                <p:cNvPr id="9561" name="Rectangle 1041">
                  <a:extLst>
                    <a:ext uri="{FF2B5EF4-FFF2-40B4-BE49-F238E27FC236}">
                      <a16:creationId xmlns:a16="http://schemas.microsoft.com/office/drawing/2014/main" id="{95DBBED5-BBE0-4E2C-B56D-FF9D466A90C8}"/>
                    </a:ext>
                  </a:extLst>
                </p:cNvPr>
                <p:cNvSpPr>
                  <a:spLocks noChangeAspect="1" noChangeArrowheads="1"/>
                </p:cNvSpPr>
                <p:nvPr/>
              </p:nvSpPr>
              <p:spPr bwMode="auto">
                <a:xfrm>
                  <a:off x="2687" y="1677"/>
                  <a:ext cx="257"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62" name="Rectangle 1042">
                  <a:extLst>
                    <a:ext uri="{FF2B5EF4-FFF2-40B4-BE49-F238E27FC236}">
                      <a16:creationId xmlns:a16="http://schemas.microsoft.com/office/drawing/2014/main" id="{F194E1F9-2FDF-4E8E-A33A-C9867F8D8FCD}"/>
                    </a:ext>
                  </a:extLst>
                </p:cNvPr>
                <p:cNvSpPr>
                  <a:spLocks noChangeAspect="1" noChangeArrowheads="1"/>
                </p:cNvSpPr>
                <p:nvPr/>
              </p:nvSpPr>
              <p:spPr bwMode="auto">
                <a:xfrm>
                  <a:off x="2687" y="1656"/>
                  <a:ext cx="4"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63" name="Rectangle 1043">
                  <a:extLst>
                    <a:ext uri="{FF2B5EF4-FFF2-40B4-BE49-F238E27FC236}">
                      <a16:creationId xmlns:a16="http://schemas.microsoft.com/office/drawing/2014/main" id="{0021654C-F284-41EB-90B0-B7E270009D91}"/>
                    </a:ext>
                  </a:extLst>
                </p:cNvPr>
                <p:cNvSpPr>
                  <a:spLocks noChangeAspect="1" noChangeArrowheads="1"/>
                </p:cNvSpPr>
                <p:nvPr/>
              </p:nvSpPr>
              <p:spPr bwMode="auto">
                <a:xfrm>
                  <a:off x="2935" y="1656"/>
                  <a:ext cx="9"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64" name="Rectangle 1044">
                  <a:extLst>
                    <a:ext uri="{FF2B5EF4-FFF2-40B4-BE49-F238E27FC236}">
                      <a16:creationId xmlns:a16="http://schemas.microsoft.com/office/drawing/2014/main" id="{6B9085E4-F18E-4A86-A6B1-040B2662FA80}"/>
                    </a:ext>
                  </a:extLst>
                </p:cNvPr>
                <p:cNvSpPr>
                  <a:spLocks noChangeAspect="1" noChangeArrowheads="1"/>
                </p:cNvSpPr>
                <p:nvPr/>
              </p:nvSpPr>
              <p:spPr bwMode="auto">
                <a:xfrm>
                  <a:off x="2691" y="1656"/>
                  <a:ext cx="9"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65" name="Rectangle 1045">
                  <a:extLst>
                    <a:ext uri="{FF2B5EF4-FFF2-40B4-BE49-F238E27FC236}">
                      <a16:creationId xmlns:a16="http://schemas.microsoft.com/office/drawing/2014/main" id="{39B73500-2085-408D-AFA3-6BE242A12795}"/>
                    </a:ext>
                  </a:extLst>
                </p:cNvPr>
                <p:cNvSpPr>
                  <a:spLocks noChangeAspect="1" noChangeArrowheads="1"/>
                </p:cNvSpPr>
                <p:nvPr/>
              </p:nvSpPr>
              <p:spPr bwMode="auto">
                <a:xfrm>
                  <a:off x="2927" y="1656"/>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66" name="Rectangle 1046">
                  <a:extLst>
                    <a:ext uri="{FF2B5EF4-FFF2-40B4-BE49-F238E27FC236}">
                      <a16:creationId xmlns:a16="http://schemas.microsoft.com/office/drawing/2014/main" id="{C5391F0A-F949-418E-AC01-74425EDB92AF}"/>
                    </a:ext>
                  </a:extLst>
                </p:cNvPr>
                <p:cNvSpPr>
                  <a:spLocks noChangeAspect="1" noChangeArrowheads="1"/>
                </p:cNvSpPr>
                <p:nvPr/>
              </p:nvSpPr>
              <p:spPr bwMode="auto">
                <a:xfrm>
                  <a:off x="2700" y="1656"/>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67" name="Rectangle 1047">
                  <a:extLst>
                    <a:ext uri="{FF2B5EF4-FFF2-40B4-BE49-F238E27FC236}">
                      <a16:creationId xmlns:a16="http://schemas.microsoft.com/office/drawing/2014/main" id="{2ED3EDEF-3CCC-4FCA-9C76-F752A8D0258F}"/>
                    </a:ext>
                  </a:extLst>
                </p:cNvPr>
                <p:cNvSpPr>
                  <a:spLocks noChangeAspect="1" noChangeArrowheads="1"/>
                </p:cNvSpPr>
                <p:nvPr/>
              </p:nvSpPr>
              <p:spPr bwMode="auto">
                <a:xfrm>
                  <a:off x="2918" y="1656"/>
                  <a:ext cx="9"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68" name="Rectangle 1048">
                  <a:extLst>
                    <a:ext uri="{FF2B5EF4-FFF2-40B4-BE49-F238E27FC236}">
                      <a16:creationId xmlns:a16="http://schemas.microsoft.com/office/drawing/2014/main" id="{0D427C5D-FE0A-4499-AC2F-47946CDF9EFC}"/>
                    </a:ext>
                  </a:extLst>
                </p:cNvPr>
                <p:cNvSpPr>
                  <a:spLocks noChangeAspect="1" noChangeArrowheads="1"/>
                </p:cNvSpPr>
                <p:nvPr/>
              </p:nvSpPr>
              <p:spPr bwMode="auto">
                <a:xfrm>
                  <a:off x="2708" y="1656"/>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69" name="Rectangle 1049">
                  <a:extLst>
                    <a:ext uri="{FF2B5EF4-FFF2-40B4-BE49-F238E27FC236}">
                      <a16:creationId xmlns:a16="http://schemas.microsoft.com/office/drawing/2014/main" id="{6CEA95B9-D2F3-4335-A140-947D5D4F4695}"/>
                    </a:ext>
                  </a:extLst>
                </p:cNvPr>
                <p:cNvSpPr>
                  <a:spLocks noChangeAspect="1" noChangeArrowheads="1"/>
                </p:cNvSpPr>
                <p:nvPr/>
              </p:nvSpPr>
              <p:spPr bwMode="auto">
                <a:xfrm>
                  <a:off x="2910" y="1656"/>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70" name="Rectangle 1050">
                  <a:extLst>
                    <a:ext uri="{FF2B5EF4-FFF2-40B4-BE49-F238E27FC236}">
                      <a16:creationId xmlns:a16="http://schemas.microsoft.com/office/drawing/2014/main" id="{98AC0669-A9C2-4E2C-B857-5D36602C9835}"/>
                    </a:ext>
                  </a:extLst>
                </p:cNvPr>
                <p:cNvSpPr>
                  <a:spLocks noChangeAspect="1" noChangeArrowheads="1"/>
                </p:cNvSpPr>
                <p:nvPr/>
              </p:nvSpPr>
              <p:spPr bwMode="auto">
                <a:xfrm>
                  <a:off x="2716" y="1656"/>
                  <a:ext cx="9"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71" name="Rectangle 1051">
                  <a:extLst>
                    <a:ext uri="{FF2B5EF4-FFF2-40B4-BE49-F238E27FC236}">
                      <a16:creationId xmlns:a16="http://schemas.microsoft.com/office/drawing/2014/main" id="{A70B3DA9-4DED-4225-BD5A-43161609BA0C}"/>
                    </a:ext>
                  </a:extLst>
                </p:cNvPr>
                <p:cNvSpPr>
                  <a:spLocks noChangeAspect="1" noChangeArrowheads="1"/>
                </p:cNvSpPr>
                <p:nvPr/>
              </p:nvSpPr>
              <p:spPr bwMode="auto">
                <a:xfrm>
                  <a:off x="2902" y="1656"/>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72" name="Rectangle 1052">
                  <a:extLst>
                    <a:ext uri="{FF2B5EF4-FFF2-40B4-BE49-F238E27FC236}">
                      <a16:creationId xmlns:a16="http://schemas.microsoft.com/office/drawing/2014/main" id="{9F8E52E7-D275-4D05-9D7A-618D4A435678}"/>
                    </a:ext>
                  </a:extLst>
                </p:cNvPr>
                <p:cNvSpPr>
                  <a:spLocks noChangeAspect="1" noChangeArrowheads="1"/>
                </p:cNvSpPr>
                <p:nvPr/>
              </p:nvSpPr>
              <p:spPr bwMode="auto">
                <a:xfrm>
                  <a:off x="2725" y="1656"/>
                  <a:ext cx="177"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73" name="Rectangle 1053">
                  <a:extLst>
                    <a:ext uri="{FF2B5EF4-FFF2-40B4-BE49-F238E27FC236}">
                      <a16:creationId xmlns:a16="http://schemas.microsoft.com/office/drawing/2014/main" id="{A5465381-46C5-4461-90AF-57F8326C782A}"/>
                    </a:ext>
                  </a:extLst>
                </p:cNvPr>
                <p:cNvSpPr>
                  <a:spLocks noChangeAspect="1" noChangeArrowheads="1"/>
                </p:cNvSpPr>
                <p:nvPr/>
              </p:nvSpPr>
              <p:spPr bwMode="auto">
                <a:xfrm>
                  <a:off x="2725" y="1673"/>
                  <a:ext cx="177"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74" name="Rectangle 1054">
                  <a:extLst>
                    <a:ext uri="{FF2B5EF4-FFF2-40B4-BE49-F238E27FC236}">
                      <a16:creationId xmlns:a16="http://schemas.microsoft.com/office/drawing/2014/main" id="{56D4395B-0F27-45FD-9053-FCA11CF86382}"/>
                    </a:ext>
                  </a:extLst>
                </p:cNvPr>
                <p:cNvSpPr>
                  <a:spLocks noChangeAspect="1" noChangeArrowheads="1"/>
                </p:cNvSpPr>
                <p:nvPr/>
              </p:nvSpPr>
              <p:spPr bwMode="auto">
                <a:xfrm>
                  <a:off x="2725" y="1660"/>
                  <a:ext cx="8"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75" name="Rectangle 1055">
                  <a:extLst>
                    <a:ext uri="{FF2B5EF4-FFF2-40B4-BE49-F238E27FC236}">
                      <a16:creationId xmlns:a16="http://schemas.microsoft.com/office/drawing/2014/main" id="{742BD048-421C-437D-BCC2-53D72DDE5F12}"/>
                    </a:ext>
                  </a:extLst>
                </p:cNvPr>
                <p:cNvSpPr>
                  <a:spLocks noChangeAspect="1" noChangeArrowheads="1"/>
                </p:cNvSpPr>
                <p:nvPr/>
              </p:nvSpPr>
              <p:spPr bwMode="auto">
                <a:xfrm>
                  <a:off x="2893" y="1660"/>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76" name="Rectangle 1056">
                  <a:extLst>
                    <a:ext uri="{FF2B5EF4-FFF2-40B4-BE49-F238E27FC236}">
                      <a16:creationId xmlns:a16="http://schemas.microsoft.com/office/drawing/2014/main" id="{E5678A54-C641-439B-89C0-5AD4010F36B0}"/>
                    </a:ext>
                  </a:extLst>
                </p:cNvPr>
                <p:cNvSpPr>
                  <a:spLocks noChangeAspect="1" noChangeArrowheads="1"/>
                </p:cNvSpPr>
                <p:nvPr/>
              </p:nvSpPr>
              <p:spPr bwMode="auto">
                <a:xfrm>
                  <a:off x="2733" y="1660"/>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77" name="Rectangle 1057">
                  <a:extLst>
                    <a:ext uri="{FF2B5EF4-FFF2-40B4-BE49-F238E27FC236}">
                      <a16:creationId xmlns:a16="http://schemas.microsoft.com/office/drawing/2014/main" id="{5875F860-AEFA-4A23-81B0-1AA1E5FFB144}"/>
                    </a:ext>
                  </a:extLst>
                </p:cNvPr>
                <p:cNvSpPr>
                  <a:spLocks noChangeAspect="1" noChangeArrowheads="1"/>
                </p:cNvSpPr>
                <p:nvPr/>
              </p:nvSpPr>
              <p:spPr bwMode="auto">
                <a:xfrm>
                  <a:off x="2885" y="1660"/>
                  <a:ext cx="8"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78" name="Rectangle 1058">
                  <a:extLst>
                    <a:ext uri="{FF2B5EF4-FFF2-40B4-BE49-F238E27FC236}">
                      <a16:creationId xmlns:a16="http://schemas.microsoft.com/office/drawing/2014/main" id="{2B2EAC1E-F336-44BE-AD36-BBFD4B224019}"/>
                    </a:ext>
                  </a:extLst>
                </p:cNvPr>
                <p:cNvSpPr>
                  <a:spLocks noChangeAspect="1" noChangeArrowheads="1"/>
                </p:cNvSpPr>
                <p:nvPr/>
              </p:nvSpPr>
              <p:spPr bwMode="auto">
                <a:xfrm>
                  <a:off x="2742" y="1660"/>
                  <a:ext cx="8"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79" name="Rectangle 1059">
                  <a:extLst>
                    <a:ext uri="{FF2B5EF4-FFF2-40B4-BE49-F238E27FC236}">
                      <a16:creationId xmlns:a16="http://schemas.microsoft.com/office/drawing/2014/main" id="{596D292A-E5DB-4C5A-ABAF-A1A65DD0424C}"/>
                    </a:ext>
                  </a:extLst>
                </p:cNvPr>
                <p:cNvSpPr>
                  <a:spLocks noChangeAspect="1" noChangeArrowheads="1"/>
                </p:cNvSpPr>
                <p:nvPr/>
              </p:nvSpPr>
              <p:spPr bwMode="auto">
                <a:xfrm>
                  <a:off x="2876" y="1660"/>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80" name="Rectangle 1060">
                  <a:extLst>
                    <a:ext uri="{FF2B5EF4-FFF2-40B4-BE49-F238E27FC236}">
                      <a16:creationId xmlns:a16="http://schemas.microsoft.com/office/drawing/2014/main" id="{D550CB80-F9A9-4770-9F06-FFC95109A493}"/>
                    </a:ext>
                  </a:extLst>
                </p:cNvPr>
                <p:cNvSpPr>
                  <a:spLocks noChangeAspect="1" noChangeArrowheads="1"/>
                </p:cNvSpPr>
                <p:nvPr/>
              </p:nvSpPr>
              <p:spPr bwMode="auto">
                <a:xfrm>
                  <a:off x="2750" y="1660"/>
                  <a:ext cx="4"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81" name="Rectangle 1061">
                  <a:extLst>
                    <a:ext uri="{FF2B5EF4-FFF2-40B4-BE49-F238E27FC236}">
                      <a16:creationId xmlns:a16="http://schemas.microsoft.com/office/drawing/2014/main" id="{0E1C7C30-AB25-4B8C-B2FA-F406BFEDADDD}"/>
                    </a:ext>
                  </a:extLst>
                </p:cNvPr>
                <p:cNvSpPr>
                  <a:spLocks noChangeAspect="1" noChangeArrowheads="1"/>
                </p:cNvSpPr>
                <p:nvPr/>
              </p:nvSpPr>
              <p:spPr bwMode="auto">
                <a:xfrm>
                  <a:off x="2868" y="1660"/>
                  <a:ext cx="8"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82" name="Rectangle 1062">
                  <a:extLst>
                    <a:ext uri="{FF2B5EF4-FFF2-40B4-BE49-F238E27FC236}">
                      <a16:creationId xmlns:a16="http://schemas.microsoft.com/office/drawing/2014/main" id="{1043552B-BB4B-4181-900F-287C8C459BFC}"/>
                    </a:ext>
                  </a:extLst>
                </p:cNvPr>
                <p:cNvSpPr>
                  <a:spLocks noChangeAspect="1" noChangeArrowheads="1"/>
                </p:cNvSpPr>
                <p:nvPr/>
              </p:nvSpPr>
              <p:spPr bwMode="auto">
                <a:xfrm>
                  <a:off x="2754" y="1660"/>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83" name="Rectangle 1063">
                  <a:extLst>
                    <a:ext uri="{FF2B5EF4-FFF2-40B4-BE49-F238E27FC236}">
                      <a16:creationId xmlns:a16="http://schemas.microsoft.com/office/drawing/2014/main" id="{6ADF74AD-5FD2-4933-A454-1148CCEA454E}"/>
                    </a:ext>
                  </a:extLst>
                </p:cNvPr>
                <p:cNvSpPr>
                  <a:spLocks noChangeAspect="1" noChangeArrowheads="1"/>
                </p:cNvSpPr>
                <p:nvPr/>
              </p:nvSpPr>
              <p:spPr bwMode="auto">
                <a:xfrm>
                  <a:off x="2859" y="1660"/>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84" name="Rectangle 1064">
                  <a:extLst>
                    <a:ext uri="{FF2B5EF4-FFF2-40B4-BE49-F238E27FC236}">
                      <a16:creationId xmlns:a16="http://schemas.microsoft.com/office/drawing/2014/main" id="{9850913D-FB84-448A-9C61-AD68B3AFD860}"/>
                    </a:ext>
                  </a:extLst>
                </p:cNvPr>
                <p:cNvSpPr>
                  <a:spLocks noChangeAspect="1" noChangeArrowheads="1"/>
                </p:cNvSpPr>
                <p:nvPr/>
              </p:nvSpPr>
              <p:spPr bwMode="auto">
                <a:xfrm>
                  <a:off x="2763" y="1660"/>
                  <a:ext cx="96" cy="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85" name="Rectangle 1065">
                  <a:extLst>
                    <a:ext uri="{FF2B5EF4-FFF2-40B4-BE49-F238E27FC236}">
                      <a16:creationId xmlns:a16="http://schemas.microsoft.com/office/drawing/2014/main" id="{D5E573B8-B3D1-4B41-A5DD-3A9CBACC64AE}"/>
                    </a:ext>
                  </a:extLst>
                </p:cNvPr>
                <p:cNvSpPr>
                  <a:spLocks noChangeAspect="1" noChangeArrowheads="1"/>
                </p:cNvSpPr>
                <p:nvPr/>
              </p:nvSpPr>
              <p:spPr bwMode="auto">
                <a:xfrm>
                  <a:off x="2763" y="1669"/>
                  <a:ext cx="96"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86" name="Rectangle 1066">
                  <a:extLst>
                    <a:ext uri="{FF2B5EF4-FFF2-40B4-BE49-F238E27FC236}">
                      <a16:creationId xmlns:a16="http://schemas.microsoft.com/office/drawing/2014/main" id="{847BB402-C8A8-4F70-B3B8-238939FBB3BE}"/>
                    </a:ext>
                  </a:extLst>
                </p:cNvPr>
                <p:cNvSpPr>
                  <a:spLocks noChangeAspect="1" noChangeArrowheads="1"/>
                </p:cNvSpPr>
                <p:nvPr/>
              </p:nvSpPr>
              <p:spPr bwMode="auto">
                <a:xfrm>
                  <a:off x="2763"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87" name="Rectangle 1067">
                  <a:extLst>
                    <a:ext uri="{FF2B5EF4-FFF2-40B4-BE49-F238E27FC236}">
                      <a16:creationId xmlns:a16="http://schemas.microsoft.com/office/drawing/2014/main" id="{E5E8E798-5B5B-493E-8750-35BDF5FB51FB}"/>
                    </a:ext>
                  </a:extLst>
                </p:cNvPr>
                <p:cNvSpPr>
                  <a:spLocks noChangeAspect="1" noChangeArrowheads="1"/>
                </p:cNvSpPr>
                <p:nvPr/>
              </p:nvSpPr>
              <p:spPr bwMode="auto">
                <a:xfrm>
                  <a:off x="2851"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88" name="Rectangle 1068">
                  <a:extLst>
                    <a:ext uri="{FF2B5EF4-FFF2-40B4-BE49-F238E27FC236}">
                      <a16:creationId xmlns:a16="http://schemas.microsoft.com/office/drawing/2014/main" id="{6B94C544-C487-42AA-B8A2-7F2EAB0FB8EF}"/>
                    </a:ext>
                  </a:extLst>
                </p:cNvPr>
                <p:cNvSpPr>
                  <a:spLocks noChangeAspect="1" noChangeArrowheads="1"/>
                </p:cNvSpPr>
                <p:nvPr/>
              </p:nvSpPr>
              <p:spPr bwMode="auto">
                <a:xfrm>
                  <a:off x="2771" y="1665"/>
                  <a:ext cx="9"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89" name="Rectangle 1069">
                  <a:extLst>
                    <a:ext uri="{FF2B5EF4-FFF2-40B4-BE49-F238E27FC236}">
                      <a16:creationId xmlns:a16="http://schemas.microsoft.com/office/drawing/2014/main" id="{DA2BAA5C-379A-41B9-9B3E-2A1B5AC569DA}"/>
                    </a:ext>
                  </a:extLst>
                </p:cNvPr>
                <p:cNvSpPr>
                  <a:spLocks noChangeAspect="1" noChangeArrowheads="1"/>
                </p:cNvSpPr>
                <p:nvPr/>
              </p:nvSpPr>
              <p:spPr bwMode="auto">
                <a:xfrm>
                  <a:off x="2843"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90" name="Rectangle 1070">
                  <a:extLst>
                    <a:ext uri="{FF2B5EF4-FFF2-40B4-BE49-F238E27FC236}">
                      <a16:creationId xmlns:a16="http://schemas.microsoft.com/office/drawing/2014/main" id="{D37ADA1D-F6A9-4E8F-991E-2881BE64E733}"/>
                    </a:ext>
                  </a:extLst>
                </p:cNvPr>
                <p:cNvSpPr>
                  <a:spLocks noChangeAspect="1" noChangeArrowheads="1"/>
                </p:cNvSpPr>
                <p:nvPr/>
              </p:nvSpPr>
              <p:spPr bwMode="auto">
                <a:xfrm>
                  <a:off x="2780"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91" name="Rectangle 1071">
                  <a:extLst>
                    <a:ext uri="{FF2B5EF4-FFF2-40B4-BE49-F238E27FC236}">
                      <a16:creationId xmlns:a16="http://schemas.microsoft.com/office/drawing/2014/main" id="{71B16E01-B18F-4617-AFCB-D62C59C7268D}"/>
                    </a:ext>
                  </a:extLst>
                </p:cNvPr>
                <p:cNvSpPr>
                  <a:spLocks noChangeAspect="1" noChangeArrowheads="1"/>
                </p:cNvSpPr>
                <p:nvPr/>
              </p:nvSpPr>
              <p:spPr bwMode="auto">
                <a:xfrm>
                  <a:off x="2834" y="1665"/>
                  <a:ext cx="9"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92" name="Rectangle 1072">
                  <a:extLst>
                    <a:ext uri="{FF2B5EF4-FFF2-40B4-BE49-F238E27FC236}">
                      <a16:creationId xmlns:a16="http://schemas.microsoft.com/office/drawing/2014/main" id="{DFB93EAB-8A61-4D5A-A6F2-CEA84079F158}"/>
                    </a:ext>
                  </a:extLst>
                </p:cNvPr>
                <p:cNvSpPr>
                  <a:spLocks noChangeAspect="1" noChangeArrowheads="1"/>
                </p:cNvSpPr>
                <p:nvPr/>
              </p:nvSpPr>
              <p:spPr bwMode="auto">
                <a:xfrm>
                  <a:off x="2788"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93" name="Rectangle 1073">
                  <a:extLst>
                    <a:ext uri="{FF2B5EF4-FFF2-40B4-BE49-F238E27FC236}">
                      <a16:creationId xmlns:a16="http://schemas.microsoft.com/office/drawing/2014/main" id="{4A456067-1FA3-431F-8F2A-4C14D00973CF}"/>
                    </a:ext>
                  </a:extLst>
                </p:cNvPr>
                <p:cNvSpPr>
                  <a:spLocks noChangeAspect="1" noChangeArrowheads="1"/>
                </p:cNvSpPr>
                <p:nvPr/>
              </p:nvSpPr>
              <p:spPr bwMode="auto">
                <a:xfrm>
                  <a:off x="2826"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94" name="Rectangle 1074">
                  <a:extLst>
                    <a:ext uri="{FF2B5EF4-FFF2-40B4-BE49-F238E27FC236}">
                      <a16:creationId xmlns:a16="http://schemas.microsoft.com/office/drawing/2014/main" id="{8B2C6497-118D-493F-AFC4-6CDF271A8AD3}"/>
                    </a:ext>
                  </a:extLst>
                </p:cNvPr>
                <p:cNvSpPr>
                  <a:spLocks noChangeAspect="1" noChangeArrowheads="1"/>
                </p:cNvSpPr>
                <p:nvPr/>
              </p:nvSpPr>
              <p:spPr bwMode="auto">
                <a:xfrm>
                  <a:off x="2796" y="1665"/>
                  <a:ext cx="9"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95" name="Rectangle 1075">
                  <a:extLst>
                    <a:ext uri="{FF2B5EF4-FFF2-40B4-BE49-F238E27FC236}">
                      <a16:creationId xmlns:a16="http://schemas.microsoft.com/office/drawing/2014/main" id="{222736CC-9333-425E-87FD-735B6B1F4EEB}"/>
                    </a:ext>
                  </a:extLst>
                </p:cNvPr>
                <p:cNvSpPr>
                  <a:spLocks noChangeAspect="1" noChangeArrowheads="1"/>
                </p:cNvSpPr>
                <p:nvPr/>
              </p:nvSpPr>
              <p:spPr bwMode="auto">
                <a:xfrm>
                  <a:off x="2817" y="1665"/>
                  <a:ext cx="9"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596" name="Rectangle 1076">
                  <a:extLst>
                    <a:ext uri="{FF2B5EF4-FFF2-40B4-BE49-F238E27FC236}">
                      <a16:creationId xmlns:a16="http://schemas.microsoft.com/office/drawing/2014/main" id="{7BB0993A-CBC3-4859-AE15-3477472EF67D}"/>
                    </a:ext>
                  </a:extLst>
                </p:cNvPr>
                <p:cNvSpPr>
                  <a:spLocks noChangeAspect="1" noChangeArrowheads="1"/>
                </p:cNvSpPr>
                <p:nvPr/>
              </p:nvSpPr>
              <p:spPr bwMode="auto">
                <a:xfrm>
                  <a:off x="2805" y="1665"/>
                  <a:ext cx="12"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560" name="Rectangle 1077">
                <a:extLst>
                  <a:ext uri="{FF2B5EF4-FFF2-40B4-BE49-F238E27FC236}">
                    <a16:creationId xmlns:a16="http://schemas.microsoft.com/office/drawing/2014/main" id="{1B70B746-50C9-406E-87D9-B5DDE5A447A6}"/>
                  </a:ext>
                </a:extLst>
              </p:cNvPr>
              <p:cNvSpPr>
                <a:spLocks noChangeAspect="1" noChangeArrowheads="1"/>
              </p:cNvSpPr>
              <p:nvPr/>
            </p:nvSpPr>
            <p:spPr bwMode="auto">
              <a:xfrm>
                <a:off x="2687" y="1656"/>
                <a:ext cx="257" cy="25"/>
              </a:xfrm>
              <a:prstGeom prst="rect">
                <a:avLst/>
              </a:prstGeom>
              <a:solidFill>
                <a:schemeClr val="hlink"/>
              </a:solidFill>
              <a:ln w="6350" cap="rnd">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grpSp>
        <p:nvGrpSpPr>
          <p:cNvPr id="9270" name="Group 1078">
            <a:extLst>
              <a:ext uri="{FF2B5EF4-FFF2-40B4-BE49-F238E27FC236}">
                <a16:creationId xmlns:a16="http://schemas.microsoft.com/office/drawing/2014/main" id="{3E3CEE3C-FFEA-49E6-9205-D0CC9E12CB4D}"/>
              </a:ext>
            </a:extLst>
          </p:cNvPr>
          <p:cNvGrpSpPr>
            <a:grpSpLocks noChangeAspect="1"/>
          </p:cNvGrpSpPr>
          <p:nvPr/>
        </p:nvGrpSpPr>
        <p:grpSpPr bwMode="auto">
          <a:xfrm rot="21511040" flipH="1">
            <a:off x="5675987" y="2703513"/>
            <a:ext cx="319087" cy="301625"/>
            <a:chOff x="3146" y="2089"/>
            <a:chExt cx="248" cy="215"/>
          </a:xfrm>
        </p:grpSpPr>
        <p:grpSp>
          <p:nvGrpSpPr>
            <p:cNvPr id="9532" name="Group 1079">
              <a:extLst>
                <a:ext uri="{FF2B5EF4-FFF2-40B4-BE49-F238E27FC236}">
                  <a16:creationId xmlns:a16="http://schemas.microsoft.com/office/drawing/2014/main" id="{22D2882A-DA92-4714-8907-433B8B2E1905}"/>
                </a:ext>
              </a:extLst>
            </p:cNvPr>
            <p:cNvGrpSpPr>
              <a:grpSpLocks noChangeAspect="1"/>
            </p:cNvGrpSpPr>
            <p:nvPr/>
          </p:nvGrpSpPr>
          <p:grpSpPr bwMode="auto">
            <a:xfrm>
              <a:off x="3146" y="2165"/>
              <a:ext cx="244" cy="139"/>
              <a:chOff x="3146" y="2165"/>
              <a:chExt cx="244" cy="139"/>
            </a:xfrm>
          </p:grpSpPr>
          <p:grpSp>
            <p:nvGrpSpPr>
              <p:cNvPr id="9535" name="Group 1080">
                <a:extLst>
                  <a:ext uri="{FF2B5EF4-FFF2-40B4-BE49-F238E27FC236}">
                    <a16:creationId xmlns:a16="http://schemas.microsoft.com/office/drawing/2014/main" id="{2AB4FDBE-0D84-4B3B-B316-FD4E1C133B51}"/>
                  </a:ext>
                </a:extLst>
              </p:cNvPr>
              <p:cNvGrpSpPr>
                <a:grpSpLocks noChangeAspect="1"/>
              </p:cNvGrpSpPr>
              <p:nvPr/>
            </p:nvGrpSpPr>
            <p:grpSpPr bwMode="auto">
              <a:xfrm>
                <a:off x="3146" y="2165"/>
                <a:ext cx="244" cy="139"/>
                <a:chOff x="3146" y="2165"/>
                <a:chExt cx="244" cy="139"/>
              </a:xfrm>
            </p:grpSpPr>
            <p:sp>
              <p:nvSpPr>
                <p:cNvPr id="9537" name="Freeform 1081">
                  <a:extLst>
                    <a:ext uri="{FF2B5EF4-FFF2-40B4-BE49-F238E27FC236}">
                      <a16:creationId xmlns:a16="http://schemas.microsoft.com/office/drawing/2014/main" id="{13BE039B-3745-4034-AE61-9C8C08042B39}"/>
                    </a:ext>
                  </a:extLst>
                </p:cNvPr>
                <p:cNvSpPr>
                  <a:spLocks noChangeAspect="1"/>
                </p:cNvSpPr>
                <p:nvPr/>
              </p:nvSpPr>
              <p:spPr bwMode="auto">
                <a:xfrm>
                  <a:off x="3146" y="2165"/>
                  <a:ext cx="244" cy="139"/>
                </a:xfrm>
                <a:custGeom>
                  <a:avLst/>
                  <a:gdLst>
                    <a:gd name="T0" fmla="*/ 0 w 244"/>
                    <a:gd name="T1" fmla="*/ 0 h 139"/>
                    <a:gd name="T2" fmla="*/ 172 w 244"/>
                    <a:gd name="T3" fmla="*/ 139 h 139"/>
                    <a:gd name="T4" fmla="*/ 244 w 244"/>
                    <a:gd name="T5" fmla="*/ 50 h 139"/>
                    <a:gd name="T6" fmla="*/ 0 w 244"/>
                    <a:gd name="T7" fmla="*/ 0 h 1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4" h="139">
                      <a:moveTo>
                        <a:pt x="0" y="0"/>
                      </a:moveTo>
                      <a:lnTo>
                        <a:pt x="172" y="139"/>
                      </a:lnTo>
                      <a:lnTo>
                        <a:pt x="244" y="50"/>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38" name="Freeform 1082">
                  <a:extLst>
                    <a:ext uri="{FF2B5EF4-FFF2-40B4-BE49-F238E27FC236}">
                      <a16:creationId xmlns:a16="http://schemas.microsoft.com/office/drawing/2014/main" id="{0903434C-9028-4349-885B-4DD10C74ED86}"/>
                    </a:ext>
                  </a:extLst>
                </p:cNvPr>
                <p:cNvSpPr>
                  <a:spLocks noChangeAspect="1"/>
                </p:cNvSpPr>
                <p:nvPr/>
              </p:nvSpPr>
              <p:spPr bwMode="auto">
                <a:xfrm>
                  <a:off x="3146" y="2165"/>
                  <a:ext cx="235" cy="130"/>
                </a:xfrm>
                <a:custGeom>
                  <a:avLst/>
                  <a:gdLst>
                    <a:gd name="T0" fmla="*/ 0 w 235"/>
                    <a:gd name="T1" fmla="*/ 0 h 130"/>
                    <a:gd name="T2" fmla="*/ 164 w 235"/>
                    <a:gd name="T3" fmla="*/ 130 h 130"/>
                    <a:gd name="T4" fmla="*/ 235 w 235"/>
                    <a:gd name="T5" fmla="*/ 46 h 130"/>
                    <a:gd name="T6" fmla="*/ 0 w 235"/>
                    <a:gd name="T7" fmla="*/ 0 h 1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130">
                      <a:moveTo>
                        <a:pt x="0" y="0"/>
                      </a:moveTo>
                      <a:lnTo>
                        <a:pt x="164" y="130"/>
                      </a:lnTo>
                      <a:lnTo>
                        <a:pt x="235" y="46"/>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39" name="Freeform 1083">
                  <a:extLst>
                    <a:ext uri="{FF2B5EF4-FFF2-40B4-BE49-F238E27FC236}">
                      <a16:creationId xmlns:a16="http://schemas.microsoft.com/office/drawing/2014/main" id="{491CF513-1EA3-46CD-80BB-A80A7966F42C}"/>
                    </a:ext>
                  </a:extLst>
                </p:cNvPr>
                <p:cNvSpPr>
                  <a:spLocks noChangeAspect="1"/>
                </p:cNvSpPr>
                <p:nvPr/>
              </p:nvSpPr>
              <p:spPr bwMode="auto">
                <a:xfrm>
                  <a:off x="3154" y="2169"/>
                  <a:ext cx="219" cy="122"/>
                </a:xfrm>
                <a:custGeom>
                  <a:avLst/>
                  <a:gdLst>
                    <a:gd name="T0" fmla="*/ 0 w 219"/>
                    <a:gd name="T1" fmla="*/ 0 h 122"/>
                    <a:gd name="T2" fmla="*/ 156 w 219"/>
                    <a:gd name="T3" fmla="*/ 122 h 122"/>
                    <a:gd name="T4" fmla="*/ 219 w 219"/>
                    <a:gd name="T5" fmla="*/ 46 h 122"/>
                    <a:gd name="T6" fmla="*/ 0 w 219"/>
                    <a:gd name="T7" fmla="*/ 0 h 1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9" h="122">
                      <a:moveTo>
                        <a:pt x="0" y="0"/>
                      </a:moveTo>
                      <a:lnTo>
                        <a:pt x="156" y="122"/>
                      </a:lnTo>
                      <a:lnTo>
                        <a:pt x="219" y="46"/>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40" name="Freeform 1084">
                  <a:extLst>
                    <a:ext uri="{FF2B5EF4-FFF2-40B4-BE49-F238E27FC236}">
                      <a16:creationId xmlns:a16="http://schemas.microsoft.com/office/drawing/2014/main" id="{1D6233A2-A4D4-43D8-8C3A-F6857B829BD3}"/>
                    </a:ext>
                  </a:extLst>
                </p:cNvPr>
                <p:cNvSpPr>
                  <a:spLocks noChangeAspect="1"/>
                </p:cNvSpPr>
                <p:nvPr/>
              </p:nvSpPr>
              <p:spPr bwMode="auto">
                <a:xfrm>
                  <a:off x="3162" y="2173"/>
                  <a:ext cx="202" cy="114"/>
                </a:xfrm>
                <a:custGeom>
                  <a:avLst/>
                  <a:gdLst>
                    <a:gd name="T0" fmla="*/ 0 w 202"/>
                    <a:gd name="T1" fmla="*/ 0 h 114"/>
                    <a:gd name="T2" fmla="*/ 143 w 202"/>
                    <a:gd name="T3" fmla="*/ 114 h 114"/>
                    <a:gd name="T4" fmla="*/ 202 w 202"/>
                    <a:gd name="T5" fmla="*/ 42 h 114"/>
                    <a:gd name="T6" fmla="*/ 0 w 202"/>
                    <a:gd name="T7" fmla="*/ 0 h 1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2" h="114">
                      <a:moveTo>
                        <a:pt x="0" y="0"/>
                      </a:moveTo>
                      <a:lnTo>
                        <a:pt x="143" y="114"/>
                      </a:lnTo>
                      <a:lnTo>
                        <a:pt x="202" y="42"/>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41" name="Freeform 1085">
                  <a:extLst>
                    <a:ext uri="{FF2B5EF4-FFF2-40B4-BE49-F238E27FC236}">
                      <a16:creationId xmlns:a16="http://schemas.microsoft.com/office/drawing/2014/main" id="{7424C9BA-3737-44E1-BEE8-9D2C0C554D0E}"/>
                    </a:ext>
                  </a:extLst>
                </p:cNvPr>
                <p:cNvSpPr>
                  <a:spLocks noChangeAspect="1"/>
                </p:cNvSpPr>
                <p:nvPr/>
              </p:nvSpPr>
              <p:spPr bwMode="auto">
                <a:xfrm>
                  <a:off x="3171" y="2178"/>
                  <a:ext cx="185" cy="105"/>
                </a:xfrm>
                <a:custGeom>
                  <a:avLst/>
                  <a:gdLst>
                    <a:gd name="T0" fmla="*/ 0 w 185"/>
                    <a:gd name="T1" fmla="*/ 0 h 105"/>
                    <a:gd name="T2" fmla="*/ 130 w 185"/>
                    <a:gd name="T3" fmla="*/ 105 h 105"/>
                    <a:gd name="T4" fmla="*/ 185 w 185"/>
                    <a:gd name="T5" fmla="*/ 37 h 105"/>
                    <a:gd name="T6" fmla="*/ 0 w 185"/>
                    <a:gd name="T7" fmla="*/ 0 h 10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5" h="105">
                      <a:moveTo>
                        <a:pt x="0" y="0"/>
                      </a:moveTo>
                      <a:lnTo>
                        <a:pt x="130" y="105"/>
                      </a:lnTo>
                      <a:lnTo>
                        <a:pt x="185" y="37"/>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42" name="Freeform 1086">
                  <a:extLst>
                    <a:ext uri="{FF2B5EF4-FFF2-40B4-BE49-F238E27FC236}">
                      <a16:creationId xmlns:a16="http://schemas.microsoft.com/office/drawing/2014/main" id="{22E80DE3-36B4-477E-852D-5BC3968CB260}"/>
                    </a:ext>
                  </a:extLst>
                </p:cNvPr>
                <p:cNvSpPr>
                  <a:spLocks noChangeAspect="1"/>
                </p:cNvSpPr>
                <p:nvPr/>
              </p:nvSpPr>
              <p:spPr bwMode="auto">
                <a:xfrm>
                  <a:off x="3179" y="2182"/>
                  <a:ext cx="168" cy="97"/>
                </a:xfrm>
                <a:custGeom>
                  <a:avLst/>
                  <a:gdLst>
                    <a:gd name="T0" fmla="*/ 0 w 168"/>
                    <a:gd name="T1" fmla="*/ 0 h 97"/>
                    <a:gd name="T2" fmla="*/ 118 w 168"/>
                    <a:gd name="T3" fmla="*/ 97 h 97"/>
                    <a:gd name="T4" fmla="*/ 168 w 168"/>
                    <a:gd name="T5" fmla="*/ 38 h 97"/>
                    <a:gd name="T6" fmla="*/ 0 w 168"/>
                    <a:gd name="T7" fmla="*/ 0 h 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8" h="97">
                      <a:moveTo>
                        <a:pt x="0" y="0"/>
                      </a:moveTo>
                      <a:lnTo>
                        <a:pt x="118" y="97"/>
                      </a:lnTo>
                      <a:lnTo>
                        <a:pt x="168" y="38"/>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43" name="Freeform 1087">
                  <a:extLst>
                    <a:ext uri="{FF2B5EF4-FFF2-40B4-BE49-F238E27FC236}">
                      <a16:creationId xmlns:a16="http://schemas.microsoft.com/office/drawing/2014/main" id="{34BE62C3-ECDE-4867-B2E3-EBBFEF7BE2FA}"/>
                    </a:ext>
                  </a:extLst>
                </p:cNvPr>
                <p:cNvSpPr>
                  <a:spLocks noChangeAspect="1"/>
                </p:cNvSpPr>
                <p:nvPr/>
              </p:nvSpPr>
              <p:spPr bwMode="auto">
                <a:xfrm>
                  <a:off x="3183" y="2186"/>
                  <a:ext cx="156" cy="88"/>
                </a:xfrm>
                <a:custGeom>
                  <a:avLst/>
                  <a:gdLst>
                    <a:gd name="T0" fmla="*/ 0 w 156"/>
                    <a:gd name="T1" fmla="*/ 0 h 88"/>
                    <a:gd name="T2" fmla="*/ 110 w 156"/>
                    <a:gd name="T3" fmla="*/ 88 h 88"/>
                    <a:gd name="T4" fmla="*/ 156 w 156"/>
                    <a:gd name="T5" fmla="*/ 34 h 88"/>
                    <a:gd name="T6" fmla="*/ 0 w 156"/>
                    <a:gd name="T7" fmla="*/ 0 h 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6" h="88">
                      <a:moveTo>
                        <a:pt x="0" y="0"/>
                      </a:moveTo>
                      <a:lnTo>
                        <a:pt x="110" y="88"/>
                      </a:lnTo>
                      <a:lnTo>
                        <a:pt x="156" y="34"/>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44" name="Freeform 1088">
                  <a:extLst>
                    <a:ext uri="{FF2B5EF4-FFF2-40B4-BE49-F238E27FC236}">
                      <a16:creationId xmlns:a16="http://schemas.microsoft.com/office/drawing/2014/main" id="{C237C575-0279-4754-A0C4-C9DBDA8E453B}"/>
                    </a:ext>
                  </a:extLst>
                </p:cNvPr>
                <p:cNvSpPr>
                  <a:spLocks noChangeAspect="1"/>
                </p:cNvSpPr>
                <p:nvPr/>
              </p:nvSpPr>
              <p:spPr bwMode="auto">
                <a:xfrm>
                  <a:off x="3192" y="2190"/>
                  <a:ext cx="139" cy="80"/>
                </a:xfrm>
                <a:custGeom>
                  <a:avLst/>
                  <a:gdLst>
                    <a:gd name="T0" fmla="*/ 0 w 139"/>
                    <a:gd name="T1" fmla="*/ 0 h 80"/>
                    <a:gd name="T2" fmla="*/ 97 w 139"/>
                    <a:gd name="T3" fmla="*/ 80 h 80"/>
                    <a:gd name="T4" fmla="*/ 139 w 139"/>
                    <a:gd name="T5" fmla="*/ 30 h 80"/>
                    <a:gd name="T6" fmla="*/ 0 w 139"/>
                    <a:gd name="T7" fmla="*/ 0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9" h="80">
                      <a:moveTo>
                        <a:pt x="0" y="0"/>
                      </a:moveTo>
                      <a:lnTo>
                        <a:pt x="97" y="80"/>
                      </a:lnTo>
                      <a:lnTo>
                        <a:pt x="139" y="30"/>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45" name="Freeform 1089">
                  <a:extLst>
                    <a:ext uri="{FF2B5EF4-FFF2-40B4-BE49-F238E27FC236}">
                      <a16:creationId xmlns:a16="http://schemas.microsoft.com/office/drawing/2014/main" id="{556FB813-AF08-4E5B-839B-8D7F72142605}"/>
                    </a:ext>
                  </a:extLst>
                </p:cNvPr>
                <p:cNvSpPr>
                  <a:spLocks noChangeAspect="1"/>
                </p:cNvSpPr>
                <p:nvPr/>
              </p:nvSpPr>
              <p:spPr bwMode="auto">
                <a:xfrm>
                  <a:off x="3200" y="2194"/>
                  <a:ext cx="126" cy="72"/>
                </a:xfrm>
                <a:custGeom>
                  <a:avLst/>
                  <a:gdLst>
                    <a:gd name="T0" fmla="*/ 0 w 126"/>
                    <a:gd name="T1" fmla="*/ 0 h 72"/>
                    <a:gd name="T2" fmla="*/ 89 w 126"/>
                    <a:gd name="T3" fmla="*/ 72 h 72"/>
                    <a:gd name="T4" fmla="*/ 126 w 126"/>
                    <a:gd name="T5" fmla="*/ 26 h 72"/>
                    <a:gd name="T6" fmla="*/ 0 w 126"/>
                    <a:gd name="T7" fmla="*/ 0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6" h="72">
                      <a:moveTo>
                        <a:pt x="0" y="0"/>
                      </a:moveTo>
                      <a:lnTo>
                        <a:pt x="89" y="72"/>
                      </a:lnTo>
                      <a:lnTo>
                        <a:pt x="126" y="26"/>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46" name="Freeform 1090">
                  <a:extLst>
                    <a:ext uri="{FF2B5EF4-FFF2-40B4-BE49-F238E27FC236}">
                      <a16:creationId xmlns:a16="http://schemas.microsoft.com/office/drawing/2014/main" id="{D8FDCFC0-27CC-4CBD-8982-F2D541AB0534}"/>
                    </a:ext>
                  </a:extLst>
                </p:cNvPr>
                <p:cNvSpPr>
                  <a:spLocks noChangeAspect="1"/>
                </p:cNvSpPr>
                <p:nvPr/>
              </p:nvSpPr>
              <p:spPr bwMode="auto">
                <a:xfrm>
                  <a:off x="3209" y="2199"/>
                  <a:ext cx="109" cy="63"/>
                </a:xfrm>
                <a:custGeom>
                  <a:avLst/>
                  <a:gdLst>
                    <a:gd name="T0" fmla="*/ 0 w 109"/>
                    <a:gd name="T1" fmla="*/ 0 h 63"/>
                    <a:gd name="T2" fmla="*/ 80 w 109"/>
                    <a:gd name="T3" fmla="*/ 63 h 63"/>
                    <a:gd name="T4" fmla="*/ 109 w 109"/>
                    <a:gd name="T5" fmla="*/ 25 h 63"/>
                    <a:gd name="T6" fmla="*/ 0 w 109"/>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63">
                      <a:moveTo>
                        <a:pt x="0" y="0"/>
                      </a:moveTo>
                      <a:lnTo>
                        <a:pt x="80" y="63"/>
                      </a:lnTo>
                      <a:lnTo>
                        <a:pt x="109" y="25"/>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47" name="Freeform 1091">
                  <a:extLst>
                    <a:ext uri="{FF2B5EF4-FFF2-40B4-BE49-F238E27FC236}">
                      <a16:creationId xmlns:a16="http://schemas.microsoft.com/office/drawing/2014/main" id="{1905D14E-3931-4AA0-8700-EA5482E0331D}"/>
                    </a:ext>
                  </a:extLst>
                </p:cNvPr>
                <p:cNvSpPr>
                  <a:spLocks noChangeAspect="1"/>
                </p:cNvSpPr>
                <p:nvPr/>
              </p:nvSpPr>
              <p:spPr bwMode="auto">
                <a:xfrm>
                  <a:off x="3217" y="2203"/>
                  <a:ext cx="93" cy="55"/>
                </a:xfrm>
                <a:custGeom>
                  <a:avLst/>
                  <a:gdLst>
                    <a:gd name="T0" fmla="*/ 0 w 93"/>
                    <a:gd name="T1" fmla="*/ 0 h 55"/>
                    <a:gd name="T2" fmla="*/ 67 w 93"/>
                    <a:gd name="T3" fmla="*/ 55 h 55"/>
                    <a:gd name="T4" fmla="*/ 93 w 93"/>
                    <a:gd name="T5" fmla="*/ 21 h 55"/>
                    <a:gd name="T6" fmla="*/ 0 w 93"/>
                    <a:gd name="T7" fmla="*/ 0 h 5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3" h="55">
                      <a:moveTo>
                        <a:pt x="0" y="0"/>
                      </a:moveTo>
                      <a:lnTo>
                        <a:pt x="67" y="55"/>
                      </a:lnTo>
                      <a:lnTo>
                        <a:pt x="93" y="21"/>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48" name="Freeform 1092">
                  <a:extLst>
                    <a:ext uri="{FF2B5EF4-FFF2-40B4-BE49-F238E27FC236}">
                      <a16:creationId xmlns:a16="http://schemas.microsoft.com/office/drawing/2014/main" id="{DF61E99F-E7A0-4E1F-A3CC-8C30D520AD05}"/>
                    </a:ext>
                  </a:extLst>
                </p:cNvPr>
                <p:cNvSpPr>
                  <a:spLocks noChangeAspect="1"/>
                </p:cNvSpPr>
                <p:nvPr/>
              </p:nvSpPr>
              <p:spPr bwMode="auto">
                <a:xfrm>
                  <a:off x="3221" y="2207"/>
                  <a:ext cx="80" cy="46"/>
                </a:xfrm>
                <a:custGeom>
                  <a:avLst/>
                  <a:gdLst>
                    <a:gd name="T0" fmla="*/ 0 w 80"/>
                    <a:gd name="T1" fmla="*/ 0 h 46"/>
                    <a:gd name="T2" fmla="*/ 59 w 80"/>
                    <a:gd name="T3" fmla="*/ 46 h 46"/>
                    <a:gd name="T4" fmla="*/ 80 w 80"/>
                    <a:gd name="T5" fmla="*/ 17 h 46"/>
                    <a:gd name="T6" fmla="*/ 0 w 80"/>
                    <a:gd name="T7" fmla="*/ 0 h 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46">
                      <a:moveTo>
                        <a:pt x="0" y="0"/>
                      </a:moveTo>
                      <a:lnTo>
                        <a:pt x="59" y="46"/>
                      </a:lnTo>
                      <a:lnTo>
                        <a:pt x="80" y="17"/>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49" name="Freeform 1093">
                  <a:extLst>
                    <a:ext uri="{FF2B5EF4-FFF2-40B4-BE49-F238E27FC236}">
                      <a16:creationId xmlns:a16="http://schemas.microsoft.com/office/drawing/2014/main" id="{C97426F2-0DE7-4978-909E-70EE1D0BECF5}"/>
                    </a:ext>
                  </a:extLst>
                </p:cNvPr>
                <p:cNvSpPr>
                  <a:spLocks noChangeAspect="1"/>
                </p:cNvSpPr>
                <p:nvPr/>
              </p:nvSpPr>
              <p:spPr bwMode="auto">
                <a:xfrm>
                  <a:off x="3230" y="2211"/>
                  <a:ext cx="63" cy="38"/>
                </a:xfrm>
                <a:custGeom>
                  <a:avLst/>
                  <a:gdLst>
                    <a:gd name="T0" fmla="*/ 0 w 63"/>
                    <a:gd name="T1" fmla="*/ 0 h 38"/>
                    <a:gd name="T2" fmla="*/ 46 w 63"/>
                    <a:gd name="T3" fmla="*/ 38 h 38"/>
                    <a:gd name="T4" fmla="*/ 63 w 63"/>
                    <a:gd name="T5" fmla="*/ 17 h 38"/>
                    <a:gd name="T6" fmla="*/ 0 w 63"/>
                    <a:gd name="T7" fmla="*/ 0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38">
                      <a:moveTo>
                        <a:pt x="0" y="0"/>
                      </a:moveTo>
                      <a:lnTo>
                        <a:pt x="46" y="38"/>
                      </a:lnTo>
                      <a:lnTo>
                        <a:pt x="63" y="17"/>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50" name="Freeform 1094">
                  <a:extLst>
                    <a:ext uri="{FF2B5EF4-FFF2-40B4-BE49-F238E27FC236}">
                      <a16:creationId xmlns:a16="http://schemas.microsoft.com/office/drawing/2014/main" id="{63E2ADD2-F532-4263-BB54-D3E0DFBDF639}"/>
                    </a:ext>
                  </a:extLst>
                </p:cNvPr>
                <p:cNvSpPr>
                  <a:spLocks noChangeAspect="1"/>
                </p:cNvSpPr>
                <p:nvPr/>
              </p:nvSpPr>
              <p:spPr bwMode="auto">
                <a:xfrm>
                  <a:off x="3238" y="2215"/>
                  <a:ext cx="46" cy="30"/>
                </a:xfrm>
                <a:custGeom>
                  <a:avLst/>
                  <a:gdLst>
                    <a:gd name="T0" fmla="*/ 0 w 46"/>
                    <a:gd name="T1" fmla="*/ 0 h 30"/>
                    <a:gd name="T2" fmla="*/ 34 w 46"/>
                    <a:gd name="T3" fmla="*/ 30 h 30"/>
                    <a:gd name="T4" fmla="*/ 46 w 46"/>
                    <a:gd name="T5" fmla="*/ 13 h 30"/>
                    <a:gd name="T6" fmla="*/ 0 w 46"/>
                    <a:gd name="T7" fmla="*/ 0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30">
                      <a:moveTo>
                        <a:pt x="0" y="0"/>
                      </a:moveTo>
                      <a:lnTo>
                        <a:pt x="34" y="30"/>
                      </a:lnTo>
                      <a:lnTo>
                        <a:pt x="46" y="13"/>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51" name="Freeform 1095">
                  <a:extLst>
                    <a:ext uri="{FF2B5EF4-FFF2-40B4-BE49-F238E27FC236}">
                      <a16:creationId xmlns:a16="http://schemas.microsoft.com/office/drawing/2014/main" id="{112175C9-77EB-4D8A-88E3-F0878BAECDA9}"/>
                    </a:ext>
                  </a:extLst>
                </p:cNvPr>
                <p:cNvSpPr>
                  <a:spLocks noChangeAspect="1"/>
                </p:cNvSpPr>
                <p:nvPr/>
              </p:nvSpPr>
              <p:spPr bwMode="auto">
                <a:xfrm>
                  <a:off x="3246" y="2220"/>
                  <a:ext cx="30" cy="21"/>
                </a:xfrm>
                <a:custGeom>
                  <a:avLst/>
                  <a:gdLst>
                    <a:gd name="T0" fmla="*/ 0 w 30"/>
                    <a:gd name="T1" fmla="*/ 0 h 21"/>
                    <a:gd name="T2" fmla="*/ 22 w 30"/>
                    <a:gd name="T3" fmla="*/ 21 h 21"/>
                    <a:gd name="T4" fmla="*/ 30 w 30"/>
                    <a:gd name="T5" fmla="*/ 8 h 21"/>
                    <a:gd name="T6" fmla="*/ 0 w 30"/>
                    <a:gd name="T7" fmla="*/ 0 h 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0" h="21">
                      <a:moveTo>
                        <a:pt x="0" y="0"/>
                      </a:moveTo>
                      <a:lnTo>
                        <a:pt x="22" y="21"/>
                      </a:lnTo>
                      <a:lnTo>
                        <a:pt x="30" y="8"/>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52" name="Freeform 1096">
                  <a:extLst>
                    <a:ext uri="{FF2B5EF4-FFF2-40B4-BE49-F238E27FC236}">
                      <a16:creationId xmlns:a16="http://schemas.microsoft.com/office/drawing/2014/main" id="{5731E44C-40DE-4F47-AD68-0FBECD79F84D}"/>
                    </a:ext>
                  </a:extLst>
                </p:cNvPr>
                <p:cNvSpPr>
                  <a:spLocks noChangeAspect="1"/>
                </p:cNvSpPr>
                <p:nvPr/>
              </p:nvSpPr>
              <p:spPr bwMode="auto">
                <a:xfrm>
                  <a:off x="3255" y="2224"/>
                  <a:ext cx="13" cy="12"/>
                </a:xfrm>
                <a:custGeom>
                  <a:avLst/>
                  <a:gdLst>
                    <a:gd name="T0" fmla="*/ 0 w 13"/>
                    <a:gd name="T1" fmla="*/ 0 h 12"/>
                    <a:gd name="T2" fmla="*/ 13 w 13"/>
                    <a:gd name="T3" fmla="*/ 12 h 12"/>
                    <a:gd name="T4" fmla="*/ 13 w 13"/>
                    <a:gd name="T5" fmla="*/ 8 h 12"/>
                    <a:gd name="T6" fmla="*/ 0 w 13"/>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12">
                      <a:moveTo>
                        <a:pt x="0" y="0"/>
                      </a:moveTo>
                      <a:lnTo>
                        <a:pt x="13" y="12"/>
                      </a:lnTo>
                      <a:lnTo>
                        <a:pt x="13" y="8"/>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grpSp>
          <p:sp>
            <p:nvSpPr>
              <p:cNvPr id="9536" name="Freeform 1097">
                <a:extLst>
                  <a:ext uri="{FF2B5EF4-FFF2-40B4-BE49-F238E27FC236}">
                    <a16:creationId xmlns:a16="http://schemas.microsoft.com/office/drawing/2014/main" id="{03459B7D-A3CE-4150-8BAD-545D65793C14}"/>
                  </a:ext>
                </a:extLst>
              </p:cNvPr>
              <p:cNvSpPr>
                <a:spLocks noChangeAspect="1"/>
              </p:cNvSpPr>
              <p:nvPr/>
            </p:nvSpPr>
            <p:spPr bwMode="auto">
              <a:xfrm>
                <a:off x="3146" y="2165"/>
                <a:ext cx="244" cy="139"/>
              </a:xfrm>
              <a:custGeom>
                <a:avLst/>
                <a:gdLst>
                  <a:gd name="T0" fmla="*/ 0 w 244"/>
                  <a:gd name="T1" fmla="*/ 0 h 139"/>
                  <a:gd name="T2" fmla="*/ 172 w 244"/>
                  <a:gd name="T3" fmla="*/ 139 h 139"/>
                  <a:gd name="T4" fmla="*/ 244 w 244"/>
                  <a:gd name="T5" fmla="*/ 50 h 139"/>
                  <a:gd name="T6" fmla="*/ 0 w 244"/>
                  <a:gd name="T7" fmla="*/ 0 h 1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4" h="139">
                    <a:moveTo>
                      <a:pt x="0" y="0"/>
                    </a:moveTo>
                    <a:lnTo>
                      <a:pt x="172" y="139"/>
                    </a:lnTo>
                    <a:lnTo>
                      <a:pt x="244" y="50"/>
                    </a:lnTo>
                    <a:lnTo>
                      <a:pt x="0" y="0"/>
                    </a:lnTo>
                    <a:close/>
                  </a:path>
                </a:pathLst>
              </a:custGeom>
              <a:solidFill>
                <a:srgbClr val="FFFFCC"/>
              </a:solidFill>
              <a:ln w="9525" cap="flat" cmpd="sng">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grpSp>
        <p:sp>
          <p:nvSpPr>
            <p:cNvPr id="9533" name="Freeform 1098">
              <a:extLst>
                <a:ext uri="{FF2B5EF4-FFF2-40B4-BE49-F238E27FC236}">
                  <a16:creationId xmlns:a16="http://schemas.microsoft.com/office/drawing/2014/main" id="{2272792F-21D6-492C-97EA-A32A3B8AB7CE}"/>
                </a:ext>
              </a:extLst>
            </p:cNvPr>
            <p:cNvSpPr>
              <a:spLocks noChangeAspect="1"/>
            </p:cNvSpPr>
            <p:nvPr/>
          </p:nvSpPr>
          <p:spPr bwMode="auto">
            <a:xfrm>
              <a:off x="3146" y="2127"/>
              <a:ext cx="248" cy="63"/>
            </a:xfrm>
            <a:custGeom>
              <a:avLst/>
              <a:gdLst>
                <a:gd name="T0" fmla="*/ 4 w 248"/>
                <a:gd name="T1" fmla="*/ 0 h 63"/>
                <a:gd name="T2" fmla="*/ 0 w 248"/>
                <a:gd name="T3" fmla="*/ 13 h 63"/>
                <a:gd name="T4" fmla="*/ 244 w 248"/>
                <a:gd name="T5" fmla="*/ 63 h 63"/>
                <a:gd name="T6" fmla="*/ 248 w 248"/>
                <a:gd name="T7" fmla="*/ 46 h 63"/>
                <a:gd name="T8" fmla="*/ 4 w 248"/>
                <a:gd name="T9" fmla="*/ 0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63">
                  <a:moveTo>
                    <a:pt x="4" y="0"/>
                  </a:moveTo>
                  <a:lnTo>
                    <a:pt x="0" y="13"/>
                  </a:lnTo>
                  <a:lnTo>
                    <a:pt x="244" y="63"/>
                  </a:lnTo>
                  <a:lnTo>
                    <a:pt x="248" y="46"/>
                  </a:lnTo>
                  <a:lnTo>
                    <a:pt x="4" y="0"/>
                  </a:lnTo>
                  <a:close/>
                </a:path>
              </a:pathLst>
            </a:custGeom>
            <a:solidFill>
              <a:srgbClr val="FFFFCC"/>
            </a:solidFill>
            <a:ln w="9525" cap="flat" cmpd="sng">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34" name="Freeform 1099">
              <a:extLst>
                <a:ext uri="{FF2B5EF4-FFF2-40B4-BE49-F238E27FC236}">
                  <a16:creationId xmlns:a16="http://schemas.microsoft.com/office/drawing/2014/main" id="{59426AEA-3561-43CB-AD6E-89E33583E1B2}"/>
                </a:ext>
              </a:extLst>
            </p:cNvPr>
            <p:cNvSpPr>
              <a:spLocks noChangeAspect="1"/>
            </p:cNvSpPr>
            <p:nvPr/>
          </p:nvSpPr>
          <p:spPr bwMode="auto">
            <a:xfrm>
              <a:off x="3146" y="2089"/>
              <a:ext cx="248" cy="59"/>
            </a:xfrm>
            <a:custGeom>
              <a:avLst/>
              <a:gdLst>
                <a:gd name="T0" fmla="*/ 4 w 248"/>
                <a:gd name="T1" fmla="*/ 0 h 59"/>
                <a:gd name="T2" fmla="*/ 0 w 248"/>
                <a:gd name="T3" fmla="*/ 13 h 59"/>
                <a:gd name="T4" fmla="*/ 244 w 248"/>
                <a:gd name="T5" fmla="*/ 59 h 59"/>
                <a:gd name="T6" fmla="*/ 248 w 248"/>
                <a:gd name="T7" fmla="*/ 47 h 59"/>
                <a:gd name="T8" fmla="*/ 4 w 248"/>
                <a:gd name="T9" fmla="*/ 0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59">
                  <a:moveTo>
                    <a:pt x="4" y="0"/>
                  </a:moveTo>
                  <a:lnTo>
                    <a:pt x="0" y="13"/>
                  </a:lnTo>
                  <a:lnTo>
                    <a:pt x="244" y="59"/>
                  </a:lnTo>
                  <a:lnTo>
                    <a:pt x="248" y="47"/>
                  </a:lnTo>
                  <a:lnTo>
                    <a:pt x="4" y="0"/>
                  </a:lnTo>
                  <a:close/>
                </a:path>
              </a:pathLst>
            </a:custGeom>
            <a:solidFill>
              <a:srgbClr val="FFFFCC"/>
            </a:solidFill>
            <a:ln w="9525" cap="flat" cmpd="sng">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grpSp>
      <p:grpSp>
        <p:nvGrpSpPr>
          <p:cNvPr id="9271" name="Group 1100">
            <a:extLst>
              <a:ext uri="{FF2B5EF4-FFF2-40B4-BE49-F238E27FC236}">
                <a16:creationId xmlns:a16="http://schemas.microsoft.com/office/drawing/2014/main" id="{6879E3D9-27E3-4882-AD1E-BF3E4E42984C}"/>
              </a:ext>
            </a:extLst>
          </p:cNvPr>
          <p:cNvGrpSpPr>
            <a:grpSpLocks noChangeAspect="1"/>
          </p:cNvGrpSpPr>
          <p:nvPr/>
        </p:nvGrpSpPr>
        <p:grpSpPr bwMode="auto">
          <a:xfrm>
            <a:off x="6034762" y="4000501"/>
            <a:ext cx="712787" cy="598487"/>
            <a:chOff x="3415" y="1752"/>
            <a:chExt cx="929" cy="814"/>
          </a:xfrm>
        </p:grpSpPr>
        <p:sp>
          <p:nvSpPr>
            <p:cNvPr id="9510" name="AutoShape 1101">
              <a:extLst>
                <a:ext uri="{FF2B5EF4-FFF2-40B4-BE49-F238E27FC236}">
                  <a16:creationId xmlns:a16="http://schemas.microsoft.com/office/drawing/2014/main" id="{390C2077-6F6C-4E38-A833-3D54957913A1}"/>
                </a:ext>
              </a:extLst>
            </p:cNvPr>
            <p:cNvSpPr>
              <a:spLocks noChangeAspect="1" noChangeArrowheads="1"/>
            </p:cNvSpPr>
            <p:nvPr/>
          </p:nvSpPr>
          <p:spPr bwMode="auto">
            <a:xfrm rot="-4680000" flipH="1" flipV="1">
              <a:off x="3448" y="2063"/>
              <a:ext cx="98" cy="16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510 w 21600"/>
                <a:gd name="T13" fmla="*/ 5532 h 21600"/>
                <a:gd name="T14" fmla="*/ 16090 w 21600"/>
                <a:gd name="T15" fmla="*/ 16068 h 21600"/>
              </a:gdLst>
              <a:ahLst/>
              <a:cxnLst>
                <a:cxn ang="T8">
                  <a:pos x="T0" y="T1"/>
                </a:cxn>
                <a:cxn ang="T9">
                  <a:pos x="T2" y="T3"/>
                </a:cxn>
                <a:cxn ang="T10">
                  <a:pos x="T4" y="T5"/>
                </a:cxn>
                <a:cxn ang="T11">
                  <a:pos x="T6" y="T7"/>
                </a:cxn>
              </a:cxnLst>
              <a:rect l="T12" t="T13" r="T14" b="T15"/>
              <a:pathLst>
                <a:path w="21600" h="21600">
                  <a:moveTo>
                    <a:pt x="0" y="0"/>
                  </a:moveTo>
                  <a:lnTo>
                    <a:pt x="7439" y="21600"/>
                  </a:lnTo>
                  <a:lnTo>
                    <a:pt x="14161" y="21600"/>
                  </a:lnTo>
                  <a:lnTo>
                    <a:pt x="21600" y="0"/>
                  </a:lnTo>
                  <a:lnTo>
                    <a:pt x="0" y="0"/>
                  </a:lnTo>
                  <a:close/>
                </a:path>
              </a:pathLst>
            </a:cu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11" name="Rectangle 1102">
              <a:extLst>
                <a:ext uri="{FF2B5EF4-FFF2-40B4-BE49-F238E27FC236}">
                  <a16:creationId xmlns:a16="http://schemas.microsoft.com/office/drawing/2014/main" id="{6ED08CD7-CC5A-4311-903F-1255FC480CB9}"/>
                </a:ext>
              </a:extLst>
            </p:cNvPr>
            <p:cNvSpPr>
              <a:spLocks noChangeAspect="1" noChangeArrowheads="1"/>
            </p:cNvSpPr>
            <p:nvPr/>
          </p:nvSpPr>
          <p:spPr bwMode="auto">
            <a:xfrm>
              <a:off x="3818" y="1903"/>
              <a:ext cx="342" cy="502"/>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12" name="Oval 1103">
              <a:extLst>
                <a:ext uri="{FF2B5EF4-FFF2-40B4-BE49-F238E27FC236}">
                  <a16:creationId xmlns:a16="http://schemas.microsoft.com/office/drawing/2014/main" id="{0860E0FA-4C4C-421A-B3FD-C0B9AEE8E4DA}"/>
                </a:ext>
              </a:extLst>
            </p:cNvPr>
            <p:cNvSpPr>
              <a:spLocks noChangeAspect="1" noChangeArrowheads="1"/>
            </p:cNvSpPr>
            <p:nvPr/>
          </p:nvSpPr>
          <p:spPr bwMode="auto">
            <a:xfrm>
              <a:off x="4024" y="2311"/>
              <a:ext cx="48" cy="45"/>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13" name="Oval 1104">
              <a:extLst>
                <a:ext uri="{FF2B5EF4-FFF2-40B4-BE49-F238E27FC236}">
                  <a16:creationId xmlns:a16="http://schemas.microsoft.com/office/drawing/2014/main" id="{1E5107D0-7215-4119-BA80-1E86CA221DD3}"/>
                </a:ext>
              </a:extLst>
            </p:cNvPr>
            <p:cNvSpPr>
              <a:spLocks noChangeAspect="1" noChangeArrowheads="1"/>
            </p:cNvSpPr>
            <p:nvPr/>
          </p:nvSpPr>
          <p:spPr bwMode="auto">
            <a:xfrm>
              <a:off x="3926" y="2311"/>
              <a:ext cx="48" cy="45"/>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14" name="Oval 1105">
              <a:extLst>
                <a:ext uri="{FF2B5EF4-FFF2-40B4-BE49-F238E27FC236}">
                  <a16:creationId xmlns:a16="http://schemas.microsoft.com/office/drawing/2014/main" id="{AED0BFBB-B164-47B5-985A-502A2979399E}"/>
                </a:ext>
              </a:extLst>
            </p:cNvPr>
            <p:cNvSpPr>
              <a:spLocks noChangeAspect="1" noChangeArrowheads="1"/>
            </p:cNvSpPr>
            <p:nvPr/>
          </p:nvSpPr>
          <p:spPr bwMode="auto">
            <a:xfrm>
              <a:off x="3975" y="2311"/>
              <a:ext cx="48" cy="45"/>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15" name="Oval 1106">
              <a:extLst>
                <a:ext uri="{FF2B5EF4-FFF2-40B4-BE49-F238E27FC236}">
                  <a16:creationId xmlns:a16="http://schemas.microsoft.com/office/drawing/2014/main" id="{6DDDA48B-3113-4A51-8C65-EF639D304D95}"/>
                </a:ext>
              </a:extLst>
            </p:cNvPr>
            <p:cNvSpPr>
              <a:spLocks noChangeAspect="1" noChangeArrowheads="1"/>
            </p:cNvSpPr>
            <p:nvPr/>
          </p:nvSpPr>
          <p:spPr bwMode="auto">
            <a:xfrm>
              <a:off x="3999" y="2267"/>
              <a:ext cx="47" cy="46"/>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16" name="Oval 1107">
              <a:extLst>
                <a:ext uri="{FF2B5EF4-FFF2-40B4-BE49-F238E27FC236}">
                  <a16:creationId xmlns:a16="http://schemas.microsoft.com/office/drawing/2014/main" id="{D41D6B1E-9411-4846-853F-6E8111558564}"/>
                </a:ext>
              </a:extLst>
            </p:cNvPr>
            <p:cNvSpPr>
              <a:spLocks noChangeAspect="1" noChangeArrowheads="1"/>
            </p:cNvSpPr>
            <p:nvPr/>
          </p:nvSpPr>
          <p:spPr bwMode="auto">
            <a:xfrm>
              <a:off x="3975" y="2223"/>
              <a:ext cx="47" cy="46"/>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17" name="Oval 1108">
              <a:extLst>
                <a:ext uri="{FF2B5EF4-FFF2-40B4-BE49-F238E27FC236}">
                  <a16:creationId xmlns:a16="http://schemas.microsoft.com/office/drawing/2014/main" id="{9999EC5D-4D90-4B84-A785-F163ABF63084}"/>
                </a:ext>
              </a:extLst>
            </p:cNvPr>
            <p:cNvSpPr>
              <a:spLocks noChangeAspect="1" noChangeArrowheads="1"/>
            </p:cNvSpPr>
            <p:nvPr/>
          </p:nvSpPr>
          <p:spPr bwMode="auto">
            <a:xfrm>
              <a:off x="3951" y="2266"/>
              <a:ext cx="47" cy="46"/>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18" name="Rectangle 1109">
              <a:extLst>
                <a:ext uri="{FF2B5EF4-FFF2-40B4-BE49-F238E27FC236}">
                  <a16:creationId xmlns:a16="http://schemas.microsoft.com/office/drawing/2014/main" id="{A183D082-95B5-47AD-A801-D2BE9018451C}"/>
                </a:ext>
              </a:extLst>
            </p:cNvPr>
            <p:cNvSpPr>
              <a:spLocks noChangeAspect="1" noChangeArrowheads="1"/>
            </p:cNvSpPr>
            <p:nvPr/>
          </p:nvSpPr>
          <p:spPr bwMode="auto">
            <a:xfrm>
              <a:off x="4251" y="2055"/>
              <a:ext cx="93" cy="198"/>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19" name="AutoShape 1110">
              <a:extLst>
                <a:ext uri="{FF2B5EF4-FFF2-40B4-BE49-F238E27FC236}">
                  <a16:creationId xmlns:a16="http://schemas.microsoft.com/office/drawing/2014/main" id="{CA0901E8-C9C7-4C9F-B7EE-3D04EA58DB67}"/>
                </a:ext>
              </a:extLst>
            </p:cNvPr>
            <p:cNvSpPr>
              <a:spLocks noChangeAspect="1" noChangeArrowheads="1"/>
            </p:cNvSpPr>
            <p:nvPr/>
          </p:nvSpPr>
          <p:spPr bwMode="auto">
            <a:xfrm rot="5400000" flipV="1">
              <a:off x="3980" y="2129"/>
              <a:ext cx="471" cy="6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907 w 21600"/>
                <a:gd name="T13" fmla="*/ 5040 h 21600"/>
                <a:gd name="T14" fmla="*/ 16693 w 21600"/>
                <a:gd name="T15" fmla="*/ 16560 h 21600"/>
              </a:gdLst>
              <a:ahLst/>
              <a:cxnLst>
                <a:cxn ang="T8">
                  <a:pos x="T0" y="T1"/>
                </a:cxn>
                <a:cxn ang="T9">
                  <a:pos x="T2" y="T3"/>
                </a:cxn>
                <a:cxn ang="T10">
                  <a:pos x="T4" y="T5"/>
                </a:cxn>
                <a:cxn ang="T11">
                  <a:pos x="T6" y="T7"/>
                </a:cxn>
              </a:cxnLst>
              <a:rect l="T12" t="T13" r="T14" b="T15"/>
              <a:pathLst>
                <a:path w="21600" h="21600">
                  <a:moveTo>
                    <a:pt x="0" y="0"/>
                  </a:moveTo>
                  <a:lnTo>
                    <a:pt x="6208" y="21600"/>
                  </a:lnTo>
                  <a:lnTo>
                    <a:pt x="15392" y="21600"/>
                  </a:lnTo>
                  <a:lnTo>
                    <a:pt x="21600" y="0"/>
                  </a:lnTo>
                  <a:lnTo>
                    <a:pt x="0" y="0"/>
                  </a:lnTo>
                  <a:close/>
                </a:path>
              </a:pathLst>
            </a:cu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20" name="Rectangle 1111">
              <a:extLst>
                <a:ext uri="{FF2B5EF4-FFF2-40B4-BE49-F238E27FC236}">
                  <a16:creationId xmlns:a16="http://schemas.microsoft.com/office/drawing/2014/main" id="{3E29BEF9-9E2B-4AC1-88D0-081692618A00}"/>
                </a:ext>
              </a:extLst>
            </p:cNvPr>
            <p:cNvSpPr>
              <a:spLocks noChangeAspect="1" noChangeArrowheads="1"/>
            </p:cNvSpPr>
            <p:nvPr/>
          </p:nvSpPr>
          <p:spPr bwMode="auto">
            <a:xfrm>
              <a:off x="4164" y="1860"/>
              <a:ext cx="18" cy="5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21" name="Rectangle 1112">
              <a:extLst>
                <a:ext uri="{FF2B5EF4-FFF2-40B4-BE49-F238E27FC236}">
                  <a16:creationId xmlns:a16="http://schemas.microsoft.com/office/drawing/2014/main" id="{AC530145-3B7A-47AC-8D84-54C9E0A2B3DA}"/>
                </a:ext>
              </a:extLst>
            </p:cNvPr>
            <p:cNvSpPr>
              <a:spLocks noChangeAspect="1" noChangeArrowheads="1"/>
            </p:cNvSpPr>
            <p:nvPr/>
          </p:nvSpPr>
          <p:spPr bwMode="auto">
            <a:xfrm>
              <a:off x="3753" y="1752"/>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22" name="Rectangle 1113">
              <a:extLst>
                <a:ext uri="{FF2B5EF4-FFF2-40B4-BE49-F238E27FC236}">
                  <a16:creationId xmlns:a16="http://schemas.microsoft.com/office/drawing/2014/main" id="{B923C28F-6E02-4597-B191-3B7DD851ADE4}"/>
                </a:ext>
              </a:extLst>
            </p:cNvPr>
            <p:cNvSpPr>
              <a:spLocks noChangeAspect="1" noChangeArrowheads="1"/>
            </p:cNvSpPr>
            <p:nvPr/>
          </p:nvSpPr>
          <p:spPr bwMode="auto">
            <a:xfrm>
              <a:off x="3753" y="1843"/>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23" name="Rectangle 1114">
              <a:extLst>
                <a:ext uri="{FF2B5EF4-FFF2-40B4-BE49-F238E27FC236}">
                  <a16:creationId xmlns:a16="http://schemas.microsoft.com/office/drawing/2014/main" id="{FD6FB93D-D2B2-4333-92A0-01249D09E554}"/>
                </a:ext>
              </a:extLst>
            </p:cNvPr>
            <p:cNvSpPr>
              <a:spLocks noChangeAspect="1" noChangeArrowheads="1"/>
            </p:cNvSpPr>
            <p:nvPr/>
          </p:nvSpPr>
          <p:spPr bwMode="auto">
            <a:xfrm>
              <a:off x="3753" y="1934"/>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24" name="Rectangle 1115">
              <a:extLst>
                <a:ext uri="{FF2B5EF4-FFF2-40B4-BE49-F238E27FC236}">
                  <a16:creationId xmlns:a16="http://schemas.microsoft.com/office/drawing/2014/main" id="{716A12F6-81EE-4D52-B0A1-B2EB763AD470}"/>
                </a:ext>
              </a:extLst>
            </p:cNvPr>
            <p:cNvSpPr>
              <a:spLocks noChangeAspect="1" noChangeArrowheads="1"/>
            </p:cNvSpPr>
            <p:nvPr/>
          </p:nvSpPr>
          <p:spPr bwMode="auto">
            <a:xfrm>
              <a:off x="3753" y="2025"/>
              <a:ext cx="62" cy="86"/>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25" name="Rectangle 1116">
              <a:extLst>
                <a:ext uri="{FF2B5EF4-FFF2-40B4-BE49-F238E27FC236}">
                  <a16:creationId xmlns:a16="http://schemas.microsoft.com/office/drawing/2014/main" id="{17F3E760-CD67-4CFA-AFA6-9ADC4DBC21FF}"/>
                </a:ext>
              </a:extLst>
            </p:cNvPr>
            <p:cNvSpPr>
              <a:spLocks noChangeAspect="1" noChangeArrowheads="1"/>
            </p:cNvSpPr>
            <p:nvPr/>
          </p:nvSpPr>
          <p:spPr bwMode="auto">
            <a:xfrm>
              <a:off x="3753" y="2115"/>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26" name="Rectangle 1117">
              <a:extLst>
                <a:ext uri="{FF2B5EF4-FFF2-40B4-BE49-F238E27FC236}">
                  <a16:creationId xmlns:a16="http://schemas.microsoft.com/office/drawing/2014/main" id="{698C4DBD-2367-4340-B32B-7CC4B0A5A36F}"/>
                </a:ext>
              </a:extLst>
            </p:cNvPr>
            <p:cNvSpPr>
              <a:spLocks noChangeAspect="1" noChangeArrowheads="1"/>
            </p:cNvSpPr>
            <p:nvPr/>
          </p:nvSpPr>
          <p:spPr bwMode="auto">
            <a:xfrm>
              <a:off x="3753" y="2206"/>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27" name="Rectangle 1118">
              <a:extLst>
                <a:ext uri="{FF2B5EF4-FFF2-40B4-BE49-F238E27FC236}">
                  <a16:creationId xmlns:a16="http://schemas.microsoft.com/office/drawing/2014/main" id="{D330EB27-CB3D-4D11-8A37-2D381E68129A}"/>
                </a:ext>
              </a:extLst>
            </p:cNvPr>
            <p:cNvSpPr>
              <a:spLocks noChangeAspect="1" noChangeArrowheads="1"/>
            </p:cNvSpPr>
            <p:nvPr/>
          </p:nvSpPr>
          <p:spPr bwMode="auto">
            <a:xfrm>
              <a:off x="3753" y="2297"/>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28" name="Rectangle 1119">
              <a:extLst>
                <a:ext uri="{FF2B5EF4-FFF2-40B4-BE49-F238E27FC236}">
                  <a16:creationId xmlns:a16="http://schemas.microsoft.com/office/drawing/2014/main" id="{40E73350-6560-4B91-A798-9CE38CCB3756}"/>
                </a:ext>
              </a:extLst>
            </p:cNvPr>
            <p:cNvSpPr>
              <a:spLocks noChangeAspect="1" noChangeArrowheads="1"/>
            </p:cNvSpPr>
            <p:nvPr/>
          </p:nvSpPr>
          <p:spPr bwMode="auto">
            <a:xfrm>
              <a:off x="3753" y="2388"/>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29" name="Rectangle 1120">
              <a:extLst>
                <a:ext uri="{FF2B5EF4-FFF2-40B4-BE49-F238E27FC236}">
                  <a16:creationId xmlns:a16="http://schemas.microsoft.com/office/drawing/2014/main" id="{97A71B0B-EAE4-4EEB-AF1D-DECA4E8DF903}"/>
                </a:ext>
              </a:extLst>
            </p:cNvPr>
            <p:cNvSpPr>
              <a:spLocks noChangeAspect="1" noChangeArrowheads="1"/>
            </p:cNvSpPr>
            <p:nvPr/>
          </p:nvSpPr>
          <p:spPr bwMode="auto">
            <a:xfrm>
              <a:off x="3753" y="2479"/>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30" name="AutoShape 1121">
              <a:extLst>
                <a:ext uri="{FF2B5EF4-FFF2-40B4-BE49-F238E27FC236}">
                  <a16:creationId xmlns:a16="http://schemas.microsoft.com/office/drawing/2014/main" id="{DC745749-E076-414A-97A9-E7508A389744}"/>
                </a:ext>
              </a:extLst>
            </p:cNvPr>
            <p:cNvSpPr>
              <a:spLocks noChangeAspect="1" noChangeArrowheads="1"/>
            </p:cNvSpPr>
            <p:nvPr/>
          </p:nvSpPr>
          <p:spPr bwMode="auto">
            <a:xfrm rot="-5400000" flipH="1" flipV="1">
              <a:off x="3448" y="2102"/>
              <a:ext cx="500" cy="10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925 w 21600"/>
                <a:gd name="T13" fmla="*/ 4985 h 21600"/>
                <a:gd name="T14" fmla="*/ 16675 w 21600"/>
                <a:gd name="T15" fmla="*/ 16615 h 21600"/>
              </a:gdLst>
              <a:ahLst/>
              <a:cxnLst>
                <a:cxn ang="T8">
                  <a:pos x="T0" y="T1"/>
                </a:cxn>
                <a:cxn ang="T9">
                  <a:pos x="T2" y="T3"/>
                </a:cxn>
                <a:cxn ang="T10">
                  <a:pos x="T4" y="T5"/>
                </a:cxn>
                <a:cxn ang="T11">
                  <a:pos x="T6" y="T7"/>
                </a:cxn>
              </a:cxnLst>
              <a:rect l="T12" t="T13" r="T14" b="T15"/>
              <a:pathLst>
                <a:path w="21600" h="21600">
                  <a:moveTo>
                    <a:pt x="0" y="0"/>
                  </a:moveTo>
                  <a:lnTo>
                    <a:pt x="6262" y="21600"/>
                  </a:lnTo>
                  <a:lnTo>
                    <a:pt x="15338" y="21600"/>
                  </a:lnTo>
                  <a:lnTo>
                    <a:pt x="21600" y="0"/>
                  </a:lnTo>
                  <a:lnTo>
                    <a:pt x="0" y="0"/>
                  </a:lnTo>
                  <a:close/>
                </a:path>
              </a:pathLst>
            </a:cu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31" name="Rectangle 1122">
              <a:extLst>
                <a:ext uri="{FF2B5EF4-FFF2-40B4-BE49-F238E27FC236}">
                  <a16:creationId xmlns:a16="http://schemas.microsoft.com/office/drawing/2014/main" id="{A9562CA0-8587-4425-A95A-2EC131C7B6D0}"/>
                </a:ext>
              </a:extLst>
            </p:cNvPr>
            <p:cNvSpPr>
              <a:spLocks noChangeAspect="1" noChangeArrowheads="1"/>
            </p:cNvSpPr>
            <p:nvPr/>
          </p:nvSpPr>
          <p:spPr bwMode="auto">
            <a:xfrm>
              <a:off x="3570" y="2055"/>
              <a:ext cx="72" cy="198"/>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272" name="Group 1123">
            <a:extLst>
              <a:ext uri="{FF2B5EF4-FFF2-40B4-BE49-F238E27FC236}">
                <a16:creationId xmlns:a16="http://schemas.microsoft.com/office/drawing/2014/main" id="{CCE5E0E9-A54A-415C-B726-C98B78C065FD}"/>
              </a:ext>
            </a:extLst>
          </p:cNvPr>
          <p:cNvGrpSpPr>
            <a:grpSpLocks noChangeAspect="1"/>
          </p:cNvGrpSpPr>
          <p:nvPr/>
        </p:nvGrpSpPr>
        <p:grpSpPr bwMode="auto">
          <a:xfrm>
            <a:off x="5531523" y="4071937"/>
            <a:ext cx="425450" cy="357188"/>
            <a:chOff x="3415" y="1752"/>
            <a:chExt cx="929" cy="814"/>
          </a:xfrm>
        </p:grpSpPr>
        <p:sp>
          <p:nvSpPr>
            <p:cNvPr id="9488" name="AutoShape 1124">
              <a:extLst>
                <a:ext uri="{FF2B5EF4-FFF2-40B4-BE49-F238E27FC236}">
                  <a16:creationId xmlns:a16="http://schemas.microsoft.com/office/drawing/2014/main" id="{A05CC3DB-0ADC-44D8-BAD2-40E1AC68DE69}"/>
                </a:ext>
              </a:extLst>
            </p:cNvPr>
            <p:cNvSpPr>
              <a:spLocks noChangeAspect="1" noChangeArrowheads="1"/>
            </p:cNvSpPr>
            <p:nvPr/>
          </p:nvSpPr>
          <p:spPr bwMode="auto">
            <a:xfrm rot="-4680000" flipH="1" flipV="1">
              <a:off x="3448" y="2063"/>
              <a:ext cx="98" cy="16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510 w 21600"/>
                <a:gd name="T13" fmla="*/ 5532 h 21600"/>
                <a:gd name="T14" fmla="*/ 16090 w 21600"/>
                <a:gd name="T15" fmla="*/ 16068 h 21600"/>
              </a:gdLst>
              <a:ahLst/>
              <a:cxnLst>
                <a:cxn ang="T8">
                  <a:pos x="T0" y="T1"/>
                </a:cxn>
                <a:cxn ang="T9">
                  <a:pos x="T2" y="T3"/>
                </a:cxn>
                <a:cxn ang="T10">
                  <a:pos x="T4" y="T5"/>
                </a:cxn>
                <a:cxn ang="T11">
                  <a:pos x="T6" y="T7"/>
                </a:cxn>
              </a:cxnLst>
              <a:rect l="T12" t="T13" r="T14" b="T15"/>
              <a:pathLst>
                <a:path w="21600" h="21600">
                  <a:moveTo>
                    <a:pt x="0" y="0"/>
                  </a:moveTo>
                  <a:lnTo>
                    <a:pt x="7439" y="21600"/>
                  </a:lnTo>
                  <a:lnTo>
                    <a:pt x="14161" y="21600"/>
                  </a:lnTo>
                  <a:lnTo>
                    <a:pt x="21600" y="0"/>
                  </a:lnTo>
                  <a:lnTo>
                    <a:pt x="0" y="0"/>
                  </a:lnTo>
                  <a:close/>
                </a:path>
              </a:pathLst>
            </a:cu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489" name="Rectangle 1125">
              <a:extLst>
                <a:ext uri="{FF2B5EF4-FFF2-40B4-BE49-F238E27FC236}">
                  <a16:creationId xmlns:a16="http://schemas.microsoft.com/office/drawing/2014/main" id="{231656E8-A619-4F15-8447-E795F8C891E2}"/>
                </a:ext>
              </a:extLst>
            </p:cNvPr>
            <p:cNvSpPr>
              <a:spLocks noChangeAspect="1" noChangeArrowheads="1"/>
            </p:cNvSpPr>
            <p:nvPr/>
          </p:nvSpPr>
          <p:spPr bwMode="auto">
            <a:xfrm>
              <a:off x="3818" y="1903"/>
              <a:ext cx="342" cy="502"/>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90" name="Oval 1126">
              <a:extLst>
                <a:ext uri="{FF2B5EF4-FFF2-40B4-BE49-F238E27FC236}">
                  <a16:creationId xmlns:a16="http://schemas.microsoft.com/office/drawing/2014/main" id="{128D4412-CC9D-4C6A-BEA4-05B7BB11A185}"/>
                </a:ext>
              </a:extLst>
            </p:cNvPr>
            <p:cNvSpPr>
              <a:spLocks noChangeAspect="1" noChangeArrowheads="1"/>
            </p:cNvSpPr>
            <p:nvPr/>
          </p:nvSpPr>
          <p:spPr bwMode="auto">
            <a:xfrm>
              <a:off x="4024" y="2311"/>
              <a:ext cx="48" cy="45"/>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91" name="Oval 1127">
              <a:extLst>
                <a:ext uri="{FF2B5EF4-FFF2-40B4-BE49-F238E27FC236}">
                  <a16:creationId xmlns:a16="http://schemas.microsoft.com/office/drawing/2014/main" id="{13D48632-9827-46A2-9553-CC4D038F2FF0}"/>
                </a:ext>
              </a:extLst>
            </p:cNvPr>
            <p:cNvSpPr>
              <a:spLocks noChangeAspect="1" noChangeArrowheads="1"/>
            </p:cNvSpPr>
            <p:nvPr/>
          </p:nvSpPr>
          <p:spPr bwMode="auto">
            <a:xfrm>
              <a:off x="3926" y="2311"/>
              <a:ext cx="48" cy="45"/>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92" name="Oval 1128">
              <a:extLst>
                <a:ext uri="{FF2B5EF4-FFF2-40B4-BE49-F238E27FC236}">
                  <a16:creationId xmlns:a16="http://schemas.microsoft.com/office/drawing/2014/main" id="{16D61BCD-5100-40EC-BFA1-87AC4CFD17BC}"/>
                </a:ext>
              </a:extLst>
            </p:cNvPr>
            <p:cNvSpPr>
              <a:spLocks noChangeAspect="1" noChangeArrowheads="1"/>
            </p:cNvSpPr>
            <p:nvPr/>
          </p:nvSpPr>
          <p:spPr bwMode="auto">
            <a:xfrm>
              <a:off x="3975" y="2311"/>
              <a:ext cx="48" cy="45"/>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93" name="Oval 1129">
              <a:extLst>
                <a:ext uri="{FF2B5EF4-FFF2-40B4-BE49-F238E27FC236}">
                  <a16:creationId xmlns:a16="http://schemas.microsoft.com/office/drawing/2014/main" id="{A02FD56A-744D-4EC9-BD9F-A514A85B9EAE}"/>
                </a:ext>
              </a:extLst>
            </p:cNvPr>
            <p:cNvSpPr>
              <a:spLocks noChangeAspect="1" noChangeArrowheads="1"/>
            </p:cNvSpPr>
            <p:nvPr/>
          </p:nvSpPr>
          <p:spPr bwMode="auto">
            <a:xfrm>
              <a:off x="3999" y="2267"/>
              <a:ext cx="47" cy="46"/>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94" name="Oval 1130">
              <a:extLst>
                <a:ext uri="{FF2B5EF4-FFF2-40B4-BE49-F238E27FC236}">
                  <a16:creationId xmlns:a16="http://schemas.microsoft.com/office/drawing/2014/main" id="{DB795B35-ABD1-4A59-8A8E-AD030D703D5F}"/>
                </a:ext>
              </a:extLst>
            </p:cNvPr>
            <p:cNvSpPr>
              <a:spLocks noChangeAspect="1" noChangeArrowheads="1"/>
            </p:cNvSpPr>
            <p:nvPr/>
          </p:nvSpPr>
          <p:spPr bwMode="auto">
            <a:xfrm>
              <a:off x="3975" y="2223"/>
              <a:ext cx="47" cy="46"/>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95" name="Oval 1131">
              <a:extLst>
                <a:ext uri="{FF2B5EF4-FFF2-40B4-BE49-F238E27FC236}">
                  <a16:creationId xmlns:a16="http://schemas.microsoft.com/office/drawing/2014/main" id="{5FB2F334-62C0-442C-B3F6-8DA41D6CEDDB}"/>
                </a:ext>
              </a:extLst>
            </p:cNvPr>
            <p:cNvSpPr>
              <a:spLocks noChangeAspect="1" noChangeArrowheads="1"/>
            </p:cNvSpPr>
            <p:nvPr/>
          </p:nvSpPr>
          <p:spPr bwMode="auto">
            <a:xfrm>
              <a:off x="3951" y="2266"/>
              <a:ext cx="47" cy="46"/>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96" name="Rectangle 1132">
              <a:extLst>
                <a:ext uri="{FF2B5EF4-FFF2-40B4-BE49-F238E27FC236}">
                  <a16:creationId xmlns:a16="http://schemas.microsoft.com/office/drawing/2014/main" id="{1D631C5E-745F-4569-8B70-C0E61229266D}"/>
                </a:ext>
              </a:extLst>
            </p:cNvPr>
            <p:cNvSpPr>
              <a:spLocks noChangeAspect="1" noChangeArrowheads="1"/>
            </p:cNvSpPr>
            <p:nvPr/>
          </p:nvSpPr>
          <p:spPr bwMode="auto">
            <a:xfrm>
              <a:off x="4251" y="2055"/>
              <a:ext cx="93" cy="198"/>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97" name="AutoShape 1133">
              <a:extLst>
                <a:ext uri="{FF2B5EF4-FFF2-40B4-BE49-F238E27FC236}">
                  <a16:creationId xmlns:a16="http://schemas.microsoft.com/office/drawing/2014/main" id="{E1D2CA2E-C032-424C-8AB1-C2E93B1120E6}"/>
                </a:ext>
              </a:extLst>
            </p:cNvPr>
            <p:cNvSpPr>
              <a:spLocks noChangeAspect="1" noChangeArrowheads="1"/>
            </p:cNvSpPr>
            <p:nvPr/>
          </p:nvSpPr>
          <p:spPr bwMode="auto">
            <a:xfrm rot="5400000" flipV="1">
              <a:off x="3980" y="2129"/>
              <a:ext cx="471" cy="6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907 w 21600"/>
                <a:gd name="T13" fmla="*/ 5040 h 21600"/>
                <a:gd name="T14" fmla="*/ 16693 w 21600"/>
                <a:gd name="T15" fmla="*/ 16560 h 21600"/>
              </a:gdLst>
              <a:ahLst/>
              <a:cxnLst>
                <a:cxn ang="T8">
                  <a:pos x="T0" y="T1"/>
                </a:cxn>
                <a:cxn ang="T9">
                  <a:pos x="T2" y="T3"/>
                </a:cxn>
                <a:cxn ang="T10">
                  <a:pos x="T4" y="T5"/>
                </a:cxn>
                <a:cxn ang="T11">
                  <a:pos x="T6" y="T7"/>
                </a:cxn>
              </a:cxnLst>
              <a:rect l="T12" t="T13" r="T14" b="T15"/>
              <a:pathLst>
                <a:path w="21600" h="21600">
                  <a:moveTo>
                    <a:pt x="0" y="0"/>
                  </a:moveTo>
                  <a:lnTo>
                    <a:pt x="6208" y="21600"/>
                  </a:lnTo>
                  <a:lnTo>
                    <a:pt x="15392" y="21600"/>
                  </a:lnTo>
                  <a:lnTo>
                    <a:pt x="21600" y="0"/>
                  </a:lnTo>
                  <a:lnTo>
                    <a:pt x="0" y="0"/>
                  </a:lnTo>
                  <a:close/>
                </a:path>
              </a:pathLst>
            </a:cu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498" name="Rectangle 1134">
              <a:extLst>
                <a:ext uri="{FF2B5EF4-FFF2-40B4-BE49-F238E27FC236}">
                  <a16:creationId xmlns:a16="http://schemas.microsoft.com/office/drawing/2014/main" id="{FC44EF93-0729-4C9D-A771-3F536391241A}"/>
                </a:ext>
              </a:extLst>
            </p:cNvPr>
            <p:cNvSpPr>
              <a:spLocks noChangeAspect="1" noChangeArrowheads="1"/>
            </p:cNvSpPr>
            <p:nvPr/>
          </p:nvSpPr>
          <p:spPr bwMode="auto">
            <a:xfrm>
              <a:off x="4164" y="1860"/>
              <a:ext cx="18" cy="5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99" name="Rectangle 1135">
              <a:extLst>
                <a:ext uri="{FF2B5EF4-FFF2-40B4-BE49-F238E27FC236}">
                  <a16:creationId xmlns:a16="http://schemas.microsoft.com/office/drawing/2014/main" id="{616818F4-B6A3-4787-8A3A-CA3DDAE86431}"/>
                </a:ext>
              </a:extLst>
            </p:cNvPr>
            <p:cNvSpPr>
              <a:spLocks noChangeAspect="1" noChangeArrowheads="1"/>
            </p:cNvSpPr>
            <p:nvPr/>
          </p:nvSpPr>
          <p:spPr bwMode="auto">
            <a:xfrm>
              <a:off x="3753" y="1752"/>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00" name="Rectangle 1136">
              <a:extLst>
                <a:ext uri="{FF2B5EF4-FFF2-40B4-BE49-F238E27FC236}">
                  <a16:creationId xmlns:a16="http://schemas.microsoft.com/office/drawing/2014/main" id="{5427D885-886B-4D9E-BDCF-B0C0DFC64F30}"/>
                </a:ext>
              </a:extLst>
            </p:cNvPr>
            <p:cNvSpPr>
              <a:spLocks noChangeAspect="1" noChangeArrowheads="1"/>
            </p:cNvSpPr>
            <p:nvPr/>
          </p:nvSpPr>
          <p:spPr bwMode="auto">
            <a:xfrm>
              <a:off x="3753" y="1843"/>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01" name="Rectangle 1137">
              <a:extLst>
                <a:ext uri="{FF2B5EF4-FFF2-40B4-BE49-F238E27FC236}">
                  <a16:creationId xmlns:a16="http://schemas.microsoft.com/office/drawing/2014/main" id="{4D033016-AFDE-497C-8B68-DEDD40D54015}"/>
                </a:ext>
              </a:extLst>
            </p:cNvPr>
            <p:cNvSpPr>
              <a:spLocks noChangeAspect="1" noChangeArrowheads="1"/>
            </p:cNvSpPr>
            <p:nvPr/>
          </p:nvSpPr>
          <p:spPr bwMode="auto">
            <a:xfrm>
              <a:off x="3753" y="1934"/>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02" name="Rectangle 1138">
              <a:extLst>
                <a:ext uri="{FF2B5EF4-FFF2-40B4-BE49-F238E27FC236}">
                  <a16:creationId xmlns:a16="http://schemas.microsoft.com/office/drawing/2014/main" id="{BA075F41-8561-4673-9A3E-B7BAC2F2981F}"/>
                </a:ext>
              </a:extLst>
            </p:cNvPr>
            <p:cNvSpPr>
              <a:spLocks noChangeAspect="1" noChangeArrowheads="1"/>
            </p:cNvSpPr>
            <p:nvPr/>
          </p:nvSpPr>
          <p:spPr bwMode="auto">
            <a:xfrm>
              <a:off x="3753" y="2025"/>
              <a:ext cx="62" cy="86"/>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03" name="Rectangle 1139">
              <a:extLst>
                <a:ext uri="{FF2B5EF4-FFF2-40B4-BE49-F238E27FC236}">
                  <a16:creationId xmlns:a16="http://schemas.microsoft.com/office/drawing/2014/main" id="{4E75DD79-5E83-4BD8-934B-DD541EADB40D}"/>
                </a:ext>
              </a:extLst>
            </p:cNvPr>
            <p:cNvSpPr>
              <a:spLocks noChangeAspect="1" noChangeArrowheads="1"/>
            </p:cNvSpPr>
            <p:nvPr/>
          </p:nvSpPr>
          <p:spPr bwMode="auto">
            <a:xfrm>
              <a:off x="3753" y="2115"/>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04" name="Rectangle 1140">
              <a:extLst>
                <a:ext uri="{FF2B5EF4-FFF2-40B4-BE49-F238E27FC236}">
                  <a16:creationId xmlns:a16="http://schemas.microsoft.com/office/drawing/2014/main" id="{011796F2-6B07-4511-B2EC-21AA406BCB9F}"/>
                </a:ext>
              </a:extLst>
            </p:cNvPr>
            <p:cNvSpPr>
              <a:spLocks noChangeAspect="1" noChangeArrowheads="1"/>
            </p:cNvSpPr>
            <p:nvPr/>
          </p:nvSpPr>
          <p:spPr bwMode="auto">
            <a:xfrm>
              <a:off x="3753" y="2206"/>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05" name="Rectangle 1141">
              <a:extLst>
                <a:ext uri="{FF2B5EF4-FFF2-40B4-BE49-F238E27FC236}">
                  <a16:creationId xmlns:a16="http://schemas.microsoft.com/office/drawing/2014/main" id="{FBAFEB4D-4B41-4EDA-9C0A-494F821A7652}"/>
                </a:ext>
              </a:extLst>
            </p:cNvPr>
            <p:cNvSpPr>
              <a:spLocks noChangeAspect="1" noChangeArrowheads="1"/>
            </p:cNvSpPr>
            <p:nvPr/>
          </p:nvSpPr>
          <p:spPr bwMode="auto">
            <a:xfrm>
              <a:off x="3753" y="2297"/>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06" name="Rectangle 1142">
              <a:extLst>
                <a:ext uri="{FF2B5EF4-FFF2-40B4-BE49-F238E27FC236}">
                  <a16:creationId xmlns:a16="http://schemas.microsoft.com/office/drawing/2014/main" id="{D5B981BB-3EFA-49DD-94FF-F74FCCBF80E6}"/>
                </a:ext>
              </a:extLst>
            </p:cNvPr>
            <p:cNvSpPr>
              <a:spLocks noChangeAspect="1" noChangeArrowheads="1"/>
            </p:cNvSpPr>
            <p:nvPr/>
          </p:nvSpPr>
          <p:spPr bwMode="auto">
            <a:xfrm>
              <a:off x="3753" y="2388"/>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07" name="Rectangle 1143">
              <a:extLst>
                <a:ext uri="{FF2B5EF4-FFF2-40B4-BE49-F238E27FC236}">
                  <a16:creationId xmlns:a16="http://schemas.microsoft.com/office/drawing/2014/main" id="{18B23BD0-EFC7-459C-8EEE-EF8AC5AD3383}"/>
                </a:ext>
              </a:extLst>
            </p:cNvPr>
            <p:cNvSpPr>
              <a:spLocks noChangeAspect="1" noChangeArrowheads="1"/>
            </p:cNvSpPr>
            <p:nvPr/>
          </p:nvSpPr>
          <p:spPr bwMode="auto">
            <a:xfrm>
              <a:off x="3753" y="2479"/>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508" name="AutoShape 1144">
              <a:extLst>
                <a:ext uri="{FF2B5EF4-FFF2-40B4-BE49-F238E27FC236}">
                  <a16:creationId xmlns:a16="http://schemas.microsoft.com/office/drawing/2014/main" id="{8C8578D2-9D85-4BF2-B4E1-93089AEDFCD3}"/>
                </a:ext>
              </a:extLst>
            </p:cNvPr>
            <p:cNvSpPr>
              <a:spLocks noChangeAspect="1" noChangeArrowheads="1"/>
            </p:cNvSpPr>
            <p:nvPr/>
          </p:nvSpPr>
          <p:spPr bwMode="auto">
            <a:xfrm rot="-5400000" flipH="1" flipV="1">
              <a:off x="3448" y="2102"/>
              <a:ext cx="500" cy="10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925 w 21600"/>
                <a:gd name="T13" fmla="*/ 4985 h 21600"/>
                <a:gd name="T14" fmla="*/ 16675 w 21600"/>
                <a:gd name="T15" fmla="*/ 16615 h 21600"/>
              </a:gdLst>
              <a:ahLst/>
              <a:cxnLst>
                <a:cxn ang="T8">
                  <a:pos x="T0" y="T1"/>
                </a:cxn>
                <a:cxn ang="T9">
                  <a:pos x="T2" y="T3"/>
                </a:cxn>
                <a:cxn ang="T10">
                  <a:pos x="T4" y="T5"/>
                </a:cxn>
                <a:cxn ang="T11">
                  <a:pos x="T6" y="T7"/>
                </a:cxn>
              </a:cxnLst>
              <a:rect l="T12" t="T13" r="T14" b="T15"/>
              <a:pathLst>
                <a:path w="21600" h="21600">
                  <a:moveTo>
                    <a:pt x="0" y="0"/>
                  </a:moveTo>
                  <a:lnTo>
                    <a:pt x="6262" y="21600"/>
                  </a:lnTo>
                  <a:lnTo>
                    <a:pt x="15338" y="21600"/>
                  </a:lnTo>
                  <a:lnTo>
                    <a:pt x="21600" y="0"/>
                  </a:lnTo>
                  <a:lnTo>
                    <a:pt x="0" y="0"/>
                  </a:lnTo>
                  <a:close/>
                </a:path>
              </a:pathLst>
            </a:cu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509" name="Rectangle 1145">
              <a:extLst>
                <a:ext uri="{FF2B5EF4-FFF2-40B4-BE49-F238E27FC236}">
                  <a16:creationId xmlns:a16="http://schemas.microsoft.com/office/drawing/2014/main" id="{B696DFF2-ECEC-455D-AABB-D337EB9A3143}"/>
                </a:ext>
              </a:extLst>
            </p:cNvPr>
            <p:cNvSpPr>
              <a:spLocks noChangeAspect="1" noChangeArrowheads="1"/>
            </p:cNvSpPr>
            <p:nvPr/>
          </p:nvSpPr>
          <p:spPr bwMode="auto">
            <a:xfrm>
              <a:off x="3570" y="2055"/>
              <a:ext cx="72" cy="198"/>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273" name="Group 1146">
            <a:extLst>
              <a:ext uri="{FF2B5EF4-FFF2-40B4-BE49-F238E27FC236}">
                <a16:creationId xmlns:a16="http://schemas.microsoft.com/office/drawing/2014/main" id="{EA237489-54FC-4E4E-9D4A-8A841D75F8D2}"/>
              </a:ext>
            </a:extLst>
          </p:cNvPr>
          <p:cNvGrpSpPr>
            <a:grpSpLocks noChangeAspect="1"/>
          </p:cNvGrpSpPr>
          <p:nvPr/>
        </p:nvGrpSpPr>
        <p:grpSpPr bwMode="auto">
          <a:xfrm>
            <a:off x="5531523" y="4446588"/>
            <a:ext cx="496888" cy="417513"/>
            <a:chOff x="3415" y="1752"/>
            <a:chExt cx="929" cy="814"/>
          </a:xfrm>
        </p:grpSpPr>
        <p:sp>
          <p:nvSpPr>
            <p:cNvPr id="9466" name="AutoShape 1147">
              <a:extLst>
                <a:ext uri="{FF2B5EF4-FFF2-40B4-BE49-F238E27FC236}">
                  <a16:creationId xmlns:a16="http://schemas.microsoft.com/office/drawing/2014/main" id="{09731B4F-DCBA-4555-ABBA-BFCFC7AA811D}"/>
                </a:ext>
              </a:extLst>
            </p:cNvPr>
            <p:cNvSpPr>
              <a:spLocks noChangeAspect="1" noChangeArrowheads="1"/>
            </p:cNvSpPr>
            <p:nvPr/>
          </p:nvSpPr>
          <p:spPr bwMode="auto">
            <a:xfrm rot="-4680000" flipH="1" flipV="1">
              <a:off x="3448" y="2063"/>
              <a:ext cx="98" cy="16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510 w 21600"/>
                <a:gd name="T13" fmla="*/ 5532 h 21600"/>
                <a:gd name="T14" fmla="*/ 16090 w 21600"/>
                <a:gd name="T15" fmla="*/ 16068 h 21600"/>
              </a:gdLst>
              <a:ahLst/>
              <a:cxnLst>
                <a:cxn ang="T8">
                  <a:pos x="T0" y="T1"/>
                </a:cxn>
                <a:cxn ang="T9">
                  <a:pos x="T2" y="T3"/>
                </a:cxn>
                <a:cxn ang="T10">
                  <a:pos x="T4" y="T5"/>
                </a:cxn>
                <a:cxn ang="T11">
                  <a:pos x="T6" y="T7"/>
                </a:cxn>
              </a:cxnLst>
              <a:rect l="T12" t="T13" r="T14" b="T15"/>
              <a:pathLst>
                <a:path w="21600" h="21600">
                  <a:moveTo>
                    <a:pt x="0" y="0"/>
                  </a:moveTo>
                  <a:lnTo>
                    <a:pt x="7439" y="21600"/>
                  </a:lnTo>
                  <a:lnTo>
                    <a:pt x="14161" y="21600"/>
                  </a:lnTo>
                  <a:lnTo>
                    <a:pt x="21600" y="0"/>
                  </a:lnTo>
                  <a:lnTo>
                    <a:pt x="0" y="0"/>
                  </a:lnTo>
                  <a:close/>
                </a:path>
              </a:pathLst>
            </a:cu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CL"/>
            </a:p>
          </p:txBody>
        </p:sp>
        <p:sp>
          <p:nvSpPr>
            <p:cNvPr id="9467" name="Rectangle 1148">
              <a:extLst>
                <a:ext uri="{FF2B5EF4-FFF2-40B4-BE49-F238E27FC236}">
                  <a16:creationId xmlns:a16="http://schemas.microsoft.com/office/drawing/2014/main" id="{B00FE5A2-E278-401A-A9EF-8B0DEB9869A5}"/>
                </a:ext>
              </a:extLst>
            </p:cNvPr>
            <p:cNvSpPr>
              <a:spLocks noChangeAspect="1" noChangeArrowheads="1"/>
            </p:cNvSpPr>
            <p:nvPr/>
          </p:nvSpPr>
          <p:spPr bwMode="auto">
            <a:xfrm>
              <a:off x="3818" y="1903"/>
              <a:ext cx="342" cy="502"/>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68" name="Oval 1149">
              <a:extLst>
                <a:ext uri="{FF2B5EF4-FFF2-40B4-BE49-F238E27FC236}">
                  <a16:creationId xmlns:a16="http://schemas.microsoft.com/office/drawing/2014/main" id="{B525B623-D451-4AFE-99A8-58A14476702E}"/>
                </a:ext>
              </a:extLst>
            </p:cNvPr>
            <p:cNvSpPr>
              <a:spLocks noChangeAspect="1" noChangeArrowheads="1"/>
            </p:cNvSpPr>
            <p:nvPr/>
          </p:nvSpPr>
          <p:spPr bwMode="auto">
            <a:xfrm>
              <a:off x="4024" y="2311"/>
              <a:ext cx="48" cy="45"/>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69" name="Oval 1150">
              <a:extLst>
                <a:ext uri="{FF2B5EF4-FFF2-40B4-BE49-F238E27FC236}">
                  <a16:creationId xmlns:a16="http://schemas.microsoft.com/office/drawing/2014/main" id="{67DFACAF-BEC5-4A05-B1C4-C93ED9811AE8}"/>
                </a:ext>
              </a:extLst>
            </p:cNvPr>
            <p:cNvSpPr>
              <a:spLocks noChangeAspect="1" noChangeArrowheads="1"/>
            </p:cNvSpPr>
            <p:nvPr/>
          </p:nvSpPr>
          <p:spPr bwMode="auto">
            <a:xfrm>
              <a:off x="3926" y="2311"/>
              <a:ext cx="48" cy="45"/>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70" name="Oval 1151">
              <a:extLst>
                <a:ext uri="{FF2B5EF4-FFF2-40B4-BE49-F238E27FC236}">
                  <a16:creationId xmlns:a16="http://schemas.microsoft.com/office/drawing/2014/main" id="{75118E1F-862C-4A75-85E6-5071F5F9A949}"/>
                </a:ext>
              </a:extLst>
            </p:cNvPr>
            <p:cNvSpPr>
              <a:spLocks noChangeAspect="1" noChangeArrowheads="1"/>
            </p:cNvSpPr>
            <p:nvPr/>
          </p:nvSpPr>
          <p:spPr bwMode="auto">
            <a:xfrm>
              <a:off x="3975" y="2311"/>
              <a:ext cx="48" cy="45"/>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71" name="Oval 1152">
              <a:extLst>
                <a:ext uri="{FF2B5EF4-FFF2-40B4-BE49-F238E27FC236}">
                  <a16:creationId xmlns:a16="http://schemas.microsoft.com/office/drawing/2014/main" id="{4CCC2394-8386-4CD1-B4B4-043D455B7925}"/>
                </a:ext>
              </a:extLst>
            </p:cNvPr>
            <p:cNvSpPr>
              <a:spLocks noChangeAspect="1" noChangeArrowheads="1"/>
            </p:cNvSpPr>
            <p:nvPr/>
          </p:nvSpPr>
          <p:spPr bwMode="auto">
            <a:xfrm>
              <a:off x="3999" y="2267"/>
              <a:ext cx="47" cy="46"/>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72" name="Oval 1153">
              <a:extLst>
                <a:ext uri="{FF2B5EF4-FFF2-40B4-BE49-F238E27FC236}">
                  <a16:creationId xmlns:a16="http://schemas.microsoft.com/office/drawing/2014/main" id="{87E9E673-5F34-40F0-B995-F2BA287C3965}"/>
                </a:ext>
              </a:extLst>
            </p:cNvPr>
            <p:cNvSpPr>
              <a:spLocks noChangeAspect="1" noChangeArrowheads="1"/>
            </p:cNvSpPr>
            <p:nvPr/>
          </p:nvSpPr>
          <p:spPr bwMode="auto">
            <a:xfrm>
              <a:off x="3975" y="2223"/>
              <a:ext cx="47" cy="46"/>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73" name="Oval 1154">
              <a:extLst>
                <a:ext uri="{FF2B5EF4-FFF2-40B4-BE49-F238E27FC236}">
                  <a16:creationId xmlns:a16="http://schemas.microsoft.com/office/drawing/2014/main" id="{B4DC7D5A-6C9E-4A73-BFC7-C9DFB7652938}"/>
                </a:ext>
              </a:extLst>
            </p:cNvPr>
            <p:cNvSpPr>
              <a:spLocks noChangeAspect="1" noChangeArrowheads="1"/>
            </p:cNvSpPr>
            <p:nvPr/>
          </p:nvSpPr>
          <p:spPr bwMode="auto">
            <a:xfrm>
              <a:off x="3951" y="2266"/>
              <a:ext cx="47" cy="46"/>
            </a:xfrm>
            <a:prstGeom prst="ellipse">
              <a:avLst/>
            </a:prstGeom>
            <a:solidFill>
              <a:srgbClr val="FF99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74" name="Rectangle 1155">
              <a:extLst>
                <a:ext uri="{FF2B5EF4-FFF2-40B4-BE49-F238E27FC236}">
                  <a16:creationId xmlns:a16="http://schemas.microsoft.com/office/drawing/2014/main" id="{1C92EBF0-44F6-42F6-8540-BA2AA9D97A14}"/>
                </a:ext>
              </a:extLst>
            </p:cNvPr>
            <p:cNvSpPr>
              <a:spLocks noChangeAspect="1" noChangeArrowheads="1"/>
            </p:cNvSpPr>
            <p:nvPr/>
          </p:nvSpPr>
          <p:spPr bwMode="auto">
            <a:xfrm>
              <a:off x="4251" y="2055"/>
              <a:ext cx="93" cy="198"/>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75" name="AutoShape 1156">
              <a:extLst>
                <a:ext uri="{FF2B5EF4-FFF2-40B4-BE49-F238E27FC236}">
                  <a16:creationId xmlns:a16="http://schemas.microsoft.com/office/drawing/2014/main" id="{BD7E74D7-8346-4EBA-83FA-6BF56A2BBDE1}"/>
                </a:ext>
              </a:extLst>
            </p:cNvPr>
            <p:cNvSpPr>
              <a:spLocks noChangeAspect="1" noChangeArrowheads="1"/>
            </p:cNvSpPr>
            <p:nvPr/>
          </p:nvSpPr>
          <p:spPr bwMode="auto">
            <a:xfrm rot="5400000" flipV="1">
              <a:off x="3980" y="2129"/>
              <a:ext cx="471" cy="6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907 w 21600"/>
                <a:gd name="T13" fmla="*/ 5040 h 21600"/>
                <a:gd name="T14" fmla="*/ 16693 w 21600"/>
                <a:gd name="T15" fmla="*/ 16560 h 21600"/>
              </a:gdLst>
              <a:ahLst/>
              <a:cxnLst>
                <a:cxn ang="T8">
                  <a:pos x="T0" y="T1"/>
                </a:cxn>
                <a:cxn ang="T9">
                  <a:pos x="T2" y="T3"/>
                </a:cxn>
                <a:cxn ang="T10">
                  <a:pos x="T4" y="T5"/>
                </a:cxn>
                <a:cxn ang="T11">
                  <a:pos x="T6" y="T7"/>
                </a:cxn>
              </a:cxnLst>
              <a:rect l="T12" t="T13" r="T14" b="T15"/>
              <a:pathLst>
                <a:path w="21600" h="21600">
                  <a:moveTo>
                    <a:pt x="0" y="0"/>
                  </a:moveTo>
                  <a:lnTo>
                    <a:pt x="6208" y="21600"/>
                  </a:lnTo>
                  <a:lnTo>
                    <a:pt x="15392" y="21600"/>
                  </a:lnTo>
                  <a:lnTo>
                    <a:pt x="21600" y="0"/>
                  </a:lnTo>
                  <a:lnTo>
                    <a:pt x="0" y="0"/>
                  </a:lnTo>
                  <a:close/>
                </a:path>
              </a:pathLst>
            </a:cu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CL"/>
            </a:p>
          </p:txBody>
        </p:sp>
        <p:sp>
          <p:nvSpPr>
            <p:cNvPr id="9476" name="Rectangle 1157">
              <a:extLst>
                <a:ext uri="{FF2B5EF4-FFF2-40B4-BE49-F238E27FC236}">
                  <a16:creationId xmlns:a16="http://schemas.microsoft.com/office/drawing/2014/main" id="{5ACCF7FC-CA1C-4E8C-B890-63BF5609CD12}"/>
                </a:ext>
              </a:extLst>
            </p:cNvPr>
            <p:cNvSpPr>
              <a:spLocks noChangeAspect="1" noChangeArrowheads="1"/>
            </p:cNvSpPr>
            <p:nvPr/>
          </p:nvSpPr>
          <p:spPr bwMode="auto">
            <a:xfrm>
              <a:off x="4164" y="1860"/>
              <a:ext cx="18" cy="5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77" name="Rectangle 1158">
              <a:extLst>
                <a:ext uri="{FF2B5EF4-FFF2-40B4-BE49-F238E27FC236}">
                  <a16:creationId xmlns:a16="http://schemas.microsoft.com/office/drawing/2014/main" id="{6281AE56-09B1-4E2B-8C09-29E38EB855C0}"/>
                </a:ext>
              </a:extLst>
            </p:cNvPr>
            <p:cNvSpPr>
              <a:spLocks noChangeAspect="1" noChangeArrowheads="1"/>
            </p:cNvSpPr>
            <p:nvPr/>
          </p:nvSpPr>
          <p:spPr bwMode="auto">
            <a:xfrm>
              <a:off x="3753" y="1752"/>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78" name="Rectangle 1159">
              <a:extLst>
                <a:ext uri="{FF2B5EF4-FFF2-40B4-BE49-F238E27FC236}">
                  <a16:creationId xmlns:a16="http://schemas.microsoft.com/office/drawing/2014/main" id="{58393A7F-3E4E-41FF-8DA4-71EDE6CB5DE9}"/>
                </a:ext>
              </a:extLst>
            </p:cNvPr>
            <p:cNvSpPr>
              <a:spLocks noChangeAspect="1" noChangeArrowheads="1"/>
            </p:cNvSpPr>
            <p:nvPr/>
          </p:nvSpPr>
          <p:spPr bwMode="auto">
            <a:xfrm>
              <a:off x="3753" y="1843"/>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79" name="Rectangle 1160">
              <a:extLst>
                <a:ext uri="{FF2B5EF4-FFF2-40B4-BE49-F238E27FC236}">
                  <a16:creationId xmlns:a16="http://schemas.microsoft.com/office/drawing/2014/main" id="{AF972077-B466-4B42-96E2-B3F5C28AC5FE}"/>
                </a:ext>
              </a:extLst>
            </p:cNvPr>
            <p:cNvSpPr>
              <a:spLocks noChangeAspect="1" noChangeArrowheads="1"/>
            </p:cNvSpPr>
            <p:nvPr/>
          </p:nvSpPr>
          <p:spPr bwMode="auto">
            <a:xfrm>
              <a:off x="3753" y="1934"/>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80" name="Rectangle 1161">
              <a:extLst>
                <a:ext uri="{FF2B5EF4-FFF2-40B4-BE49-F238E27FC236}">
                  <a16:creationId xmlns:a16="http://schemas.microsoft.com/office/drawing/2014/main" id="{88EC9ADA-397E-4EB5-A816-09ED88152395}"/>
                </a:ext>
              </a:extLst>
            </p:cNvPr>
            <p:cNvSpPr>
              <a:spLocks noChangeAspect="1" noChangeArrowheads="1"/>
            </p:cNvSpPr>
            <p:nvPr/>
          </p:nvSpPr>
          <p:spPr bwMode="auto">
            <a:xfrm>
              <a:off x="3753" y="2025"/>
              <a:ext cx="62" cy="86"/>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81" name="Rectangle 1162">
              <a:extLst>
                <a:ext uri="{FF2B5EF4-FFF2-40B4-BE49-F238E27FC236}">
                  <a16:creationId xmlns:a16="http://schemas.microsoft.com/office/drawing/2014/main" id="{CC6B9880-9EC2-4BEF-A486-8A3739515AF2}"/>
                </a:ext>
              </a:extLst>
            </p:cNvPr>
            <p:cNvSpPr>
              <a:spLocks noChangeAspect="1" noChangeArrowheads="1"/>
            </p:cNvSpPr>
            <p:nvPr/>
          </p:nvSpPr>
          <p:spPr bwMode="auto">
            <a:xfrm>
              <a:off x="3753" y="2115"/>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82" name="Rectangle 1163">
              <a:extLst>
                <a:ext uri="{FF2B5EF4-FFF2-40B4-BE49-F238E27FC236}">
                  <a16:creationId xmlns:a16="http://schemas.microsoft.com/office/drawing/2014/main" id="{A8B70239-BE72-4153-8B3C-C858D43BBECE}"/>
                </a:ext>
              </a:extLst>
            </p:cNvPr>
            <p:cNvSpPr>
              <a:spLocks noChangeAspect="1" noChangeArrowheads="1"/>
            </p:cNvSpPr>
            <p:nvPr/>
          </p:nvSpPr>
          <p:spPr bwMode="auto">
            <a:xfrm>
              <a:off x="3753" y="2206"/>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83" name="Rectangle 1164">
              <a:extLst>
                <a:ext uri="{FF2B5EF4-FFF2-40B4-BE49-F238E27FC236}">
                  <a16:creationId xmlns:a16="http://schemas.microsoft.com/office/drawing/2014/main" id="{7AD5447F-0E6C-4413-8A71-5DCAD2ED55B6}"/>
                </a:ext>
              </a:extLst>
            </p:cNvPr>
            <p:cNvSpPr>
              <a:spLocks noChangeAspect="1" noChangeArrowheads="1"/>
            </p:cNvSpPr>
            <p:nvPr/>
          </p:nvSpPr>
          <p:spPr bwMode="auto">
            <a:xfrm>
              <a:off x="3753" y="2297"/>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84" name="Rectangle 1165">
              <a:extLst>
                <a:ext uri="{FF2B5EF4-FFF2-40B4-BE49-F238E27FC236}">
                  <a16:creationId xmlns:a16="http://schemas.microsoft.com/office/drawing/2014/main" id="{70700956-7598-4E7F-8391-6BD0550EF9B9}"/>
                </a:ext>
              </a:extLst>
            </p:cNvPr>
            <p:cNvSpPr>
              <a:spLocks noChangeAspect="1" noChangeArrowheads="1"/>
            </p:cNvSpPr>
            <p:nvPr/>
          </p:nvSpPr>
          <p:spPr bwMode="auto">
            <a:xfrm>
              <a:off x="3753" y="2388"/>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85" name="Rectangle 1166">
              <a:extLst>
                <a:ext uri="{FF2B5EF4-FFF2-40B4-BE49-F238E27FC236}">
                  <a16:creationId xmlns:a16="http://schemas.microsoft.com/office/drawing/2014/main" id="{72BE2236-EBA3-4D34-9823-1BED53A04D1B}"/>
                </a:ext>
              </a:extLst>
            </p:cNvPr>
            <p:cNvSpPr>
              <a:spLocks noChangeAspect="1" noChangeArrowheads="1"/>
            </p:cNvSpPr>
            <p:nvPr/>
          </p:nvSpPr>
          <p:spPr bwMode="auto">
            <a:xfrm>
              <a:off x="3753" y="2479"/>
              <a:ext cx="62" cy="87"/>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86" name="AutoShape 1167">
              <a:extLst>
                <a:ext uri="{FF2B5EF4-FFF2-40B4-BE49-F238E27FC236}">
                  <a16:creationId xmlns:a16="http://schemas.microsoft.com/office/drawing/2014/main" id="{1C5DDD0B-DF99-45EB-BFB8-0FD50DDBB847}"/>
                </a:ext>
              </a:extLst>
            </p:cNvPr>
            <p:cNvSpPr>
              <a:spLocks noChangeAspect="1" noChangeArrowheads="1"/>
            </p:cNvSpPr>
            <p:nvPr/>
          </p:nvSpPr>
          <p:spPr bwMode="auto">
            <a:xfrm rot="-5400000" flipH="1" flipV="1">
              <a:off x="3448" y="2102"/>
              <a:ext cx="500" cy="10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925 w 21600"/>
                <a:gd name="T13" fmla="*/ 4985 h 21600"/>
                <a:gd name="T14" fmla="*/ 16675 w 21600"/>
                <a:gd name="T15" fmla="*/ 16615 h 21600"/>
              </a:gdLst>
              <a:ahLst/>
              <a:cxnLst>
                <a:cxn ang="T8">
                  <a:pos x="T0" y="T1"/>
                </a:cxn>
                <a:cxn ang="T9">
                  <a:pos x="T2" y="T3"/>
                </a:cxn>
                <a:cxn ang="T10">
                  <a:pos x="T4" y="T5"/>
                </a:cxn>
                <a:cxn ang="T11">
                  <a:pos x="T6" y="T7"/>
                </a:cxn>
              </a:cxnLst>
              <a:rect l="T12" t="T13" r="T14" b="T15"/>
              <a:pathLst>
                <a:path w="21600" h="21600">
                  <a:moveTo>
                    <a:pt x="0" y="0"/>
                  </a:moveTo>
                  <a:lnTo>
                    <a:pt x="6262" y="21600"/>
                  </a:lnTo>
                  <a:lnTo>
                    <a:pt x="15338" y="21600"/>
                  </a:lnTo>
                  <a:lnTo>
                    <a:pt x="21600" y="0"/>
                  </a:lnTo>
                  <a:lnTo>
                    <a:pt x="0" y="0"/>
                  </a:lnTo>
                  <a:close/>
                </a:path>
              </a:pathLst>
            </a:cu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CL"/>
            </a:p>
          </p:txBody>
        </p:sp>
        <p:sp>
          <p:nvSpPr>
            <p:cNvPr id="9487" name="Rectangle 1168">
              <a:extLst>
                <a:ext uri="{FF2B5EF4-FFF2-40B4-BE49-F238E27FC236}">
                  <a16:creationId xmlns:a16="http://schemas.microsoft.com/office/drawing/2014/main" id="{85F2C413-5FA1-427A-BF91-3C66042DFE61}"/>
                </a:ext>
              </a:extLst>
            </p:cNvPr>
            <p:cNvSpPr>
              <a:spLocks noChangeAspect="1" noChangeArrowheads="1"/>
            </p:cNvSpPr>
            <p:nvPr/>
          </p:nvSpPr>
          <p:spPr bwMode="auto">
            <a:xfrm>
              <a:off x="3570" y="2055"/>
              <a:ext cx="72" cy="198"/>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274" name="Rectangle 1169">
            <a:extLst>
              <a:ext uri="{FF2B5EF4-FFF2-40B4-BE49-F238E27FC236}">
                <a16:creationId xmlns:a16="http://schemas.microsoft.com/office/drawing/2014/main" id="{935CD58F-CABC-4F4F-9BFA-19A0F16BC6B2}"/>
              </a:ext>
            </a:extLst>
          </p:cNvPr>
          <p:cNvSpPr>
            <a:spLocks noChangeArrowheads="1"/>
          </p:cNvSpPr>
          <p:nvPr/>
        </p:nvSpPr>
        <p:spPr bwMode="auto">
          <a:xfrm>
            <a:off x="7331748" y="1695450"/>
            <a:ext cx="187325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sm"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1" hangingPunct="1">
              <a:buClr>
                <a:srgbClr val="000000"/>
              </a:buClr>
              <a:buSzPct val="100000"/>
              <a:buFont typeface="Times New Roman" panose="02020603050405020304" pitchFamily="18" charset="0"/>
              <a:buNone/>
            </a:pPr>
            <a:r>
              <a:rPr lang="es-ES_tradnl" altLang="es-CL" sz="1200">
                <a:solidFill>
                  <a:srgbClr val="000000"/>
                </a:solidFill>
                <a:latin typeface="Trebuchet MS" panose="020B0603020202020204" pitchFamily="34" charset="0"/>
              </a:rPr>
              <a:t>FLOTACIÓN</a:t>
            </a:r>
          </a:p>
        </p:txBody>
      </p:sp>
      <p:grpSp>
        <p:nvGrpSpPr>
          <p:cNvPr id="9275" name="Group 1170">
            <a:extLst>
              <a:ext uri="{FF2B5EF4-FFF2-40B4-BE49-F238E27FC236}">
                <a16:creationId xmlns:a16="http://schemas.microsoft.com/office/drawing/2014/main" id="{86CD2C21-27DA-49ED-8D02-AE6895E9091F}"/>
              </a:ext>
            </a:extLst>
          </p:cNvPr>
          <p:cNvGrpSpPr>
            <a:grpSpLocks noChangeAspect="1"/>
          </p:cNvGrpSpPr>
          <p:nvPr/>
        </p:nvGrpSpPr>
        <p:grpSpPr bwMode="auto">
          <a:xfrm>
            <a:off x="7619086" y="2478087"/>
            <a:ext cx="863600" cy="369888"/>
            <a:chOff x="1245" y="2332"/>
            <a:chExt cx="675" cy="212"/>
          </a:xfrm>
        </p:grpSpPr>
        <p:sp>
          <p:nvSpPr>
            <p:cNvPr id="9462" name="Rectangle 1171">
              <a:extLst>
                <a:ext uri="{FF2B5EF4-FFF2-40B4-BE49-F238E27FC236}">
                  <a16:creationId xmlns:a16="http://schemas.microsoft.com/office/drawing/2014/main" id="{3160F86B-155E-4A9D-ADBB-19C5895A2188}"/>
                </a:ext>
              </a:extLst>
            </p:cNvPr>
            <p:cNvSpPr>
              <a:spLocks noChangeAspect="1" noChangeArrowheads="1"/>
            </p:cNvSpPr>
            <p:nvPr/>
          </p:nvSpPr>
          <p:spPr bwMode="auto">
            <a:xfrm rot="10800000" flipH="1" flipV="1">
              <a:off x="1348" y="2332"/>
              <a:ext cx="468" cy="168"/>
            </a:xfrm>
            <a:prstGeom prst="rect">
              <a:avLst/>
            </a:prstGeom>
            <a:solidFill>
              <a:srgbClr val="DDDDDD"/>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969696"/>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63" name="AutoShape 1172">
              <a:extLst>
                <a:ext uri="{FF2B5EF4-FFF2-40B4-BE49-F238E27FC236}">
                  <a16:creationId xmlns:a16="http://schemas.microsoft.com/office/drawing/2014/main" id="{1548A028-EB86-414F-8A94-A2717E3199E3}"/>
                </a:ext>
              </a:extLst>
            </p:cNvPr>
            <p:cNvSpPr>
              <a:spLocks noChangeAspect="1" noChangeArrowheads="1"/>
            </p:cNvSpPr>
            <p:nvPr/>
          </p:nvSpPr>
          <p:spPr bwMode="auto">
            <a:xfrm flipV="1">
              <a:off x="1347" y="2332"/>
              <a:ext cx="459" cy="168"/>
            </a:xfrm>
            <a:prstGeom prst="triangle">
              <a:avLst>
                <a:gd name="adj" fmla="val 49986"/>
              </a:avLst>
            </a:prstGeom>
            <a:solidFill>
              <a:srgbClr val="DDDDDD"/>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969696"/>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64" name="Rectangle 1173">
              <a:extLst>
                <a:ext uri="{FF2B5EF4-FFF2-40B4-BE49-F238E27FC236}">
                  <a16:creationId xmlns:a16="http://schemas.microsoft.com/office/drawing/2014/main" id="{506F5D55-30B9-4928-97DD-EF68B2F31D3D}"/>
                </a:ext>
              </a:extLst>
            </p:cNvPr>
            <p:cNvSpPr>
              <a:spLocks noChangeAspect="1" noChangeArrowheads="1"/>
            </p:cNvSpPr>
            <p:nvPr/>
          </p:nvSpPr>
          <p:spPr bwMode="auto">
            <a:xfrm rot="10800000" flipH="1" flipV="1">
              <a:off x="1816" y="2332"/>
              <a:ext cx="104" cy="212"/>
            </a:xfrm>
            <a:prstGeom prst="rect">
              <a:avLst/>
            </a:prstGeom>
            <a:solidFill>
              <a:srgbClr val="DDDDDD"/>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969696"/>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sp>
          <p:nvSpPr>
            <p:cNvPr id="9465" name="Rectangle 1174">
              <a:extLst>
                <a:ext uri="{FF2B5EF4-FFF2-40B4-BE49-F238E27FC236}">
                  <a16:creationId xmlns:a16="http://schemas.microsoft.com/office/drawing/2014/main" id="{B29FBCA8-BF84-429B-A0B4-8D1F2903C521}"/>
                </a:ext>
              </a:extLst>
            </p:cNvPr>
            <p:cNvSpPr>
              <a:spLocks noChangeAspect="1" noChangeArrowheads="1"/>
            </p:cNvSpPr>
            <p:nvPr/>
          </p:nvSpPr>
          <p:spPr bwMode="auto">
            <a:xfrm rot="10800000" flipH="1" flipV="1">
              <a:off x="1245" y="2332"/>
              <a:ext cx="103" cy="168"/>
            </a:xfrm>
            <a:prstGeom prst="rect">
              <a:avLst/>
            </a:prstGeom>
            <a:solidFill>
              <a:srgbClr val="DDDDDD"/>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969696"/>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es-ES_tradnl" altLang="es-CL"/>
            </a:p>
          </p:txBody>
        </p:sp>
      </p:grpSp>
      <p:sp>
        <p:nvSpPr>
          <p:cNvPr id="9276" name="Text Box 1175">
            <a:extLst>
              <a:ext uri="{FF2B5EF4-FFF2-40B4-BE49-F238E27FC236}">
                <a16:creationId xmlns:a16="http://schemas.microsoft.com/office/drawing/2014/main" id="{DCC6177B-0DF9-49CF-8DE1-2E6AFE91BC46}"/>
              </a:ext>
            </a:extLst>
          </p:cNvPr>
          <p:cNvSpPr txBox="1">
            <a:spLocks noChangeArrowheads="1"/>
          </p:cNvSpPr>
          <p:nvPr/>
        </p:nvSpPr>
        <p:spPr bwMode="auto">
          <a:xfrm>
            <a:off x="8555711" y="2366962"/>
            <a:ext cx="1391856" cy="184666"/>
          </a:xfrm>
          <a:prstGeom prst="rect">
            <a:avLst/>
          </a:prstGeom>
          <a:noFill/>
          <a:ln w="9525" algn="ctr">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eaLnBrk="1" hangingPunct="1">
              <a:buClr>
                <a:srgbClr val="000000"/>
              </a:buClr>
              <a:buSzPct val="100000"/>
              <a:buFont typeface="Times New Roman" panose="02020603050405020304" pitchFamily="18" charset="0"/>
              <a:buNone/>
            </a:pPr>
            <a:r>
              <a:rPr lang="es-ES_tradnl" altLang="es-CL" sz="1200">
                <a:solidFill>
                  <a:schemeClr val="hlink"/>
                </a:solidFill>
                <a:latin typeface="Trebuchet MS" panose="020B0603020202020204" pitchFamily="34" charset="0"/>
              </a:rPr>
              <a:t>RELAVES A TRANQUE</a:t>
            </a:r>
          </a:p>
        </p:txBody>
      </p:sp>
      <p:grpSp>
        <p:nvGrpSpPr>
          <p:cNvPr id="9277" name="Group 1176">
            <a:extLst>
              <a:ext uri="{FF2B5EF4-FFF2-40B4-BE49-F238E27FC236}">
                <a16:creationId xmlns:a16="http://schemas.microsoft.com/office/drawing/2014/main" id="{E450DEDC-A94D-43A3-8482-6C83A87E986C}"/>
              </a:ext>
            </a:extLst>
          </p:cNvPr>
          <p:cNvGrpSpPr>
            <a:grpSpLocks noChangeAspect="1"/>
          </p:cNvGrpSpPr>
          <p:nvPr/>
        </p:nvGrpSpPr>
        <p:grpSpPr bwMode="auto">
          <a:xfrm>
            <a:off x="6179224" y="2055813"/>
            <a:ext cx="415925" cy="576263"/>
            <a:chOff x="3696" y="1584"/>
            <a:chExt cx="118" cy="164"/>
          </a:xfrm>
        </p:grpSpPr>
        <p:grpSp>
          <p:nvGrpSpPr>
            <p:cNvPr id="9340" name="Group 1177">
              <a:extLst>
                <a:ext uri="{FF2B5EF4-FFF2-40B4-BE49-F238E27FC236}">
                  <a16:creationId xmlns:a16="http://schemas.microsoft.com/office/drawing/2014/main" id="{6A4C6B24-21E0-4027-B9F0-5FFD2C5D8765}"/>
                </a:ext>
              </a:extLst>
            </p:cNvPr>
            <p:cNvGrpSpPr>
              <a:grpSpLocks noChangeAspect="1"/>
            </p:cNvGrpSpPr>
            <p:nvPr/>
          </p:nvGrpSpPr>
          <p:grpSpPr bwMode="auto">
            <a:xfrm>
              <a:off x="3742" y="1610"/>
              <a:ext cx="26" cy="25"/>
              <a:chOff x="2788" y="1475"/>
              <a:chExt cx="55" cy="51"/>
            </a:xfrm>
          </p:grpSpPr>
          <p:grpSp>
            <p:nvGrpSpPr>
              <p:cNvPr id="9447" name="Group 1178">
                <a:extLst>
                  <a:ext uri="{FF2B5EF4-FFF2-40B4-BE49-F238E27FC236}">
                    <a16:creationId xmlns:a16="http://schemas.microsoft.com/office/drawing/2014/main" id="{E7D27BA2-49CE-4F63-AD9D-5985A4BE08DC}"/>
                  </a:ext>
                </a:extLst>
              </p:cNvPr>
              <p:cNvGrpSpPr>
                <a:grpSpLocks noChangeAspect="1"/>
              </p:cNvGrpSpPr>
              <p:nvPr/>
            </p:nvGrpSpPr>
            <p:grpSpPr bwMode="auto">
              <a:xfrm>
                <a:off x="2788" y="1475"/>
                <a:ext cx="55" cy="51"/>
                <a:chOff x="2788" y="1475"/>
                <a:chExt cx="55" cy="51"/>
              </a:xfrm>
            </p:grpSpPr>
            <p:sp>
              <p:nvSpPr>
                <p:cNvPr id="9449" name="Rectangle 1179">
                  <a:extLst>
                    <a:ext uri="{FF2B5EF4-FFF2-40B4-BE49-F238E27FC236}">
                      <a16:creationId xmlns:a16="http://schemas.microsoft.com/office/drawing/2014/main" id="{8155B510-6E1F-4884-A595-9232A8EDF94E}"/>
                    </a:ext>
                  </a:extLst>
                </p:cNvPr>
                <p:cNvSpPr>
                  <a:spLocks noChangeAspect="1" noChangeArrowheads="1"/>
                </p:cNvSpPr>
                <p:nvPr/>
              </p:nvSpPr>
              <p:spPr bwMode="auto">
                <a:xfrm>
                  <a:off x="2788" y="1475"/>
                  <a:ext cx="55"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50" name="Rectangle 1180">
                  <a:extLst>
                    <a:ext uri="{FF2B5EF4-FFF2-40B4-BE49-F238E27FC236}">
                      <a16:creationId xmlns:a16="http://schemas.microsoft.com/office/drawing/2014/main" id="{ACA5DDD8-87AA-44C6-BFBC-6DCA30C69E34}"/>
                    </a:ext>
                  </a:extLst>
                </p:cNvPr>
                <p:cNvSpPr>
                  <a:spLocks noChangeAspect="1" noChangeArrowheads="1"/>
                </p:cNvSpPr>
                <p:nvPr/>
              </p:nvSpPr>
              <p:spPr bwMode="auto">
                <a:xfrm>
                  <a:off x="2788" y="1517"/>
                  <a:ext cx="55" cy="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51" name="Rectangle 1181">
                  <a:extLst>
                    <a:ext uri="{FF2B5EF4-FFF2-40B4-BE49-F238E27FC236}">
                      <a16:creationId xmlns:a16="http://schemas.microsoft.com/office/drawing/2014/main" id="{1926F985-B46F-4278-A236-9BA89D054EFB}"/>
                    </a:ext>
                  </a:extLst>
                </p:cNvPr>
                <p:cNvSpPr>
                  <a:spLocks noChangeAspect="1" noChangeArrowheads="1"/>
                </p:cNvSpPr>
                <p:nvPr/>
              </p:nvSpPr>
              <p:spPr bwMode="auto">
                <a:xfrm>
                  <a:off x="2788" y="1479"/>
                  <a:ext cx="4" cy="38"/>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52" name="Rectangle 1182">
                  <a:extLst>
                    <a:ext uri="{FF2B5EF4-FFF2-40B4-BE49-F238E27FC236}">
                      <a16:creationId xmlns:a16="http://schemas.microsoft.com/office/drawing/2014/main" id="{CF6E9B18-5292-41B1-9C20-2B005A0FC860}"/>
                    </a:ext>
                  </a:extLst>
                </p:cNvPr>
                <p:cNvSpPr>
                  <a:spLocks noChangeAspect="1" noChangeArrowheads="1"/>
                </p:cNvSpPr>
                <p:nvPr/>
              </p:nvSpPr>
              <p:spPr bwMode="auto">
                <a:xfrm>
                  <a:off x="2834" y="1479"/>
                  <a:ext cx="9" cy="38"/>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53" name="Rectangle 1183">
                  <a:extLst>
                    <a:ext uri="{FF2B5EF4-FFF2-40B4-BE49-F238E27FC236}">
                      <a16:creationId xmlns:a16="http://schemas.microsoft.com/office/drawing/2014/main" id="{E93B574A-8CFE-4C30-A0D2-C6987B552CC9}"/>
                    </a:ext>
                  </a:extLst>
                </p:cNvPr>
                <p:cNvSpPr>
                  <a:spLocks noChangeAspect="1" noChangeArrowheads="1"/>
                </p:cNvSpPr>
                <p:nvPr/>
              </p:nvSpPr>
              <p:spPr bwMode="auto">
                <a:xfrm>
                  <a:off x="2792" y="1479"/>
                  <a:ext cx="42" cy="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54" name="Rectangle 1184">
                  <a:extLst>
                    <a:ext uri="{FF2B5EF4-FFF2-40B4-BE49-F238E27FC236}">
                      <a16:creationId xmlns:a16="http://schemas.microsoft.com/office/drawing/2014/main" id="{BB1EC540-1088-4FBC-90C4-36A3896AFA16}"/>
                    </a:ext>
                  </a:extLst>
                </p:cNvPr>
                <p:cNvSpPr>
                  <a:spLocks noChangeAspect="1" noChangeArrowheads="1"/>
                </p:cNvSpPr>
                <p:nvPr/>
              </p:nvSpPr>
              <p:spPr bwMode="auto">
                <a:xfrm>
                  <a:off x="2792" y="1513"/>
                  <a:ext cx="42"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55" name="Rectangle 1185">
                  <a:extLst>
                    <a:ext uri="{FF2B5EF4-FFF2-40B4-BE49-F238E27FC236}">
                      <a16:creationId xmlns:a16="http://schemas.microsoft.com/office/drawing/2014/main" id="{E619C97F-ABEB-4F69-8BE1-F9E456D2BC78}"/>
                    </a:ext>
                  </a:extLst>
                </p:cNvPr>
                <p:cNvSpPr>
                  <a:spLocks noChangeAspect="1" noChangeArrowheads="1"/>
                </p:cNvSpPr>
                <p:nvPr/>
              </p:nvSpPr>
              <p:spPr bwMode="auto">
                <a:xfrm>
                  <a:off x="2792" y="1488"/>
                  <a:ext cx="9" cy="2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56" name="Rectangle 1186">
                  <a:extLst>
                    <a:ext uri="{FF2B5EF4-FFF2-40B4-BE49-F238E27FC236}">
                      <a16:creationId xmlns:a16="http://schemas.microsoft.com/office/drawing/2014/main" id="{C5240D8D-D6E7-4B73-BA43-D537E56CFD11}"/>
                    </a:ext>
                  </a:extLst>
                </p:cNvPr>
                <p:cNvSpPr>
                  <a:spLocks noChangeAspect="1" noChangeArrowheads="1"/>
                </p:cNvSpPr>
                <p:nvPr/>
              </p:nvSpPr>
              <p:spPr bwMode="auto">
                <a:xfrm>
                  <a:off x="2826" y="1488"/>
                  <a:ext cx="8" cy="2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57" name="Rectangle 1187">
                  <a:extLst>
                    <a:ext uri="{FF2B5EF4-FFF2-40B4-BE49-F238E27FC236}">
                      <a16:creationId xmlns:a16="http://schemas.microsoft.com/office/drawing/2014/main" id="{6C313E1F-B54A-4DEB-B5B9-F05E2C61BACF}"/>
                    </a:ext>
                  </a:extLst>
                </p:cNvPr>
                <p:cNvSpPr>
                  <a:spLocks noChangeAspect="1" noChangeArrowheads="1"/>
                </p:cNvSpPr>
                <p:nvPr/>
              </p:nvSpPr>
              <p:spPr bwMode="auto">
                <a:xfrm>
                  <a:off x="2801" y="1488"/>
                  <a:ext cx="25"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58" name="Rectangle 1188">
                  <a:extLst>
                    <a:ext uri="{FF2B5EF4-FFF2-40B4-BE49-F238E27FC236}">
                      <a16:creationId xmlns:a16="http://schemas.microsoft.com/office/drawing/2014/main" id="{7668BB2E-7156-4CEF-AE36-2FC1780CE99D}"/>
                    </a:ext>
                  </a:extLst>
                </p:cNvPr>
                <p:cNvSpPr>
                  <a:spLocks noChangeAspect="1" noChangeArrowheads="1"/>
                </p:cNvSpPr>
                <p:nvPr/>
              </p:nvSpPr>
              <p:spPr bwMode="auto">
                <a:xfrm>
                  <a:off x="2801" y="1505"/>
                  <a:ext cx="25" cy="8"/>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59" name="Rectangle 1189">
                  <a:extLst>
                    <a:ext uri="{FF2B5EF4-FFF2-40B4-BE49-F238E27FC236}">
                      <a16:creationId xmlns:a16="http://schemas.microsoft.com/office/drawing/2014/main" id="{DA50DB03-5127-40D7-8470-4D5B129A11A7}"/>
                    </a:ext>
                  </a:extLst>
                </p:cNvPr>
                <p:cNvSpPr>
                  <a:spLocks noChangeAspect="1" noChangeArrowheads="1"/>
                </p:cNvSpPr>
                <p:nvPr/>
              </p:nvSpPr>
              <p:spPr bwMode="auto">
                <a:xfrm>
                  <a:off x="2801" y="1492"/>
                  <a:ext cx="4"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60" name="Rectangle 1190">
                  <a:extLst>
                    <a:ext uri="{FF2B5EF4-FFF2-40B4-BE49-F238E27FC236}">
                      <a16:creationId xmlns:a16="http://schemas.microsoft.com/office/drawing/2014/main" id="{808B69CF-7891-4163-8769-72D667FD7A18}"/>
                    </a:ext>
                  </a:extLst>
                </p:cNvPr>
                <p:cNvSpPr>
                  <a:spLocks noChangeAspect="1" noChangeArrowheads="1"/>
                </p:cNvSpPr>
                <p:nvPr/>
              </p:nvSpPr>
              <p:spPr bwMode="auto">
                <a:xfrm>
                  <a:off x="2817" y="1492"/>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61" name="Rectangle 1191">
                  <a:extLst>
                    <a:ext uri="{FF2B5EF4-FFF2-40B4-BE49-F238E27FC236}">
                      <a16:creationId xmlns:a16="http://schemas.microsoft.com/office/drawing/2014/main" id="{709BD655-E8DC-446E-9151-DE100ECA7BA9}"/>
                    </a:ext>
                  </a:extLst>
                </p:cNvPr>
                <p:cNvSpPr>
                  <a:spLocks noChangeAspect="1" noChangeArrowheads="1"/>
                </p:cNvSpPr>
                <p:nvPr/>
              </p:nvSpPr>
              <p:spPr bwMode="auto">
                <a:xfrm>
                  <a:off x="2805" y="1492"/>
                  <a:ext cx="12"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448" name="Rectangle 1192">
                <a:extLst>
                  <a:ext uri="{FF2B5EF4-FFF2-40B4-BE49-F238E27FC236}">
                    <a16:creationId xmlns:a16="http://schemas.microsoft.com/office/drawing/2014/main" id="{8587DF57-2BF6-48CD-ABE0-DE2B477724C9}"/>
                  </a:ext>
                </a:extLst>
              </p:cNvPr>
              <p:cNvSpPr>
                <a:spLocks noChangeAspect="1" noChangeArrowheads="1"/>
              </p:cNvSpPr>
              <p:nvPr/>
            </p:nvSpPr>
            <p:spPr bwMode="auto">
              <a:xfrm>
                <a:off x="2788" y="1475"/>
                <a:ext cx="55" cy="51"/>
              </a:xfrm>
              <a:prstGeom prst="rect">
                <a:avLst/>
              </a:prstGeom>
              <a:solidFill>
                <a:schemeClr val="hlink"/>
              </a:solidFill>
              <a:ln w="6350" cap="rnd">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341" name="Group 1193">
              <a:extLst>
                <a:ext uri="{FF2B5EF4-FFF2-40B4-BE49-F238E27FC236}">
                  <a16:creationId xmlns:a16="http://schemas.microsoft.com/office/drawing/2014/main" id="{A1B085EC-88A8-4EA1-9970-D6EBBA8A1B42}"/>
                </a:ext>
              </a:extLst>
            </p:cNvPr>
            <p:cNvGrpSpPr>
              <a:grpSpLocks noChangeAspect="1"/>
            </p:cNvGrpSpPr>
            <p:nvPr/>
          </p:nvGrpSpPr>
          <p:grpSpPr bwMode="auto">
            <a:xfrm>
              <a:off x="3739" y="1606"/>
              <a:ext cx="32" cy="2"/>
              <a:chOff x="2780" y="1467"/>
              <a:chExt cx="71" cy="4"/>
            </a:xfrm>
          </p:grpSpPr>
          <p:grpSp>
            <p:nvGrpSpPr>
              <p:cNvPr id="9438" name="Group 1194">
                <a:extLst>
                  <a:ext uri="{FF2B5EF4-FFF2-40B4-BE49-F238E27FC236}">
                    <a16:creationId xmlns:a16="http://schemas.microsoft.com/office/drawing/2014/main" id="{582087A6-F18E-4707-80F8-8984192F88A6}"/>
                  </a:ext>
                </a:extLst>
              </p:cNvPr>
              <p:cNvGrpSpPr>
                <a:grpSpLocks noChangeAspect="1"/>
              </p:cNvGrpSpPr>
              <p:nvPr/>
            </p:nvGrpSpPr>
            <p:grpSpPr bwMode="auto">
              <a:xfrm>
                <a:off x="2780" y="1467"/>
                <a:ext cx="71" cy="4"/>
                <a:chOff x="2780" y="1467"/>
                <a:chExt cx="71" cy="4"/>
              </a:xfrm>
            </p:grpSpPr>
            <p:sp>
              <p:nvSpPr>
                <p:cNvPr id="9440" name="Freeform 1195">
                  <a:extLst>
                    <a:ext uri="{FF2B5EF4-FFF2-40B4-BE49-F238E27FC236}">
                      <a16:creationId xmlns:a16="http://schemas.microsoft.com/office/drawing/2014/main" id="{CFAFB69A-B8E9-481E-90D3-80B813CECBE0}"/>
                    </a:ext>
                  </a:extLst>
                </p:cNvPr>
                <p:cNvSpPr>
                  <a:spLocks noChangeAspect="1"/>
                </p:cNvSpPr>
                <p:nvPr/>
              </p:nvSpPr>
              <p:spPr bwMode="auto">
                <a:xfrm>
                  <a:off x="2780" y="1467"/>
                  <a:ext cx="71" cy="4"/>
                </a:xfrm>
                <a:custGeom>
                  <a:avLst/>
                  <a:gdLst>
                    <a:gd name="T0" fmla="*/ 0 w 71"/>
                    <a:gd name="T1" fmla="*/ 0 h 4"/>
                    <a:gd name="T2" fmla="*/ 8 w 71"/>
                    <a:gd name="T3" fmla="*/ 4 h 4"/>
                    <a:gd name="T4" fmla="*/ 63 w 71"/>
                    <a:gd name="T5" fmla="*/ 4 h 4"/>
                    <a:gd name="T6" fmla="*/ 71 w 71"/>
                    <a:gd name="T7" fmla="*/ 0 h 4"/>
                    <a:gd name="T8" fmla="*/ 0 w 71"/>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4">
                      <a:moveTo>
                        <a:pt x="0" y="0"/>
                      </a:moveTo>
                      <a:lnTo>
                        <a:pt x="8" y="4"/>
                      </a:lnTo>
                      <a:lnTo>
                        <a:pt x="63" y="4"/>
                      </a:lnTo>
                      <a:lnTo>
                        <a:pt x="71"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41" name="Freeform 1196">
                  <a:extLst>
                    <a:ext uri="{FF2B5EF4-FFF2-40B4-BE49-F238E27FC236}">
                      <a16:creationId xmlns:a16="http://schemas.microsoft.com/office/drawing/2014/main" id="{87D0432C-5EA9-4162-A147-D685A4355F64}"/>
                    </a:ext>
                  </a:extLst>
                </p:cNvPr>
                <p:cNvSpPr>
                  <a:spLocks noChangeAspect="1"/>
                </p:cNvSpPr>
                <p:nvPr/>
              </p:nvSpPr>
              <p:spPr bwMode="auto">
                <a:xfrm>
                  <a:off x="2780" y="1467"/>
                  <a:ext cx="63" cy="1"/>
                </a:xfrm>
                <a:custGeom>
                  <a:avLst/>
                  <a:gdLst>
                    <a:gd name="T0" fmla="*/ 0 w 63"/>
                    <a:gd name="T1" fmla="*/ 0 h 1"/>
                    <a:gd name="T2" fmla="*/ 8 w 63"/>
                    <a:gd name="T3" fmla="*/ 0 h 1"/>
                    <a:gd name="T4" fmla="*/ 54 w 63"/>
                    <a:gd name="T5" fmla="*/ 0 h 1"/>
                    <a:gd name="T6" fmla="*/ 63 w 63"/>
                    <a:gd name="T7" fmla="*/ 0 h 1"/>
                    <a:gd name="T8" fmla="*/ 0 w 63"/>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1">
                      <a:moveTo>
                        <a:pt x="0" y="0"/>
                      </a:moveTo>
                      <a:lnTo>
                        <a:pt x="8" y="0"/>
                      </a:lnTo>
                      <a:lnTo>
                        <a:pt x="54" y="0"/>
                      </a:lnTo>
                      <a:lnTo>
                        <a:pt x="63"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42" name="Freeform 1197">
                  <a:extLst>
                    <a:ext uri="{FF2B5EF4-FFF2-40B4-BE49-F238E27FC236}">
                      <a16:creationId xmlns:a16="http://schemas.microsoft.com/office/drawing/2014/main" id="{5D92F8C0-53B7-408D-912D-EE9F746405EB}"/>
                    </a:ext>
                  </a:extLst>
                </p:cNvPr>
                <p:cNvSpPr>
                  <a:spLocks noChangeAspect="1"/>
                </p:cNvSpPr>
                <p:nvPr/>
              </p:nvSpPr>
              <p:spPr bwMode="auto">
                <a:xfrm>
                  <a:off x="2784" y="1467"/>
                  <a:ext cx="54" cy="1"/>
                </a:xfrm>
                <a:custGeom>
                  <a:avLst/>
                  <a:gdLst>
                    <a:gd name="T0" fmla="*/ 0 w 54"/>
                    <a:gd name="T1" fmla="*/ 0 h 1"/>
                    <a:gd name="T2" fmla="*/ 8 w 54"/>
                    <a:gd name="T3" fmla="*/ 0 h 1"/>
                    <a:gd name="T4" fmla="*/ 46 w 54"/>
                    <a:gd name="T5" fmla="*/ 0 h 1"/>
                    <a:gd name="T6" fmla="*/ 54 w 54"/>
                    <a:gd name="T7" fmla="*/ 0 h 1"/>
                    <a:gd name="T8" fmla="*/ 0 w 54"/>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
                      <a:moveTo>
                        <a:pt x="0" y="0"/>
                      </a:moveTo>
                      <a:lnTo>
                        <a:pt x="8" y="0"/>
                      </a:lnTo>
                      <a:lnTo>
                        <a:pt x="46" y="0"/>
                      </a:lnTo>
                      <a:lnTo>
                        <a:pt x="54"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43" name="Freeform 1198">
                  <a:extLst>
                    <a:ext uri="{FF2B5EF4-FFF2-40B4-BE49-F238E27FC236}">
                      <a16:creationId xmlns:a16="http://schemas.microsoft.com/office/drawing/2014/main" id="{6CC78870-8E96-4764-8C5E-AF658A831471}"/>
                    </a:ext>
                  </a:extLst>
                </p:cNvPr>
                <p:cNvSpPr>
                  <a:spLocks noChangeAspect="1"/>
                </p:cNvSpPr>
                <p:nvPr/>
              </p:nvSpPr>
              <p:spPr bwMode="auto">
                <a:xfrm>
                  <a:off x="2792" y="1467"/>
                  <a:ext cx="38" cy="1"/>
                </a:xfrm>
                <a:custGeom>
                  <a:avLst/>
                  <a:gdLst>
                    <a:gd name="T0" fmla="*/ 0 w 38"/>
                    <a:gd name="T1" fmla="*/ 0 h 1"/>
                    <a:gd name="T2" fmla="*/ 4 w 38"/>
                    <a:gd name="T3" fmla="*/ 0 h 1"/>
                    <a:gd name="T4" fmla="*/ 34 w 38"/>
                    <a:gd name="T5" fmla="*/ 0 h 1"/>
                    <a:gd name="T6" fmla="*/ 38 w 38"/>
                    <a:gd name="T7" fmla="*/ 0 h 1"/>
                    <a:gd name="T8" fmla="*/ 0 w 38"/>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1">
                      <a:moveTo>
                        <a:pt x="0" y="0"/>
                      </a:moveTo>
                      <a:lnTo>
                        <a:pt x="4" y="0"/>
                      </a:lnTo>
                      <a:lnTo>
                        <a:pt x="34" y="0"/>
                      </a:lnTo>
                      <a:lnTo>
                        <a:pt x="38"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44" name="Freeform 1199">
                  <a:extLst>
                    <a:ext uri="{FF2B5EF4-FFF2-40B4-BE49-F238E27FC236}">
                      <a16:creationId xmlns:a16="http://schemas.microsoft.com/office/drawing/2014/main" id="{333786D6-B190-45B4-9382-05415A99DFE3}"/>
                    </a:ext>
                  </a:extLst>
                </p:cNvPr>
                <p:cNvSpPr>
                  <a:spLocks noChangeAspect="1"/>
                </p:cNvSpPr>
                <p:nvPr/>
              </p:nvSpPr>
              <p:spPr bwMode="auto">
                <a:xfrm>
                  <a:off x="2796" y="1467"/>
                  <a:ext cx="30" cy="1"/>
                </a:xfrm>
                <a:custGeom>
                  <a:avLst/>
                  <a:gdLst>
                    <a:gd name="T0" fmla="*/ 0 w 30"/>
                    <a:gd name="T1" fmla="*/ 0 h 1"/>
                    <a:gd name="T2" fmla="*/ 5 w 30"/>
                    <a:gd name="T3" fmla="*/ 0 h 1"/>
                    <a:gd name="T4" fmla="*/ 26 w 30"/>
                    <a:gd name="T5" fmla="*/ 0 h 1"/>
                    <a:gd name="T6" fmla="*/ 30 w 30"/>
                    <a:gd name="T7" fmla="*/ 0 h 1"/>
                    <a:gd name="T8" fmla="*/ 0 w 30"/>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1">
                      <a:moveTo>
                        <a:pt x="0" y="0"/>
                      </a:moveTo>
                      <a:lnTo>
                        <a:pt x="5" y="0"/>
                      </a:lnTo>
                      <a:lnTo>
                        <a:pt x="26" y="0"/>
                      </a:lnTo>
                      <a:lnTo>
                        <a:pt x="30"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45" name="Freeform 1200">
                  <a:extLst>
                    <a:ext uri="{FF2B5EF4-FFF2-40B4-BE49-F238E27FC236}">
                      <a16:creationId xmlns:a16="http://schemas.microsoft.com/office/drawing/2014/main" id="{35922EF2-9E06-4C05-B672-C151C7E7153D}"/>
                    </a:ext>
                  </a:extLst>
                </p:cNvPr>
                <p:cNvSpPr>
                  <a:spLocks noChangeAspect="1"/>
                </p:cNvSpPr>
                <p:nvPr/>
              </p:nvSpPr>
              <p:spPr bwMode="auto">
                <a:xfrm>
                  <a:off x="2805" y="1467"/>
                  <a:ext cx="12" cy="1"/>
                </a:xfrm>
                <a:custGeom>
                  <a:avLst/>
                  <a:gdLst>
                    <a:gd name="T0" fmla="*/ 0 w 12"/>
                    <a:gd name="T1" fmla="*/ 0 h 1"/>
                    <a:gd name="T2" fmla="*/ 4 w 12"/>
                    <a:gd name="T3" fmla="*/ 0 h 1"/>
                    <a:gd name="T4" fmla="*/ 12 w 12"/>
                    <a:gd name="T5" fmla="*/ 0 h 1"/>
                    <a:gd name="T6" fmla="*/ 12 w 12"/>
                    <a:gd name="T7" fmla="*/ 0 h 1"/>
                    <a:gd name="T8" fmla="*/ 0 w 1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
                      <a:moveTo>
                        <a:pt x="0" y="0"/>
                      </a:moveTo>
                      <a:lnTo>
                        <a:pt x="4" y="0"/>
                      </a:lnTo>
                      <a:lnTo>
                        <a:pt x="12"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46" name="Freeform 1201">
                  <a:extLst>
                    <a:ext uri="{FF2B5EF4-FFF2-40B4-BE49-F238E27FC236}">
                      <a16:creationId xmlns:a16="http://schemas.microsoft.com/office/drawing/2014/main" id="{0A6B0918-AC6C-4377-86BF-1F3058C89E95}"/>
                    </a:ext>
                  </a:extLst>
                </p:cNvPr>
                <p:cNvSpPr>
                  <a:spLocks noChangeAspect="1"/>
                </p:cNvSpPr>
                <p:nvPr/>
              </p:nvSpPr>
              <p:spPr bwMode="auto">
                <a:xfrm>
                  <a:off x="2809" y="1467"/>
                  <a:ext cx="4" cy="1"/>
                </a:xfrm>
                <a:custGeom>
                  <a:avLst/>
                  <a:gdLst>
                    <a:gd name="T0" fmla="*/ 0 w 4"/>
                    <a:gd name="T1" fmla="*/ 0 h 1"/>
                    <a:gd name="T2" fmla="*/ 4 w 4"/>
                    <a:gd name="T3" fmla="*/ 0 h 1"/>
                    <a:gd name="T4" fmla="*/ 4 w 4"/>
                    <a:gd name="T5" fmla="*/ 0 h 1"/>
                    <a:gd name="T6" fmla="*/ 4 w 4"/>
                    <a:gd name="T7" fmla="*/ 0 h 1"/>
                    <a:gd name="T8" fmla="*/ 0 w 4"/>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1">
                      <a:moveTo>
                        <a:pt x="0" y="0"/>
                      </a:moveTo>
                      <a:lnTo>
                        <a:pt x="4" y="0"/>
                      </a:lnTo>
                      <a:lnTo>
                        <a:pt x="0" y="0"/>
                      </a:lnTo>
                      <a:close/>
                    </a:path>
                  </a:pathLst>
                </a:custGeom>
                <a:solidFill>
                  <a:schemeClr val="hlink"/>
                </a:solidFill>
                <a:ln w="9525">
                  <a:solidFill>
                    <a:schemeClr val="folHlink"/>
                  </a:solidFill>
                  <a:round/>
                  <a:headEnd/>
                  <a:tailEnd/>
                </a:ln>
              </p:spPr>
              <p:txBody>
                <a:bodyPr/>
                <a:lstStyle/>
                <a:p>
                  <a:endParaRPr lang="es-CL"/>
                </a:p>
              </p:txBody>
            </p:sp>
          </p:grpSp>
          <p:sp>
            <p:nvSpPr>
              <p:cNvPr id="9439" name="Freeform 1202">
                <a:extLst>
                  <a:ext uri="{FF2B5EF4-FFF2-40B4-BE49-F238E27FC236}">
                    <a16:creationId xmlns:a16="http://schemas.microsoft.com/office/drawing/2014/main" id="{092A4E6A-1632-4629-8173-1F59E963FFF6}"/>
                  </a:ext>
                </a:extLst>
              </p:cNvPr>
              <p:cNvSpPr>
                <a:spLocks noChangeAspect="1"/>
              </p:cNvSpPr>
              <p:nvPr/>
            </p:nvSpPr>
            <p:spPr bwMode="auto">
              <a:xfrm>
                <a:off x="2780" y="1467"/>
                <a:ext cx="71" cy="4"/>
              </a:xfrm>
              <a:custGeom>
                <a:avLst/>
                <a:gdLst>
                  <a:gd name="T0" fmla="*/ 0 w 71"/>
                  <a:gd name="T1" fmla="*/ 0 h 4"/>
                  <a:gd name="T2" fmla="*/ 8 w 71"/>
                  <a:gd name="T3" fmla="*/ 4 h 4"/>
                  <a:gd name="T4" fmla="*/ 63 w 71"/>
                  <a:gd name="T5" fmla="*/ 4 h 4"/>
                  <a:gd name="T6" fmla="*/ 71 w 71"/>
                  <a:gd name="T7" fmla="*/ 0 h 4"/>
                  <a:gd name="T8" fmla="*/ 0 w 71"/>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4">
                    <a:moveTo>
                      <a:pt x="0" y="0"/>
                    </a:moveTo>
                    <a:lnTo>
                      <a:pt x="8" y="4"/>
                    </a:lnTo>
                    <a:lnTo>
                      <a:pt x="63" y="4"/>
                    </a:lnTo>
                    <a:lnTo>
                      <a:pt x="71" y="0"/>
                    </a:lnTo>
                    <a:lnTo>
                      <a:pt x="0" y="0"/>
                    </a:lnTo>
                    <a:close/>
                  </a:path>
                </a:pathLst>
              </a:custGeom>
              <a:solidFill>
                <a:schemeClr val="hlink"/>
              </a:solidFill>
              <a:ln w="6350" cap="rnd">
                <a:solidFill>
                  <a:schemeClr val="folHlink"/>
                </a:solidFill>
                <a:prstDash val="solid"/>
                <a:miter lim="800000"/>
                <a:headEnd/>
                <a:tailEnd/>
              </a:ln>
            </p:spPr>
            <p:txBody>
              <a:bodyPr/>
              <a:lstStyle/>
              <a:p>
                <a:endParaRPr lang="es-CL"/>
              </a:p>
            </p:txBody>
          </p:sp>
        </p:grpSp>
        <p:grpSp>
          <p:nvGrpSpPr>
            <p:cNvPr id="9342" name="Group 1203">
              <a:extLst>
                <a:ext uri="{FF2B5EF4-FFF2-40B4-BE49-F238E27FC236}">
                  <a16:creationId xmlns:a16="http://schemas.microsoft.com/office/drawing/2014/main" id="{7E81F829-F9BF-4DE5-9896-B953930C254D}"/>
                </a:ext>
              </a:extLst>
            </p:cNvPr>
            <p:cNvGrpSpPr>
              <a:grpSpLocks noChangeAspect="1"/>
            </p:cNvGrpSpPr>
            <p:nvPr/>
          </p:nvGrpSpPr>
          <p:grpSpPr bwMode="auto">
            <a:xfrm>
              <a:off x="3735" y="1711"/>
              <a:ext cx="40" cy="37"/>
              <a:chOff x="2771" y="1681"/>
              <a:chExt cx="88" cy="76"/>
            </a:xfrm>
          </p:grpSpPr>
          <p:grpSp>
            <p:nvGrpSpPr>
              <p:cNvPr id="9428" name="Group 1204">
                <a:extLst>
                  <a:ext uri="{FF2B5EF4-FFF2-40B4-BE49-F238E27FC236}">
                    <a16:creationId xmlns:a16="http://schemas.microsoft.com/office/drawing/2014/main" id="{8D9DA5F4-2BB1-4E37-A788-40A248EF0F8D}"/>
                  </a:ext>
                </a:extLst>
              </p:cNvPr>
              <p:cNvGrpSpPr>
                <a:grpSpLocks noChangeAspect="1"/>
              </p:cNvGrpSpPr>
              <p:nvPr/>
            </p:nvGrpSpPr>
            <p:grpSpPr bwMode="auto">
              <a:xfrm>
                <a:off x="2771" y="1681"/>
                <a:ext cx="88" cy="76"/>
                <a:chOff x="2771" y="1681"/>
                <a:chExt cx="88" cy="76"/>
              </a:xfrm>
            </p:grpSpPr>
            <p:sp>
              <p:nvSpPr>
                <p:cNvPr id="9430" name="Freeform 1205">
                  <a:extLst>
                    <a:ext uri="{FF2B5EF4-FFF2-40B4-BE49-F238E27FC236}">
                      <a16:creationId xmlns:a16="http://schemas.microsoft.com/office/drawing/2014/main" id="{10D77ACA-2410-4B98-B55D-77E35DC92DA0}"/>
                    </a:ext>
                  </a:extLst>
                </p:cNvPr>
                <p:cNvSpPr>
                  <a:spLocks noChangeAspect="1"/>
                </p:cNvSpPr>
                <p:nvPr/>
              </p:nvSpPr>
              <p:spPr bwMode="auto">
                <a:xfrm>
                  <a:off x="2771" y="1681"/>
                  <a:ext cx="88" cy="76"/>
                </a:xfrm>
                <a:custGeom>
                  <a:avLst/>
                  <a:gdLst>
                    <a:gd name="T0" fmla="*/ 0 w 88"/>
                    <a:gd name="T1" fmla="*/ 0 h 76"/>
                    <a:gd name="T2" fmla="*/ 21 w 88"/>
                    <a:gd name="T3" fmla="*/ 76 h 76"/>
                    <a:gd name="T4" fmla="*/ 67 w 88"/>
                    <a:gd name="T5" fmla="*/ 76 h 76"/>
                    <a:gd name="T6" fmla="*/ 88 w 88"/>
                    <a:gd name="T7" fmla="*/ 0 h 76"/>
                    <a:gd name="T8" fmla="*/ 0 w 88"/>
                    <a:gd name="T9" fmla="*/ 0 h 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76">
                      <a:moveTo>
                        <a:pt x="0" y="0"/>
                      </a:moveTo>
                      <a:lnTo>
                        <a:pt x="21" y="76"/>
                      </a:lnTo>
                      <a:lnTo>
                        <a:pt x="67" y="76"/>
                      </a:lnTo>
                      <a:lnTo>
                        <a:pt x="88"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31" name="Freeform 1206">
                  <a:extLst>
                    <a:ext uri="{FF2B5EF4-FFF2-40B4-BE49-F238E27FC236}">
                      <a16:creationId xmlns:a16="http://schemas.microsoft.com/office/drawing/2014/main" id="{BEA09BE8-0708-478D-8E4D-766EA6E59348}"/>
                    </a:ext>
                  </a:extLst>
                </p:cNvPr>
                <p:cNvSpPr>
                  <a:spLocks noChangeAspect="1"/>
                </p:cNvSpPr>
                <p:nvPr/>
              </p:nvSpPr>
              <p:spPr bwMode="auto">
                <a:xfrm>
                  <a:off x="2771" y="1681"/>
                  <a:ext cx="80" cy="68"/>
                </a:xfrm>
                <a:custGeom>
                  <a:avLst/>
                  <a:gdLst>
                    <a:gd name="T0" fmla="*/ 0 w 80"/>
                    <a:gd name="T1" fmla="*/ 0 h 68"/>
                    <a:gd name="T2" fmla="*/ 21 w 80"/>
                    <a:gd name="T3" fmla="*/ 68 h 68"/>
                    <a:gd name="T4" fmla="*/ 59 w 80"/>
                    <a:gd name="T5" fmla="*/ 68 h 68"/>
                    <a:gd name="T6" fmla="*/ 80 w 80"/>
                    <a:gd name="T7" fmla="*/ 0 h 68"/>
                    <a:gd name="T8" fmla="*/ 0 w 80"/>
                    <a:gd name="T9" fmla="*/ 0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 h="68">
                      <a:moveTo>
                        <a:pt x="0" y="0"/>
                      </a:moveTo>
                      <a:lnTo>
                        <a:pt x="21" y="68"/>
                      </a:lnTo>
                      <a:lnTo>
                        <a:pt x="59" y="68"/>
                      </a:lnTo>
                      <a:lnTo>
                        <a:pt x="80"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32" name="Freeform 1207">
                  <a:extLst>
                    <a:ext uri="{FF2B5EF4-FFF2-40B4-BE49-F238E27FC236}">
                      <a16:creationId xmlns:a16="http://schemas.microsoft.com/office/drawing/2014/main" id="{2F12CCEB-AD58-47D2-8C05-8E5D03E24DF2}"/>
                    </a:ext>
                  </a:extLst>
                </p:cNvPr>
                <p:cNvSpPr>
                  <a:spLocks noChangeAspect="1"/>
                </p:cNvSpPr>
                <p:nvPr/>
              </p:nvSpPr>
              <p:spPr bwMode="auto">
                <a:xfrm>
                  <a:off x="2775" y="1686"/>
                  <a:ext cx="72" cy="58"/>
                </a:xfrm>
                <a:custGeom>
                  <a:avLst/>
                  <a:gdLst>
                    <a:gd name="T0" fmla="*/ 0 w 72"/>
                    <a:gd name="T1" fmla="*/ 0 h 58"/>
                    <a:gd name="T2" fmla="*/ 17 w 72"/>
                    <a:gd name="T3" fmla="*/ 58 h 58"/>
                    <a:gd name="T4" fmla="*/ 55 w 72"/>
                    <a:gd name="T5" fmla="*/ 58 h 58"/>
                    <a:gd name="T6" fmla="*/ 72 w 72"/>
                    <a:gd name="T7" fmla="*/ 0 h 58"/>
                    <a:gd name="T8" fmla="*/ 0 w 72"/>
                    <a:gd name="T9" fmla="*/ 0 h 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58">
                      <a:moveTo>
                        <a:pt x="0" y="0"/>
                      </a:moveTo>
                      <a:lnTo>
                        <a:pt x="17" y="58"/>
                      </a:lnTo>
                      <a:lnTo>
                        <a:pt x="55" y="58"/>
                      </a:lnTo>
                      <a:lnTo>
                        <a:pt x="72"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33" name="Freeform 1208">
                  <a:extLst>
                    <a:ext uri="{FF2B5EF4-FFF2-40B4-BE49-F238E27FC236}">
                      <a16:creationId xmlns:a16="http://schemas.microsoft.com/office/drawing/2014/main" id="{C566965C-C3EC-4D31-87F9-B1B6C56106EE}"/>
                    </a:ext>
                  </a:extLst>
                </p:cNvPr>
                <p:cNvSpPr>
                  <a:spLocks noChangeAspect="1"/>
                </p:cNvSpPr>
                <p:nvPr/>
              </p:nvSpPr>
              <p:spPr bwMode="auto">
                <a:xfrm>
                  <a:off x="2784" y="1690"/>
                  <a:ext cx="54" cy="50"/>
                </a:xfrm>
                <a:custGeom>
                  <a:avLst/>
                  <a:gdLst>
                    <a:gd name="T0" fmla="*/ 0 w 54"/>
                    <a:gd name="T1" fmla="*/ 0 h 50"/>
                    <a:gd name="T2" fmla="*/ 12 w 54"/>
                    <a:gd name="T3" fmla="*/ 50 h 50"/>
                    <a:gd name="T4" fmla="*/ 42 w 54"/>
                    <a:gd name="T5" fmla="*/ 50 h 50"/>
                    <a:gd name="T6" fmla="*/ 54 w 54"/>
                    <a:gd name="T7" fmla="*/ 0 h 50"/>
                    <a:gd name="T8" fmla="*/ 0 w 54"/>
                    <a:gd name="T9" fmla="*/ 0 h 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0">
                      <a:moveTo>
                        <a:pt x="0" y="0"/>
                      </a:moveTo>
                      <a:lnTo>
                        <a:pt x="12" y="50"/>
                      </a:lnTo>
                      <a:lnTo>
                        <a:pt x="42" y="50"/>
                      </a:lnTo>
                      <a:lnTo>
                        <a:pt x="54"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34" name="Freeform 1209">
                  <a:extLst>
                    <a:ext uri="{FF2B5EF4-FFF2-40B4-BE49-F238E27FC236}">
                      <a16:creationId xmlns:a16="http://schemas.microsoft.com/office/drawing/2014/main" id="{34D7742B-229B-4FEA-A936-C57AE68209BD}"/>
                    </a:ext>
                  </a:extLst>
                </p:cNvPr>
                <p:cNvSpPr>
                  <a:spLocks noChangeAspect="1"/>
                </p:cNvSpPr>
                <p:nvPr/>
              </p:nvSpPr>
              <p:spPr bwMode="auto">
                <a:xfrm>
                  <a:off x="2788" y="1694"/>
                  <a:ext cx="46" cy="42"/>
                </a:xfrm>
                <a:custGeom>
                  <a:avLst/>
                  <a:gdLst>
                    <a:gd name="T0" fmla="*/ 0 w 46"/>
                    <a:gd name="T1" fmla="*/ 0 h 42"/>
                    <a:gd name="T2" fmla="*/ 13 w 46"/>
                    <a:gd name="T3" fmla="*/ 42 h 42"/>
                    <a:gd name="T4" fmla="*/ 34 w 46"/>
                    <a:gd name="T5" fmla="*/ 42 h 42"/>
                    <a:gd name="T6" fmla="*/ 46 w 46"/>
                    <a:gd name="T7" fmla="*/ 0 h 42"/>
                    <a:gd name="T8" fmla="*/ 0 w 46"/>
                    <a:gd name="T9" fmla="*/ 0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42">
                      <a:moveTo>
                        <a:pt x="0" y="0"/>
                      </a:moveTo>
                      <a:lnTo>
                        <a:pt x="13" y="42"/>
                      </a:lnTo>
                      <a:lnTo>
                        <a:pt x="34" y="42"/>
                      </a:lnTo>
                      <a:lnTo>
                        <a:pt x="46"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35" name="Freeform 1210">
                  <a:extLst>
                    <a:ext uri="{FF2B5EF4-FFF2-40B4-BE49-F238E27FC236}">
                      <a16:creationId xmlns:a16="http://schemas.microsoft.com/office/drawing/2014/main" id="{70A4907D-0634-4AEB-B3FA-7AE6704AF93E}"/>
                    </a:ext>
                  </a:extLst>
                </p:cNvPr>
                <p:cNvSpPr>
                  <a:spLocks noChangeAspect="1"/>
                </p:cNvSpPr>
                <p:nvPr/>
              </p:nvSpPr>
              <p:spPr bwMode="auto">
                <a:xfrm>
                  <a:off x="2792" y="1698"/>
                  <a:ext cx="38" cy="30"/>
                </a:xfrm>
                <a:custGeom>
                  <a:avLst/>
                  <a:gdLst>
                    <a:gd name="T0" fmla="*/ 0 w 38"/>
                    <a:gd name="T1" fmla="*/ 0 h 30"/>
                    <a:gd name="T2" fmla="*/ 13 w 38"/>
                    <a:gd name="T3" fmla="*/ 30 h 30"/>
                    <a:gd name="T4" fmla="*/ 30 w 38"/>
                    <a:gd name="T5" fmla="*/ 30 h 30"/>
                    <a:gd name="T6" fmla="*/ 38 w 38"/>
                    <a:gd name="T7" fmla="*/ 0 h 30"/>
                    <a:gd name="T8" fmla="*/ 0 w 38"/>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30">
                      <a:moveTo>
                        <a:pt x="0" y="0"/>
                      </a:moveTo>
                      <a:lnTo>
                        <a:pt x="13" y="30"/>
                      </a:lnTo>
                      <a:lnTo>
                        <a:pt x="30" y="30"/>
                      </a:lnTo>
                      <a:lnTo>
                        <a:pt x="38"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36" name="Freeform 1211">
                  <a:extLst>
                    <a:ext uri="{FF2B5EF4-FFF2-40B4-BE49-F238E27FC236}">
                      <a16:creationId xmlns:a16="http://schemas.microsoft.com/office/drawing/2014/main" id="{F28E0150-CE58-4A89-8073-8A7A377ADD6A}"/>
                    </a:ext>
                  </a:extLst>
                </p:cNvPr>
                <p:cNvSpPr>
                  <a:spLocks noChangeAspect="1"/>
                </p:cNvSpPr>
                <p:nvPr/>
              </p:nvSpPr>
              <p:spPr bwMode="auto">
                <a:xfrm>
                  <a:off x="2801" y="1702"/>
                  <a:ext cx="21" cy="21"/>
                </a:xfrm>
                <a:custGeom>
                  <a:avLst/>
                  <a:gdLst>
                    <a:gd name="T0" fmla="*/ 0 w 21"/>
                    <a:gd name="T1" fmla="*/ 0 h 21"/>
                    <a:gd name="T2" fmla="*/ 8 w 21"/>
                    <a:gd name="T3" fmla="*/ 21 h 21"/>
                    <a:gd name="T4" fmla="*/ 16 w 21"/>
                    <a:gd name="T5" fmla="*/ 21 h 21"/>
                    <a:gd name="T6" fmla="*/ 21 w 21"/>
                    <a:gd name="T7" fmla="*/ 0 h 21"/>
                    <a:gd name="T8" fmla="*/ 0 w 21"/>
                    <a:gd name="T9" fmla="*/ 0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0" y="0"/>
                      </a:moveTo>
                      <a:lnTo>
                        <a:pt x="8" y="21"/>
                      </a:lnTo>
                      <a:lnTo>
                        <a:pt x="16" y="21"/>
                      </a:lnTo>
                      <a:lnTo>
                        <a:pt x="21" y="0"/>
                      </a:lnTo>
                      <a:lnTo>
                        <a:pt x="0" y="0"/>
                      </a:lnTo>
                      <a:close/>
                    </a:path>
                  </a:pathLst>
                </a:custGeom>
                <a:solidFill>
                  <a:schemeClr val="hlink"/>
                </a:solidFill>
                <a:ln w="9525">
                  <a:solidFill>
                    <a:schemeClr val="folHlink"/>
                  </a:solidFill>
                  <a:round/>
                  <a:headEnd/>
                  <a:tailEnd/>
                </a:ln>
              </p:spPr>
              <p:txBody>
                <a:bodyPr/>
                <a:lstStyle/>
                <a:p>
                  <a:endParaRPr lang="es-CL"/>
                </a:p>
              </p:txBody>
            </p:sp>
            <p:sp>
              <p:nvSpPr>
                <p:cNvPr id="9437" name="Freeform 1212">
                  <a:extLst>
                    <a:ext uri="{FF2B5EF4-FFF2-40B4-BE49-F238E27FC236}">
                      <a16:creationId xmlns:a16="http://schemas.microsoft.com/office/drawing/2014/main" id="{FAB26E5E-164B-45A7-83AD-AD79251CA86A}"/>
                    </a:ext>
                  </a:extLst>
                </p:cNvPr>
                <p:cNvSpPr>
                  <a:spLocks noChangeAspect="1"/>
                </p:cNvSpPr>
                <p:nvPr/>
              </p:nvSpPr>
              <p:spPr bwMode="auto">
                <a:xfrm>
                  <a:off x="2805" y="1707"/>
                  <a:ext cx="12" cy="12"/>
                </a:xfrm>
                <a:custGeom>
                  <a:avLst/>
                  <a:gdLst>
                    <a:gd name="T0" fmla="*/ 0 w 12"/>
                    <a:gd name="T1" fmla="*/ 0 h 12"/>
                    <a:gd name="T2" fmla="*/ 4 w 12"/>
                    <a:gd name="T3" fmla="*/ 12 h 12"/>
                    <a:gd name="T4" fmla="*/ 12 w 12"/>
                    <a:gd name="T5" fmla="*/ 12 h 12"/>
                    <a:gd name="T6" fmla="*/ 12 w 12"/>
                    <a:gd name="T7" fmla="*/ 0 h 12"/>
                    <a:gd name="T8" fmla="*/ 0 w 12"/>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2">
                      <a:moveTo>
                        <a:pt x="0" y="0"/>
                      </a:moveTo>
                      <a:lnTo>
                        <a:pt x="4" y="12"/>
                      </a:lnTo>
                      <a:lnTo>
                        <a:pt x="12" y="12"/>
                      </a:lnTo>
                      <a:lnTo>
                        <a:pt x="12" y="0"/>
                      </a:lnTo>
                      <a:lnTo>
                        <a:pt x="0" y="0"/>
                      </a:lnTo>
                      <a:close/>
                    </a:path>
                  </a:pathLst>
                </a:custGeom>
                <a:solidFill>
                  <a:schemeClr val="hlink"/>
                </a:solidFill>
                <a:ln w="9525">
                  <a:solidFill>
                    <a:schemeClr val="folHlink"/>
                  </a:solidFill>
                  <a:round/>
                  <a:headEnd/>
                  <a:tailEnd/>
                </a:ln>
              </p:spPr>
              <p:txBody>
                <a:bodyPr/>
                <a:lstStyle/>
                <a:p>
                  <a:endParaRPr lang="es-CL"/>
                </a:p>
              </p:txBody>
            </p:sp>
          </p:grpSp>
          <p:sp>
            <p:nvSpPr>
              <p:cNvPr id="9429" name="Freeform 1213">
                <a:extLst>
                  <a:ext uri="{FF2B5EF4-FFF2-40B4-BE49-F238E27FC236}">
                    <a16:creationId xmlns:a16="http://schemas.microsoft.com/office/drawing/2014/main" id="{9D0F2C6B-C766-4369-ADCF-FCAA38819052}"/>
                  </a:ext>
                </a:extLst>
              </p:cNvPr>
              <p:cNvSpPr>
                <a:spLocks noChangeAspect="1"/>
              </p:cNvSpPr>
              <p:nvPr/>
            </p:nvSpPr>
            <p:spPr bwMode="auto">
              <a:xfrm>
                <a:off x="2771" y="1681"/>
                <a:ext cx="88" cy="76"/>
              </a:xfrm>
              <a:custGeom>
                <a:avLst/>
                <a:gdLst>
                  <a:gd name="T0" fmla="*/ 0 w 88"/>
                  <a:gd name="T1" fmla="*/ 0 h 76"/>
                  <a:gd name="T2" fmla="*/ 21 w 88"/>
                  <a:gd name="T3" fmla="*/ 76 h 76"/>
                  <a:gd name="T4" fmla="*/ 67 w 88"/>
                  <a:gd name="T5" fmla="*/ 76 h 76"/>
                  <a:gd name="T6" fmla="*/ 88 w 88"/>
                  <a:gd name="T7" fmla="*/ 0 h 76"/>
                  <a:gd name="T8" fmla="*/ 0 w 88"/>
                  <a:gd name="T9" fmla="*/ 0 h 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76">
                    <a:moveTo>
                      <a:pt x="0" y="0"/>
                    </a:moveTo>
                    <a:lnTo>
                      <a:pt x="21" y="76"/>
                    </a:lnTo>
                    <a:lnTo>
                      <a:pt x="67" y="76"/>
                    </a:lnTo>
                    <a:lnTo>
                      <a:pt x="88" y="0"/>
                    </a:lnTo>
                    <a:lnTo>
                      <a:pt x="0" y="0"/>
                    </a:lnTo>
                    <a:close/>
                  </a:path>
                </a:pathLst>
              </a:custGeom>
              <a:solidFill>
                <a:schemeClr val="hlink"/>
              </a:solidFill>
              <a:ln w="6350" cap="rnd">
                <a:solidFill>
                  <a:schemeClr val="folHlink"/>
                </a:solidFill>
                <a:prstDash val="solid"/>
                <a:miter lim="800000"/>
                <a:headEnd/>
                <a:tailEnd/>
              </a:ln>
            </p:spPr>
            <p:txBody>
              <a:bodyPr/>
              <a:lstStyle/>
              <a:p>
                <a:endParaRPr lang="es-CL"/>
              </a:p>
            </p:txBody>
          </p:sp>
        </p:grpSp>
        <p:grpSp>
          <p:nvGrpSpPr>
            <p:cNvPr id="9343" name="Group 1214">
              <a:extLst>
                <a:ext uri="{FF2B5EF4-FFF2-40B4-BE49-F238E27FC236}">
                  <a16:creationId xmlns:a16="http://schemas.microsoft.com/office/drawing/2014/main" id="{4E36DEA0-71BF-4F30-B3D1-6857B73526BB}"/>
                </a:ext>
              </a:extLst>
            </p:cNvPr>
            <p:cNvGrpSpPr>
              <a:grpSpLocks noChangeAspect="1"/>
            </p:cNvGrpSpPr>
            <p:nvPr/>
          </p:nvGrpSpPr>
          <p:grpSpPr bwMode="auto">
            <a:xfrm>
              <a:off x="3731" y="1584"/>
              <a:ext cx="48" cy="21"/>
              <a:chOff x="2763" y="1421"/>
              <a:chExt cx="105" cy="42"/>
            </a:xfrm>
          </p:grpSpPr>
          <p:grpSp>
            <p:nvGrpSpPr>
              <p:cNvPr id="9402" name="Group 1215">
                <a:extLst>
                  <a:ext uri="{FF2B5EF4-FFF2-40B4-BE49-F238E27FC236}">
                    <a16:creationId xmlns:a16="http://schemas.microsoft.com/office/drawing/2014/main" id="{57EC4425-3C08-4144-B0D4-52D252413D90}"/>
                  </a:ext>
                </a:extLst>
              </p:cNvPr>
              <p:cNvGrpSpPr>
                <a:grpSpLocks noChangeAspect="1"/>
              </p:cNvGrpSpPr>
              <p:nvPr/>
            </p:nvGrpSpPr>
            <p:grpSpPr bwMode="auto">
              <a:xfrm>
                <a:off x="2763" y="1421"/>
                <a:ext cx="105" cy="42"/>
                <a:chOff x="2763" y="1421"/>
                <a:chExt cx="105" cy="42"/>
              </a:xfrm>
            </p:grpSpPr>
            <p:sp>
              <p:nvSpPr>
                <p:cNvPr id="9404" name="Rectangle 1216">
                  <a:extLst>
                    <a:ext uri="{FF2B5EF4-FFF2-40B4-BE49-F238E27FC236}">
                      <a16:creationId xmlns:a16="http://schemas.microsoft.com/office/drawing/2014/main" id="{56F97234-95E5-42AD-A4B6-96E8E2F455B7}"/>
                    </a:ext>
                  </a:extLst>
                </p:cNvPr>
                <p:cNvSpPr>
                  <a:spLocks noChangeAspect="1" noChangeArrowheads="1"/>
                </p:cNvSpPr>
                <p:nvPr/>
              </p:nvSpPr>
              <p:spPr bwMode="auto">
                <a:xfrm>
                  <a:off x="2763" y="1458"/>
                  <a:ext cx="105" cy="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05" name="Rectangle 1217">
                  <a:extLst>
                    <a:ext uri="{FF2B5EF4-FFF2-40B4-BE49-F238E27FC236}">
                      <a16:creationId xmlns:a16="http://schemas.microsoft.com/office/drawing/2014/main" id="{6A528A4F-39FA-4C68-B7DB-7D5D8CBEF9FE}"/>
                    </a:ext>
                  </a:extLst>
                </p:cNvPr>
                <p:cNvSpPr>
                  <a:spLocks noChangeAspect="1" noChangeArrowheads="1"/>
                </p:cNvSpPr>
                <p:nvPr/>
              </p:nvSpPr>
              <p:spPr bwMode="auto">
                <a:xfrm>
                  <a:off x="2763" y="1421"/>
                  <a:ext cx="4" cy="37"/>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06" name="Rectangle 1218">
                  <a:extLst>
                    <a:ext uri="{FF2B5EF4-FFF2-40B4-BE49-F238E27FC236}">
                      <a16:creationId xmlns:a16="http://schemas.microsoft.com/office/drawing/2014/main" id="{514392F3-67FA-443E-99FB-BAE0FADA69CA}"/>
                    </a:ext>
                  </a:extLst>
                </p:cNvPr>
                <p:cNvSpPr>
                  <a:spLocks noChangeAspect="1" noChangeArrowheads="1"/>
                </p:cNvSpPr>
                <p:nvPr/>
              </p:nvSpPr>
              <p:spPr bwMode="auto">
                <a:xfrm>
                  <a:off x="2859" y="1421"/>
                  <a:ext cx="9" cy="37"/>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07" name="Rectangle 1219">
                  <a:extLst>
                    <a:ext uri="{FF2B5EF4-FFF2-40B4-BE49-F238E27FC236}">
                      <a16:creationId xmlns:a16="http://schemas.microsoft.com/office/drawing/2014/main" id="{E1CCF3BE-088C-45D9-8AB7-B505AFD8E25B}"/>
                    </a:ext>
                  </a:extLst>
                </p:cNvPr>
                <p:cNvSpPr>
                  <a:spLocks noChangeAspect="1" noChangeArrowheads="1"/>
                </p:cNvSpPr>
                <p:nvPr/>
              </p:nvSpPr>
              <p:spPr bwMode="auto">
                <a:xfrm>
                  <a:off x="2767" y="1421"/>
                  <a:ext cx="92"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08" name="Rectangle 1220">
                  <a:extLst>
                    <a:ext uri="{FF2B5EF4-FFF2-40B4-BE49-F238E27FC236}">
                      <a16:creationId xmlns:a16="http://schemas.microsoft.com/office/drawing/2014/main" id="{A6E61019-8E6A-486D-8AC4-87ED59D76E01}"/>
                    </a:ext>
                  </a:extLst>
                </p:cNvPr>
                <p:cNvSpPr>
                  <a:spLocks noChangeAspect="1" noChangeArrowheads="1"/>
                </p:cNvSpPr>
                <p:nvPr/>
              </p:nvSpPr>
              <p:spPr bwMode="auto">
                <a:xfrm>
                  <a:off x="2767" y="1454"/>
                  <a:ext cx="92"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09" name="Rectangle 1221">
                  <a:extLst>
                    <a:ext uri="{FF2B5EF4-FFF2-40B4-BE49-F238E27FC236}">
                      <a16:creationId xmlns:a16="http://schemas.microsoft.com/office/drawing/2014/main" id="{357AF412-941F-41B7-85F2-A90F7BC26F83}"/>
                    </a:ext>
                  </a:extLst>
                </p:cNvPr>
                <p:cNvSpPr>
                  <a:spLocks noChangeAspect="1" noChangeArrowheads="1"/>
                </p:cNvSpPr>
                <p:nvPr/>
              </p:nvSpPr>
              <p:spPr bwMode="auto">
                <a:xfrm>
                  <a:off x="2767" y="1425"/>
                  <a:ext cx="8" cy="2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10" name="Rectangle 1222">
                  <a:extLst>
                    <a:ext uri="{FF2B5EF4-FFF2-40B4-BE49-F238E27FC236}">
                      <a16:creationId xmlns:a16="http://schemas.microsoft.com/office/drawing/2014/main" id="{CC3917D1-2FBF-4FA9-8DD0-EA30C15F0404}"/>
                    </a:ext>
                  </a:extLst>
                </p:cNvPr>
                <p:cNvSpPr>
                  <a:spLocks noChangeAspect="1" noChangeArrowheads="1"/>
                </p:cNvSpPr>
                <p:nvPr/>
              </p:nvSpPr>
              <p:spPr bwMode="auto">
                <a:xfrm>
                  <a:off x="2851" y="1425"/>
                  <a:ext cx="8" cy="2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11" name="Rectangle 1223">
                  <a:extLst>
                    <a:ext uri="{FF2B5EF4-FFF2-40B4-BE49-F238E27FC236}">
                      <a16:creationId xmlns:a16="http://schemas.microsoft.com/office/drawing/2014/main" id="{C1D0C8F7-17E4-4596-A18C-037B1EA7F000}"/>
                    </a:ext>
                  </a:extLst>
                </p:cNvPr>
                <p:cNvSpPr>
                  <a:spLocks noChangeAspect="1" noChangeArrowheads="1"/>
                </p:cNvSpPr>
                <p:nvPr/>
              </p:nvSpPr>
              <p:spPr bwMode="auto">
                <a:xfrm>
                  <a:off x="2775" y="1425"/>
                  <a:ext cx="5" cy="2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12" name="Rectangle 1224">
                  <a:extLst>
                    <a:ext uri="{FF2B5EF4-FFF2-40B4-BE49-F238E27FC236}">
                      <a16:creationId xmlns:a16="http://schemas.microsoft.com/office/drawing/2014/main" id="{D459EE01-ED39-4014-A98C-822E14675EB0}"/>
                    </a:ext>
                  </a:extLst>
                </p:cNvPr>
                <p:cNvSpPr>
                  <a:spLocks noChangeAspect="1" noChangeArrowheads="1"/>
                </p:cNvSpPr>
                <p:nvPr/>
              </p:nvSpPr>
              <p:spPr bwMode="auto">
                <a:xfrm>
                  <a:off x="2847" y="1425"/>
                  <a:ext cx="4" cy="29"/>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13" name="Rectangle 1225">
                  <a:extLst>
                    <a:ext uri="{FF2B5EF4-FFF2-40B4-BE49-F238E27FC236}">
                      <a16:creationId xmlns:a16="http://schemas.microsoft.com/office/drawing/2014/main" id="{17B9F423-6F62-4CD0-A448-0E3D8E5A1449}"/>
                    </a:ext>
                  </a:extLst>
                </p:cNvPr>
                <p:cNvSpPr>
                  <a:spLocks noChangeAspect="1" noChangeArrowheads="1"/>
                </p:cNvSpPr>
                <p:nvPr/>
              </p:nvSpPr>
              <p:spPr bwMode="auto">
                <a:xfrm>
                  <a:off x="2780" y="1425"/>
                  <a:ext cx="67"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14" name="Rectangle 1226">
                  <a:extLst>
                    <a:ext uri="{FF2B5EF4-FFF2-40B4-BE49-F238E27FC236}">
                      <a16:creationId xmlns:a16="http://schemas.microsoft.com/office/drawing/2014/main" id="{A670AA65-E672-4FDF-A628-27A8AA5AD902}"/>
                    </a:ext>
                  </a:extLst>
                </p:cNvPr>
                <p:cNvSpPr>
                  <a:spLocks noChangeAspect="1" noChangeArrowheads="1"/>
                </p:cNvSpPr>
                <p:nvPr/>
              </p:nvSpPr>
              <p:spPr bwMode="auto">
                <a:xfrm>
                  <a:off x="2780" y="1450"/>
                  <a:ext cx="67"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15" name="Rectangle 1227">
                  <a:extLst>
                    <a:ext uri="{FF2B5EF4-FFF2-40B4-BE49-F238E27FC236}">
                      <a16:creationId xmlns:a16="http://schemas.microsoft.com/office/drawing/2014/main" id="{02670453-C8D5-418C-AF69-0634877CF9D5}"/>
                    </a:ext>
                  </a:extLst>
                </p:cNvPr>
                <p:cNvSpPr>
                  <a:spLocks noChangeAspect="1" noChangeArrowheads="1"/>
                </p:cNvSpPr>
                <p:nvPr/>
              </p:nvSpPr>
              <p:spPr bwMode="auto">
                <a:xfrm>
                  <a:off x="2780" y="1429"/>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16" name="Rectangle 1228">
                  <a:extLst>
                    <a:ext uri="{FF2B5EF4-FFF2-40B4-BE49-F238E27FC236}">
                      <a16:creationId xmlns:a16="http://schemas.microsoft.com/office/drawing/2014/main" id="{88A5609D-D086-4FBB-89F9-81ED466EA562}"/>
                    </a:ext>
                  </a:extLst>
                </p:cNvPr>
                <p:cNvSpPr>
                  <a:spLocks noChangeAspect="1" noChangeArrowheads="1"/>
                </p:cNvSpPr>
                <p:nvPr/>
              </p:nvSpPr>
              <p:spPr bwMode="auto">
                <a:xfrm>
                  <a:off x="2838" y="1429"/>
                  <a:ext cx="9"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17" name="Rectangle 1229">
                  <a:extLst>
                    <a:ext uri="{FF2B5EF4-FFF2-40B4-BE49-F238E27FC236}">
                      <a16:creationId xmlns:a16="http://schemas.microsoft.com/office/drawing/2014/main" id="{7410919C-EDA8-4099-9B21-602AB8C5AB07}"/>
                    </a:ext>
                  </a:extLst>
                </p:cNvPr>
                <p:cNvSpPr>
                  <a:spLocks noChangeAspect="1" noChangeArrowheads="1"/>
                </p:cNvSpPr>
                <p:nvPr/>
              </p:nvSpPr>
              <p:spPr bwMode="auto">
                <a:xfrm>
                  <a:off x="2788" y="1429"/>
                  <a:ext cx="50"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18" name="Rectangle 1230">
                  <a:extLst>
                    <a:ext uri="{FF2B5EF4-FFF2-40B4-BE49-F238E27FC236}">
                      <a16:creationId xmlns:a16="http://schemas.microsoft.com/office/drawing/2014/main" id="{7EEFCDA1-F8DC-4720-BA6D-0C4AF804F796}"/>
                    </a:ext>
                  </a:extLst>
                </p:cNvPr>
                <p:cNvSpPr>
                  <a:spLocks noChangeAspect="1" noChangeArrowheads="1"/>
                </p:cNvSpPr>
                <p:nvPr/>
              </p:nvSpPr>
              <p:spPr bwMode="auto">
                <a:xfrm>
                  <a:off x="2788" y="1446"/>
                  <a:ext cx="50"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19" name="Rectangle 1231">
                  <a:extLst>
                    <a:ext uri="{FF2B5EF4-FFF2-40B4-BE49-F238E27FC236}">
                      <a16:creationId xmlns:a16="http://schemas.microsoft.com/office/drawing/2014/main" id="{A1610648-1934-4EED-A320-2A052918C85E}"/>
                    </a:ext>
                  </a:extLst>
                </p:cNvPr>
                <p:cNvSpPr>
                  <a:spLocks noChangeAspect="1" noChangeArrowheads="1"/>
                </p:cNvSpPr>
                <p:nvPr/>
              </p:nvSpPr>
              <p:spPr bwMode="auto">
                <a:xfrm>
                  <a:off x="2788" y="1433"/>
                  <a:ext cx="4"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20" name="Rectangle 1232">
                  <a:extLst>
                    <a:ext uri="{FF2B5EF4-FFF2-40B4-BE49-F238E27FC236}">
                      <a16:creationId xmlns:a16="http://schemas.microsoft.com/office/drawing/2014/main" id="{C5A7125B-CE85-4F1C-9755-992CC1B40ADA}"/>
                    </a:ext>
                  </a:extLst>
                </p:cNvPr>
                <p:cNvSpPr>
                  <a:spLocks noChangeAspect="1" noChangeArrowheads="1"/>
                </p:cNvSpPr>
                <p:nvPr/>
              </p:nvSpPr>
              <p:spPr bwMode="auto">
                <a:xfrm>
                  <a:off x="2830" y="1433"/>
                  <a:ext cx="8"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21" name="Rectangle 1233">
                  <a:extLst>
                    <a:ext uri="{FF2B5EF4-FFF2-40B4-BE49-F238E27FC236}">
                      <a16:creationId xmlns:a16="http://schemas.microsoft.com/office/drawing/2014/main" id="{2074F0FB-5E9B-4AD0-9BF5-467BB178BAB0}"/>
                    </a:ext>
                  </a:extLst>
                </p:cNvPr>
                <p:cNvSpPr>
                  <a:spLocks noChangeAspect="1" noChangeArrowheads="1"/>
                </p:cNvSpPr>
                <p:nvPr/>
              </p:nvSpPr>
              <p:spPr bwMode="auto">
                <a:xfrm>
                  <a:off x="2792" y="1433"/>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22" name="Rectangle 1234">
                  <a:extLst>
                    <a:ext uri="{FF2B5EF4-FFF2-40B4-BE49-F238E27FC236}">
                      <a16:creationId xmlns:a16="http://schemas.microsoft.com/office/drawing/2014/main" id="{B58693B8-8BC1-45E7-AE13-26CE2BCF1E64}"/>
                    </a:ext>
                  </a:extLst>
                </p:cNvPr>
                <p:cNvSpPr>
                  <a:spLocks noChangeAspect="1" noChangeArrowheads="1"/>
                </p:cNvSpPr>
                <p:nvPr/>
              </p:nvSpPr>
              <p:spPr bwMode="auto">
                <a:xfrm>
                  <a:off x="2826" y="1433"/>
                  <a:ext cx="4"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23" name="Rectangle 1235">
                  <a:extLst>
                    <a:ext uri="{FF2B5EF4-FFF2-40B4-BE49-F238E27FC236}">
                      <a16:creationId xmlns:a16="http://schemas.microsoft.com/office/drawing/2014/main" id="{D4D27042-AE59-4888-A550-15F25C57E95D}"/>
                    </a:ext>
                  </a:extLst>
                </p:cNvPr>
                <p:cNvSpPr>
                  <a:spLocks noChangeAspect="1" noChangeArrowheads="1"/>
                </p:cNvSpPr>
                <p:nvPr/>
              </p:nvSpPr>
              <p:spPr bwMode="auto">
                <a:xfrm>
                  <a:off x="2801" y="1433"/>
                  <a:ext cx="25"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24" name="Rectangle 1236">
                  <a:extLst>
                    <a:ext uri="{FF2B5EF4-FFF2-40B4-BE49-F238E27FC236}">
                      <a16:creationId xmlns:a16="http://schemas.microsoft.com/office/drawing/2014/main" id="{C973BB1C-3FC3-40E1-AA7B-7ACC7EC33407}"/>
                    </a:ext>
                  </a:extLst>
                </p:cNvPr>
                <p:cNvSpPr>
                  <a:spLocks noChangeAspect="1" noChangeArrowheads="1"/>
                </p:cNvSpPr>
                <p:nvPr/>
              </p:nvSpPr>
              <p:spPr bwMode="auto">
                <a:xfrm>
                  <a:off x="2801" y="1442"/>
                  <a:ext cx="25"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25" name="Rectangle 1237">
                  <a:extLst>
                    <a:ext uri="{FF2B5EF4-FFF2-40B4-BE49-F238E27FC236}">
                      <a16:creationId xmlns:a16="http://schemas.microsoft.com/office/drawing/2014/main" id="{A3A6AF97-687F-4BF5-A582-78AD65CABE4A}"/>
                    </a:ext>
                  </a:extLst>
                </p:cNvPr>
                <p:cNvSpPr>
                  <a:spLocks noChangeAspect="1" noChangeArrowheads="1"/>
                </p:cNvSpPr>
                <p:nvPr/>
              </p:nvSpPr>
              <p:spPr bwMode="auto">
                <a:xfrm>
                  <a:off x="2801" y="1437"/>
                  <a:ext cx="4" cy="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26" name="Rectangle 1238">
                  <a:extLst>
                    <a:ext uri="{FF2B5EF4-FFF2-40B4-BE49-F238E27FC236}">
                      <a16:creationId xmlns:a16="http://schemas.microsoft.com/office/drawing/2014/main" id="{B13D1850-E7BA-4495-9385-237C094D095A}"/>
                    </a:ext>
                  </a:extLst>
                </p:cNvPr>
                <p:cNvSpPr>
                  <a:spLocks noChangeAspect="1" noChangeArrowheads="1"/>
                </p:cNvSpPr>
                <p:nvPr/>
              </p:nvSpPr>
              <p:spPr bwMode="auto">
                <a:xfrm>
                  <a:off x="2817" y="1437"/>
                  <a:ext cx="9" cy="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427" name="Rectangle 1239">
                  <a:extLst>
                    <a:ext uri="{FF2B5EF4-FFF2-40B4-BE49-F238E27FC236}">
                      <a16:creationId xmlns:a16="http://schemas.microsoft.com/office/drawing/2014/main" id="{763422F6-5CAA-45A8-887A-46A35AA77CFE}"/>
                    </a:ext>
                  </a:extLst>
                </p:cNvPr>
                <p:cNvSpPr>
                  <a:spLocks noChangeAspect="1" noChangeArrowheads="1"/>
                </p:cNvSpPr>
                <p:nvPr/>
              </p:nvSpPr>
              <p:spPr bwMode="auto">
                <a:xfrm>
                  <a:off x="2805" y="1437"/>
                  <a:ext cx="12" cy="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403" name="Rectangle 1240">
                <a:extLst>
                  <a:ext uri="{FF2B5EF4-FFF2-40B4-BE49-F238E27FC236}">
                    <a16:creationId xmlns:a16="http://schemas.microsoft.com/office/drawing/2014/main" id="{B6E46CF5-87BB-4363-B378-337A16222788}"/>
                  </a:ext>
                </a:extLst>
              </p:cNvPr>
              <p:cNvSpPr>
                <a:spLocks noChangeAspect="1" noChangeArrowheads="1"/>
              </p:cNvSpPr>
              <p:nvPr/>
            </p:nvSpPr>
            <p:spPr bwMode="auto">
              <a:xfrm>
                <a:off x="2763" y="1421"/>
                <a:ext cx="105" cy="42"/>
              </a:xfrm>
              <a:prstGeom prst="rect">
                <a:avLst/>
              </a:prstGeom>
              <a:solidFill>
                <a:schemeClr val="hlink"/>
              </a:solidFill>
              <a:ln w="6350" cap="rnd">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nvGrpSpPr>
            <p:cNvPr id="9344" name="Group 1241">
              <a:extLst>
                <a:ext uri="{FF2B5EF4-FFF2-40B4-BE49-F238E27FC236}">
                  <a16:creationId xmlns:a16="http://schemas.microsoft.com/office/drawing/2014/main" id="{4E499A9C-4D1C-46FE-805E-CF1D626FB401}"/>
                </a:ext>
              </a:extLst>
            </p:cNvPr>
            <p:cNvGrpSpPr>
              <a:grpSpLocks noChangeAspect="1"/>
            </p:cNvGrpSpPr>
            <p:nvPr/>
          </p:nvGrpSpPr>
          <p:grpSpPr bwMode="auto">
            <a:xfrm>
              <a:off x="3696" y="1635"/>
              <a:ext cx="118" cy="62"/>
              <a:chOff x="2687" y="1526"/>
              <a:chExt cx="257" cy="126"/>
            </a:xfrm>
          </p:grpSpPr>
          <p:grpSp>
            <p:nvGrpSpPr>
              <p:cNvPr id="9384" name="Group 1242">
                <a:extLst>
                  <a:ext uri="{FF2B5EF4-FFF2-40B4-BE49-F238E27FC236}">
                    <a16:creationId xmlns:a16="http://schemas.microsoft.com/office/drawing/2014/main" id="{7EA20D23-926D-40CA-9FE5-90CB8EDA03A0}"/>
                  </a:ext>
                </a:extLst>
              </p:cNvPr>
              <p:cNvGrpSpPr>
                <a:grpSpLocks noChangeAspect="1"/>
              </p:cNvGrpSpPr>
              <p:nvPr/>
            </p:nvGrpSpPr>
            <p:grpSpPr bwMode="auto">
              <a:xfrm>
                <a:off x="2687" y="1526"/>
                <a:ext cx="257" cy="126"/>
                <a:chOff x="2687" y="1526"/>
                <a:chExt cx="257" cy="126"/>
              </a:xfrm>
            </p:grpSpPr>
            <p:sp>
              <p:nvSpPr>
                <p:cNvPr id="9386" name="Freeform 1243">
                  <a:extLst>
                    <a:ext uri="{FF2B5EF4-FFF2-40B4-BE49-F238E27FC236}">
                      <a16:creationId xmlns:a16="http://schemas.microsoft.com/office/drawing/2014/main" id="{996DB9D1-BBBD-414C-BC41-AD031C52DE04}"/>
                    </a:ext>
                  </a:extLst>
                </p:cNvPr>
                <p:cNvSpPr>
                  <a:spLocks noChangeAspect="1"/>
                </p:cNvSpPr>
                <p:nvPr/>
              </p:nvSpPr>
              <p:spPr bwMode="auto">
                <a:xfrm>
                  <a:off x="2687" y="1530"/>
                  <a:ext cx="257" cy="122"/>
                </a:xfrm>
                <a:custGeom>
                  <a:avLst/>
                  <a:gdLst>
                    <a:gd name="T0" fmla="*/ 0 w 257"/>
                    <a:gd name="T1" fmla="*/ 122 h 122"/>
                    <a:gd name="T2" fmla="*/ 101 w 257"/>
                    <a:gd name="T3" fmla="*/ 0 h 122"/>
                    <a:gd name="T4" fmla="*/ 156 w 257"/>
                    <a:gd name="T5" fmla="*/ 0 h 122"/>
                    <a:gd name="T6" fmla="*/ 257 w 257"/>
                    <a:gd name="T7" fmla="*/ 122 h 122"/>
                    <a:gd name="T8" fmla="*/ 0 w 257"/>
                    <a:gd name="T9" fmla="*/ 122 h 1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7" h="122">
                      <a:moveTo>
                        <a:pt x="0" y="122"/>
                      </a:moveTo>
                      <a:lnTo>
                        <a:pt x="101" y="0"/>
                      </a:lnTo>
                      <a:lnTo>
                        <a:pt x="156" y="0"/>
                      </a:lnTo>
                      <a:lnTo>
                        <a:pt x="257" y="122"/>
                      </a:lnTo>
                      <a:lnTo>
                        <a:pt x="0" y="122"/>
                      </a:lnTo>
                      <a:close/>
                    </a:path>
                  </a:pathLst>
                </a:custGeom>
                <a:solidFill>
                  <a:schemeClr val="hlink"/>
                </a:solidFill>
                <a:ln w="9525">
                  <a:solidFill>
                    <a:schemeClr val="folHlink"/>
                  </a:solidFill>
                  <a:round/>
                  <a:headEnd/>
                  <a:tailEnd/>
                </a:ln>
              </p:spPr>
              <p:txBody>
                <a:bodyPr/>
                <a:lstStyle/>
                <a:p>
                  <a:endParaRPr lang="es-CL"/>
                </a:p>
              </p:txBody>
            </p:sp>
            <p:sp>
              <p:nvSpPr>
                <p:cNvPr id="9387" name="Freeform 1244">
                  <a:extLst>
                    <a:ext uri="{FF2B5EF4-FFF2-40B4-BE49-F238E27FC236}">
                      <a16:creationId xmlns:a16="http://schemas.microsoft.com/office/drawing/2014/main" id="{98FBEED8-0EA0-468A-A9D3-199A3895C779}"/>
                    </a:ext>
                  </a:extLst>
                </p:cNvPr>
                <p:cNvSpPr>
                  <a:spLocks noChangeAspect="1"/>
                </p:cNvSpPr>
                <p:nvPr/>
              </p:nvSpPr>
              <p:spPr bwMode="auto">
                <a:xfrm>
                  <a:off x="2687" y="1526"/>
                  <a:ext cx="248" cy="122"/>
                </a:xfrm>
                <a:custGeom>
                  <a:avLst/>
                  <a:gdLst>
                    <a:gd name="T0" fmla="*/ 0 w 248"/>
                    <a:gd name="T1" fmla="*/ 122 h 122"/>
                    <a:gd name="T2" fmla="*/ 97 w 248"/>
                    <a:gd name="T3" fmla="*/ 0 h 122"/>
                    <a:gd name="T4" fmla="*/ 151 w 248"/>
                    <a:gd name="T5" fmla="*/ 0 h 122"/>
                    <a:gd name="T6" fmla="*/ 248 w 248"/>
                    <a:gd name="T7" fmla="*/ 122 h 122"/>
                    <a:gd name="T8" fmla="*/ 0 w 248"/>
                    <a:gd name="T9" fmla="*/ 122 h 1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122">
                      <a:moveTo>
                        <a:pt x="0" y="122"/>
                      </a:moveTo>
                      <a:lnTo>
                        <a:pt x="97" y="0"/>
                      </a:lnTo>
                      <a:lnTo>
                        <a:pt x="151" y="0"/>
                      </a:lnTo>
                      <a:lnTo>
                        <a:pt x="248" y="122"/>
                      </a:lnTo>
                      <a:lnTo>
                        <a:pt x="0" y="122"/>
                      </a:lnTo>
                      <a:close/>
                    </a:path>
                  </a:pathLst>
                </a:custGeom>
                <a:solidFill>
                  <a:schemeClr val="hlink"/>
                </a:solidFill>
                <a:ln w="9525">
                  <a:solidFill>
                    <a:schemeClr val="folHlink"/>
                  </a:solidFill>
                  <a:round/>
                  <a:headEnd/>
                  <a:tailEnd/>
                </a:ln>
              </p:spPr>
              <p:txBody>
                <a:bodyPr/>
                <a:lstStyle/>
                <a:p>
                  <a:endParaRPr lang="es-CL"/>
                </a:p>
              </p:txBody>
            </p:sp>
            <p:sp>
              <p:nvSpPr>
                <p:cNvPr id="9388" name="Freeform 1245">
                  <a:extLst>
                    <a:ext uri="{FF2B5EF4-FFF2-40B4-BE49-F238E27FC236}">
                      <a16:creationId xmlns:a16="http://schemas.microsoft.com/office/drawing/2014/main" id="{9B5DF3B3-ABA0-4626-9C4F-76FFD98A0EE4}"/>
                    </a:ext>
                  </a:extLst>
                </p:cNvPr>
                <p:cNvSpPr>
                  <a:spLocks noChangeAspect="1"/>
                </p:cNvSpPr>
                <p:nvPr/>
              </p:nvSpPr>
              <p:spPr bwMode="auto">
                <a:xfrm>
                  <a:off x="2695" y="1530"/>
                  <a:ext cx="232" cy="114"/>
                </a:xfrm>
                <a:custGeom>
                  <a:avLst/>
                  <a:gdLst>
                    <a:gd name="T0" fmla="*/ 0 w 232"/>
                    <a:gd name="T1" fmla="*/ 114 h 114"/>
                    <a:gd name="T2" fmla="*/ 93 w 232"/>
                    <a:gd name="T3" fmla="*/ 0 h 114"/>
                    <a:gd name="T4" fmla="*/ 139 w 232"/>
                    <a:gd name="T5" fmla="*/ 0 h 114"/>
                    <a:gd name="T6" fmla="*/ 232 w 232"/>
                    <a:gd name="T7" fmla="*/ 114 h 114"/>
                    <a:gd name="T8" fmla="*/ 0 w 232"/>
                    <a:gd name="T9" fmla="*/ 114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2" h="114">
                      <a:moveTo>
                        <a:pt x="0" y="114"/>
                      </a:moveTo>
                      <a:lnTo>
                        <a:pt x="93" y="0"/>
                      </a:lnTo>
                      <a:lnTo>
                        <a:pt x="139" y="0"/>
                      </a:lnTo>
                      <a:lnTo>
                        <a:pt x="232" y="114"/>
                      </a:lnTo>
                      <a:lnTo>
                        <a:pt x="0" y="114"/>
                      </a:lnTo>
                      <a:close/>
                    </a:path>
                  </a:pathLst>
                </a:custGeom>
                <a:solidFill>
                  <a:schemeClr val="hlink"/>
                </a:solidFill>
                <a:ln w="9525">
                  <a:solidFill>
                    <a:schemeClr val="folHlink"/>
                  </a:solidFill>
                  <a:round/>
                  <a:headEnd/>
                  <a:tailEnd/>
                </a:ln>
              </p:spPr>
              <p:txBody>
                <a:bodyPr/>
                <a:lstStyle/>
                <a:p>
                  <a:endParaRPr lang="es-CL"/>
                </a:p>
              </p:txBody>
            </p:sp>
            <p:sp>
              <p:nvSpPr>
                <p:cNvPr id="9389" name="Freeform 1246">
                  <a:extLst>
                    <a:ext uri="{FF2B5EF4-FFF2-40B4-BE49-F238E27FC236}">
                      <a16:creationId xmlns:a16="http://schemas.microsoft.com/office/drawing/2014/main" id="{115BC6AB-3E14-46A3-932B-EBBBF1BBDEC9}"/>
                    </a:ext>
                  </a:extLst>
                </p:cNvPr>
                <p:cNvSpPr>
                  <a:spLocks noChangeAspect="1"/>
                </p:cNvSpPr>
                <p:nvPr/>
              </p:nvSpPr>
              <p:spPr bwMode="auto">
                <a:xfrm>
                  <a:off x="2704" y="1534"/>
                  <a:ext cx="214" cy="105"/>
                </a:xfrm>
                <a:custGeom>
                  <a:avLst/>
                  <a:gdLst>
                    <a:gd name="T0" fmla="*/ 0 w 214"/>
                    <a:gd name="T1" fmla="*/ 105 h 105"/>
                    <a:gd name="T2" fmla="*/ 84 w 214"/>
                    <a:gd name="T3" fmla="*/ 0 h 105"/>
                    <a:gd name="T4" fmla="*/ 130 w 214"/>
                    <a:gd name="T5" fmla="*/ 0 h 105"/>
                    <a:gd name="T6" fmla="*/ 214 w 214"/>
                    <a:gd name="T7" fmla="*/ 105 h 105"/>
                    <a:gd name="T8" fmla="*/ 0 w 214"/>
                    <a:gd name="T9" fmla="*/ 105 h 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 h="105">
                      <a:moveTo>
                        <a:pt x="0" y="105"/>
                      </a:moveTo>
                      <a:lnTo>
                        <a:pt x="84" y="0"/>
                      </a:lnTo>
                      <a:lnTo>
                        <a:pt x="130" y="0"/>
                      </a:lnTo>
                      <a:lnTo>
                        <a:pt x="214" y="105"/>
                      </a:lnTo>
                      <a:lnTo>
                        <a:pt x="0" y="105"/>
                      </a:lnTo>
                      <a:close/>
                    </a:path>
                  </a:pathLst>
                </a:custGeom>
                <a:solidFill>
                  <a:schemeClr val="hlink"/>
                </a:solidFill>
                <a:ln w="9525">
                  <a:solidFill>
                    <a:schemeClr val="folHlink"/>
                  </a:solidFill>
                  <a:round/>
                  <a:headEnd/>
                  <a:tailEnd/>
                </a:ln>
              </p:spPr>
              <p:txBody>
                <a:bodyPr/>
                <a:lstStyle/>
                <a:p>
                  <a:endParaRPr lang="es-CL"/>
                </a:p>
              </p:txBody>
            </p:sp>
            <p:sp>
              <p:nvSpPr>
                <p:cNvPr id="9390" name="Freeform 1247">
                  <a:extLst>
                    <a:ext uri="{FF2B5EF4-FFF2-40B4-BE49-F238E27FC236}">
                      <a16:creationId xmlns:a16="http://schemas.microsoft.com/office/drawing/2014/main" id="{2EF98F00-6A13-4DD0-89C3-1FDA698686A8}"/>
                    </a:ext>
                  </a:extLst>
                </p:cNvPr>
                <p:cNvSpPr>
                  <a:spLocks noChangeAspect="1"/>
                </p:cNvSpPr>
                <p:nvPr/>
              </p:nvSpPr>
              <p:spPr bwMode="auto">
                <a:xfrm>
                  <a:off x="2712" y="1538"/>
                  <a:ext cx="198" cy="97"/>
                </a:xfrm>
                <a:custGeom>
                  <a:avLst/>
                  <a:gdLst>
                    <a:gd name="T0" fmla="*/ 0 w 198"/>
                    <a:gd name="T1" fmla="*/ 97 h 97"/>
                    <a:gd name="T2" fmla="*/ 80 w 198"/>
                    <a:gd name="T3" fmla="*/ 0 h 97"/>
                    <a:gd name="T4" fmla="*/ 122 w 198"/>
                    <a:gd name="T5" fmla="*/ 0 h 97"/>
                    <a:gd name="T6" fmla="*/ 198 w 198"/>
                    <a:gd name="T7" fmla="*/ 97 h 97"/>
                    <a:gd name="T8" fmla="*/ 0 w 198"/>
                    <a:gd name="T9" fmla="*/ 97 h 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97">
                      <a:moveTo>
                        <a:pt x="0" y="97"/>
                      </a:moveTo>
                      <a:lnTo>
                        <a:pt x="80" y="0"/>
                      </a:lnTo>
                      <a:lnTo>
                        <a:pt x="122" y="0"/>
                      </a:lnTo>
                      <a:lnTo>
                        <a:pt x="198" y="97"/>
                      </a:lnTo>
                      <a:lnTo>
                        <a:pt x="0" y="97"/>
                      </a:lnTo>
                      <a:close/>
                    </a:path>
                  </a:pathLst>
                </a:custGeom>
                <a:solidFill>
                  <a:schemeClr val="hlink"/>
                </a:solidFill>
                <a:ln w="9525">
                  <a:solidFill>
                    <a:schemeClr val="folHlink"/>
                  </a:solidFill>
                  <a:round/>
                  <a:headEnd/>
                  <a:tailEnd/>
                </a:ln>
              </p:spPr>
              <p:txBody>
                <a:bodyPr/>
                <a:lstStyle/>
                <a:p>
                  <a:endParaRPr lang="es-CL"/>
                </a:p>
              </p:txBody>
            </p:sp>
            <p:sp>
              <p:nvSpPr>
                <p:cNvPr id="9391" name="Freeform 1248">
                  <a:extLst>
                    <a:ext uri="{FF2B5EF4-FFF2-40B4-BE49-F238E27FC236}">
                      <a16:creationId xmlns:a16="http://schemas.microsoft.com/office/drawing/2014/main" id="{ED8C83D5-68C2-4CAA-81C9-E3A04D603284}"/>
                    </a:ext>
                  </a:extLst>
                </p:cNvPr>
                <p:cNvSpPr>
                  <a:spLocks noChangeAspect="1"/>
                </p:cNvSpPr>
                <p:nvPr/>
              </p:nvSpPr>
              <p:spPr bwMode="auto">
                <a:xfrm>
                  <a:off x="2721" y="1543"/>
                  <a:ext cx="181" cy="88"/>
                </a:xfrm>
                <a:custGeom>
                  <a:avLst/>
                  <a:gdLst>
                    <a:gd name="T0" fmla="*/ 0 w 181"/>
                    <a:gd name="T1" fmla="*/ 88 h 88"/>
                    <a:gd name="T2" fmla="*/ 71 w 181"/>
                    <a:gd name="T3" fmla="*/ 0 h 88"/>
                    <a:gd name="T4" fmla="*/ 109 w 181"/>
                    <a:gd name="T5" fmla="*/ 0 h 88"/>
                    <a:gd name="T6" fmla="*/ 181 w 181"/>
                    <a:gd name="T7" fmla="*/ 88 h 88"/>
                    <a:gd name="T8" fmla="*/ 0 w 181"/>
                    <a:gd name="T9" fmla="*/ 88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1" h="88">
                      <a:moveTo>
                        <a:pt x="0" y="88"/>
                      </a:moveTo>
                      <a:lnTo>
                        <a:pt x="71" y="0"/>
                      </a:lnTo>
                      <a:lnTo>
                        <a:pt x="109" y="0"/>
                      </a:lnTo>
                      <a:lnTo>
                        <a:pt x="181" y="88"/>
                      </a:lnTo>
                      <a:lnTo>
                        <a:pt x="0" y="88"/>
                      </a:lnTo>
                      <a:close/>
                    </a:path>
                  </a:pathLst>
                </a:custGeom>
                <a:solidFill>
                  <a:schemeClr val="hlink"/>
                </a:solidFill>
                <a:ln w="9525">
                  <a:solidFill>
                    <a:schemeClr val="folHlink"/>
                  </a:solidFill>
                  <a:round/>
                  <a:headEnd/>
                  <a:tailEnd/>
                </a:ln>
              </p:spPr>
              <p:txBody>
                <a:bodyPr/>
                <a:lstStyle/>
                <a:p>
                  <a:endParaRPr lang="es-CL"/>
                </a:p>
              </p:txBody>
            </p:sp>
            <p:sp>
              <p:nvSpPr>
                <p:cNvPr id="9392" name="Freeform 1249">
                  <a:extLst>
                    <a:ext uri="{FF2B5EF4-FFF2-40B4-BE49-F238E27FC236}">
                      <a16:creationId xmlns:a16="http://schemas.microsoft.com/office/drawing/2014/main" id="{6C2A5B99-2D23-4311-AEF5-35E926AD3AD8}"/>
                    </a:ext>
                  </a:extLst>
                </p:cNvPr>
                <p:cNvSpPr>
                  <a:spLocks noChangeAspect="1"/>
                </p:cNvSpPr>
                <p:nvPr/>
              </p:nvSpPr>
              <p:spPr bwMode="auto">
                <a:xfrm>
                  <a:off x="2729" y="1547"/>
                  <a:ext cx="164" cy="80"/>
                </a:xfrm>
                <a:custGeom>
                  <a:avLst/>
                  <a:gdLst>
                    <a:gd name="T0" fmla="*/ 0 w 164"/>
                    <a:gd name="T1" fmla="*/ 80 h 80"/>
                    <a:gd name="T2" fmla="*/ 67 w 164"/>
                    <a:gd name="T3" fmla="*/ 0 h 80"/>
                    <a:gd name="T4" fmla="*/ 101 w 164"/>
                    <a:gd name="T5" fmla="*/ 0 h 80"/>
                    <a:gd name="T6" fmla="*/ 164 w 164"/>
                    <a:gd name="T7" fmla="*/ 80 h 80"/>
                    <a:gd name="T8" fmla="*/ 0 w 164"/>
                    <a:gd name="T9" fmla="*/ 80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4" h="80">
                      <a:moveTo>
                        <a:pt x="0" y="80"/>
                      </a:moveTo>
                      <a:lnTo>
                        <a:pt x="67" y="0"/>
                      </a:lnTo>
                      <a:lnTo>
                        <a:pt x="101" y="0"/>
                      </a:lnTo>
                      <a:lnTo>
                        <a:pt x="164" y="80"/>
                      </a:lnTo>
                      <a:lnTo>
                        <a:pt x="0" y="80"/>
                      </a:lnTo>
                      <a:close/>
                    </a:path>
                  </a:pathLst>
                </a:custGeom>
                <a:solidFill>
                  <a:schemeClr val="hlink"/>
                </a:solidFill>
                <a:ln w="9525">
                  <a:solidFill>
                    <a:schemeClr val="folHlink"/>
                  </a:solidFill>
                  <a:round/>
                  <a:headEnd/>
                  <a:tailEnd/>
                </a:ln>
              </p:spPr>
              <p:txBody>
                <a:bodyPr/>
                <a:lstStyle/>
                <a:p>
                  <a:endParaRPr lang="es-CL"/>
                </a:p>
              </p:txBody>
            </p:sp>
            <p:sp>
              <p:nvSpPr>
                <p:cNvPr id="9393" name="Freeform 1250">
                  <a:extLst>
                    <a:ext uri="{FF2B5EF4-FFF2-40B4-BE49-F238E27FC236}">
                      <a16:creationId xmlns:a16="http://schemas.microsoft.com/office/drawing/2014/main" id="{AA47BC2E-CEE5-4ADB-9166-98A520D72B54}"/>
                    </a:ext>
                  </a:extLst>
                </p:cNvPr>
                <p:cNvSpPr>
                  <a:spLocks noChangeAspect="1"/>
                </p:cNvSpPr>
                <p:nvPr/>
              </p:nvSpPr>
              <p:spPr bwMode="auto">
                <a:xfrm>
                  <a:off x="2737" y="1551"/>
                  <a:ext cx="148" cy="71"/>
                </a:xfrm>
                <a:custGeom>
                  <a:avLst/>
                  <a:gdLst>
                    <a:gd name="T0" fmla="*/ 0 w 148"/>
                    <a:gd name="T1" fmla="*/ 71 h 71"/>
                    <a:gd name="T2" fmla="*/ 59 w 148"/>
                    <a:gd name="T3" fmla="*/ 0 h 71"/>
                    <a:gd name="T4" fmla="*/ 89 w 148"/>
                    <a:gd name="T5" fmla="*/ 0 h 71"/>
                    <a:gd name="T6" fmla="*/ 148 w 148"/>
                    <a:gd name="T7" fmla="*/ 71 h 71"/>
                    <a:gd name="T8" fmla="*/ 0 w 148"/>
                    <a:gd name="T9" fmla="*/ 71 h 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71">
                      <a:moveTo>
                        <a:pt x="0" y="71"/>
                      </a:moveTo>
                      <a:lnTo>
                        <a:pt x="59" y="0"/>
                      </a:lnTo>
                      <a:lnTo>
                        <a:pt x="89" y="0"/>
                      </a:lnTo>
                      <a:lnTo>
                        <a:pt x="148" y="71"/>
                      </a:lnTo>
                      <a:lnTo>
                        <a:pt x="0" y="71"/>
                      </a:lnTo>
                      <a:close/>
                    </a:path>
                  </a:pathLst>
                </a:custGeom>
                <a:solidFill>
                  <a:schemeClr val="hlink"/>
                </a:solidFill>
                <a:ln w="9525">
                  <a:solidFill>
                    <a:schemeClr val="folHlink"/>
                  </a:solidFill>
                  <a:round/>
                  <a:headEnd/>
                  <a:tailEnd/>
                </a:ln>
              </p:spPr>
              <p:txBody>
                <a:bodyPr/>
                <a:lstStyle/>
                <a:p>
                  <a:endParaRPr lang="es-CL"/>
                </a:p>
              </p:txBody>
            </p:sp>
            <p:sp>
              <p:nvSpPr>
                <p:cNvPr id="9394" name="Freeform 1251">
                  <a:extLst>
                    <a:ext uri="{FF2B5EF4-FFF2-40B4-BE49-F238E27FC236}">
                      <a16:creationId xmlns:a16="http://schemas.microsoft.com/office/drawing/2014/main" id="{D1B4DD57-E28F-43D0-BD76-BD1A9067BA57}"/>
                    </a:ext>
                  </a:extLst>
                </p:cNvPr>
                <p:cNvSpPr>
                  <a:spLocks noChangeAspect="1"/>
                </p:cNvSpPr>
                <p:nvPr/>
              </p:nvSpPr>
              <p:spPr bwMode="auto">
                <a:xfrm>
                  <a:off x="2746" y="1555"/>
                  <a:ext cx="130" cy="63"/>
                </a:xfrm>
                <a:custGeom>
                  <a:avLst/>
                  <a:gdLst>
                    <a:gd name="T0" fmla="*/ 0 w 130"/>
                    <a:gd name="T1" fmla="*/ 63 h 63"/>
                    <a:gd name="T2" fmla="*/ 50 w 130"/>
                    <a:gd name="T3" fmla="*/ 0 h 63"/>
                    <a:gd name="T4" fmla="*/ 80 w 130"/>
                    <a:gd name="T5" fmla="*/ 0 h 63"/>
                    <a:gd name="T6" fmla="*/ 130 w 130"/>
                    <a:gd name="T7" fmla="*/ 63 h 63"/>
                    <a:gd name="T8" fmla="*/ 0 w 130"/>
                    <a:gd name="T9" fmla="*/ 63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 h="63">
                      <a:moveTo>
                        <a:pt x="0" y="63"/>
                      </a:moveTo>
                      <a:lnTo>
                        <a:pt x="50" y="0"/>
                      </a:lnTo>
                      <a:lnTo>
                        <a:pt x="80" y="0"/>
                      </a:lnTo>
                      <a:lnTo>
                        <a:pt x="130" y="63"/>
                      </a:lnTo>
                      <a:lnTo>
                        <a:pt x="0" y="63"/>
                      </a:lnTo>
                      <a:close/>
                    </a:path>
                  </a:pathLst>
                </a:custGeom>
                <a:solidFill>
                  <a:schemeClr val="hlink"/>
                </a:solidFill>
                <a:ln w="9525">
                  <a:solidFill>
                    <a:schemeClr val="folHlink"/>
                  </a:solidFill>
                  <a:round/>
                  <a:headEnd/>
                  <a:tailEnd/>
                </a:ln>
              </p:spPr>
              <p:txBody>
                <a:bodyPr/>
                <a:lstStyle/>
                <a:p>
                  <a:endParaRPr lang="es-CL"/>
                </a:p>
              </p:txBody>
            </p:sp>
            <p:sp>
              <p:nvSpPr>
                <p:cNvPr id="9395" name="Freeform 1252">
                  <a:extLst>
                    <a:ext uri="{FF2B5EF4-FFF2-40B4-BE49-F238E27FC236}">
                      <a16:creationId xmlns:a16="http://schemas.microsoft.com/office/drawing/2014/main" id="{45794F15-4BC5-46D5-91EE-17F099C3BC26}"/>
                    </a:ext>
                  </a:extLst>
                </p:cNvPr>
                <p:cNvSpPr>
                  <a:spLocks noChangeAspect="1"/>
                </p:cNvSpPr>
                <p:nvPr/>
              </p:nvSpPr>
              <p:spPr bwMode="auto">
                <a:xfrm>
                  <a:off x="2754" y="1559"/>
                  <a:ext cx="114" cy="55"/>
                </a:xfrm>
                <a:custGeom>
                  <a:avLst/>
                  <a:gdLst>
                    <a:gd name="T0" fmla="*/ 0 w 114"/>
                    <a:gd name="T1" fmla="*/ 55 h 55"/>
                    <a:gd name="T2" fmla="*/ 47 w 114"/>
                    <a:gd name="T3" fmla="*/ 0 h 55"/>
                    <a:gd name="T4" fmla="*/ 72 w 114"/>
                    <a:gd name="T5" fmla="*/ 0 h 55"/>
                    <a:gd name="T6" fmla="*/ 114 w 114"/>
                    <a:gd name="T7" fmla="*/ 55 h 55"/>
                    <a:gd name="T8" fmla="*/ 0 w 114"/>
                    <a:gd name="T9" fmla="*/ 55 h 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 h="55">
                      <a:moveTo>
                        <a:pt x="0" y="55"/>
                      </a:moveTo>
                      <a:lnTo>
                        <a:pt x="47" y="0"/>
                      </a:lnTo>
                      <a:lnTo>
                        <a:pt x="72" y="0"/>
                      </a:lnTo>
                      <a:lnTo>
                        <a:pt x="114" y="55"/>
                      </a:lnTo>
                      <a:lnTo>
                        <a:pt x="0" y="55"/>
                      </a:lnTo>
                      <a:close/>
                    </a:path>
                  </a:pathLst>
                </a:custGeom>
                <a:solidFill>
                  <a:schemeClr val="hlink"/>
                </a:solidFill>
                <a:ln w="9525">
                  <a:solidFill>
                    <a:schemeClr val="folHlink"/>
                  </a:solidFill>
                  <a:round/>
                  <a:headEnd/>
                  <a:tailEnd/>
                </a:ln>
              </p:spPr>
              <p:txBody>
                <a:bodyPr/>
                <a:lstStyle/>
                <a:p>
                  <a:endParaRPr lang="es-CL"/>
                </a:p>
              </p:txBody>
            </p:sp>
            <p:sp>
              <p:nvSpPr>
                <p:cNvPr id="9396" name="Freeform 1253">
                  <a:extLst>
                    <a:ext uri="{FF2B5EF4-FFF2-40B4-BE49-F238E27FC236}">
                      <a16:creationId xmlns:a16="http://schemas.microsoft.com/office/drawing/2014/main" id="{DEEC0899-020A-4D56-82F0-C3FD1F8DFE57}"/>
                    </a:ext>
                  </a:extLst>
                </p:cNvPr>
                <p:cNvSpPr>
                  <a:spLocks noChangeAspect="1"/>
                </p:cNvSpPr>
                <p:nvPr/>
              </p:nvSpPr>
              <p:spPr bwMode="auto">
                <a:xfrm>
                  <a:off x="2763" y="1564"/>
                  <a:ext cx="96" cy="46"/>
                </a:xfrm>
                <a:custGeom>
                  <a:avLst/>
                  <a:gdLst>
                    <a:gd name="T0" fmla="*/ 0 w 96"/>
                    <a:gd name="T1" fmla="*/ 46 h 46"/>
                    <a:gd name="T2" fmla="*/ 38 w 96"/>
                    <a:gd name="T3" fmla="*/ 0 h 46"/>
                    <a:gd name="T4" fmla="*/ 59 w 96"/>
                    <a:gd name="T5" fmla="*/ 0 h 46"/>
                    <a:gd name="T6" fmla="*/ 96 w 96"/>
                    <a:gd name="T7" fmla="*/ 46 h 46"/>
                    <a:gd name="T8" fmla="*/ 0 w 96"/>
                    <a:gd name="T9" fmla="*/ 46 h 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46">
                      <a:moveTo>
                        <a:pt x="0" y="46"/>
                      </a:moveTo>
                      <a:lnTo>
                        <a:pt x="38" y="0"/>
                      </a:lnTo>
                      <a:lnTo>
                        <a:pt x="59" y="0"/>
                      </a:lnTo>
                      <a:lnTo>
                        <a:pt x="96" y="46"/>
                      </a:lnTo>
                      <a:lnTo>
                        <a:pt x="0" y="46"/>
                      </a:lnTo>
                      <a:close/>
                    </a:path>
                  </a:pathLst>
                </a:custGeom>
                <a:solidFill>
                  <a:schemeClr val="hlink"/>
                </a:solidFill>
                <a:ln w="9525">
                  <a:solidFill>
                    <a:schemeClr val="folHlink"/>
                  </a:solidFill>
                  <a:round/>
                  <a:headEnd/>
                  <a:tailEnd/>
                </a:ln>
              </p:spPr>
              <p:txBody>
                <a:bodyPr/>
                <a:lstStyle/>
                <a:p>
                  <a:endParaRPr lang="es-CL"/>
                </a:p>
              </p:txBody>
            </p:sp>
            <p:sp>
              <p:nvSpPr>
                <p:cNvPr id="9397" name="Freeform 1254">
                  <a:extLst>
                    <a:ext uri="{FF2B5EF4-FFF2-40B4-BE49-F238E27FC236}">
                      <a16:creationId xmlns:a16="http://schemas.microsoft.com/office/drawing/2014/main" id="{48C5A237-CEC7-4494-99CD-7C6134459FEF}"/>
                    </a:ext>
                  </a:extLst>
                </p:cNvPr>
                <p:cNvSpPr>
                  <a:spLocks noChangeAspect="1"/>
                </p:cNvSpPr>
                <p:nvPr/>
              </p:nvSpPr>
              <p:spPr bwMode="auto">
                <a:xfrm>
                  <a:off x="2771" y="1568"/>
                  <a:ext cx="80" cy="38"/>
                </a:xfrm>
                <a:custGeom>
                  <a:avLst/>
                  <a:gdLst>
                    <a:gd name="T0" fmla="*/ 0 w 80"/>
                    <a:gd name="T1" fmla="*/ 38 h 38"/>
                    <a:gd name="T2" fmla="*/ 34 w 80"/>
                    <a:gd name="T3" fmla="*/ 0 h 38"/>
                    <a:gd name="T4" fmla="*/ 51 w 80"/>
                    <a:gd name="T5" fmla="*/ 0 h 38"/>
                    <a:gd name="T6" fmla="*/ 80 w 80"/>
                    <a:gd name="T7" fmla="*/ 38 h 38"/>
                    <a:gd name="T8" fmla="*/ 0 w 80"/>
                    <a:gd name="T9" fmla="*/ 38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 h="38">
                      <a:moveTo>
                        <a:pt x="0" y="38"/>
                      </a:moveTo>
                      <a:lnTo>
                        <a:pt x="34" y="0"/>
                      </a:lnTo>
                      <a:lnTo>
                        <a:pt x="51" y="0"/>
                      </a:lnTo>
                      <a:lnTo>
                        <a:pt x="80" y="38"/>
                      </a:lnTo>
                      <a:lnTo>
                        <a:pt x="0" y="38"/>
                      </a:lnTo>
                      <a:close/>
                    </a:path>
                  </a:pathLst>
                </a:custGeom>
                <a:solidFill>
                  <a:schemeClr val="hlink"/>
                </a:solidFill>
                <a:ln w="9525">
                  <a:solidFill>
                    <a:schemeClr val="folHlink"/>
                  </a:solidFill>
                  <a:round/>
                  <a:headEnd/>
                  <a:tailEnd/>
                </a:ln>
              </p:spPr>
              <p:txBody>
                <a:bodyPr/>
                <a:lstStyle/>
                <a:p>
                  <a:endParaRPr lang="es-CL"/>
                </a:p>
              </p:txBody>
            </p:sp>
            <p:sp>
              <p:nvSpPr>
                <p:cNvPr id="9398" name="Freeform 1255">
                  <a:extLst>
                    <a:ext uri="{FF2B5EF4-FFF2-40B4-BE49-F238E27FC236}">
                      <a16:creationId xmlns:a16="http://schemas.microsoft.com/office/drawing/2014/main" id="{B9CCB02A-D8FA-4190-B7C5-FA5E3F25DAB2}"/>
                    </a:ext>
                  </a:extLst>
                </p:cNvPr>
                <p:cNvSpPr>
                  <a:spLocks noChangeAspect="1"/>
                </p:cNvSpPr>
                <p:nvPr/>
              </p:nvSpPr>
              <p:spPr bwMode="auto">
                <a:xfrm>
                  <a:off x="2780" y="1572"/>
                  <a:ext cx="63" cy="29"/>
                </a:xfrm>
                <a:custGeom>
                  <a:avLst/>
                  <a:gdLst>
                    <a:gd name="T0" fmla="*/ 0 w 63"/>
                    <a:gd name="T1" fmla="*/ 29 h 29"/>
                    <a:gd name="T2" fmla="*/ 25 w 63"/>
                    <a:gd name="T3" fmla="*/ 0 h 29"/>
                    <a:gd name="T4" fmla="*/ 37 w 63"/>
                    <a:gd name="T5" fmla="*/ 0 h 29"/>
                    <a:gd name="T6" fmla="*/ 63 w 63"/>
                    <a:gd name="T7" fmla="*/ 29 h 29"/>
                    <a:gd name="T8" fmla="*/ 0 w 63"/>
                    <a:gd name="T9" fmla="*/ 29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29">
                      <a:moveTo>
                        <a:pt x="0" y="29"/>
                      </a:moveTo>
                      <a:lnTo>
                        <a:pt x="25" y="0"/>
                      </a:lnTo>
                      <a:lnTo>
                        <a:pt x="37" y="0"/>
                      </a:lnTo>
                      <a:lnTo>
                        <a:pt x="63" y="29"/>
                      </a:lnTo>
                      <a:lnTo>
                        <a:pt x="0" y="29"/>
                      </a:lnTo>
                      <a:close/>
                    </a:path>
                  </a:pathLst>
                </a:custGeom>
                <a:solidFill>
                  <a:schemeClr val="hlink"/>
                </a:solidFill>
                <a:ln w="9525">
                  <a:solidFill>
                    <a:schemeClr val="folHlink"/>
                  </a:solidFill>
                  <a:round/>
                  <a:headEnd/>
                  <a:tailEnd/>
                </a:ln>
              </p:spPr>
              <p:txBody>
                <a:bodyPr/>
                <a:lstStyle/>
                <a:p>
                  <a:endParaRPr lang="es-CL"/>
                </a:p>
              </p:txBody>
            </p:sp>
            <p:sp>
              <p:nvSpPr>
                <p:cNvPr id="9399" name="Freeform 1256">
                  <a:extLst>
                    <a:ext uri="{FF2B5EF4-FFF2-40B4-BE49-F238E27FC236}">
                      <a16:creationId xmlns:a16="http://schemas.microsoft.com/office/drawing/2014/main" id="{83450BDE-4FB1-436C-A230-3D0306C186FA}"/>
                    </a:ext>
                  </a:extLst>
                </p:cNvPr>
                <p:cNvSpPr>
                  <a:spLocks noChangeAspect="1"/>
                </p:cNvSpPr>
                <p:nvPr/>
              </p:nvSpPr>
              <p:spPr bwMode="auto">
                <a:xfrm>
                  <a:off x="2788" y="1576"/>
                  <a:ext cx="46" cy="21"/>
                </a:xfrm>
                <a:custGeom>
                  <a:avLst/>
                  <a:gdLst>
                    <a:gd name="T0" fmla="*/ 0 w 46"/>
                    <a:gd name="T1" fmla="*/ 21 h 21"/>
                    <a:gd name="T2" fmla="*/ 21 w 46"/>
                    <a:gd name="T3" fmla="*/ 0 h 21"/>
                    <a:gd name="T4" fmla="*/ 29 w 46"/>
                    <a:gd name="T5" fmla="*/ 0 h 21"/>
                    <a:gd name="T6" fmla="*/ 46 w 46"/>
                    <a:gd name="T7" fmla="*/ 21 h 21"/>
                    <a:gd name="T8" fmla="*/ 0 w 46"/>
                    <a:gd name="T9" fmla="*/ 21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21">
                      <a:moveTo>
                        <a:pt x="0" y="21"/>
                      </a:moveTo>
                      <a:lnTo>
                        <a:pt x="21" y="0"/>
                      </a:lnTo>
                      <a:lnTo>
                        <a:pt x="29" y="0"/>
                      </a:lnTo>
                      <a:lnTo>
                        <a:pt x="46" y="21"/>
                      </a:lnTo>
                      <a:lnTo>
                        <a:pt x="0" y="21"/>
                      </a:lnTo>
                      <a:close/>
                    </a:path>
                  </a:pathLst>
                </a:custGeom>
                <a:solidFill>
                  <a:schemeClr val="hlink"/>
                </a:solidFill>
                <a:ln w="9525">
                  <a:solidFill>
                    <a:schemeClr val="folHlink"/>
                  </a:solidFill>
                  <a:round/>
                  <a:headEnd/>
                  <a:tailEnd/>
                </a:ln>
              </p:spPr>
              <p:txBody>
                <a:bodyPr/>
                <a:lstStyle/>
                <a:p>
                  <a:endParaRPr lang="es-CL"/>
                </a:p>
              </p:txBody>
            </p:sp>
            <p:sp>
              <p:nvSpPr>
                <p:cNvPr id="9400" name="Freeform 1257">
                  <a:extLst>
                    <a:ext uri="{FF2B5EF4-FFF2-40B4-BE49-F238E27FC236}">
                      <a16:creationId xmlns:a16="http://schemas.microsoft.com/office/drawing/2014/main" id="{5FAF044C-26E9-4EC2-A022-D84554B98C60}"/>
                    </a:ext>
                  </a:extLst>
                </p:cNvPr>
                <p:cNvSpPr>
                  <a:spLocks noChangeAspect="1"/>
                </p:cNvSpPr>
                <p:nvPr/>
              </p:nvSpPr>
              <p:spPr bwMode="auto">
                <a:xfrm>
                  <a:off x="2796" y="1580"/>
                  <a:ext cx="30" cy="13"/>
                </a:xfrm>
                <a:custGeom>
                  <a:avLst/>
                  <a:gdLst>
                    <a:gd name="T0" fmla="*/ 0 w 30"/>
                    <a:gd name="T1" fmla="*/ 13 h 13"/>
                    <a:gd name="T2" fmla="*/ 13 w 30"/>
                    <a:gd name="T3" fmla="*/ 0 h 13"/>
                    <a:gd name="T4" fmla="*/ 21 w 30"/>
                    <a:gd name="T5" fmla="*/ 0 h 13"/>
                    <a:gd name="T6" fmla="*/ 30 w 30"/>
                    <a:gd name="T7" fmla="*/ 13 h 13"/>
                    <a:gd name="T8" fmla="*/ 0 w 30"/>
                    <a:gd name="T9" fmla="*/ 13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13">
                      <a:moveTo>
                        <a:pt x="0" y="13"/>
                      </a:moveTo>
                      <a:lnTo>
                        <a:pt x="13" y="0"/>
                      </a:lnTo>
                      <a:lnTo>
                        <a:pt x="21" y="0"/>
                      </a:lnTo>
                      <a:lnTo>
                        <a:pt x="30" y="13"/>
                      </a:lnTo>
                      <a:lnTo>
                        <a:pt x="0" y="13"/>
                      </a:lnTo>
                      <a:close/>
                    </a:path>
                  </a:pathLst>
                </a:custGeom>
                <a:solidFill>
                  <a:schemeClr val="hlink"/>
                </a:solidFill>
                <a:ln w="9525">
                  <a:solidFill>
                    <a:schemeClr val="folHlink"/>
                  </a:solidFill>
                  <a:round/>
                  <a:headEnd/>
                  <a:tailEnd/>
                </a:ln>
              </p:spPr>
              <p:txBody>
                <a:bodyPr/>
                <a:lstStyle/>
                <a:p>
                  <a:endParaRPr lang="es-CL"/>
                </a:p>
              </p:txBody>
            </p:sp>
            <p:sp>
              <p:nvSpPr>
                <p:cNvPr id="9401" name="Freeform 1258">
                  <a:extLst>
                    <a:ext uri="{FF2B5EF4-FFF2-40B4-BE49-F238E27FC236}">
                      <a16:creationId xmlns:a16="http://schemas.microsoft.com/office/drawing/2014/main" id="{4B2A4703-3FC0-41F0-91C2-763568405B11}"/>
                    </a:ext>
                  </a:extLst>
                </p:cNvPr>
                <p:cNvSpPr>
                  <a:spLocks noChangeAspect="1"/>
                </p:cNvSpPr>
                <p:nvPr/>
              </p:nvSpPr>
              <p:spPr bwMode="auto">
                <a:xfrm>
                  <a:off x="2805" y="1585"/>
                  <a:ext cx="12" cy="4"/>
                </a:xfrm>
                <a:custGeom>
                  <a:avLst/>
                  <a:gdLst>
                    <a:gd name="T0" fmla="*/ 0 w 12"/>
                    <a:gd name="T1" fmla="*/ 4 h 4"/>
                    <a:gd name="T2" fmla="*/ 8 w 12"/>
                    <a:gd name="T3" fmla="*/ 0 h 4"/>
                    <a:gd name="T4" fmla="*/ 8 w 12"/>
                    <a:gd name="T5" fmla="*/ 0 h 4"/>
                    <a:gd name="T6" fmla="*/ 12 w 12"/>
                    <a:gd name="T7" fmla="*/ 4 h 4"/>
                    <a:gd name="T8" fmla="*/ 0 w 12"/>
                    <a:gd name="T9" fmla="*/ 4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4">
                      <a:moveTo>
                        <a:pt x="0" y="4"/>
                      </a:moveTo>
                      <a:lnTo>
                        <a:pt x="8" y="0"/>
                      </a:lnTo>
                      <a:lnTo>
                        <a:pt x="12" y="4"/>
                      </a:lnTo>
                      <a:lnTo>
                        <a:pt x="0" y="4"/>
                      </a:lnTo>
                      <a:close/>
                    </a:path>
                  </a:pathLst>
                </a:custGeom>
                <a:solidFill>
                  <a:schemeClr val="hlink"/>
                </a:solidFill>
                <a:ln w="9525">
                  <a:solidFill>
                    <a:schemeClr val="folHlink"/>
                  </a:solidFill>
                  <a:round/>
                  <a:headEnd/>
                  <a:tailEnd/>
                </a:ln>
              </p:spPr>
              <p:txBody>
                <a:bodyPr/>
                <a:lstStyle/>
                <a:p>
                  <a:endParaRPr lang="es-CL"/>
                </a:p>
              </p:txBody>
            </p:sp>
          </p:grpSp>
          <p:sp>
            <p:nvSpPr>
              <p:cNvPr id="9385" name="Freeform 1259">
                <a:extLst>
                  <a:ext uri="{FF2B5EF4-FFF2-40B4-BE49-F238E27FC236}">
                    <a16:creationId xmlns:a16="http://schemas.microsoft.com/office/drawing/2014/main" id="{91F9A987-5128-43D6-962E-01D6CDD26660}"/>
                  </a:ext>
                </a:extLst>
              </p:cNvPr>
              <p:cNvSpPr>
                <a:spLocks noChangeAspect="1"/>
              </p:cNvSpPr>
              <p:nvPr/>
            </p:nvSpPr>
            <p:spPr bwMode="auto">
              <a:xfrm>
                <a:off x="2687" y="1530"/>
                <a:ext cx="257" cy="122"/>
              </a:xfrm>
              <a:custGeom>
                <a:avLst/>
                <a:gdLst>
                  <a:gd name="T0" fmla="*/ 0 w 257"/>
                  <a:gd name="T1" fmla="*/ 122 h 122"/>
                  <a:gd name="T2" fmla="*/ 101 w 257"/>
                  <a:gd name="T3" fmla="*/ 0 h 122"/>
                  <a:gd name="T4" fmla="*/ 156 w 257"/>
                  <a:gd name="T5" fmla="*/ 0 h 122"/>
                  <a:gd name="T6" fmla="*/ 257 w 257"/>
                  <a:gd name="T7" fmla="*/ 122 h 122"/>
                  <a:gd name="T8" fmla="*/ 0 w 257"/>
                  <a:gd name="T9" fmla="*/ 122 h 1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7" h="122">
                    <a:moveTo>
                      <a:pt x="0" y="122"/>
                    </a:moveTo>
                    <a:lnTo>
                      <a:pt x="101" y="0"/>
                    </a:lnTo>
                    <a:lnTo>
                      <a:pt x="156" y="0"/>
                    </a:lnTo>
                    <a:lnTo>
                      <a:pt x="257" y="122"/>
                    </a:lnTo>
                    <a:lnTo>
                      <a:pt x="0" y="122"/>
                    </a:lnTo>
                    <a:close/>
                  </a:path>
                </a:pathLst>
              </a:custGeom>
              <a:solidFill>
                <a:schemeClr val="hlink"/>
              </a:solidFill>
              <a:ln w="6350" cap="rnd">
                <a:solidFill>
                  <a:schemeClr val="folHlink"/>
                </a:solidFill>
                <a:prstDash val="solid"/>
                <a:miter lim="800000"/>
                <a:headEnd/>
                <a:tailEnd/>
              </a:ln>
            </p:spPr>
            <p:txBody>
              <a:bodyPr/>
              <a:lstStyle/>
              <a:p>
                <a:endParaRPr lang="es-CL"/>
              </a:p>
            </p:txBody>
          </p:sp>
        </p:grpSp>
        <p:grpSp>
          <p:nvGrpSpPr>
            <p:cNvPr id="9345" name="Group 1260">
              <a:extLst>
                <a:ext uri="{FF2B5EF4-FFF2-40B4-BE49-F238E27FC236}">
                  <a16:creationId xmlns:a16="http://schemas.microsoft.com/office/drawing/2014/main" id="{14468477-F557-4330-8EC3-82A5EE237AD1}"/>
                </a:ext>
              </a:extLst>
            </p:cNvPr>
            <p:cNvGrpSpPr>
              <a:grpSpLocks noChangeAspect="1"/>
            </p:cNvGrpSpPr>
            <p:nvPr/>
          </p:nvGrpSpPr>
          <p:grpSpPr bwMode="auto">
            <a:xfrm>
              <a:off x="3696" y="1699"/>
              <a:ext cx="118" cy="12"/>
              <a:chOff x="2687" y="1656"/>
              <a:chExt cx="257" cy="25"/>
            </a:xfrm>
          </p:grpSpPr>
          <p:grpSp>
            <p:nvGrpSpPr>
              <p:cNvPr id="9346" name="Group 1261">
                <a:extLst>
                  <a:ext uri="{FF2B5EF4-FFF2-40B4-BE49-F238E27FC236}">
                    <a16:creationId xmlns:a16="http://schemas.microsoft.com/office/drawing/2014/main" id="{0EAE1222-33FC-4D66-B93C-31DB884107D7}"/>
                  </a:ext>
                </a:extLst>
              </p:cNvPr>
              <p:cNvGrpSpPr>
                <a:grpSpLocks noChangeAspect="1"/>
              </p:cNvGrpSpPr>
              <p:nvPr/>
            </p:nvGrpSpPr>
            <p:grpSpPr bwMode="auto">
              <a:xfrm>
                <a:off x="2687" y="1656"/>
                <a:ext cx="257" cy="25"/>
                <a:chOff x="2687" y="1656"/>
                <a:chExt cx="257" cy="25"/>
              </a:xfrm>
            </p:grpSpPr>
            <p:sp>
              <p:nvSpPr>
                <p:cNvPr id="9348" name="Rectangle 1262">
                  <a:extLst>
                    <a:ext uri="{FF2B5EF4-FFF2-40B4-BE49-F238E27FC236}">
                      <a16:creationId xmlns:a16="http://schemas.microsoft.com/office/drawing/2014/main" id="{B89AE69B-EA8C-4034-8C08-07F0498B4E96}"/>
                    </a:ext>
                  </a:extLst>
                </p:cNvPr>
                <p:cNvSpPr>
                  <a:spLocks noChangeAspect="1" noChangeArrowheads="1"/>
                </p:cNvSpPr>
                <p:nvPr/>
              </p:nvSpPr>
              <p:spPr bwMode="auto">
                <a:xfrm>
                  <a:off x="2687" y="1677"/>
                  <a:ext cx="257"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49" name="Rectangle 1263">
                  <a:extLst>
                    <a:ext uri="{FF2B5EF4-FFF2-40B4-BE49-F238E27FC236}">
                      <a16:creationId xmlns:a16="http://schemas.microsoft.com/office/drawing/2014/main" id="{24FECABB-01A4-43C4-8E80-50F9E231FA45}"/>
                    </a:ext>
                  </a:extLst>
                </p:cNvPr>
                <p:cNvSpPr>
                  <a:spLocks noChangeAspect="1" noChangeArrowheads="1"/>
                </p:cNvSpPr>
                <p:nvPr/>
              </p:nvSpPr>
              <p:spPr bwMode="auto">
                <a:xfrm>
                  <a:off x="2687" y="1656"/>
                  <a:ext cx="4"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50" name="Rectangle 1264">
                  <a:extLst>
                    <a:ext uri="{FF2B5EF4-FFF2-40B4-BE49-F238E27FC236}">
                      <a16:creationId xmlns:a16="http://schemas.microsoft.com/office/drawing/2014/main" id="{5EBA3807-1EFC-4601-B1F0-A72F11FC16EE}"/>
                    </a:ext>
                  </a:extLst>
                </p:cNvPr>
                <p:cNvSpPr>
                  <a:spLocks noChangeAspect="1" noChangeArrowheads="1"/>
                </p:cNvSpPr>
                <p:nvPr/>
              </p:nvSpPr>
              <p:spPr bwMode="auto">
                <a:xfrm>
                  <a:off x="2935" y="1656"/>
                  <a:ext cx="9"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51" name="Rectangle 1265">
                  <a:extLst>
                    <a:ext uri="{FF2B5EF4-FFF2-40B4-BE49-F238E27FC236}">
                      <a16:creationId xmlns:a16="http://schemas.microsoft.com/office/drawing/2014/main" id="{5BA15B45-594A-4233-AD2E-16A6B1AC02AC}"/>
                    </a:ext>
                  </a:extLst>
                </p:cNvPr>
                <p:cNvSpPr>
                  <a:spLocks noChangeAspect="1" noChangeArrowheads="1"/>
                </p:cNvSpPr>
                <p:nvPr/>
              </p:nvSpPr>
              <p:spPr bwMode="auto">
                <a:xfrm>
                  <a:off x="2691" y="1656"/>
                  <a:ext cx="9"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52" name="Rectangle 1266">
                  <a:extLst>
                    <a:ext uri="{FF2B5EF4-FFF2-40B4-BE49-F238E27FC236}">
                      <a16:creationId xmlns:a16="http://schemas.microsoft.com/office/drawing/2014/main" id="{12BCDA5C-1488-4F51-8F42-5F7E07B16695}"/>
                    </a:ext>
                  </a:extLst>
                </p:cNvPr>
                <p:cNvSpPr>
                  <a:spLocks noChangeAspect="1" noChangeArrowheads="1"/>
                </p:cNvSpPr>
                <p:nvPr/>
              </p:nvSpPr>
              <p:spPr bwMode="auto">
                <a:xfrm>
                  <a:off x="2927" y="1656"/>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53" name="Rectangle 1267">
                  <a:extLst>
                    <a:ext uri="{FF2B5EF4-FFF2-40B4-BE49-F238E27FC236}">
                      <a16:creationId xmlns:a16="http://schemas.microsoft.com/office/drawing/2014/main" id="{9CD9A87A-8BD2-4AF0-BF34-0FAAC713F489}"/>
                    </a:ext>
                  </a:extLst>
                </p:cNvPr>
                <p:cNvSpPr>
                  <a:spLocks noChangeAspect="1" noChangeArrowheads="1"/>
                </p:cNvSpPr>
                <p:nvPr/>
              </p:nvSpPr>
              <p:spPr bwMode="auto">
                <a:xfrm>
                  <a:off x="2700" y="1656"/>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54" name="Rectangle 1268">
                  <a:extLst>
                    <a:ext uri="{FF2B5EF4-FFF2-40B4-BE49-F238E27FC236}">
                      <a16:creationId xmlns:a16="http://schemas.microsoft.com/office/drawing/2014/main" id="{27D55DF0-928F-4B5D-84DE-EC4ED1C0C349}"/>
                    </a:ext>
                  </a:extLst>
                </p:cNvPr>
                <p:cNvSpPr>
                  <a:spLocks noChangeAspect="1" noChangeArrowheads="1"/>
                </p:cNvSpPr>
                <p:nvPr/>
              </p:nvSpPr>
              <p:spPr bwMode="auto">
                <a:xfrm>
                  <a:off x="2918" y="1656"/>
                  <a:ext cx="9"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55" name="Rectangle 1269">
                  <a:extLst>
                    <a:ext uri="{FF2B5EF4-FFF2-40B4-BE49-F238E27FC236}">
                      <a16:creationId xmlns:a16="http://schemas.microsoft.com/office/drawing/2014/main" id="{AF464D61-0531-4702-A9F9-D0813E8ABF14}"/>
                    </a:ext>
                  </a:extLst>
                </p:cNvPr>
                <p:cNvSpPr>
                  <a:spLocks noChangeAspect="1" noChangeArrowheads="1"/>
                </p:cNvSpPr>
                <p:nvPr/>
              </p:nvSpPr>
              <p:spPr bwMode="auto">
                <a:xfrm>
                  <a:off x="2708" y="1656"/>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56" name="Rectangle 1270">
                  <a:extLst>
                    <a:ext uri="{FF2B5EF4-FFF2-40B4-BE49-F238E27FC236}">
                      <a16:creationId xmlns:a16="http://schemas.microsoft.com/office/drawing/2014/main" id="{3EB2FC11-0F59-4DF4-BCAF-9154B94497DF}"/>
                    </a:ext>
                  </a:extLst>
                </p:cNvPr>
                <p:cNvSpPr>
                  <a:spLocks noChangeAspect="1" noChangeArrowheads="1"/>
                </p:cNvSpPr>
                <p:nvPr/>
              </p:nvSpPr>
              <p:spPr bwMode="auto">
                <a:xfrm>
                  <a:off x="2910" y="1656"/>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57" name="Rectangle 1271">
                  <a:extLst>
                    <a:ext uri="{FF2B5EF4-FFF2-40B4-BE49-F238E27FC236}">
                      <a16:creationId xmlns:a16="http://schemas.microsoft.com/office/drawing/2014/main" id="{4258B433-2E67-4684-8982-AAA6FA987DCE}"/>
                    </a:ext>
                  </a:extLst>
                </p:cNvPr>
                <p:cNvSpPr>
                  <a:spLocks noChangeAspect="1" noChangeArrowheads="1"/>
                </p:cNvSpPr>
                <p:nvPr/>
              </p:nvSpPr>
              <p:spPr bwMode="auto">
                <a:xfrm>
                  <a:off x="2716" y="1656"/>
                  <a:ext cx="9"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58" name="Rectangle 1272">
                  <a:extLst>
                    <a:ext uri="{FF2B5EF4-FFF2-40B4-BE49-F238E27FC236}">
                      <a16:creationId xmlns:a16="http://schemas.microsoft.com/office/drawing/2014/main" id="{9C4C4199-4B70-415A-BADC-F018E79CE9BD}"/>
                    </a:ext>
                  </a:extLst>
                </p:cNvPr>
                <p:cNvSpPr>
                  <a:spLocks noChangeAspect="1" noChangeArrowheads="1"/>
                </p:cNvSpPr>
                <p:nvPr/>
              </p:nvSpPr>
              <p:spPr bwMode="auto">
                <a:xfrm>
                  <a:off x="2902" y="1656"/>
                  <a:ext cx="8" cy="21"/>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59" name="Rectangle 1273">
                  <a:extLst>
                    <a:ext uri="{FF2B5EF4-FFF2-40B4-BE49-F238E27FC236}">
                      <a16:creationId xmlns:a16="http://schemas.microsoft.com/office/drawing/2014/main" id="{526E2E96-F745-4957-B8E2-B15E0E61C5AD}"/>
                    </a:ext>
                  </a:extLst>
                </p:cNvPr>
                <p:cNvSpPr>
                  <a:spLocks noChangeAspect="1" noChangeArrowheads="1"/>
                </p:cNvSpPr>
                <p:nvPr/>
              </p:nvSpPr>
              <p:spPr bwMode="auto">
                <a:xfrm>
                  <a:off x="2725" y="1656"/>
                  <a:ext cx="177"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60" name="Rectangle 1274">
                  <a:extLst>
                    <a:ext uri="{FF2B5EF4-FFF2-40B4-BE49-F238E27FC236}">
                      <a16:creationId xmlns:a16="http://schemas.microsoft.com/office/drawing/2014/main" id="{87CFE96F-CDD0-4EFA-AC40-18F982FE9E33}"/>
                    </a:ext>
                  </a:extLst>
                </p:cNvPr>
                <p:cNvSpPr>
                  <a:spLocks noChangeAspect="1" noChangeArrowheads="1"/>
                </p:cNvSpPr>
                <p:nvPr/>
              </p:nvSpPr>
              <p:spPr bwMode="auto">
                <a:xfrm>
                  <a:off x="2725" y="1673"/>
                  <a:ext cx="177"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61" name="Rectangle 1275">
                  <a:extLst>
                    <a:ext uri="{FF2B5EF4-FFF2-40B4-BE49-F238E27FC236}">
                      <a16:creationId xmlns:a16="http://schemas.microsoft.com/office/drawing/2014/main" id="{C1F96404-F78C-4EE1-8802-EBBF2A91CE4B}"/>
                    </a:ext>
                  </a:extLst>
                </p:cNvPr>
                <p:cNvSpPr>
                  <a:spLocks noChangeAspect="1" noChangeArrowheads="1"/>
                </p:cNvSpPr>
                <p:nvPr/>
              </p:nvSpPr>
              <p:spPr bwMode="auto">
                <a:xfrm>
                  <a:off x="2725" y="1660"/>
                  <a:ext cx="8"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62" name="Rectangle 1276">
                  <a:extLst>
                    <a:ext uri="{FF2B5EF4-FFF2-40B4-BE49-F238E27FC236}">
                      <a16:creationId xmlns:a16="http://schemas.microsoft.com/office/drawing/2014/main" id="{D11E11FA-2E30-4537-94D4-2DF5D0E62216}"/>
                    </a:ext>
                  </a:extLst>
                </p:cNvPr>
                <p:cNvSpPr>
                  <a:spLocks noChangeAspect="1" noChangeArrowheads="1"/>
                </p:cNvSpPr>
                <p:nvPr/>
              </p:nvSpPr>
              <p:spPr bwMode="auto">
                <a:xfrm>
                  <a:off x="2893" y="1660"/>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63" name="Rectangle 1277">
                  <a:extLst>
                    <a:ext uri="{FF2B5EF4-FFF2-40B4-BE49-F238E27FC236}">
                      <a16:creationId xmlns:a16="http://schemas.microsoft.com/office/drawing/2014/main" id="{36173BC5-AFEA-4EDC-ABCC-9B345622545A}"/>
                    </a:ext>
                  </a:extLst>
                </p:cNvPr>
                <p:cNvSpPr>
                  <a:spLocks noChangeAspect="1" noChangeArrowheads="1"/>
                </p:cNvSpPr>
                <p:nvPr/>
              </p:nvSpPr>
              <p:spPr bwMode="auto">
                <a:xfrm>
                  <a:off x="2733" y="1660"/>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64" name="Rectangle 1278">
                  <a:extLst>
                    <a:ext uri="{FF2B5EF4-FFF2-40B4-BE49-F238E27FC236}">
                      <a16:creationId xmlns:a16="http://schemas.microsoft.com/office/drawing/2014/main" id="{8EAC7820-753B-4AC7-A2C2-AD69EA134BAB}"/>
                    </a:ext>
                  </a:extLst>
                </p:cNvPr>
                <p:cNvSpPr>
                  <a:spLocks noChangeAspect="1" noChangeArrowheads="1"/>
                </p:cNvSpPr>
                <p:nvPr/>
              </p:nvSpPr>
              <p:spPr bwMode="auto">
                <a:xfrm>
                  <a:off x="2885" y="1660"/>
                  <a:ext cx="8"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65" name="Rectangle 1279">
                  <a:extLst>
                    <a:ext uri="{FF2B5EF4-FFF2-40B4-BE49-F238E27FC236}">
                      <a16:creationId xmlns:a16="http://schemas.microsoft.com/office/drawing/2014/main" id="{2F320BE9-CB18-4656-859A-50CE122FC24A}"/>
                    </a:ext>
                  </a:extLst>
                </p:cNvPr>
                <p:cNvSpPr>
                  <a:spLocks noChangeAspect="1" noChangeArrowheads="1"/>
                </p:cNvSpPr>
                <p:nvPr/>
              </p:nvSpPr>
              <p:spPr bwMode="auto">
                <a:xfrm>
                  <a:off x="2742" y="1660"/>
                  <a:ext cx="8"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66" name="Rectangle 1280">
                  <a:extLst>
                    <a:ext uri="{FF2B5EF4-FFF2-40B4-BE49-F238E27FC236}">
                      <a16:creationId xmlns:a16="http://schemas.microsoft.com/office/drawing/2014/main" id="{C5740143-8287-43C8-A9BE-A1EF5E73935C}"/>
                    </a:ext>
                  </a:extLst>
                </p:cNvPr>
                <p:cNvSpPr>
                  <a:spLocks noChangeAspect="1" noChangeArrowheads="1"/>
                </p:cNvSpPr>
                <p:nvPr/>
              </p:nvSpPr>
              <p:spPr bwMode="auto">
                <a:xfrm>
                  <a:off x="2876" y="1660"/>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67" name="Rectangle 1281">
                  <a:extLst>
                    <a:ext uri="{FF2B5EF4-FFF2-40B4-BE49-F238E27FC236}">
                      <a16:creationId xmlns:a16="http://schemas.microsoft.com/office/drawing/2014/main" id="{89A8E476-8FE9-4F03-953F-0815FE660DFA}"/>
                    </a:ext>
                  </a:extLst>
                </p:cNvPr>
                <p:cNvSpPr>
                  <a:spLocks noChangeAspect="1" noChangeArrowheads="1"/>
                </p:cNvSpPr>
                <p:nvPr/>
              </p:nvSpPr>
              <p:spPr bwMode="auto">
                <a:xfrm>
                  <a:off x="2750" y="1660"/>
                  <a:ext cx="4"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68" name="Rectangle 1282">
                  <a:extLst>
                    <a:ext uri="{FF2B5EF4-FFF2-40B4-BE49-F238E27FC236}">
                      <a16:creationId xmlns:a16="http://schemas.microsoft.com/office/drawing/2014/main" id="{A6E8BB36-3EAB-427B-A3CC-B3D58F8227CA}"/>
                    </a:ext>
                  </a:extLst>
                </p:cNvPr>
                <p:cNvSpPr>
                  <a:spLocks noChangeAspect="1" noChangeArrowheads="1"/>
                </p:cNvSpPr>
                <p:nvPr/>
              </p:nvSpPr>
              <p:spPr bwMode="auto">
                <a:xfrm>
                  <a:off x="2868" y="1660"/>
                  <a:ext cx="8"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69" name="Rectangle 1283">
                  <a:extLst>
                    <a:ext uri="{FF2B5EF4-FFF2-40B4-BE49-F238E27FC236}">
                      <a16:creationId xmlns:a16="http://schemas.microsoft.com/office/drawing/2014/main" id="{F28317C2-D351-4989-A390-AEE3C3C83C56}"/>
                    </a:ext>
                  </a:extLst>
                </p:cNvPr>
                <p:cNvSpPr>
                  <a:spLocks noChangeAspect="1" noChangeArrowheads="1"/>
                </p:cNvSpPr>
                <p:nvPr/>
              </p:nvSpPr>
              <p:spPr bwMode="auto">
                <a:xfrm>
                  <a:off x="2754" y="1660"/>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70" name="Rectangle 1284">
                  <a:extLst>
                    <a:ext uri="{FF2B5EF4-FFF2-40B4-BE49-F238E27FC236}">
                      <a16:creationId xmlns:a16="http://schemas.microsoft.com/office/drawing/2014/main" id="{3FD0BE7E-4D0D-4315-85C8-41D0047242A5}"/>
                    </a:ext>
                  </a:extLst>
                </p:cNvPr>
                <p:cNvSpPr>
                  <a:spLocks noChangeAspect="1" noChangeArrowheads="1"/>
                </p:cNvSpPr>
                <p:nvPr/>
              </p:nvSpPr>
              <p:spPr bwMode="auto">
                <a:xfrm>
                  <a:off x="2859" y="1660"/>
                  <a:ext cx="9" cy="13"/>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71" name="Rectangle 1285">
                  <a:extLst>
                    <a:ext uri="{FF2B5EF4-FFF2-40B4-BE49-F238E27FC236}">
                      <a16:creationId xmlns:a16="http://schemas.microsoft.com/office/drawing/2014/main" id="{5079A95E-F5DF-4631-A7E3-02C7F905D518}"/>
                    </a:ext>
                  </a:extLst>
                </p:cNvPr>
                <p:cNvSpPr>
                  <a:spLocks noChangeAspect="1" noChangeArrowheads="1"/>
                </p:cNvSpPr>
                <p:nvPr/>
              </p:nvSpPr>
              <p:spPr bwMode="auto">
                <a:xfrm>
                  <a:off x="2763" y="1660"/>
                  <a:ext cx="96" cy="5"/>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72" name="Rectangle 1286">
                  <a:extLst>
                    <a:ext uri="{FF2B5EF4-FFF2-40B4-BE49-F238E27FC236}">
                      <a16:creationId xmlns:a16="http://schemas.microsoft.com/office/drawing/2014/main" id="{4601EFCD-0192-48DC-8CCC-0ED00B0E22C1}"/>
                    </a:ext>
                  </a:extLst>
                </p:cNvPr>
                <p:cNvSpPr>
                  <a:spLocks noChangeAspect="1" noChangeArrowheads="1"/>
                </p:cNvSpPr>
                <p:nvPr/>
              </p:nvSpPr>
              <p:spPr bwMode="auto">
                <a:xfrm>
                  <a:off x="2763" y="1669"/>
                  <a:ext cx="96"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73" name="Rectangle 1287">
                  <a:extLst>
                    <a:ext uri="{FF2B5EF4-FFF2-40B4-BE49-F238E27FC236}">
                      <a16:creationId xmlns:a16="http://schemas.microsoft.com/office/drawing/2014/main" id="{9CA605D4-794D-4924-9B62-EC94CD139807}"/>
                    </a:ext>
                  </a:extLst>
                </p:cNvPr>
                <p:cNvSpPr>
                  <a:spLocks noChangeAspect="1" noChangeArrowheads="1"/>
                </p:cNvSpPr>
                <p:nvPr/>
              </p:nvSpPr>
              <p:spPr bwMode="auto">
                <a:xfrm>
                  <a:off x="2763"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74" name="Rectangle 1288">
                  <a:extLst>
                    <a:ext uri="{FF2B5EF4-FFF2-40B4-BE49-F238E27FC236}">
                      <a16:creationId xmlns:a16="http://schemas.microsoft.com/office/drawing/2014/main" id="{74D3F46E-5A5C-4C2C-9382-9334B1FE54B4}"/>
                    </a:ext>
                  </a:extLst>
                </p:cNvPr>
                <p:cNvSpPr>
                  <a:spLocks noChangeAspect="1" noChangeArrowheads="1"/>
                </p:cNvSpPr>
                <p:nvPr/>
              </p:nvSpPr>
              <p:spPr bwMode="auto">
                <a:xfrm>
                  <a:off x="2851"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75" name="Rectangle 1289">
                  <a:extLst>
                    <a:ext uri="{FF2B5EF4-FFF2-40B4-BE49-F238E27FC236}">
                      <a16:creationId xmlns:a16="http://schemas.microsoft.com/office/drawing/2014/main" id="{6DC19C5A-1D0E-4265-9808-30FAD3D24E62}"/>
                    </a:ext>
                  </a:extLst>
                </p:cNvPr>
                <p:cNvSpPr>
                  <a:spLocks noChangeAspect="1" noChangeArrowheads="1"/>
                </p:cNvSpPr>
                <p:nvPr/>
              </p:nvSpPr>
              <p:spPr bwMode="auto">
                <a:xfrm>
                  <a:off x="2771" y="1665"/>
                  <a:ext cx="9"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76" name="Rectangle 1290">
                  <a:extLst>
                    <a:ext uri="{FF2B5EF4-FFF2-40B4-BE49-F238E27FC236}">
                      <a16:creationId xmlns:a16="http://schemas.microsoft.com/office/drawing/2014/main" id="{A586723F-24F1-4AE4-8BDF-A62073422681}"/>
                    </a:ext>
                  </a:extLst>
                </p:cNvPr>
                <p:cNvSpPr>
                  <a:spLocks noChangeAspect="1" noChangeArrowheads="1"/>
                </p:cNvSpPr>
                <p:nvPr/>
              </p:nvSpPr>
              <p:spPr bwMode="auto">
                <a:xfrm>
                  <a:off x="2843"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77" name="Rectangle 1291">
                  <a:extLst>
                    <a:ext uri="{FF2B5EF4-FFF2-40B4-BE49-F238E27FC236}">
                      <a16:creationId xmlns:a16="http://schemas.microsoft.com/office/drawing/2014/main" id="{80E68662-3FEA-4538-A63A-F93BAD2AEF06}"/>
                    </a:ext>
                  </a:extLst>
                </p:cNvPr>
                <p:cNvSpPr>
                  <a:spLocks noChangeAspect="1" noChangeArrowheads="1"/>
                </p:cNvSpPr>
                <p:nvPr/>
              </p:nvSpPr>
              <p:spPr bwMode="auto">
                <a:xfrm>
                  <a:off x="2780"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78" name="Rectangle 1292">
                  <a:extLst>
                    <a:ext uri="{FF2B5EF4-FFF2-40B4-BE49-F238E27FC236}">
                      <a16:creationId xmlns:a16="http://schemas.microsoft.com/office/drawing/2014/main" id="{3E3D74C7-B477-4B06-9908-D279BD06D4DE}"/>
                    </a:ext>
                  </a:extLst>
                </p:cNvPr>
                <p:cNvSpPr>
                  <a:spLocks noChangeAspect="1" noChangeArrowheads="1"/>
                </p:cNvSpPr>
                <p:nvPr/>
              </p:nvSpPr>
              <p:spPr bwMode="auto">
                <a:xfrm>
                  <a:off x="2834" y="1665"/>
                  <a:ext cx="9"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79" name="Rectangle 1293">
                  <a:extLst>
                    <a:ext uri="{FF2B5EF4-FFF2-40B4-BE49-F238E27FC236}">
                      <a16:creationId xmlns:a16="http://schemas.microsoft.com/office/drawing/2014/main" id="{5FA8E854-18DB-49B2-92A8-AAF93A719E96}"/>
                    </a:ext>
                  </a:extLst>
                </p:cNvPr>
                <p:cNvSpPr>
                  <a:spLocks noChangeAspect="1" noChangeArrowheads="1"/>
                </p:cNvSpPr>
                <p:nvPr/>
              </p:nvSpPr>
              <p:spPr bwMode="auto">
                <a:xfrm>
                  <a:off x="2788"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80" name="Rectangle 1294">
                  <a:extLst>
                    <a:ext uri="{FF2B5EF4-FFF2-40B4-BE49-F238E27FC236}">
                      <a16:creationId xmlns:a16="http://schemas.microsoft.com/office/drawing/2014/main" id="{63855F0C-C850-4E44-A0EC-37F645EF9421}"/>
                    </a:ext>
                  </a:extLst>
                </p:cNvPr>
                <p:cNvSpPr>
                  <a:spLocks noChangeAspect="1" noChangeArrowheads="1"/>
                </p:cNvSpPr>
                <p:nvPr/>
              </p:nvSpPr>
              <p:spPr bwMode="auto">
                <a:xfrm>
                  <a:off x="2826" y="1665"/>
                  <a:ext cx="8"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81" name="Rectangle 1295">
                  <a:extLst>
                    <a:ext uri="{FF2B5EF4-FFF2-40B4-BE49-F238E27FC236}">
                      <a16:creationId xmlns:a16="http://schemas.microsoft.com/office/drawing/2014/main" id="{C6227D33-9B25-43DD-8A59-CA5A5944DADA}"/>
                    </a:ext>
                  </a:extLst>
                </p:cNvPr>
                <p:cNvSpPr>
                  <a:spLocks noChangeAspect="1" noChangeArrowheads="1"/>
                </p:cNvSpPr>
                <p:nvPr/>
              </p:nvSpPr>
              <p:spPr bwMode="auto">
                <a:xfrm>
                  <a:off x="2796" y="1665"/>
                  <a:ext cx="9"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82" name="Rectangle 1296">
                  <a:extLst>
                    <a:ext uri="{FF2B5EF4-FFF2-40B4-BE49-F238E27FC236}">
                      <a16:creationId xmlns:a16="http://schemas.microsoft.com/office/drawing/2014/main" id="{0D8B121F-34FC-4CDE-A306-9B760D0E5076}"/>
                    </a:ext>
                  </a:extLst>
                </p:cNvPr>
                <p:cNvSpPr>
                  <a:spLocks noChangeAspect="1" noChangeArrowheads="1"/>
                </p:cNvSpPr>
                <p:nvPr/>
              </p:nvSpPr>
              <p:spPr bwMode="auto">
                <a:xfrm>
                  <a:off x="2817" y="1665"/>
                  <a:ext cx="9"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sp>
              <p:nvSpPr>
                <p:cNvPr id="9383" name="Rectangle 1297">
                  <a:extLst>
                    <a:ext uri="{FF2B5EF4-FFF2-40B4-BE49-F238E27FC236}">
                      <a16:creationId xmlns:a16="http://schemas.microsoft.com/office/drawing/2014/main" id="{9B33A86E-65C8-43A8-B162-910F0BE91140}"/>
                    </a:ext>
                  </a:extLst>
                </p:cNvPr>
                <p:cNvSpPr>
                  <a:spLocks noChangeAspect="1" noChangeArrowheads="1"/>
                </p:cNvSpPr>
                <p:nvPr/>
              </p:nvSpPr>
              <p:spPr bwMode="auto">
                <a:xfrm>
                  <a:off x="2805" y="1665"/>
                  <a:ext cx="12" cy="4"/>
                </a:xfrm>
                <a:prstGeom prst="rect">
                  <a:avLst/>
                </a:prstGeom>
                <a:solidFill>
                  <a:schemeClr val="hlink"/>
                </a:solidFill>
                <a:ln w="9525">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sp>
            <p:nvSpPr>
              <p:cNvPr id="9347" name="Rectangle 1298">
                <a:extLst>
                  <a:ext uri="{FF2B5EF4-FFF2-40B4-BE49-F238E27FC236}">
                    <a16:creationId xmlns:a16="http://schemas.microsoft.com/office/drawing/2014/main" id="{E885C67B-75BE-4FAD-8308-3E55212FE0FA}"/>
                  </a:ext>
                </a:extLst>
              </p:cNvPr>
              <p:cNvSpPr>
                <a:spLocks noChangeAspect="1" noChangeArrowheads="1"/>
              </p:cNvSpPr>
              <p:nvPr/>
            </p:nvSpPr>
            <p:spPr bwMode="auto">
              <a:xfrm>
                <a:off x="2687" y="1656"/>
                <a:ext cx="257" cy="25"/>
              </a:xfrm>
              <a:prstGeom prst="rect">
                <a:avLst/>
              </a:prstGeom>
              <a:solidFill>
                <a:schemeClr val="hlink"/>
              </a:solidFill>
              <a:ln w="6350" cap="rnd">
                <a:solidFill>
                  <a:schemeClr val="folHlink"/>
                </a:solidFill>
                <a:miter lim="800000"/>
                <a:headEnd/>
                <a:tailEnd/>
              </a:ln>
            </p:spPr>
            <p:txBody>
              <a:bodyPr/>
              <a:lstStyle/>
              <a:p>
                <a:pPr eaLnBrk="1" hangingPunct="1">
                  <a:buClr>
                    <a:srgbClr val="000000"/>
                  </a:buClr>
                  <a:buSzPct val="100000"/>
                  <a:buFont typeface="Times New Roman" panose="02020603050405020304" pitchFamily="18" charset="0"/>
                  <a:buNone/>
                </a:pPr>
                <a:endParaRPr lang="es-ES_tradnl" altLang="es-CL"/>
              </a:p>
            </p:txBody>
          </p:sp>
        </p:grpSp>
      </p:grpSp>
      <p:grpSp>
        <p:nvGrpSpPr>
          <p:cNvPr id="9278" name="Group 1299">
            <a:extLst>
              <a:ext uri="{FF2B5EF4-FFF2-40B4-BE49-F238E27FC236}">
                <a16:creationId xmlns:a16="http://schemas.microsoft.com/office/drawing/2014/main" id="{6430787B-C702-4E79-B285-A62611A24A66}"/>
              </a:ext>
            </a:extLst>
          </p:cNvPr>
          <p:cNvGrpSpPr>
            <a:grpSpLocks noChangeAspect="1"/>
          </p:cNvGrpSpPr>
          <p:nvPr/>
        </p:nvGrpSpPr>
        <p:grpSpPr bwMode="auto">
          <a:xfrm rot="21511040" flipH="1">
            <a:off x="6179224" y="2703513"/>
            <a:ext cx="358775" cy="339725"/>
            <a:chOff x="3146" y="2089"/>
            <a:chExt cx="248" cy="215"/>
          </a:xfrm>
        </p:grpSpPr>
        <p:grpSp>
          <p:nvGrpSpPr>
            <p:cNvPr id="9319" name="Group 1300">
              <a:extLst>
                <a:ext uri="{FF2B5EF4-FFF2-40B4-BE49-F238E27FC236}">
                  <a16:creationId xmlns:a16="http://schemas.microsoft.com/office/drawing/2014/main" id="{E9E9762C-5354-4946-84DD-B5834A72AA26}"/>
                </a:ext>
              </a:extLst>
            </p:cNvPr>
            <p:cNvGrpSpPr>
              <a:grpSpLocks noChangeAspect="1"/>
            </p:cNvGrpSpPr>
            <p:nvPr/>
          </p:nvGrpSpPr>
          <p:grpSpPr bwMode="auto">
            <a:xfrm>
              <a:off x="3146" y="2165"/>
              <a:ext cx="244" cy="139"/>
              <a:chOff x="3146" y="2165"/>
              <a:chExt cx="244" cy="139"/>
            </a:xfrm>
          </p:grpSpPr>
          <p:grpSp>
            <p:nvGrpSpPr>
              <p:cNvPr id="9322" name="Group 1301">
                <a:extLst>
                  <a:ext uri="{FF2B5EF4-FFF2-40B4-BE49-F238E27FC236}">
                    <a16:creationId xmlns:a16="http://schemas.microsoft.com/office/drawing/2014/main" id="{30BCFD64-58E0-4958-9503-12DBF37EFC31}"/>
                  </a:ext>
                </a:extLst>
              </p:cNvPr>
              <p:cNvGrpSpPr>
                <a:grpSpLocks noChangeAspect="1"/>
              </p:cNvGrpSpPr>
              <p:nvPr/>
            </p:nvGrpSpPr>
            <p:grpSpPr bwMode="auto">
              <a:xfrm>
                <a:off x="3146" y="2165"/>
                <a:ext cx="244" cy="139"/>
                <a:chOff x="3146" y="2165"/>
                <a:chExt cx="244" cy="139"/>
              </a:xfrm>
            </p:grpSpPr>
            <p:sp>
              <p:nvSpPr>
                <p:cNvPr id="9324" name="Freeform 1302">
                  <a:extLst>
                    <a:ext uri="{FF2B5EF4-FFF2-40B4-BE49-F238E27FC236}">
                      <a16:creationId xmlns:a16="http://schemas.microsoft.com/office/drawing/2014/main" id="{CC6D6CC9-D0A1-496B-9072-44F5A4816C05}"/>
                    </a:ext>
                  </a:extLst>
                </p:cNvPr>
                <p:cNvSpPr>
                  <a:spLocks noChangeAspect="1"/>
                </p:cNvSpPr>
                <p:nvPr/>
              </p:nvSpPr>
              <p:spPr bwMode="auto">
                <a:xfrm>
                  <a:off x="3146" y="2165"/>
                  <a:ext cx="244" cy="139"/>
                </a:xfrm>
                <a:custGeom>
                  <a:avLst/>
                  <a:gdLst>
                    <a:gd name="T0" fmla="*/ 0 w 244"/>
                    <a:gd name="T1" fmla="*/ 0 h 139"/>
                    <a:gd name="T2" fmla="*/ 172 w 244"/>
                    <a:gd name="T3" fmla="*/ 139 h 139"/>
                    <a:gd name="T4" fmla="*/ 244 w 244"/>
                    <a:gd name="T5" fmla="*/ 50 h 139"/>
                    <a:gd name="T6" fmla="*/ 0 w 244"/>
                    <a:gd name="T7" fmla="*/ 0 h 1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4" h="139">
                      <a:moveTo>
                        <a:pt x="0" y="0"/>
                      </a:moveTo>
                      <a:lnTo>
                        <a:pt x="172" y="139"/>
                      </a:lnTo>
                      <a:lnTo>
                        <a:pt x="244" y="50"/>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25" name="Freeform 1303">
                  <a:extLst>
                    <a:ext uri="{FF2B5EF4-FFF2-40B4-BE49-F238E27FC236}">
                      <a16:creationId xmlns:a16="http://schemas.microsoft.com/office/drawing/2014/main" id="{F528590E-18FD-46D2-ACF6-80422498BD7E}"/>
                    </a:ext>
                  </a:extLst>
                </p:cNvPr>
                <p:cNvSpPr>
                  <a:spLocks noChangeAspect="1"/>
                </p:cNvSpPr>
                <p:nvPr/>
              </p:nvSpPr>
              <p:spPr bwMode="auto">
                <a:xfrm>
                  <a:off x="3146" y="2165"/>
                  <a:ext cx="235" cy="130"/>
                </a:xfrm>
                <a:custGeom>
                  <a:avLst/>
                  <a:gdLst>
                    <a:gd name="T0" fmla="*/ 0 w 235"/>
                    <a:gd name="T1" fmla="*/ 0 h 130"/>
                    <a:gd name="T2" fmla="*/ 164 w 235"/>
                    <a:gd name="T3" fmla="*/ 130 h 130"/>
                    <a:gd name="T4" fmla="*/ 235 w 235"/>
                    <a:gd name="T5" fmla="*/ 46 h 130"/>
                    <a:gd name="T6" fmla="*/ 0 w 235"/>
                    <a:gd name="T7" fmla="*/ 0 h 1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130">
                      <a:moveTo>
                        <a:pt x="0" y="0"/>
                      </a:moveTo>
                      <a:lnTo>
                        <a:pt x="164" y="130"/>
                      </a:lnTo>
                      <a:lnTo>
                        <a:pt x="235" y="46"/>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26" name="Freeform 1304">
                  <a:extLst>
                    <a:ext uri="{FF2B5EF4-FFF2-40B4-BE49-F238E27FC236}">
                      <a16:creationId xmlns:a16="http://schemas.microsoft.com/office/drawing/2014/main" id="{D4045A8E-1A08-411A-BD91-B548979C3E02}"/>
                    </a:ext>
                  </a:extLst>
                </p:cNvPr>
                <p:cNvSpPr>
                  <a:spLocks noChangeAspect="1"/>
                </p:cNvSpPr>
                <p:nvPr/>
              </p:nvSpPr>
              <p:spPr bwMode="auto">
                <a:xfrm>
                  <a:off x="3154" y="2169"/>
                  <a:ext cx="219" cy="122"/>
                </a:xfrm>
                <a:custGeom>
                  <a:avLst/>
                  <a:gdLst>
                    <a:gd name="T0" fmla="*/ 0 w 219"/>
                    <a:gd name="T1" fmla="*/ 0 h 122"/>
                    <a:gd name="T2" fmla="*/ 156 w 219"/>
                    <a:gd name="T3" fmla="*/ 122 h 122"/>
                    <a:gd name="T4" fmla="*/ 219 w 219"/>
                    <a:gd name="T5" fmla="*/ 46 h 122"/>
                    <a:gd name="T6" fmla="*/ 0 w 219"/>
                    <a:gd name="T7" fmla="*/ 0 h 1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9" h="122">
                      <a:moveTo>
                        <a:pt x="0" y="0"/>
                      </a:moveTo>
                      <a:lnTo>
                        <a:pt x="156" y="122"/>
                      </a:lnTo>
                      <a:lnTo>
                        <a:pt x="219" y="46"/>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27" name="Freeform 1305">
                  <a:extLst>
                    <a:ext uri="{FF2B5EF4-FFF2-40B4-BE49-F238E27FC236}">
                      <a16:creationId xmlns:a16="http://schemas.microsoft.com/office/drawing/2014/main" id="{1752D9B8-7D58-495A-A442-69994F63A235}"/>
                    </a:ext>
                  </a:extLst>
                </p:cNvPr>
                <p:cNvSpPr>
                  <a:spLocks noChangeAspect="1"/>
                </p:cNvSpPr>
                <p:nvPr/>
              </p:nvSpPr>
              <p:spPr bwMode="auto">
                <a:xfrm>
                  <a:off x="3162" y="2173"/>
                  <a:ext cx="202" cy="114"/>
                </a:xfrm>
                <a:custGeom>
                  <a:avLst/>
                  <a:gdLst>
                    <a:gd name="T0" fmla="*/ 0 w 202"/>
                    <a:gd name="T1" fmla="*/ 0 h 114"/>
                    <a:gd name="T2" fmla="*/ 143 w 202"/>
                    <a:gd name="T3" fmla="*/ 114 h 114"/>
                    <a:gd name="T4" fmla="*/ 202 w 202"/>
                    <a:gd name="T5" fmla="*/ 42 h 114"/>
                    <a:gd name="T6" fmla="*/ 0 w 202"/>
                    <a:gd name="T7" fmla="*/ 0 h 1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2" h="114">
                      <a:moveTo>
                        <a:pt x="0" y="0"/>
                      </a:moveTo>
                      <a:lnTo>
                        <a:pt x="143" y="114"/>
                      </a:lnTo>
                      <a:lnTo>
                        <a:pt x="202" y="42"/>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28" name="Freeform 1306">
                  <a:extLst>
                    <a:ext uri="{FF2B5EF4-FFF2-40B4-BE49-F238E27FC236}">
                      <a16:creationId xmlns:a16="http://schemas.microsoft.com/office/drawing/2014/main" id="{478975B4-4A97-443A-8BAD-62BCB18C0D3E}"/>
                    </a:ext>
                  </a:extLst>
                </p:cNvPr>
                <p:cNvSpPr>
                  <a:spLocks noChangeAspect="1"/>
                </p:cNvSpPr>
                <p:nvPr/>
              </p:nvSpPr>
              <p:spPr bwMode="auto">
                <a:xfrm>
                  <a:off x="3171" y="2178"/>
                  <a:ext cx="185" cy="105"/>
                </a:xfrm>
                <a:custGeom>
                  <a:avLst/>
                  <a:gdLst>
                    <a:gd name="T0" fmla="*/ 0 w 185"/>
                    <a:gd name="T1" fmla="*/ 0 h 105"/>
                    <a:gd name="T2" fmla="*/ 130 w 185"/>
                    <a:gd name="T3" fmla="*/ 105 h 105"/>
                    <a:gd name="T4" fmla="*/ 185 w 185"/>
                    <a:gd name="T5" fmla="*/ 37 h 105"/>
                    <a:gd name="T6" fmla="*/ 0 w 185"/>
                    <a:gd name="T7" fmla="*/ 0 h 10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5" h="105">
                      <a:moveTo>
                        <a:pt x="0" y="0"/>
                      </a:moveTo>
                      <a:lnTo>
                        <a:pt x="130" y="105"/>
                      </a:lnTo>
                      <a:lnTo>
                        <a:pt x="185" y="37"/>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29" name="Freeform 1307">
                  <a:extLst>
                    <a:ext uri="{FF2B5EF4-FFF2-40B4-BE49-F238E27FC236}">
                      <a16:creationId xmlns:a16="http://schemas.microsoft.com/office/drawing/2014/main" id="{D514AD0F-A972-43C2-BEBC-1CC062C0AED7}"/>
                    </a:ext>
                  </a:extLst>
                </p:cNvPr>
                <p:cNvSpPr>
                  <a:spLocks noChangeAspect="1"/>
                </p:cNvSpPr>
                <p:nvPr/>
              </p:nvSpPr>
              <p:spPr bwMode="auto">
                <a:xfrm>
                  <a:off x="3179" y="2182"/>
                  <a:ext cx="168" cy="97"/>
                </a:xfrm>
                <a:custGeom>
                  <a:avLst/>
                  <a:gdLst>
                    <a:gd name="T0" fmla="*/ 0 w 168"/>
                    <a:gd name="T1" fmla="*/ 0 h 97"/>
                    <a:gd name="T2" fmla="*/ 118 w 168"/>
                    <a:gd name="T3" fmla="*/ 97 h 97"/>
                    <a:gd name="T4" fmla="*/ 168 w 168"/>
                    <a:gd name="T5" fmla="*/ 38 h 97"/>
                    <a:gd name="T6" fmla="*/ 0 w 168"/>
                    <a:gd name="T7" fmla="*/ 0 h 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8" h="97">
                      <a:moveTo>
                        <a:pt x="0" y="0"/>
                      </a:moveTo>
                      <a:lnTo>
                        <a:pt x="118" y="97"/>
                      </a:lnTo>
                      <a:lnTo>
                        <a:pt x="168" y="38"/>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30" name="Freeform 1308">
                  <a:extLst>
                    <a:ext uri="{FF2B5EF4-FFF2-40B4-BE49-F238E27FC236}">
                      <a16:creationId xmlns:a16="http://schemas.microsoft.com/office/drawing/2014/main" id="{34EE0A42-DDD3-4AA8-9966-1C88111935A4}"/>
                    </a:ext>
                  </a:extLst>
                </p:cNvPr>
                <p:cNvSpPr>
                  <a:spLocks noChangeAspect="1"/>
                </p:cNvSpPr>
                <p:nvPr/>
              </p:nvSpPr>
              <p:spPr bwMode="auto">
                <a:xfrm>
                  <a:off x="3183" y="2186"/>
                  <a:ext cx="156" cy="88"/>
                </a:xfrm>
                <a:custGeom>
                  <a:avLst/>
                  <a:gdLst>
                    <a:gd name="T0" fmla="*/ 0 w 156"/>
                    <a:gd name="T1" fmla="*/ 0 h 88"/>
                    <a:gd name="T2" fmla="*/ 110 w 156"/>
                    <a:gd name="T3" fmla="*/ 88 h 88"/>
                    <a:gd name="T4" fmla="*/ 156 w 156"/>
                    <a:gd name="T5" fmla="*/ 34 h 88"/>
                    <a:gd name="T6" fmla="*/ 0 w 156"/>
                    <a:gd name="T7" fmla="*/ 0 h 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6" h="88">
                      <a:moveTo>
                        <a:pt x="0" y="0"/>
                      </a:moveTo>
                      <a:lnTo>
                        <a:pt x="110" y="88"/>
                      </a:lnTo>
                      <a:lnTo>
                        <a:pt x="156" y="34"/>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31" name="Freeform 1309">
                  <a:extLst>
                    <a:ext uri="{FF2B5EF4-FFF2-40B4-BE49-F238E27FC236}">
                      <a16:creationId xmlns:a16="http://schemas.microsoft.com/office/drawing/2014/main" id="{1BF7EE71-5BBD-4639-8A10-5649D88A107E}"/>
                    </a:ext>
                  </a:extLst>
                </p:cNvPr>
                <p:cNvSpPr>
                  <a:spLocks noChangeAspect="1"/>
                </p:cNvSpPr>
                <p:nvPr/>
              </p:nvSpPr>
              <p:spPr bwMode="auto">
                <a:xfrm>
                  <a:off x="3192" y="2190"/>
                  <a:ext cx="139" cy="80"/>
                </a:xfrm>
                <a:custGeom>
                  <a:avLst/>
                  <a:gdLst>
                    <a:gd name="T0" fmla="*/ 0 w 139"/>
                    <a:gd name="T1" fmla="*/ 0 h 80"/>
                    <a:gd name="T2" fmla="*/ 97 w 139"/>
                    <a:gd name="T3" fmla="*/ 80 h 80"/>
                    <a:gd name="T4" fmla="*/ 139 w 139"/>
                    <a:gd name="T5" fmla="*/ 30 h 80"/>
                    <a:gd name="T6" fmla="*/ 0 w 139"/>
                    <a:gd name="T7" fmla="*/ 0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9" h="80">
                      <a:moveTo>
                        <a:pt x="0" y="0"/>
                      </a:moveTo>
                      <a:lnTo>
                        <a:pt x="97" y="80"/>
                      </a:lnTo>
                      <a:lnTo>
                        <a:pt x="139" y="30"/>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32" name="Freeform 1310">
                  <a:extLst>
                    <a:ext uri="{FF2B5EF4-FFF2-40B4-BE49-F238E27FC236}">
                      <a16:creationId xmlns:a16="http://schemas.microsoft.com/office/drawing/2014/main" id="{B8D33A34-6654-4B0C-8E8B-B5FCAB55B204}"/>
                    </a:ext>
                  </a:extLst>
                </p:cNvPr>
                <p:cNvSpPr>
                  <a:spLocks noChangeAspect="1"/>
                </p:cNvSpPr>
                <p:nvPr/>
              </p:nvSpPr>
              <p:spPr bwMode="auto">
                <a:xfrm>
                  <a:off x="3200" y="2194"/>
                  <a:ext cx="126" cy="72"/>
                </a:xfrm>
                <a:custGeom>
                  <a:avLst/>
                  <a:gdLst>
                    <a:gd name="T0" fmla="*/ 0 w 126"/>
                    <a:gd name="T1" fmla="*/ 0 h 72"/>
                    <a:gd name="T2" fmla="*/ 89 w 126"/>
                    <a:gd name="T3" fmla="*/ 72 h 72"/>
                    <a:gd name="T4" fmla="*/ 126 w 126"/>
                    <a:gd name="T5" fmla="*/ 26 h 72"/>
                    <a:gd name="T6" fmla="*/ 0 w 126"/>
                    <a:gd name="T7" fmla="*/ 0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6" h="72">
                      <a:moveTo>
                        <a:pt x="0" y="0"/>
                      </a:moveTo>
                      <a:lnTo>
                        <a:pt x="89" y="72"/>
                      </a:lnTo>
                      <a:lnTo>
                        <a:pt x="126" y="26"/>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33" name="Freeform 1311">
                  <a:extLst>
                    <a:ext uri="{FF2B5EF4-FFF2-40B4-BE49-F238E27FC236}">
                      <a16:creationId xmlns:a16="http://schemas.microsoft.com/office/drawing/2014/main" id="{68595882-65F8-4522-92DB-786673D3D86D}"/>
                    </a:ext>
                  </a:extLst>
                </p:cNvPr>
                <p:cNvSpPr>
                  <a:spLocks noChangeAspect="1"/>
                </p:cNvSpPr>
                <p:nvPr/>
              </p:nvSpPr>
              <p:spPr bwMode="auto">
                <a:xfrm>
                  <a:off x="3209" y="2199"/>
                  <a:ext cx="109" cy="63"/>
                </a:xfrm>
                <a:custGeom>
                  <a:avLst/>
                  <a:gdLst>
                    <a:gd name="T0" fmla="*/ 0 w 109"/>
                    <a:gd name="T1" fmla="*/ 0 h 63"/>
                    <a:gd name="T2" fmla="*/ 80 w 109"/>
                    <a:gd name="T3" fmla="*/ 63 h 63"/>
                    <a:gd name="T4" fmla="*/ 109 w 109"/>
                    <a:gd name="T5" fmla="*/ 25 h 63"/>
                    <a:gd name="T6" fmla="*/ 0 w 109"/>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63">
                      <a:moveTo>
                        <a:pt x="0" y="0"/>
                      </a:moveTo>
                      <a:lnTo>
                        <a:pt x="80" y="63"/>
                      </a:lnTo>
                      <a:lnTo>
                        <a:pt x="109" y="25"/>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34" name="Freeform 1312">
                  <a:extLst>
                    <a:ext uri="{FF2B5EF4-FFF2-40B4-BE49-F238E27FC236}">
                      <a16:creationId xmlns:a16="http://schemas.microsoft.com/office/drawing/2014/main" id="{3BE31E12-60BF-4E3A-9639-C1FA1FED0BD8}"/>
                    </a:ext>
                  </a:extLst>
                </p:cNvPr>
                <p:cNvSpPr>
                  <a:spLocks noChangeAspect="1"/>
                </p:cNvSpPr>
                <p:nvPr/>
              </p:nvSpPr>
              <p:spPr bwMode="auto">
                <a:xfrm>
                  <a:off x="3217" y="2203"/>
                  <a:ext cx="93" cy="55"/>
                </a:xfrm>
                <a:custGeom>
                  <a:avLst/>
                  <a:gdLst>
                    <a:gd name="T0" fmla="*/ 0 w 93"/>
                    <a:gd name="T1" fmla="*/ 0 h 55"/>
                    <a:gd name="T2" fmla="*/ 67 w 93"/>
                    <a:gd name="T3" fmla="*/ 55 h 55"/>
                    <a:gd name="T4" fmla="*/ 93 w 93"/>
                    <a:gd name="T5" fmla="*/ 21 h 55"/>
                    <a:gd name="T6" fmla="*/ 0 w 93"/>
                    <a:gd name="T7" fmla="*/ 0 h 5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3" h="55">
                      <a:moveTo>
                        <a:pt x="0" y="0"/>
                      </a:moveTo>
                      <a:lnTo>
                        <a:pt x="67" y="55"/>
                      </a:lnTo>
                      <a:lnTo>
                        <a:pt x="93" y="21"/>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35" name="Freeform 1313">
                  <a:extLst>
                    <a:ext uri="{FF2B5EF4-FFF2-40B4-BE49-F238E27FC236}">
                      <a16:creationId xmlns:a16="http://schemas.microsoft.com/office/drawing/2014/main" id="{34398632-9F97-499C-94B5-756BF3633DAE}"/>
                    </a:ext>
                  </a:extLst>
                </p:cNvPr>
                <p:cNvSpPr>
                  <a:spLocks noChangeAspect="1"/>
                </p:cNvSpPr>
                <p:nvPr/>
              </p:nvSpPr>
              <p:spPr bwMode="auto">
                <a:xfrm>
                  <a:off x="3221" y="2207"/>
                  <a:ext cx="80" cy="46"/>
                </a:xfrm>
                <a:custGeom>
                  <a:avLst/>
                  <a:gdLst>
                    <a:gd name="T0" fmla="*/ 0 w 80"/>
                    <a:gd name="T1" fmla="*/ 0 h 46"/>
                    <a:gd name="T2" fmla="*/ 59 w 80"/>
                    <a:gd name="T3" fmla="*/ 46 h 46"/>
                    <a:gd name="T4" fmla="*/ 80 w 80"/>
                    <a:gd name="T5" fmla="*/ 17 h 46"/>
                    <a:gd name="T6" fmla="*/ 0 w 80"/>
                    <a:gd name="T7" fmla="*/ 0 h 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46">
                      <a:moveTo>
                        <a:pt x="0" y="0"/>
                      </a:moveTo>
                      <a:lnTo>
                        <a:pt x="59" y="46"/>
                      </a:lnTo>
                      <a:lnTo>
                        <a:pt x="80" y="17"/>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36" name="Freeform 1314">
                  <a:extLst>
                    <a:ext uri="{FF2B5EF4-FFF2-40B4-BE49-F238E27FC236}">
                      <a16:creationId xmlns:a16="http://schemas.microsoft.com/office/drawing/2014/main" id="{9C3AB2AA-0611-4448-8076-BA99E1969BE8}"/>
                    </a:ext>
                  </a:extLst>
                </p:cNvPr>
                <p:cNvSpPr>
                  <a:spLocks noChangeAspect="1"/>
                </p:cNvSpPr>
                <p:nvPr/>
              </p:nvSpPr>
              <p:spPr bwMode="auto">
                <a:xfrm>
                  <a:off x="3230" y="2211"/>
                  <a:ext cx="63" cy="38"/>
                </a:xfrm>
                <a:custGeom>
                  <a:avLst/>
                  <a:gdLst>
                    <a:gd name="T0" fmla="*/ 0 w 63"/>
                    <a:gd name="T1" fmla="*/ 0 h 38"/>
                    <a:gd name="T2" fmla="*/ 46 w 63"/>
                    <a:gd name="T3" fmla="*/ 38 h 38"/>
                    <a:gd name="T4" fmla="*/ 63 w 63"/>
                    <a:gd name="T5" fmla="*/ 17 h 38"/>
                    <a:gd name="T6" fmla="*/ 0 w 63"/>
                    <a:gd name="T7" fmla="*/ 0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38">
                      <a:moveTo>
                        <a:pt x="0" y="0"/>
                      </a:moveTo>
                      <a:lnTo>
                        <a:pt x="46" y="38"/>
                      </a:lnTo>
                      <a:lnTo>
                        <a:pt x="63" y="17"/>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37" name="Freeform 1315">
                  <a:extLst>
                    <a:ext uri="{FF2B5EF4-FFF2-40B4-BE49-F238E27FC236}">
                      <a16:creationId xmlns:a16="http://schemas.microsoft.com/office/drawing/2014/main" id="{4AB3C4F6-DB03-4E4B-B0DE-9FB0114D2F5C}"/>
                    </a:ext>
                  </a:extLst>
                </p:cNvPr>
                <p:cNvSpPr>
                  <a:spLocks noChangeAspect="1"/>
                </p:cNvSpPr>
                <p:nvPr/>
              </p:nvSpPr>
              <p:spPr bwMode="auto">
                <a:xfrm>
                  <a:off x="3238" y="2215"/>
                  <a:ext cx="46" cy="30"/>
                </a:xfrm>
                <a:custGeom>
                  <a:avLst/>
                  <a:gdLst>
                    <a:gd name="T0" fmla="*/ 0 w 46"/>
                    <a:gd name="T1" fmla="*/ 0 h 30"/>
                    <a:gd name="T2" fmla="*/ 34 w 46"/>
                    <a:gd name="T3" fmla="*/ 30 h 30"/>
                    <a:gd name="T4" fmla="*/ 46 w 46"/>
                    <a:gd name="T5" fmla="*/ 13 h 30"/>
                    <a:gd name="T6" fmla="*/ 0 w 46"/>
                    <a:gd name="T7" fmla="*/ 0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6" h="30">
                      <a:moveTo>
                        <a:pt x="0" y="0"/>
                      </a:moveTo>
                      <a:lnTo>
                        <a:pt x="34" y="30"/>
                      </a:lnTo>
                      <a:lnTo>
                        <a:pt x="46" y="13"/>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38" name="Freeform 1316">
                  <a:extLst>
                    <a:ext uri="{FF2B5EF4-FFF2-40B4-BE49-F238E27FC236}">
                      <a16:creationId xmlns:a16="http://schemas.microsoft.com/office/drawing/2014/main" id="{2DFFD871-3FE7-4BD7-9D8B-B4C39B32271A}"/>
                    </a:ext>
                  </a:extLst>
                </p:cNvPr>
                <p:cNvSpPr>
                  <a:spLocks noChangeAspect="1"/>
                </p:cNvSpPr>
                <p:nvPr/>
              </p:nvSpPr>
              <p:spPr bwMode="auto">
                <a:xfrm>
                  <a:off x="3246" y="2220"/>
                  <a:ext cx="30" cy="21"/>
                </a:xfrm>
                <a:custGeom>
                  <a:avLst/>
                  <a:gdLst>
                    <a:gd name="T0" fmla="*/ 0 w 30"/>
                    <a:gd name="T1" fmla="*/ 0 h 21"/>
                    <a:gd name="T2" fmla="*/ 22 w 30"/>
                    <a:gd name="T3" fmla="*/ 21 h 21"/>
                    <a:gd name="T4" fmla="*/ 30 w 30"/>
                    <a:gd name="T5" fmla="*/ 8 h 21"/>
                    <a:gd name="T6" fmla="*/ 0 w 30"/>
                    <a:gd name="T7" fmla="*/ 0 h 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0" h="21">
                      <a:moveTo>
                        <a:pt x="0" y="0"/>
                      </a:moveTo>
                      <a:lnTo>
                        <a:pt x="22" y="21"/>
                      </a:lnTo>
                      <a:lnTo>
                        <a:pt x="30" y="8"/>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39" name="Freeform 1317">
                  <a:extLst>
                    <a:ext uri="{FF2B5EF4-FFF2-40B4-BE49-F238E27FC236}">
                      <a16:creationId xmlns:a16="http://schemas.microsoft.com/office/drawing/2014/main" id="{B8734F84-555F-4EDE-A29E-C4C027610D66}"/>
                    </a:ext>
                  </a:extLst>
                </p:cNvPr>
                <p:cNvSpPr>
                  <a:spLocks noChangeAspect="1"/>
                </p:cNvSpPr>
                <p:nvPr/>
              </p:nvSpPr>
              <p:spPr bwMode="auto">
                <a:xfrm>
                  <a:off x="3255" y="2224"/>
                  <a:ext cx="13" cy="12"/>
                </a:xfrm>
                <a:custGeom>
                  <a:avLst/>
                  <a:gdLst>
                    <a:gd name="T0" fmla="*/ 0 w 13"/>
                    <a:gd name="T1" fmla="*/ 0 h 12"/>
                    <a:gd name="T2" fmla="*/ 13 w 13"/>
                    <a:gd name="T3" fmla="*/ 12 h 12"/>
                    <a:gd name="T4" fmla="*/ 13 w 13"/>
                    <a:gd name="T5" fmla="*/ 8 h 12"/>
                    <a:gd name="T6" fmla="*/ 0 w 13"/>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12">
                      <a:moveTo>
                        <a:pt x="0" y="0"/>
                      </a:moveTo>
                      <a:lnTo>
                        <a:pt x="13" y="12"/>
                      </a:lnTo>
                      <a:lnTo>
                        <a:pt x="13" y="8"/>
                      </a:lnTo>
                      <a:lnTo>
                        <a:pt x="0" y="0"/>
                      </a:lnTo>
                      <a:close/>
                    </a:path>
                  </a:pathLst>
                </a:custGeom>
                <a:solidFill>
                  <a:srgbClr val="FFFFCC"/>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grpSp>
          <p:sp>
            <p:nvSpPr>
              <p:cNvPr id="9323" name="Freeform 1318">
                <a:extLst>
                  <a:ext uri="{FF2B5EF4-FFF2-40B4-BE49-F238E27FC236}">
                    <a16:creationId xmlns:a16="http://schemas.microsoft.com/office/drawing/2014/main" id="{5E9409AF-1A9A-4101-BAFB-E35B8AD7D8B1}"/>
                  </a:ext>
                </a:extLst>
              </p:cNvPr>
              <p:cNvSpPr>
                <a:spLocks noChangeAspect="1"/>
              </p:cNvSpPr>
              <p:nvPr/>
            </p:nvSpPr>
            <p:spPr bwMode="auto">
              <a:xfrm>
                <a:off x="3146" y="2165"/>
                <a:ext cx="244" cy="139"/>
              </a:xfrm>
              <a:custGeom>
                <a:avLst/>
                <a:gdLst>
                  <a:gd name="T0" fmla="*/ 0 w 244"/>
                  <a:gd name="T1" fmla="*/ 0 h 139"/>
                  <a:gd name="T2" fmla="*/ 172 w 244"/>
                  <a:gd name="T3" fmla="*/ 139 h 139"/>
                  <a:gd name="T4" fmla="*/ 244 w 244"/>
                  <a:gd name="T5" fmla="*/ 50 h 139"/>
                  <a:gd name="T6" fmla="*/ 0 w 244"/>
                  <a:gd name="T7" fmla="*/ 0 h 1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4" h="139">
                    <a:moveTo>
                      <a:pt x="0" y="0"/>
                    </a:moveTo>
                    <a:lnTo>
                      <a:pt x="172" y="139"/>
                    </a:lnTo>
                    <a:lnTo>
                      <a:pt x="244" y="50"/>
                    </a:lnTo>
                    <a:lnTo>
                      <a:pt x="0" y="0"/>
                    </a:lnTo>
                    <a:close/>
                  </a:path>
                </a:pathLst>
              </a:custGeom>
              <a:solidFill>
                <a:srgbClr val="FFFFCC"/>
              </a:solidFill>
              <a:ln w="9525" cap="flat" cmpd="sng">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grpSp>
        <p:sp>
          <p:nvSpPr>
            <p:cNvPr id="9320" name="Freeform 1319">
              <a:extLst>
                <a:ext uri="{FF2B5EF4-FFF2-40B4-BE49-F238E27FC236}">
                  <a16:creationId xmlns:a16="http://schemas.microsoft.com/office/drawing/2014/main" id="{D45B6E98-262E-42BE-BCE8-D2F7FAE7FD3E}"/>
                </a:ext>
              </a:extLst>
            </p:cNvPr>
            <p:cNvSpPr>
              <a:spLocks noChangeAspect="1"/>
            </p:cNvSpPr>
            <p:nvPr/>
          </p:nvSpPr>
          <p:spPr bwMode="auto">
            <a:xfrm>
              <a:off x="3146" y="2127"/>
              <a:ext cx="248" cy="63"/>
            </a:xfrm>
            <a:custGeom>
              <a:avLst/>
              <a:gdLst>
                <a:gd name="T0" fmla="*/ 4 w 248"/>
                <a:gd name="T1" fmla="*/ 0 h 63"/>
                <a:gd name="T2" fmla="*/ 0 w 248"/>
                <a:gd name="T3" fmla="*/ 13 h 63"/>
                <a:gd name="T4" fmla="*/ 244 w 248"/>
                <a:gd name="T5" fmla="*/ 63 h 63"/>
                <a:gd name="T6" fmla="*/ 248 w 248"/>
                <a:gd name="T7" fmla="*/ 46 h 63"/>
                <a:gd name="T8" fmla="*/ 4 w 248"/>
                <a:gd name="T9" fmla="*/ 0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63">
                  <a:moveTo>
                    <a:pt x="4" y="0"/>
                  </a:moveTo>
                  <a:lnTo>
                    <a:pt x="0" y="13"/>
                  </a:lnTo>
                  <a:lnTo>
                    <a:pt x="244" y="63"/>
                  </a:lnTo>
                  <a:lnTo>
                    <a:pt x="248" y="46"/>
                  </a:lnTo>
                  <a:lnTo>
                    <a:pt x="4" y="0"/>
                  </a:lnTo>
                  <a:close/>
                </a:path>
              </a:pathLst>
            </a:custGeom>
            <a:solidFill>
              <a:srgbClr val="FFFFCC"/>
            </a:solidFill>
            <a:ln w="9525" cap="flat" cmpd="sng">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321" name="Freeform 1320">
              <a:extLst>
                <a:ext uri="{FF2B5EF4-FFF2-40B4-BE49-F238E27FC236}">
                  <a16:creationId xmlns:a16="http://schemas.microsoft.com/office/drawing/2014/main" id="{2B82FF78-5BA7-439E-91F7-617273818EEB}"/>
                </a:ext>
              </a:extLst>
            </p:cNvPr>
            <p:cNvSpPr>
              <a:spLocks noChangeAspect="1"/>
            </p:cNvSpPr>
            <p:nvPr/>
          </p:nvSpPr>
          <p:spPr bwMode="auto">
            <a:xfrm>
              <a:off x="3146" y="2089"/>
              <a:ext cx="248" cy="59"/>
            </a:xfrm>
            <a:custGeom>
              <a:avLst/>
              <a:gdLst>
                <a:gd name="T0" fmla="*/ 4 w 248"/>
                <a:gd name="T1" fmla="*/ 0 h 59"/>
                <a:gd name="T2" fmla="*/ 0 w 248"/>
                <a:gd name="T3" fmla="*/ 13 h 59"/>
                <a:gd name="T4" fmla="*/ 244 w 248"/>
                <a:gd name="T5" fmla="*/ 59 h 59"/>
                <a:gd name="T6" fmla="*/ 248 w 248"/>
                <a:gd name="T7" fmla="*/ 47 h 59"/>
                <a:gd name="T8" fmla="*/ 4 w 248"/>
                <a:gd name="T9" fmla="*/ 0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59">
                  <a:moveTo>
                    <a:pt x="4" y="0"/>
                  </a:moveTo>
                  <a:lnTo>
                    <a:pt x="0" y="13"/>
                  </a:lnTo>
                  <a:lnTo>
                    <a:pt x="244" y="59"/>
                  </a:lnTo>
                  <a:lnTo>
                    <a:pt x="248" y="47"/>
                  </a:lnTo>
                  <a:lnTo>
                    <a:pt x="4" y="0"/>
                  </a:lnTo>
                  <a:close/>
                </a:path>
              </a:pathLst>
            </a:custGeom>
            <a:solidFill>
              <a:srgbClr val="FFFFCC"/>
            </a:solidFill>
            <a:ln w="9525" cap="flat" cmpd="sng">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grpSp>
      <p:sp>
        <p:nvSpPr>
          <p:cNvPr id="9279" name="Line 1321">
            <a:extLst>
              <a:ext uri="{FF2B5EF4-FFF2-40B4-BE49-F238E27FC236}">
                <a16:creationId xmlns:a16="http://schemas.microsoft.com/office/drawing/2014/main" id="{99702BD3-83FF-4014-B4D5-F8ABCC570ACB}"/>
              </a:ext>
            </a:extLst>
          </p:cNvPr>
          <p:cNvSpPr>
            <a:spLocks noChangeShapeType="1"/>
          </p:cNvSpPr>
          <p:nvPr/>
        </p:nvSpPr>
        <p:spPr bwMode="auto">
          <a:xfrm>
            <a:off x="7979448" y="2847975"/>
            <a:ext cx="0" cy="360362"/>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80" name="Text Box 1322">
            <a:extLst>
              <a:ext uri="{FF2B5EF4-FFF2-40B4-BE49-F238E27FC236}">
                <a16:creationId xmlns:a16="http://schemas.microsoft.com/office/drawing/2014/main" id="{A2ED5307-9246-41F3-B5F5-FD59B65D0993}"/>
              </a:ext>
            </a:extLst>
          </p:cNvPr>
          <p:cNvSpPr txBox="1">
            <a:spLocks noChangeArrowheads="1"/>
          </p:cNvSpPr>
          <p:nvPr/>
        </p:nvSpPr>
        <p:spPr bwMode="auto">
          <a:xfrm>
            <a:off x="7403186" y="3327400"/>
            <a:ext cx="131286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eaLnBrk="1" hangingPunct="1">
              <a:buClr>
                <a:srgbClr val="000000"/>
              </a:buClr>
              <a:buSzPct val="100000"/>
              <a:buFont typeface="Times New Roman" panose="02020603050405020304" pitchFamily="18" charset="0"/>
              <a:buNone/>
            </a:pPr>
            <a:r>
              <a:rPr lang="es-ES_tradnl" altLang="es-CL" sz="1200">
                <a:solidFill>
                  <a:srgbClr val="000000"/>
                </a:solidFill>
                <a:latin typeface="Trebuchet MS" panose="020B0603020202020204" pitchFamily="34" charset="0"/>
              </a:rPr>
              <a:t>CONCENTRADO </a:t>
            </a:r>
          </a:p>
          <a:p>
            <a:pPr eaLnBrk="1" hangingPunct="1">
              <a:buClr>
                <a:srgbClr val="000000"/>
              </a:buClr>
              <a:buSzPct val="100000"/>
              <a:buFont typeface="Times New Roman" panose="02020603050405020304" pitchFamily="18" charset="0"/>
              <a:buNone/>
            </a:pPr>
            <a:r>
              <a:rPr lang="es-ES_tradnl" altLang="es-CL" sz="1200">
                <a:solidFill>
                  <a:srgbClr val="000000"/>
                </a:solidFill>
                <a:latin typeface="Trebuchet MS" panose="020B0603020202020204" pitchFamily="34" charset="0"/>
              </a:rPr>
              <a:t>DE COBRE HUMEDO</a:t>
            </a:r>
          </a:p>
        </p:txBody>
      </p:sp>
      <p:sp>
        <p:nvSpPr>
          <p:cNvPr id="9281" name="Line 1323">
            <a:extLst>
              <a:ext uri="{FF2B5EF4-FFF2-40B4-BE49-F238E27FC236}">
                <a16:creationId xmlns:a16="http://schemas.microsoft.com/office/drawing/2014/main" id="{69C22A32-F5D2-45FE-B8E7-B777C9A280FC}"/>
              </a:ext>
            </a:extLst>
          </p:cNvPr>
          <p:cNvSpPr>
            <a:spLocks noChangeShapeType="1"/>
          </p:cNvSpPr>
          <p:nvPr/>
        </p:nvSpPr>
        <p:spPr bwMode="auto">
          <a:xfrm>
            <a:off x="8627148" y="2703512"/>
            <a:ext cx="1295400" cy="0"/>
          </a:xfrm>
          <a:prstGeom prst="line">
            <a:avLst/>
          </a:prstGeom>
          <a:noFill/>
          <a:ln w="38100">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282" name="Text Box 1324">
            <a:extLst>
              <a:ext uri="{FF2B5EF4-FFF2-40B4-BE49-F238E27FC236}">
                <a16:creationId xmlns:a16="http://schemas.microsoft.com/office/drawing/2014/main" id="{37D13C1A-9E54-4ED3-8ECE-3D0679E3B240}"/>
              </a:ext>
            </a:extLst>
          </p:cNvPr>
          <p:cNvSpPr txBox="1">
            <a:spLocks noChangeArrowheads="1"/>
          </p:cNvSpPr>
          <p:nvPr/>
        </p:nvSpPr>
        <p:spPr bwMode="auto">
          <a:xfrm>
            <a:off x="6323687" y="3025775"/>
            <a:ext cx="1081087"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1" hangingPunct="1">
              <a:buClr>
                <a:srgbClr val="000000"/>
              </a:buClr>
              <a:buSzPct val="100000"/>
              <a:buFont typeface="Times New Roman" panose="02020603050405020304" pitchFamily="18" charset="0"/>
              <a:buNone/>
            </a:pPr>
            <a:r>
              <a:rPr lang="es-ES_tradnl" altLang="es-CL" sz="1200">
                <a:solidFill>
                  <a:srgbClr val="000000"/>
                </a:solidFill>
                <a:latin typeface="Trebuchet MS" panose="020B0603020202020204" pitchFamily="34" charset="0"/>
              </a:rPr>
              <a:t>HARNEROS</a:t>
            </a:r>
          </a:p>
        </p:txBody>
      </p:sp>
      <p:sp>
        <p:nvSpPr>
          <p:cNvPr id="9283" name="Line 1325">
            <a:extLst>
              <a:ext uri="{FF2B5EF4-FFF2-40B4-BE49-F238E27FC236}">
                <a16:creationId xmlns:a16="http://schemas.microsoft.com/office/drawing/2014/main" id="{55995A72-999C-497D-8BE4-61620FA68FB7}"/>
              </a:ext>
            </a:extLst>
          </p:cNvPr>
          <p:cNvSpPr>
            <a:spLocks noChangeShapeType="1"/>
          </p:cNvSpPr>
          <p:nvPr/>
        </p:nvSpPr>
        <p:spPr bwMode="auto">
          <a:xfrm rot="16200000">
            <a:off x="7080130" y="4034631"/>
            <a:ext cx="0" cy="506413"/>
          </a:xfrm>
          <a:prstGeom prst="line">
            <a:avLst/>
          </a:prstGeom>
          <a:noFill/>
          <a:ln w="38100">
            <a:solidFill>
              <a:srgbClr val="0000FF"/>
            </a:solidFill>
            <a:round/>
            <a:headEn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84" name="Line 1326">
            <a:extLst>
              <a:ext uri="{FF2B5EF4-FFF2-40B4-BE49-F238E27FC236}">
                <a16:creationId xmlns:a16="http://schemas.microsoft.com/office/drawing/2014/main" id="{6F02513F-BE5B-478D-ADA6-5675ADD6206E}"/>
              </a:ext>
            </a:extLst>
          </p:cNvPr>
          <p:cNvSpPr>
            <a:spLocks noChangeShapeType="1"/>
          </p:cNvSpPr>
          <p:nvPr/>
        </p:nvSpPr>
        <p:spPr bwMode="auto">
          <a:xfrm flipV="1">
            <a:off x="7331748" y="1984375"/>
            <a:ext cx="0" cy="2303462"/>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85" name="Line 1327">
            <a:extLst>
              <a:ext uri="{FF2B5EF4-FFF2-40B4-BE49-F238E27FC236}">
                <a16:creationId xmlns:a16="http://schemas.microsoft.com/office/drawing/2014/main" id="{4347CA33-8348-4892-BF11-262D85132B25}"/>
              </a:ext>
            </a:extLst>
          </p:cNvPr>
          <p:cNvSpPr>
            <a:spLocks noChangeShapeType="1"/>
          </p:cNvSpPr>
          <p:nvPr/>
        </p:nvSpPr>
        <p:spPr bwMode="auto">
          <a:xfrm rot="16200000">
            <a:off x="7655598" y="1660525"/>
            <a:ext cx="0" cy="647700"/>
          </a:xfrm>
          <a:prstGeom prst="line">
            <a:avLst/>
          </a:prstGeom>
          <a:noFill/>
          <a:ln w="38100">
            <a:solidFill>
              <a:srgbClr val="0000FF"/>
            </a:solidFill>
            <a:round/>
            <a:headEn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86" name="Line 1328">
            <a:extLst>
              <a:ext uri="{FF2B5EF4-FFF2-40B4-BE49-F238E27FC236}">
                <a16:creationId xmlns:a16="http://schemas.microsoft.com/office/drawing/2014/main" id="{6F44B831-7641-4A6F-87DF-8C1D08B4E69D}"/>
              </a:ext>
            </a:extLst>
          </p:cNvPr>
          <p:cNvSpPr>
            <a:spLocks noChangeShapeType="1"/>
          </p:cNvSpPr>
          <p:nvPr/>
        </p:nvSpPr>
        <p:spPr bwMode="auto">
          <a:xfrm>
            <a:off x="7979448" y="1984375"/>
            <a:ext cx="0" cy="43180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87" name="Text Box 1329">
            <a:extLst>
              <a:ext uri="{FF2B5EF4-FFF2-40B4-BE49-F238E27FC236}">
                <a16:creationId xmlns:a16="http://schemas.microsoft.com/office/drawing/2014/main" id="{EC0774BE-FD1E-45CE-867A-FB8EF3D7FD78}"/>
              </a:ext>
            </a:extLst>
          </p:cNvPr>
          <p:cNvSpPr txBox="1">
            <a:spLocks noChangeArrowheads="1"/>
          </p:cNvSpPr>
          <p:nvPr/>
        </p:nvSpPr>
        <p:spPr bwMode="auto">
          <a:xfrm>
            <a:off x="7563523" y="4321175"/>
            <a:ext cx="1006238" cy="184666"/>
          </a:xfrm>
          <a:prstGeom prst="rect">
            <a:avLst/>
          </a:prstGeom>
          <a:solidFill>
            <a:srgbClr val="DDDDDD"/>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eaLnBrk="1" hangingPunct="1">
              <a:buClr>
                <a:srgbClr val="000000"/>
              </a:buClr>
              <a:buSzPct val="100000"/>
              <a:buFont typeface="Times New Roman" panose="02020603050405020304" pitchFamily="18" charset="0"/>
              <a:buNone/>
            </a:pPr>
            <a:r>
              <a:rPr lang="es-ES_tradnl" altLang="es-CL" sz="1200">
                <a:solidFill>
                  <a:srgbClr val="000000"/>
                </a:solidFill>
                <a:latin typeface="Trebuchet MS" panose="020B0603020202020204" pitchFamily="34" charset="0"/>
              </a:rPr>
              <a:t>ESPESAMIENTO</a:t>
            </a:r>
          </a:p>
        </p:txBody>
      </p:sp>
      <p:sp>
        <p:nvSpPr>
          <p:cNvPr id="9288" name="Text Box 1330">
            <a:extLst>
              <a:ext uri="{FF2B5EF4-FFF2-40B4-BE49-F238E27FC236}">
                <a16:creationId xmlns:a16="http://schemas.microsoft.com/office/drawing/2014/main" id="{29A5C0DF-C4F9-41C6-BE6E-BF20837A5691}"/>
              </a:ext>
            </a:extLst>
          </p:cNvPr>
          <p:cNvSpPr txBox="1">
            <a:spLocks noChangeArrowheads="1"/>
          </p:cNvSpPr>
          <p:nvPr/>
        </p:nvSpPr>
        <p:spPr bwMode="auto">
          <a:xfrm>
            <a:off x="7619086" y="5008562"/>
            <a:ext cx="702436" cy="184666"/>
          </a:xfrm>
          <a:prstGeom prst="rect">
            <a:avLst/>
          </a:prstGeom>
          <a:solidFill>
            <a:srgbClr val="FFFFCC"/>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eaLnBrk="1" hangingPunct="1">
              <a:buClr>
                <a:srgbClr val="000000"/>
              </a:buClr>
              <a:buSzPct val="100000"/>
              <a:buFont typeface="Times New Roman" panose="02020603050405020304" pitchFamily="18" charset="0"/>
              <a:buNone/>
            </a:pPr>
            <a:r>
              <a:rPr lang="es-ES_tradnl" altLang="es-CL" sz="1200">
                <a:solidFill>
                  <a:srgbClr val="000000"/>
                </a:solidFill>
                <a:latin typeface="Trebuchet MS" panose="020B0603020202020204" pitchFamily="34" charset="0"/>
              </a:rPr>
              <a:t>FILTRADO </a:t>
            </a:r>
          </a:p>
        </p:txBody>
      </p:sp>
      <p:sp>
        <p:nvSpPr>
          <p:cNvPr id="9289" name="Line 1331">
            <a:extLst>
              <a:ext uri="{FF2B5EF4-FFF2-40B4-BE49-F238E27FC236}">
                <a16:creationId xmlns:a16="http://schemas.microsoft.com/office/drawing/2014/main" id="{7B5BA182-9081-45F3-8C64-967DF26BADF7}"/>
              </a:ext>
            </a:extLst>
          </p:cNvPr>
          <p:cNvSpPr>
            <a:spLocks noChangeShapeType="1"/>
          </p:cNvSpPr>
          <p:nvPr/>
        </p:nvSpPr>
        <p:spPr bwMode="auto">
          <a:xfrm>
            <a:off x="7979448" y="3856038"/>
            <a:ext cx="0" cy="360363"/>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90" name="Line 1332">
            <a:extLst>
              <a:ext uri="{FF2B5EF4-FFF2-40B4-BE49-F238E27FC236}">
                <a16:creationId xmlns:a16="http://schemas.microsoft.com/office/drawing/2014/main" id="{145D7378-F9A4-4517-BF33-7E6959D22083}"/>
              </a:ext>
            </a:extLst>
          </p:cNvPr>
          <p:cNvSpPr>
            <a:spLocks noChangeShapeType="1"/>
          </p:cNvSpPr>
          <p:nvPr/>
        </p:nvSpPr>
        <p:spPr bwMode="auto">
          <a:xfrm>
            <a:off x="7979448" y="4575175"/>
            <a:ext cx="0" cy="360362"/>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91" name="Text Box 1333">
            <a:extLst>
              <a:ext uri="{FF2B5EF4-FFF2-40B4-BE49-F238E27FC236}">
                <a16:creationId xmlns:a16="http://schemas.microsoft.com/office/drawing/2014/main" id="{C9E211DD-7710-4F6C-AE28-690A4DF0F170}"/>
              </a:ext>
            </a:extLst>
          </p:cNvPr>
          <p:cNvSpPr txBox="1">
            <a:spLocks noChangeArrowheads="1"/>
          </p:cNvSpPr>
          <p:nvPr/>
        </p:nvSpPr>
        <p:spPr bwMode="auto">
          <a:xfrm>
            <a:off x="7692112" y="5656262"/>
            <a:ext cx="583493" cy="184666"/>
          </a:xfrm>
          <a:prstGeom prst="rect">
            <a:avLst/>
          </a:prstGeom>
          <a:solidFill>
            <a:srgbClr val="FF9933"/>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eaLnBrk="1" hangingPunct="1">
              <a:buClr>
                <a:srgbClr val="000000"/>
              </a:buClr>
              <a:buSzPct val="100000"/>
              <a:buFont typeface="Times New Roman" panose="02020603050405020304" pitchFamily="18" charset="0"/>
              <a:buNone/>
            </a:pPr>
            <a:r>
              <a:rPr lang="es-ES_tradnl" altLang="es-CL" sz="1200">
                <a:solidFill>
                  <a:srgbClr val="000000"/>
                </a:solidFill>
                <a:latin typeface="Trebuchet MS" panose="020B0603020202020204" pitchFamily="34" charset="0"/>
              </a:rPr>
              <a:t>SECADO </a:t>
            </a:r>
          </a:p>
        </p:txBody>
      </p:sp>
      <p:sp>
        <p:nvSpPr>
          <p:cNvPr id="9292" name="Line 1334">
            <a:extLst>
              <a:ext uri="{FF2B5EF4-FFF2-40B4-BE49-F238E27FC236}">
                <a16:creationId xmlns:a16="http://schemas.microsoft.com/office/drawing/2014/main" id="{C22FEB4C-8142-473A-B409-EE90A959651B}"/>
              </a:ext>
            </a:extLst>
          </p:cNvPr>
          <p:cNvSpPr>
            <a:spLocks noChangeShapeType="1"/>
          </p:cNvSpPr>
          <p:nvPr/>
        </p:nvSpPr>
        <p:spPr bwMode="auto">
          <a:xfrm>
            <a:off x="7979448" y="5224463"/>
            <a:ext cx="0" cy="360363"/>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93" name="Título 2">
            <a:extLst>
              <a:ext uri="{FF2B5EF4-FFF2-40B4-BE49-F238E27FC236}">
                <a16:creationId xmlns:a16="http://schemas.microsoft.com/office/drawing/2014/main" id="{3D8B7979-201A-4932-93FC-98064F1D8081}"/>
              </a:ext>
            </a:extLst>
          </p:cNvPr>
          <p:cNvSpPr>
            <a:spLocks noGrp="1"/>
          </p:cNvSpPr>
          <p:nvPr>
            <p:ph type="title"/>
          </p:nvPr>
        </p:nvSpPr>
        <p:spPr>
          <a:xfrm>
            <a:off x="1981201" y="128588"/>
            <a:ext cx="5991225" cy="444500"/>
          </a:xfrm>
        </p:spPr>
        <p:txBody>
          <a:bodyPr>
            <a:normAutofit fontScale="90000"/>
          </a:bodyPr>
          <a:lstStyle/>
          <a:p>
            <a:pPr algn="l"/>
            <a:r>
              <a:rPr lang="es-CL" altLang="es-CL" dirty="0"/>
              <a:t>Motivación</a:t>
            </a:r>
          </a:p>
        </p:txBody>
      </p:sp>
      <p:graphicFrame>
        <p:nvGraphicFramePr>
          <p:cNvPr id="9294" name="Object 1335">
            <a:extLst>
              <a:ext uri="{FF2B5EF4-FFF2-40B4-BE49-F238E27FC236}">
                <a16:creationId xmlns:a16="http://schemas.microsoft.com/office/drawing/2014/main" id="{4CAC1970-330B-480B-9A3E-29D2789E89E3}"/>
              </a:ext>
            </a:extLst>
          </p:cNvPr>
          <p:cNvGraphicFramePr>
            <a:graphicFrameLocks noGrp="1" noChangeAspect="1"/>
          </p:cNvGraphicFramePr>
          <p:nvPr>
            <p:ph idx="1"/>
            <p:extLst>
              <p:ext uri="{D42A27DB-BD31-4B8C-83A1-F6EECF244321}">
                <p14:modId xmlns:p14="http://schemas.microsoft.com/office/powerpoint/2010/main" val="3273938809"/>
              </p:ext>
            </p:extLst>
          </p:nvPr>
        </p:nvGraphicFramePr>
        <p:xfrm>
          <a:off x="8908137" y="5626100"/>
          <a:ext cx="733425" cy="400050"/>
        </p:xfrm>
        <a:graphic>
          <a:graphicData uri="http://schemas.openxmlformats.org/presentationml/2006/ole">
            <mc:AlternateContent xmlns:mc="http://schemas.openxmlformats.org/markup-compatibility/2006">
              <mc:Choice xmlns:v="urn:schemas-microsoft-com:vml" Requires="v">
                <p:oleObj spid="_x0000_s7173" name="Fotografía de Photo Editor" r:id="rId9" imgW="733333" imgH="400000" progId="MSPhotoEd.3">
                  <p:embed/>
                </p:oleObj>
              </mc:Choice>
              <mc:Fallback>
                <p:oleObj name="Fotografía de Photo Editor" r:id="rId9" imgW="733333" imgH="400000" progId="MSPhotoEd.3">
                  <p:embed/>
                  <p:pic>
                    <p:nvPicPr>
                      <p:cNvPr id="9294" name="Object 1335">
                        <a:extLst>
                          <a:ext uri="{FF2B5EF4-FFF2-40B4-BE49-F238E27FC236}">
                            <a16:creationId xmlns:a16="http://schemas.microsoft.com/office/drawing/2014/main" id="{4CAC1970-330B-480B-9A3E-29D2789E89E3}"/>
                          </a:ext>
                        </a:extLst>
                      </p:cNvPr>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908137" y="5626100"/>
                        <a:ext cx="73342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96" name="Line 1336">
            <a:extLst>
              <a:ext uri="{FF2B5EF4-FFF2-40B4-BE49-F238E27FC236}">
                <a16:creationId xmlns:a16="http://schemas.microsoft.com/office/drawing/2014/main" id="{45A5CBBE-6820-4409-9477-280E907EAADB}"/>
              </a:ext>
            </a:extLst>
          </p:cNvPr>
          <p:cNvSpPr>
            <a:spLocks noChangeShapeType="1"/>
          </p:cNvSpPr>
          <p:nvPr/>
        </p:nvSpPr>
        <p:spPr bwMode="auto">
          <a:xfrm rot="16200000">
            <a:off x="8519992" y="5547519"/>
            <a:ext cx="0" cy="360362"/>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97" name="Text Box 1337">
            <a:extLst>
              <a:ext uri="{FF2B5EF4-FFF2-40B4-BE49-F238E27FC236}">
                <a16:creationId xmlns:a16="http://schemas.microsoft.com/office/drawing/2014/main" id="{8879EFBF-E571-4019-9B10-2A53A3305459}"/>
              </a:ext>
            </a:extLst>
          </p:cNvPr>
          <p:cNvSpPr txBox="1">
            <a:spLocks noChangeArrowheads="1"/>
          </p:cNvSpPr>
          <p:nvPr/>
        </p:nvSpPr>
        <p:spPr bwMode="auto">
          <a:xfrm>
            <a:off x="7295236" y="6159500"/>
            <a:ext cx="3060700"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1" hangingPunct="1">
              <a:buClr>
                <a:srgbClr val="000000"/>
              </a:buClr>
              <a:buSzPct val="100000"/>
              <a:buFont typeface="Times New Roman" panose="02020603050405020304" pitchFamily="18" charset="0"/>
              <a:buNone/>
            </a:pPr>
            <a:r>
              <a:rPr lang="es-ES_tradnl" altLang="es-CL" sz="1200">
                <a:solidFill>
                  <a:srgbClr val="000000"/>
                </a:solidFill>
                <a:latin typeface="Trebuchet MS" panose="020B0603020202020204" pitchFamily="34" charset="0"/>
              </a:rPr>
              <a:t>CONCENTRADO DE COBRE</a:t>
            </a:r>
          </a:p>
        </p:txBody>
      </p:sp>
      <p:sp>
        <p:nvSpPr>
          <p:cNvPr id="555322" name="Rectangle 1338">
            <a:extLst>
              <a:ext uri="{FF2B5EF4-FFF2-40B4-BE49-F238E27FC236}">
                <a16:creationId xmlns:a16="http://schemas.microsoft.com/office/drawing/2014/main" id="{EA7F1AC2-CF9E-4804-998A-151215CC5AFE}"/>
              </a:ext>
            </a:extLst>
          </p:cNvPr>
          <p:cNvSpPr>
            <a:spLocks noChangeArrowheads="1"/>
          </p:cNvSpPr>
          <p:nvPr/>
        </p:nvSpPr>
        <p:spPr bwMode="auto">
          <a:xfrm>
            <a:off x="3385224" y="1550987"/>
            <a:ext cx="59150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buClr>
                <a:srgbClr val="000000"/>
              </a:buClr>
              <a:buSzPct val="100000"/>
              <a:buFont typeface="Times New Roman" pitchFamily="16" charset="0"/>
              <a:buNone/>
              <a:defRPr/>
            </a:pPr>
            <a:r>
              <a:rPr lang="es-ES" sz="1200">
                <a:solidFill>
                  <a:srgbClr val="000000"/>
                </a:solidFill>
                <a:latin typeface="Trebuchet MS" pitchFamily="34" charset="0"/>
              </a:rPr>
              <a:t>MINERAL</a:t>
            </a:r>
            <a:endParaRPr lang="es-ES" sz="1200">
              <a:effectLst>
                <a:outerShdw blurRad="38100" dist="38100" dir="2700000" algn="tl">
                  <a:srgbClr val="C0C0C0"/>
                </a:outerShdw>
              </a:effectLst>
              <a:latin typeface="Trebuchet MS" pitchFamily="34" charset="0"/>
            </a:endParaRPr>
          </a:p>
        </p:txBody>
      </p:sp>
      <p:sp>
        <p:nvSpPr>
          <p:cNvPr id="9299" name="Freeform 1339">
            <a:extLst>
              <a:ext uri="{FF2B5EF4-FFF2-40B4-BE49-F238E27FC236}">
                <a16:creationId xmlns:a16="http://schemas.microsoft.com/office/drawing/2014/main" id="{05149277-C7A4-4031-9392-C56799A92A18}"/>
              </a:ext>
            </a:extLst>
          </p:cNvPr>
          <p:cNvSpPr>
            <a:spLocks/>
          </p:cNvSpPr>
          <p:nvPr/>
        </p:nvSpPr>
        <p:spPr bwMode="auto">
          <a:xfrm>
            <a:off x="2794673" y="1550987"/>
            <a:ext cx="215900" cy="369332"/>
          </a:xfrm>
          <a:custGeom>
            <a:avLst/>
            <a:gdLst>
              <a:gd name="T0" fmla="*/ 2147483646 w 204"/>
              <a:gd name="T1" fmla="*/ 2147483646 h 113"/>
              <a:gd name="T2" fmla="*/ 2147483646 w 204"/>
              <a:gd name="T3" fmla="*/ 2147483646 h 113"/>
              <a:gd name="T4" fmla="*/ 2147483646 w 204"/>
              <a:gd name="T5" fmla="*/ 2147483646 h 113"/>
              <a:gd name="T6" fmla="*/ 2147483646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00" name="Freeform 1340">
            <a:extLst>
              <a:ext uri="{FF2B5EF4-FFF2-40B4-BE49-F238E27FC236}">
                <a16:creationId xmlns:a16="http://schemas.microsoft.com/office/drawing/2014/main" id="{4D2D792A-8E76-4856-A425-5AC9E6D50458}"/>
              </a:ext>
            </a:extLst>
          </p:cNvPr>
          <p:cNvSpPr>
            <a:spLocks/>
          </p:cNvSpPr>
          <p:nvPr/>
        </p:nvSpPr>
        <p:spPr bwMode="auto">
          <a:xfrm>
            <a:off x="2723237" y="1550987"/>
            <a:ext cx="71437" cy="369332"/>
          </a:xfrm>
          <a:custGeom>
            <a:avLst/>
            <a:gdLst>
              <a:gd name="T0" fmla="*/ 2147483646 w 204"/>
              <a:gd name="T1" fmla="*/ 2147483646 h 113"/>
              <a:gd name="T2" fmla="*/ 2147483646 w 204"/>
              <a:gd name="T3" fmla="*/ 2147483646 h 113"/>
              <a:gd name="T4" fmla="*/ 2147483646 w 204"/>
              <a:gd name="T5" fmla="*/ 2147483646 h 113"/>
              <a:gd name="T6" fmla="*/ 644159685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09" name="Freeform 1349">
            <a:extLst>
              <a:ext uri="{FF2B5EF4-FFF2-40B4-BE49-F238E27FC236}">
                <a16:creationId xmlns:a16="http://schemas.microsoft.com/office/drawing/2014/main" id="{6FC01A28-B4A0-4481-83B7-A7DBD2420355}"/>
              </a:ext>
            </a:extLst>
          </p:cNvPr>
          <p:cNvSpPr>
            <a:spLocks/>
          </p:cNvSpPr>
          <p:nvPr/>
        </p:nvSpPr>
        <p:spPr bwMode="auto">
          <a:xfrm rot="10800000">
            <a:off x="2794674" y="1563965"/>
            <a:ext cx="144463" cy="369332"/>
          </a:xfrm>
          <a:custGeom>
            <a:avLst/>
            <a:gdLst>
              <a:gd name="T0" fmla="*/ 2147483646 w 204"/>
              <a:gd name="T1" fmla="*/ 2147483646 h 113"/>
              <a:gd name="T2" fmla="*/ 2147483646 w 204"/>
              <a:gd name="T3" fmla="*/ 2147483646 h 113"/>
              <a:gd name="T4" fmla="*/ 2147483646 w 204"/>
              <a:gd name="T5" fmla="*/ 2147483646 h 113"/>
              <a:gd name="T6" fmla="*/ 2147483646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10" name="Freeform 1350">
            <a:extLst>
              <a:ext uri="{FF2B5EF4-FFF2-40B4-BE49-F238E27FC236}">
                <a16:creationId xmlns:a16="http://schemas.microsoft.com/office/drawing/2014/main" id="{6C3AD554-C635-444F-816A-80918F054725}"/>
              </a:ext>
            </a:extLst>
          </p:cNvPr>
          <p:cNvSpPr>
            <a:spLocks/>
          </p:cNvSpPr>
          <p:nvPr/>
        </p:nvSpPr>
        <p:spPr bwMode="auto">
          <a:xfrm rot="10800000">
            <a:off x="3731298" y="4913590"/>
            <a:ext cx="71438" cy="369332"/>
          </a:xfrm>
          <a:custGeom>
            <a:avLst/>
            <a:gdLst>
              <a:gd name="T0" fmla="*/ 2147483646 w 204"/>
              <a:gd name="T1" fmla="*/ 2147483646 h 113"/>
              <a:gd name="T2" fmla="*/ 2147483646 w 204"/>
              <a:gd name="T3" fmla="*/ 2147483646 h 113"/>
              <a:gd name="T4" fmla="*/ 2147483646 w 204"/>
              <a:gd name="T5" fmla="*/ 2147483646 h 113"/>
              <a:gd name="T6" fmla="*/ 644177807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11" name="Freeform 1351">
            <a:extLst>
              <a:ext uri="{FF2B5EF4-FFF2-40B4-BE49-F238E27FC236}">
                <a16:creationId xmlns:a16="http://schemas.microsoft.com/office/drawing/2014/main" id="{D6B24C99-48B2-4AA4-819F-C803FBDB16FE}"/>
              </a:ext>
            </a:extLst>
          </p:cNvPr>
          <p:cNvSpPr>
            <a:spLocks/>
          </p:cNvSpPr>
          <p:nvPr/>
        </p:nvSpPr>
        <p:spPr bwMode="auto">
          <a:xfrm rot="10800000">
            <a:off x="3875762" y="4913590"/>
            <a:ext cx="71437" cy="369332"/>
          </a:xfrm>
          <a:custGeom>
            <a:avLst/>
            <a:gdLst>
              <a:gd name="T0" fmla="*/ 2147483646 w 204"/>
              <a:gd name="T1" fmla="*/ 2147483646 h 113"/>
              <a:gd name="T2" fmla="*/ 2147483646 w 204"/>
              <a:gd name="T3" fmla="*/ 2147483646 h 113"/>
              <a:gd name="T4" fmla="*/ 2147483646 w 204"/>
              <a:gd name="T5" fmla="*/ 2147483646 h 113"/>
              <a:gd name="T6" fmla="*/ 644159685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12" name="Freeform 1352">
            <a:extLst>
              <a:ext uri="{FF2B5EF4-FFF2-40B4-BE49-F238E27FC236}">
                <a16:creationId xmlns:a16="http://schemas.microsoft.com/office/drawing/2014/main" id="{370CBEC9-E990-4E19-9376-59AFF70E7764}"/>
              </a:ext>
            </a:extLst>
          </p:cNvPr>
          <p:cNvSpPr>
            <a:spLocks/>
          </p:cNvSpPr>
          <p:nvPr/>
        </p:nvSpPr>
        <p:spPr bwMode="auto">
          <a:xfrm rot="10800000">
            <a:off x="3802737" y="4913590"/>
            <a:ext cx="71437" cy="369332"/>
          </a:xfrm>
          <a:custGeom>
            <a:avLst/>
            <a:gdLst>
              <a:gd name="T0" fmla="*/ 2147483646 w 204"/>
              <a:gd name="T1" fmla="*/ 2147483646 h 113"/>
              <a:gd name="T2" fmla="*/ 2147483646 w 204"/>
              <a:gd name="T3" fmla="*/ 2147483646 h 113"/>
              <a:gd name="T4" fmla="*/ 2147483646 w 204"/>
              <a:gd name="T5" fmla="*/ 2147483646 h 113"/>
              <a:gd name="T6" fmla="*/ 644159685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13" name="Freeform 1353">
            <a:extLst>
              <a:ext uri="{FF2B5EF4-FFF2-40B4-BE49-F238E27FC236}">
                <a16:creationId xmlns:a16="http://schemas.microsoft.com/office/drawing/2014/main" id="{639502C8-331A-4617-87E9-7517D131ECEE}"/>
              </a:ext>
            </a:extLst>
          </p:cNvPr>
          <p:cNvSpPr>
            <a:spLocks/>
          </p:cNvSpPr>
          <p:nvPr/>
        </p:nvSpPr>
        <p:spPr bwMode="auto">
          <a:xfrm rot="10800000">
            <a:off x="3947198" y="4913590"/>
            <a:ext cx="71438" cy="369332"/>
          </a:xfrm>
          <a:custGeom>
            <a:avLst/>
            <a:gdLst>
              <a:gd name="T0" fmla="*/ 2147483646 w 204"/>
              <a:gd name="T1" fmla="*/ 2147483646 h 113"/>
              <a:gd name="T2" fmla="*/ 2147483646 w 204"/>
              <a:gd name="T3" fmla="*/ 2147483646 h 113"/>
              <a:gd name="T4" fmla="*/ 2147483646 w 204"/>
              <a:gd name="T5" fmla="*/ 2147483646 h 113"/>
              <a:gd name="T6" fmla="*/ 644177807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14" name="Freeform 1354">
            <a:extLst>
              <a:ext uri="{FF2B5EF4-FFF2-40B4-BE49-F238E27FC236}">
                <a16:creationId xmlns:a16="http://schemas.microsoft.com/office/drawing/2014/main" id="{88249A84-3651-4C15-ABD2-DC0C46384D11}"/>
              </a:ext>
            </a:extLst>
          </p:cNvPr>
          <p:cNvSpPr>
            <a:spLocks/>
          </p:cNvSpPr>
          <p:nvPr/>
        </p:nvSpPr>
        <p:spPr bwMode="auto">
          <a:xfrm rot="10800000">
            <a:off x="3659862" y="4913590"/>
            <a:ext cx="71437" cy="369332"/>
          </a:xfrm>
          <a:custGeom>
            <a:avLst/>
            <a:gdLst>
              <a:gd name="T0" fmla="*/ 2147483646 w 204"/>
              <a:gd name="T1" fmla="*/ 2147483646 h 113"/>
              <a:gd name="T2" fmla="*/ 2147483646 w 204"/>
              <a:gd name="T3" fmla="*/ 2147483646 h 113"/>
              <a:gd name="T4" fmla="*/ 2147483646 w 204"/>
              <a:gd name="T5" fmla="*/ 2147483646 h 113"/>
              <a:gd name="T6" fmla="*/ 644159685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15" name="Freeform 1355">
            <a:extLst>
              <a:ext uri="{FF2B5EF4-FFF2-40B4-BE49-F238E27FC236}">
                <a16:creationId xmlns:a16="http://schemas.microsoft.com/office/drawing/2014/main" id="{1BBE8339-E133-4EC0-9E09-409D0670E0A1}"/>
              </a:ext>
            </a:extLst>
          </p:cNvPr>
          <p:cNvSpPr>
            <a:spLocks/>
          </p:cNvSpPr>
          <p:nvPr/>
        </p:nvSpPr>
        <p:spPr bwMode="auto">
          <a:xfrm rot="10800000">
            <a:off x="4523462" y="5164415"/>
            <a:ext cx="71437" cy="369332"/>
          </a:xfrm>
          <a:custGeom>
            <a:avLst/>
            <a:gdLst>
              <a:gd name="T0" fmla="*/ 2147483646 w 204"/>
              <a:gd name="T1" fmla="*/ 2147483646 h 113"/>
              <a:gd name="T2" fmla="*/ 2147483646 w 204"/>
              <a:gd name="T3" fmla="*/ 2147483646 h 113"/>
              <a:gd name="T4" fmla="*/ 2147483646 w 204"/>
              <a:gd name="T5" fmla="*/ 2147483646 h 113"/>
              <a:gd name="T6" fmla="*/ 644159685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16" name="Freeform 1356">
            <a:extLst>
              <a:ext uri="{FF2B5EF4-FFF2-40B4-BE49-F238E27FC236}">
                <a16:creationId xmlns:a16="http://schemas.microsoft.com/office/drawing/2014/main" id="{5C953CD4-033F-435F-A619-905748246DF2}"/>
              </a:ext>
            </a:extLst>
          </p:cNvPr>
          <p:cNvSpPr>
            <a:spLocks/>
          </p:cNvSpPr>
          <p:nvPr/>
        </p:nvSpPr>
        <p:spPr bwMode="auto">
          <a:xfrm rot="10800000">
            <a:off x="4450437" y="5164415"/>
            <a:ext cx="71437" cy="369332"/>
          </a:xfrm>
          <a:custGeom>
            <a:avLst/>
            <a:gdLst>
              <a:gd name="T0" fmla="*/ 2147483646 w 204"/>
              <a:gd name="T1" fmla="*/ 2147483646 h 113"/>
              <a:gd name="T2" fmla="*/ 2147483646 w 204"/>
              <a:gd name="T3" fmla="*/ 2147483646 h 113"/>
              <a:gd name="T4" fmla="*/ 2147483646 w 204"/>
              <a:gd name="T5" fmla="*/ 2147483646 h 113"/>
              <a:gd name="T6" fmla="*/ 644159685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17" name="Freeform 1357">
            <a:extLst>
              <a:ext uri="{FF2B5EF4-FFF2-40B4-BE49-F238E27FC236}">
                <a16:creationId xmlns:a16="http://schemas.microsoft.com/office/drawing/2014/main" id="{214563ED-1A8B-49E5-8898-C5F3585F195A}"/>
              </a:ext>
            </a:extLst>
          </p:cNvPr>
          <p:cNvSpPr>
            <a:spLocks/>
          </p:cNvSpPr>
          <p:nvPr/>
        </p:nvSpPr>
        <p:spPr bwMode="auto">
          <a:xfrm>
            <a:off x="2867698" y="2236787"/>
            <a:ext cx="215900" cy="369332"/>
          </a:xfrm>
          <a:custGeom>
            <a:avLst/>
            <a:gdLst>
              <a:gd name="T0" fmla="*/ 2147483646 w 204"/>
              <a:gd name="T1" fmla="*/ 2147483646 h 113"/>
              <a:gd name="T2" fmla="*/ 2147483646 w 204"/>
              <a:gd name="T3" fmla="*/ 2147483646 h 113"/>
              <a:gd name="T4" fmla="*/ 2147483646 w 204"/>
              <a:gd name="T5" fmla="*/ 2147483646 h 113"/>
              <a:gd name="T6" fmla="*/ 2147483646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9318" name="Freeform 1358">
            <a:extLst>
              <a:ext uri="{FF2B5EF4-FFF2-40B4-BE49-F238E27FC236}">
                <a16:creationId xmlns:a16="http://schemas.microsoft.com/office/drawing/2014/main" id="{07869F55-1435-477F-854D-0928970B54D8}"/>
              </a:ext>
            </a:extLst>
          </p:cNvPr>
          <p:cNvSpPr>
            <a:spLocks/>
          </p:cNvSpPr>
          <p:nvPr/>
        </p:nvSpPr>
        <p:spPr bwMode="auto">
          <a:xfrm>
            <a:off x="3299498" y="2308225"/>
            <a:ext cx="215900" cy="369332"/>
          </a:xfrm>
          <a:custGeom>
            <a:avLst/>
            <a:gdLst>
              <a:gd name="T0" fmla="*/ 2147483646 w 204"/>
              <a:gd name="T1" fmla="*/ 2147483646 h 113"/>
              <a:gd name="T2" fmla="*/ 2147483646 w 204"/>
              <a:gd name="T3" fmla="*/ 2147483646 h 113"/>
              <a:gd name="T4" fmla="*/ 2147483646 w 204"/>
              <a:gd name="T5" fmla="*/ 2147483646 h 113"/>
              <a:gd name="T6" fmla="*/ 2147483646 w 204"/>
              <a:gd name="T7" fmla="*/ 2147483646 h 113"/>
              <a:gd name="T8" fmla="*/ 2147483646 w 204"/>
              <a:gd name="T9" fmla="*/ 2147483646 h 1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 h="113">
                <a:moveTo>
                  <a:pt x="61" y="7"/>
                </a:moveTo>
                <a:cubicBezTo>
                  <a:pt x="91" y="0"/>
                  <a:pt x="190" y="38"/>
                  <a:pt x="197" y="53"/>
                </a:cubicBezTo>
                <a:cubicBezTo>
                  <a:pt x="204" y="68"/>
                  <a:pt x="136" y="91"/>
                  <a:pt x="106" y="98"/>
                </a:cubicBezTo>
                <a:cubicBezTo>
                  <a:pt x="76" y="105"/>
                  <a:pt x="30" y="113"/>
                  <a:pt x="15" y="98"/>
                </a:cubicBezTo>
                <a:cubicBezTo>
                  <a:pt x="0" y="83"/>
                  <a:pt x="31" y="14"/>
                  <a:pt x="61" y="7"/>
                </a:cubicBezTo>
                <a:close/>
              </a:path>
            </a:pathLst>
          </a:custGeom>
          <a:solidFill>
            <a:srgbClr val="DDDDDD"/>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CL"/>
          </a:p>
        </p:txBody>
      </p:sp>
      <p:sp>
        <p:nvSpPr>
          <p:cNvPr id="1363" name="CuadroTexto 1362">
            <a:extLst>
              <a:ext uri="{FF2B5EF4-FFF2-40B4-BE49-F238E27FC236}">
                <a16:creationId xmlns:a16="http://schemas.microsoft.com/office/drawing/2014/main" id="{9C6A665A-3112-494E-8473-62F2CC4F89EC}"/>
              </a:ext>
            </a:extLst>
          </p:cNvPr>
          <p:cNvSpPr txBox="1"/>
          <p:nvPr/>
        </p:nvSpPr>
        <p:spPr>
          <a:xfrm>
            <a:off x="684037" y="5816208"/>
            <a:ext cx="6094520" cy="923330"/>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r>
              <a:rPr lang="es-ES" sz="1800" dirty="0">
                <a:effectLst/>
                <a:latin typeface="Calibri" panose="020F0502020204030204" pitchFamily="34" charset="0"/>
                <a:ea typeface="Times New Roman" panose="02020603050405020304" pitchFamily="18" charset="0"/>
              </a:rPr>
              <a:t>Las proyecciones de COCHILCO suponen un crecimiento del 75% en la producción de concentrados de cobre, pasando de 708 millones de toneladas en 2018 a 1242 millones en 2030. </a:t>
            </a:r>
            <a:endParaRPr lang="es-CL"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1" name="Group 2">
            <a:extLst>
              <a:ext uri="{FF2B5EF4-FFF2-40B4-BE49-F238E27FC236}">
                <a16:creationId xmlns:a16="http://schemas.microsoft.com/office/drawing/2014/main" id="{CB308C7E-3EE6-4A25-8945-D785E4807219}"/>
              </a:ext>
            </a:extLst>
          </p:cNvPr>
          <p:cNvGrpSpPr>
            <a:grpSpLocks/>
          </p:cNvGrpSpPr>
          <p:nvPr/>
        </p:nvGrpSpPr>
        <p:grpSpPr bwMode="auto">
          <a:xfrm>
            <a:off x="7994651" y="3352801"/>
            <a:ext cx="2092325" cy="646113"/>
            <a:chOff x="4296" y="1839"/>
            <a:chExt cx="1428" cy="407"/>
          </a:xfrm>
        </p:grpSpPr>
        <p:sp>
          <p:nvSpPr>
            <p:cNvPr id="12374" name="AutoShape 3">
              <a:extLst>
                <a:ext uri="{FF2B5EF4-FFF2-40B4-BE49-F238E27FC236}">
                  <a16:creationId xmlns:a16="http://schemas.microsoft.com/office/drawing/2014/main" id="{39933AF2-07E1-48F7-BD1F-47F83FC7D867}"/>
                </a:ext>
              </a:extLst>
            </p:cNvPr>
            <p:cNvSpPr>
              <a:spLocks noChangeArrowheads="1"/>
            </p:cNvSpPr>
            <p:nvPr/>
          </p:nvSpPr>
          <p:spPr bwMode="auto">
            <a:xfrm>
              <a:off x="4296" y="1992"/>
              <a:ext cx="96" cy="96"/>
            </a:xfrm>
            <a:prstGeom prst="flowChartMagneticTape">
              <a:avLst/>
            </a:prstGeom>
            <a:solidFill>
              <a:srgbClr val="00CC00"/>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75" name="Text Box 4">
              <a:extLst>
                <a:ext uri="{FF2B5EF4-FFF2-40B4-BE49-F238E27FC236}">
                  <a16:creationId xmlns:a16="http://schemas.microsoft.com/office/drawing/2014/main" id="{2BB96747-8316-4A64-8666-A2C85799F8CB}"/>
                </a:ext>
              </a:extLst>
            </p:cNvPr>
            <p:cNvSpPr txBox="1">
              <a:spLocks noChangeArrowheads="1"/>
            </p:cNvSpPr>
            <p:nvPr/>
          </p:nvSpPr>
          <p:spPr bwMode="auto">
            <a:xfrm>
              <a:off x="4464" y="1839"/>
              <a:ext cx="126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buClr>
                  <a:srgbClr val="000000"/>
                </a:buClr>
                <a:buSzPct val="100000"/>
                <a:buFont typeface="Times New Roman" panose="02020603050405020304" pitchFamily="18" charset="0"/>
                <a:buNone/>
              </a:pPr>
              <a:r>
                <a:rPr lang="es-ES_tradnl" altLang="es-CL" sz="1200" b="1">
                  <a:latin typeface="CG Times"/>
                </a:rPr>
                <a:t>Bomba Dosificadora de Velocidad Variable para Floculante</a:t>
              </a:r>
              <a:endParaRPr lang="en-US" altLang="es-CL" sz="1200" b="1">
                <a:latin typeface="CG Times"/>
              </a:endParaRPr>
            </a:p>
          </p:txBody>
        </p:sp>
      </p:grpSp>
      <p:grpSp>
        <p:nvGrpSpPr>
          <p:cNvPr id="12292" name="Group 5">
            <a:extLst>
              <a:ext uri="{FF2B5EF4-FFF2-40B4-BE49-F238E27FC236}">
                <a16:creationId xmlns:a16="http://schemas.microsoft.com/office/drawing/2014/main" id="{47A85F16-EBF6-4CD7-B9FD-DD2C4965EE4B}"/>
              </a:ext>
            </a:extLst>
          </p:cNvPr>
          <p:cNvGrpSpPr>
            <a:grpSpLocks/>
          </p:cNvGrpSpPr>
          <p:nvPr/>
        </p:nvGrpSpPr>
        <p:grpSpPr bwMode="auto">
          <a:xfrm>
            <a:off x="7994651" y="4022725"/>
            <a:ext cx="1785101" cy="381000"/>
            <a:chOff x="4272" y="2448"/>
            <a:chExt cx="1218" cy="240"/>
          </a:xfrm>
        </p:grpSpPr>
        <p:grpSp>
          <p:nvGrpSpPr>
            <p:cNvPr id="12370" name="Group 6">
              <a:extLst>
                <a:ext uri="{FF2B5EF4-FFF2-40B4-BE49-F238E27FC236}">
                  <a16:creationId xmlns:a16="http://schemas.microsoft.com/office/drawing/2014/main" id="{C5134255-6602-4C5B-9870-79E6D649C42B}"/>
                </a:ext>
              </a:extLst>
            </p:cNvPr>
            <p:cNvGrpSpPr>
              <a:grpSpLocks/>
            </p:cNvGrpSpPr>
            <p:nvPr/>
          </p:nvGrpSpPr>
          <p:grpSpPr bwMode="auto">
            <a:xfrm>
              <a:off x="4272" y="2448"/>
              <a:ext cx="144" cy="240"/>
              <a:chOff x="4752" y="1536"/>
              <a:chExt cx="144" cy="240"/>
            </a:xfrm>
          </p:grpSpPr>
          <p:sp>
            <p:nvSpPr>
              <p:cNvPr id="12372" name="AutoShape 7" descr="Dark horizontal">
                <a:extLst>
                  <a:ext uri="{FF2B5EF4-FFF2-40B4-BE49-F238E27FC236}">
                    <a16:creationId xmlns:a16="http://schemas.microsoft.com/office/drawing/2014/main" id="{9C75764C-475E-43AF-BA90-DBD29F44AF19}"/>
                  </a:ext>
                </a:extLst>
              </p:cNvPr>
              <p:cNvSpPr>
                <a:spLocks noChangeArrowheads="1"/>
              </p:cNvSpPr>
              <p:nvPr/>
            </p:nvSpPr>
            <p:spPr bwMode="auto">
              <a:xfrm>
                <a:off x="4776" y="1584"/>
                <a:ext cx="96" cy="192"/>
              </a:xfrm>
              <a:prstGeom prst="flowChartExtract">
                <a:avLst/>
              </a:prstGeom>
              <a:pattFill prst="dkHorz">
                <a:fgClr>
                  <a:srgbClr val="FFFF00"/>
                </a:fgClr>
                <a:bgClr>
                  <a:schemeClr val="bg2"/>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s-PE" altLang="es-CL"/>
              </a:p>
            </p:txBody>
          </p:sp>
          <p:pic>
            <p:nvPicPr>
              <p:cNvPr id="12373" name="Picture 8">
                <a:extLst>
                  <a:ext uri="{FF2B5EF4-FFF2-40B4-BE49-F238E27FC236}">
                    <a16:creationId xmlns:a16="http://schemas.microsoft.com/office/drawing/2014/main" id="{26947207-9578-4BDF-B566-BE0EDD1FD3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4752" y="1536"/>
                <a:ext cx="144"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371" name="Text Box 9">
              <a:extLst>
                <a:ext uri="{FF2B5EF4-FFF2-40B4-BE49-F238E27FC236}">
                  <a16:creationId xmlns:a16="http://schemas.microsoft.com/office/drawing/2014/main" id="{4E737008-B8D5-47DC-B8F7-162087A32C0E}"/>
                </a:ext>
              </a:extLst>
            </p:cNvPr>
            <p:cNvSpPr txBox="1">
              <a:spLocks noChangeArrowheads="1"/>
            </p:cNvSpPr>
            <p:nvPr/>
          </p:nvSpPr>
          <p:spPr bwMode="auto">
            <a:xfrm>
              <a:off x="4464" y="2482"/>
              <a:ext cx="1026"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Clr>
                  <a:srgbClr val="000000"/>
                </a:buClr>
                <a:buSzPct val="100000"/>
                <a:buFont typeface="Times New Roman" panose="02020603050405020304" pitchFamily="18" charset="0"/>
                <a:buNone/>
              </a:pPr>
              <a:r>
                <a:rPr lang="es-ES_tradnl" altLang="es-CL" sz="1200" b="1">
                  <a:latin typeface="CG Times"/>
                </a:rPr>
                <a:t>Densímetro Nuclear</a:t>
              </a:r>
              <a:endParaRPr lang="en-US" altLang="es-CL" sz="1200" b="1">
                <a:latin typeface="CG Times"/>
              </a:endParaRPr>
            </a:p>
          </p:txBody>
        </p:sp>
      </p:grpSp>
      <p:grpSp>
        <p:nvGrpSpPr>
          <p:cNvPr id="12293" name="Group 10">
            <a:extLst>
              <a:ext uri="{FF2B5EF4-FFF2-40B4-BE49-F238E27FC236}">
                <a16:creationId xmlns:a16="http://schemas.microsoft.com/office/drawing/2014/main" id="{5B4CE3ED-F6CD-4FB8-99BC-9D6F536F1F0D}"/>
              </a:ext>
            </a:extLst>
          </p:cNvPr>
          <p:cNvGrpSpPr>
            <a:grpSpLocks/>
          </p:cNvGrpSpPr>
          <p:nvPr/>
        </p:nvGrpSpPr>
        <p:grpSpPr bwMode="auto">
          <a:xfrm>
            <a:off x="7994650" y="4433893"/>
            <a:ext cx="1879600" cy="646113"/>
            <a:chOff x="4248" y="2889"/>
            <a:chExt cx="1282" cy="407"/>
          </a:xfrm>
        </p:grpSpPr>
        <p:grpSp>
          <p:nvGrpSpPr>
            <p:cNvPr id="12364" name="Group 11">
              <a:extLst>
                <a:ext uri="{FF2B5EF4-FFF2-40B4-BE49-F238E27FC236}">
                  <a16:creationId xmlns:a16="http://schemas.microsoft.com/office/drawing/2014/main" id="{EF6AF48F-D4F5-49EE-9590-50A35628F9A1}"/>
                </a:ext>
              </a:extLst>
            </p:cNvPr>
            <p:cNvGrpSpPr>
              <a:grpSpLocks/>
            </p:cNvGrpSpPr>
            <p:nvPr/>
          </p:nvGrpSpPr>
          <p:grpSpPr bwMode="auto">
            <a:xfrm>
              <a:off x="4248" y="2961"/>
              <a:ext cx="192" cy="144"/>
              <a:chOff x="3792" y="3360"/>
              <a:chExt cx="192" cy="192"/>
            </a:xfrm>
          </p:grpSpPr>
          <p:sp>
            <p:nvSpPr>
              <p:cNvPr id="12366" name="Rectangle 12">
                <a:extLst>
                  <a:ext uri="{FF2B5EF4-FFF2-40B4-BE49-F238E27FC236}">
                    <a16:creationId xmlns:a16="http://schemas.microsoft.com/office/drawing/2014/main" id="{2C7DB6E1-0080-44E9-9018-6DF68978BD1B}"/>
                  </a:ext>
                </a:extLst>
              </p:cNvPr>
              <p:cNvSpPr>
                <a:spLocks noChangeArrowheads="1"/>
              </p:cNvSpPr>
              <p:nvPr/>
            </p:nvSpPr>
            <p:spPr bwMode="auto">
              <a:xfrm>
                <a:off x="3792" y="3360"/>
                <a:ext cx="48" cy="192"/>
              </a:xfrm>
              <a:prstGeom prst="rect">
                <a:avLst/>
              </a:prstGeom>
              <a:solidFill>
                <a:schemeClr val="accent1"/>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67" name="Rectangle 13">
                <a:extLst>
                  <a:ext uri="{FF2B5EF4-FFF2-40B4-BE49-F238E27FC236}">
                    <a16:creationId xmlns:a16="http://schemas.microsoft.com/office/drawing/2014/main" id="{6232F36F-E1C2-44D8-8DDB-D7D1450227BE}"/>
                  </a:ext>
                </a:extLst>
              </p:cNvPr>
              <p:cNvSpPr>
                <a:spLocks noChangeArrowheads="1"/>
              </p:cNvSpPr>
              <p:nvPr/>
            </p:nvSpPr>
            <p:spPr bwMode="auto">
              <a:xfrm>
                <a:off x="3936" y="3360"/>
                <a:ext cx="48" cy="192"/>
              </a:xfrm>
              <a:prstGeom prst="rect">
                <a:avLst/>
              </a:prstGeom>
              <a:solidFill>
                <a:schemeClr val="accent1"/>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68" name="Line 14">
                <a:extLst>
                  <a:ext uri="{FF2B5EF4-FFF2-40B4-BE49-F238E27FC236}">
                    <a16:creationId xmlns:a16="http://schemas.microsoft.com/office/drawing/2014/main" id="{7245C386-6D86-4CD1-9398-6E3FA6222BF2}"/>
                  </a:ext>
                </a:extLst>
              </p:cNvPr>
              <p:cNvSpPr>
                <a:spLocks noChangeShapeType="1"/>
              </p:cNvSpPr>
              <p:nvPr/>
            </p:nvSpPr>
            <p:spPr bwMode="auto">
              <a:xfrm>
                <a:off x="3840" y="3504"/>
                <a:ext cx="9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69" name="Line 15">
                <a:extLst>
                  <a:ext uri="{FF2B5EF4-FFF2-40B4-BE49-F238E27FC236}">
                    <a16:creationId xmlns:a16="http://schemas.microsoft.com/office/drawing/2014/main" id="{C86D83E5-70BC-4A93-BF96-10C9ED9E1146}"/>
                  </a:ext>
                </a:extLst>
              </p:cNvPr>
              <p:cNvSpPr>
                <a:spLocks noChangeShapeType="1"/>
              </p:cNvSpPr>
              <p:nvPr/>
            </p:nvSpPr>
            <p:spPr bwMode="auto">
              <a:xfrm>
                <a:off x="3840" y="3408"/>
                <a:ext cx="9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grpSp>
        <p:sp>
          <p:nvSpPr>
            <p:cNvPr id="12365" name="Text Box 16">
              <a:extLst>
                <a:ext uri="{FF2B5EF4-FFF2-40B4-BE49-F238E27FC236}">
                  <a16:creationId xmlns:a16="http://schemas.microsoft.com/office/drawing/2014/main" id="{8554B81D-310E-43C5-AA95-8D754DBE3E15}"/>
                </a:ext>
              </a:extLst>
            </p:cNvPr>
            <p:cNvSpPr txBox="1">
              <a:spLocks noChangeArrowheads="1"/>
            </p:cNvSpPr>
            <p:nvPr/>
          </p:nvSpPr>
          <p:spPr bwMode="auto">
            <a:xfrm>
              <a:off x="4464" y="2889"/>
              <a:ext cx="1066"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000000"/>
                </a:buClr>
                <a:buSzPct val="100000"/>
                <a:buFont typeface="Times New Roman" panose="02020603050405020304" pitchFamily="18" charset="0"/>
                <a:buNone/>
              </a:pPr>
              <a:r>
                <a:rPr lang="es-ES_tradnl" altLang="es-CL" sz="1200" b="1">
                  <a:latin typeface="CG Times"/>
                </a:rPr>
                <a:t>Flujo metro Magnético o Ultrasónico</a:t>
              </a:r>
              <a:endParaRPr lang="en-US" altLang="es-CL" sz="1200" b="1">
                <a:latin typeface="CG Times"/>
              </a:endParaRPr>
            </a:p>
          </p:txBody>
        </p:sp>
      </p:grpSp>
      <p:grpSp>
        <p:nvGrpSpPr>
          <p:cNvPr id="12294" name="Group 17">
            <a:extLst>
              <a:ext uri="{FF2B5EF4-FFF2-40B4-BE49-F238E27FC236}">
                <a16:creationId xmlns:a16="http://schemas.microsoft.com/office/drawing/2014/main" id="{84969A77-BF36-4703-8A19-F5EBF1ACA656}"/>
              </a:ext>
            </a:extLst>
          </p:cNvPr>
          <p:cNvGrpSpPr>
            <a:grpSpLocks/>
          </p:cNvGrpSpPr>
          <p:nvPr/>
        </p:nvGrpSpPr>
        <p:grpSpPr bwMode="auto">
          <a:xfrm>
            <a:off x="7994651" y="4921250"/>
            <a:ext cx="1738313" cy="762000"/>
            <a:chOff x="4296" y="3144"/>
            <a:chExt cx="1186" cy="480"/>
          </a:xfrm>
        </p:grpSpPr>
        <p:grpSp>
          <p:nvGrpSpPr>
            <p:cNvPr id="12352" name="Group 18">
              <a:extLst>
                <a:ext uri="{FF2B5EF4-FFF2-40B4-BE49-F238E27FC236}">
                  <a16:creationId xmlns:a16="http://schemas.microsoft.com/office/drawing/2014/main" id="{7CBD3E9F-25E2-44BC-81B5-6592265EFB88}"/>
                </a:ext>
              </a:extLst>
            </p:cNvPr>
            <p:cNvGrpSpPr>
              <a:grpSpLocks/>
            </p:cNvGrpSpPr>
            <p:nvPr/>
          </p:nvGrpSpPr>
          <p:grpSpPr bwMode="auto">
            <a:xfrm>
              <a:off x="4296" y="3144"/>
              <a:ext cx="96" cy="480"/>
              <a:chOff x="3072" y="3216"/>
              <a:chExt cx="96" cy="480"/>
            </a:xfrm>
          </p:grpSpPr>
          <p:sp>
            <p:nvSpPr>
              <p:cNvPr id="12354" name="Rectangle 19">
                <a:extLst>
                  <a:ext uri="{FF2B5EF4-FFF2-40B4-BE49-F238E27FC236}">
                    <a16:creationId xmlns:a16="http://schemas.microsoft.com/office/drawing/2014/main" id="{200ADC8E-6891-4393-96D7-FB1B97C660F6}"/>
                  </a:ext>
                </a:extLst>
              </p:cNvPr>
              <p:cNvSpPr>
                <a:spLocks noChangeArrowheads="1"/>
              </p:cNvSpPr>
              <p:nvPr/>
            </p:nvSpPr>
            <p:spPr bwMode="auto">
              <a:xfrm>
                <a:off x="3072" y="3312"/>
                <a:ext cx="96" cy="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panose="02020603050405020304" pitchFamily="18" charset="0"/>
                  <a:buNone/>
                </a:pPr>
                <a:endParaRPr lang="es-PE" altLang="es-CL"/>
              </a:p>
            </p:txBody>
          </p:sp>
          <p:grpSp>
            <p:nvGrpSpPr>
              <p:cNvPr id="12355" name="Group 20">
                <a:extLst>
                  <a:ext uri="{FF2B5EF4-FFF2-40B4-BE49-F238E27FC236}">
                    <a16:creationId xmlns:a16="http://schemas.microsoft.com/office/drawing/2014/main" id="{F0904A26-ADCE-4889-AC18-EF3C4D01EA86}"/>
                  </a:ext>
                </a:extLst>
              </p:cNvPr>
              <p:cNvGrpSpPr>
                <a:grpSpLocks/>
              </p:cNvGrpSpPr>
              <p:nvPr/>
            </p:nvGrpSpPr>
            <p:grpSpPr bwMode="auto">
              <a:xfrm>
                <a:off x="3072" y="3600"/>
                <a:ext cx="96" cy="96"/>
                <a:chOff x="3072" y="3600"/>
                <a:chExt cx="96" cy="96"/>
              </a:xfrm>
            </p:grpSpPr>
            <p:sp>
              <p:nvSpPr>
                <p:cNvPr id="12362" name="Line 21">
                  <a:extLst>
                    <a:ext uri="{FF2B5EF4-FFF2-40B4-BE49-F238E27FC236}">
                      <a16:creationId xmlns:a16="http://schemas.microsoft.com/office/drawing/2014/main" id="{DD2B8BB2-F859-4AE8-82BA-22FB26886CAE}"/>
                    </a:ext>
                  </a:extLst>
                </p:cNvPr>
                <p:cNvSpPr>
                  <a:spLocks noChangeShapeType="1"/>
                </p:cNvSpPr>
                <p:nvPr/>
              </p:nvSpPr>
              <p:spPr bwMode="auto">
                <a:xfrm>
                  <a:off x="3120" y="3600"/>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63" name="Line 22">
                  <a:extLst>
                    <a:ext uri="{FF2B5EF4-FFF2-40B4-BE49-F238E27FC236}">
                      <a16:creationId xmlns:a16="http://schemas.microsoft.com/office/drawing/2014/main" id="{FEA9AC78-B105-449C-83F0-9509B7AFFE5D}"/>
                    </a:ext>
                  </a:extLst>
                </p:cNvPr>
                <p:cNvSpPr>
                  <a:spLocks noChangeShapeType="1"/>
                </p:cNvSpPr>
                <p:nvPr/>
              </p:nvSpPr>
              <p:spPr bwMode="auto">
                <a:xfrm>
                  <a:off x="3072" y="3696"/>
                  <a:ext cx="9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grpSp>
          <p:sp>
            <p:nvSpPr>
              <p:cNvPr id="12356" name="Rectangle 23">
                <a:extLst>
                  <a:ext uri="{FF2B5EF4-FFF2-40B4-BE49-F238E27FC236}">
                    <a16:creationId xmlns:a16="http://schemas.microsoft.com/office/drawing/2014/main" id="{5365FFA4-2557-493B-A6AC-2F82B85ECFE1}"/>
                  </a:ext>
                </a:extLst>
              </p:cNvPr>
              <p:cNvSpPr>
                <a:spLocks noChangeArrowheads="1"/>
              </p:cNvSpPr>
              <p:nvPr/>
            </p:nvSpPr>
            <p:spPr bwMode="auto">
              <a:xfrm>
                <a:off x="3072" y="3312"/>
                <a:ext cx="9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57" name="AutoShape 24">
                <a:extLst>
                  <a:ext uri="{FF2B5EF4-FFF2-40B4-BE49-F238E27FC236}">
                    <a16:creationId xmlns:a16="http://schemas.microsoft.com/office/drawing/2014/main" id="{BF15E0CE-2119-4FD0-A9A0-D26CD4DB7B7A}"/>
                  </a:ext>
                </a:extLst>
              </p:cNvPr>
              <p:cNvSpPr>
                <a:spLocks noChangeArrowheads="1"/>
              </p:cNvSpPr>
              <p:nvPr/>
            </p:nvSpPr>
            <p:spPr bwMode="auto">
              <a:xfrm rot="5400000" flipV="1">
                <a:off x="3048" y="3528"/>
                <a:ext cx="144" cy="96"/>
              </a:xfrm>
              <a:prstGeom prst="flowChartOnlineStorage">
                <a:avLst/>
              </a:prstGeom>
              <a:solidFill>
                <a:schemeClr val="accent2"/>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grpSp>
            <p:nvGrpSpPr>
              <p:cNvPr id="12358" name="Group 25">
                <a:extLst>
                  <a:ext uri="{FF2B5EF4-FFF2-40B4-BE49-F238E27FC236}">
                    <a16:creationId xmlns:a16="http://schemas.microsoft.com/office/drawing/2014/main" id="{5983BDB8-23B8-45C5-86B9-2FE8FE047B4F}"/>
                  </a:ext>
                </a:extLst>
              </p:cNvPr>
              <p:cNvGrpSpPr>
                <a:grpSpLocks/>
              </p:cNvGrpSpPr>
              <p:nvPr/>
            </p:nvGrpSpPr>
            <p:grpSpPr bwMode="auto">
              <a:xfrm flipV="1">
                <a:off x="3072" y="3216"/>
                <a:ext cx="96" cy="96"/>
                <a:chOff x="3072" y="3600"/>
                <a:chExt cx="96" cy="96"/>
              </a:xfrm>
            </p:grpSpPr>
            <p:sp>
              <p:nvSpPr>
                <p:cNvPr id="12360" name="Line 26">
                  <a:extLst>
                    <a:ext uri="{FF2B5EF4-FFF2-40B4-BE49-F238E27FC236}">
                      <a16:creationId xmlns:a16="http://schemas.microsoft.com/office/drawing/2014/main" id="{DE38BBAE-1A5B-4D8F-9502-8EDD3AEDE15D}"/>
                    </a:ext>
                  </a:extLst>
                </p:cNvPr>
                <p:cNvSpPr>
                  <a:spLocks noChangeShapeType="1"/>
                </p:cNvSpPr>
                <p:nvPr/>
              </p:nvSpPr>
              <p:spPr bwMode="auto">
                <a:xfrm>
                  <a:off x="3120" y="3600"/>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61" name="Line 27">
                  <a:extLst>
                    <a:ext uri="{FF2B5EF4-FFF2-40B4-BE49-F238E27FC236}">
                      <a16:creationId xmlns:a16="http://schemas.microsoft.com/office/drawing/2014/main" id="{215D1F2C-43A0-4A30-999F-C63BAA403F72}"/>
                    </a:ext>
                  </a:extLst>
                </p:cNvPr>
                <p:cNvSpPr>
                  <a:spLocks noChangeShapeType="1"/>
                </p:cNvSpPr>
                <p:nvPr/>
              </p:nvSpPr>
              <p:spPr bwMode="auto">
                <a:xfrm>
                  <a:off x="3072" y="3696"/>
                  <a:ext cx="9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grpSp>
          <p:sp>
            <p:nvSpPr>
              <p:cNvPr id="12359" name="AutoShape 28">
                <a:extLst>
                  <a:ext uri="{FF2B5EF4-FFF2-40B4-BE49-F238E27FC236}">
                    <a16:creationId xmlns:a16="http://schemas.microsoft.com/office/drawing/2014/main" id="{9F652BDF-75E7-4B31-BAAA-993C29DB776A}"/>
                  </a:ext>
                </a:extLst>
              </p:cNvPr>
              <p:cNvSpPr>
                <a:spLocks noChangeArrowheads="1"/>
              </p:cNvSpPr>
              <p:nvPr/>
            </p:nvSpPr>
            <p:spPr bwMode="auto">
              <a:xfrm rot="-5400000">
                <a:off x="3048" y="3288"/>
                <a:ext cx="144" cy="96"/>
              </a:xfrm>
              <a:prstGeom prst="flowChartOnlineStorage">
                <a:avLst/>
              </a:prstGeom>
              <a:solidFill>
                <a:schemeClr val="accent2"/>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grpSp>
        <p:sp>
          <p:nvSpPr>
            <p:cNvPr id="12353" name="Text Box 29">
              <a:extLst>
                <a:ext uri="{FF2B5EF4-FFF2-40B4-BE49-F238E27FC236}">
                  <a16:creationId xmlns:a16="http://schemas.microsoft.com/office/drawing/2014/main" id="{2DA74488-8DD2-4037-8883-418CD7FE3D5D}"/>
                </a:ext>
              </a:extLst>
            </p:cNvPr>
            <p:cNvSpPr txBox="1">
              <a:spLocks noChangeArrowheads="1"/>
            </p:cNvSpPr>
            <p:nvPr/>
          </p:nvSpPr>
          <p:spPr bwMode="auto">
            <a:xfrm>
              <a:off x="4464" y="3240"/>
              <a:ext cx="101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000000"/>
                </a:buClr>
                <a:buSzPct val="100000"/>
                <a:buFont typeface="Times New Roman" panose="02020603050405020304" pitchFamily="18" charset="0"/>
                <a:buNone/>
              </a:pPr>
              <a:r>
                <a:rPr lang="es-ES_tradnl" altLang="es-CL" sz="1200" b="1">
                  <a:latin typeface="CG Times"/>
                </a:rPr>
                <a:t>Válvula Reguladora de Flujo</a:t>
              </a:r>
              <a:endParaRPr lang="en-US" altLang="es-CL" sz="1200" b="1">
                <a:latin typeface="CG Times"/>
              </a:endParaRPr>
            </a:p>
          </p:txBody>
        </p:sp>
      </p:grpSp>
      <p:grpSp>
        <p:nvGrpSpPr>
          <p:cNvPr id="12295" name="Group 30">
            <a:extLst>
              <a:ext uri="{FF2B5EF4-FFF2-40B4-BE49-F238E27FC236}">
                <a16:creationId xmlns:a16="http://schemas.microsoft.com/office/drawing/2014/main" id="{67FBBC4D-CF64-4DC0-8050-B8E974682493}"/>
              </a:ext>
            </a:extLst>
          </p:cNvPr>
          <p:cNvGrpSpPr>
            <a:grpSpLocks/>
          </p:cNvGrpSpPr>
          <p:nvPr/>
        </p:nvGrpSpPr>
        <p:grpSpPr bwMode="auto">
          <a:xfrm>
            <a:off x="7994651" y="5715001"/>
            <a:ext cx="1844675" cy="646113"/>
            <a:chOff x="4272" y="3780"/>
            <a:chExt cx="1258" cy="407"/>
          </a:xfrm>
        </p:grpSpPr>
        <p:grpSp>
          <p:nvGrpSpPr>
            <p:cNvPr id="12347" name="Group 31">
              <a:extLst>
                <a:ext uri="{FF2B5EF4-FFF2-40B4-BE49-F238E27FC236}">
                  <a16:creationId xmlns:a16="http://schemas.microsoft.com/office/drawing/2014/main" id="{C715E325-55F4-4ABA-AAD8-AAF71B647EEF}"/>
                </a:ext>
              </a:extLst>
            </p:cNvPr>
            <p:cNvGrpSpPr>
              <a:grpSpLocks/>
            </p:cNvGrpSpPr>
            <p:nvPr/>
          </p:nvGrpSpPr>
          <p:grpSpPr bwMode="auto">
            <a:xfrm>
              <a:off x="4272" y="3789"/>
              <a:ext cx="144" cy="384"/>
              <a:chOff x="1248" y="1872"/>
              <a:chExt cx="144" cy="384"/>
            </a:xfrm>
          </p:grpSpPr>
          <p:sp>
            <p:nvSpPr>
              <p:cNvPr id="12349" name="AutoShape 32" descr="Zig zag">
                <a:extLst>
                  <a:ext uri="{FF2B5EF4-FFF2-40B4-BE49-F238E27FC236}">
                    <a16:creationId xmlns:a16="http://schemas.microsoft.com/office/drawing/2014/main" id="{1906195C-E898-4EB1-BEAF-EF8D830C181A}"/>
                  </a:ext>
                </a:extLst>
              </p:cNvPr>
              <p:cNvSpPr>
                <a:spLocks noChangeArrowheads="1"/>
              </p:cNvSpPr>
              <p:nvPr/>
            </p:nvSpPr>
            <p:spPr bwMode="auto">
              <a:xfrm>
                <a:off x="1272" y="1920"/>
                <a:ext cx="96" cy="336"/>
              </a:xfrm>
              <a:prstGeom prst="triangle">
                <a:avLst>
                  <a:gd name="adj" fmla="val 50000"/>
                </a:avLst>
              </a:prstGeom>
              <a:pattFill prst="zigZag">
                <a:fgClr>
                  <a:srgbClr val="FF3300"/>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50" name="Rectangle 33">
                <a:extLst>
                  <a:ext uri="{FF2B5EF4-FFF2-40B4-BE49-F238E27FC236}">
                    <a16:creationId xmlns:a16="http://schemas.microsoft.com/office/drawing/2014/main" id="{FBCF1FBC-1C71-484B-B57A-776C89B8281F}"/>
                  </a:ext>
                </a:extLst>
              </p:cNvPr>
              <p:cNvSpPr>
                <a:spLocks noChangeArrowheads="1"/>
              </p:cNvSpPr>
              <p:nvPr/>
            </p:nvSpPr>
            <p:spPr bwMode="auto">
              <a:xfrm>
                <a:off x="1248" y="1920"/>
                <a:ext cx="144" cy="48"/>
              </a:xfrm>
              <a:prstGeom prst="rect">
                <a:avLst/>
              </a:prstGeom>
              <a:solidFill>
                <a:srgbClr val="FF3300"/>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51" name="Rectangle 34">
                <a:extLst>
                  <a:ext uri="{FF2B5EF4-FFF2-40B4-BE49-F238E27FC236}">
                    <a16:creationId xmlns:a16="http://schemas.microsoft.com/office/drawing/2014/main" id="{95FEF40E-08FB-4DC1-8823-7925FB60FA0C}"/>
                  </a:ext>
                </a:extLst>
              </p:cNvPr>
              <p:cNvSpPr>
                <a:spLocks noChangeArrowheads="1"/>
              </p:cNvSpPr>
              <p:nvPr/>
            </p:nvSpPr>
            <p:spPr bwMode="auto">
              <a:xfrm>
                <a:off x="1296" y="1872"/>
                <a:ext cx="48" cy="48"/>
              </a:xfrm>
              <a:prstGeom prst="rect">
                <a:avLst/>
              </a:prstGeom>
              <a:solidFill>
                <a:srgbClr val="FF3300"/>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grpSp>
        <p:sp>
          <p:nvSpPr>
            <p:cNvPr id="12348" name="Text Box 35">
              <a:extLst>
                <a:ext uri="{FF2B5EF4-FFF2-40B4-BE49-F238E27FC236}">
                  <a16:creationId xmlns:a16="http://schemas.microsoft.com/office/drawing/2014/main" id="{3AFF2980-4C79-4BA5-AF5A-E01949B499F9}"/>
                </a:ext>
              </a:extLst>
            </p:cNvPr>
            <p:cNvSpPr txBox="1">
              <a:spLocks noChangeArrowheads="1"/>
            </p:cNvSpPr>
            <p:nvPr/>
          </p:nvSpPr>
          <p:spPr bwMode="auto">
            <a:xfrm>
              <a:off x="4464" y="3780"/>
              <a:ext cx="1066"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000000"/>
                </a:buClr>
                <a:buSzPct val="100000"/>
                <a:buFont typeface="Times New Roman" panose="02020603050405020304" pitchFamily="18" charset="0"/>
                <a:buNone/>
              </a:pPr>
              <a:r>
                <a:rPr lang="es-ES_tradnl" altLang="es-CL" sz="1200" b="1">
                  <a:latin typeface="CG Times"/>
                </a:rPr>
                <a:t>Sensor Ultrasónico de Nivel de Cama de Sólidos</a:t>
              </a:r>
              <a:endParaRPr lang="en-US" altLang="es-CL" sz="1200" b="1">
                <a:latin typeface="CG Times"/>
              </a:endParaRPr>
            </a:p>
          </p:txBody>
        </p:sp>
      </p:grpSp>
      <p:sp>
        <p:nvSpPr>
          <p:cNvPr id="31751" name="Rectangle 36">
            <a:extLst>
              <a:ext uri="{FF2B5EF4-FFF2-40B4-BE49-F238E27FC236}">
                <a16:creationId xmlns:a16="http://schemas.microsoft.com/office/drawing/2014/main" id="{8C0589E0-2733-450F-8FED-50A0D1830ED9}"/>
              </a:ext>
            </a:extLst>
          </p:cNvPr>
          <p:cNvSpPr>
            <a:spLocks noChangeArrowheads="1"/>
          </p:cNvSpPr>
          <p:nvPr/>
        </p:nvSpPr>
        <p:spPr bwMode="auto">
          <a:xfrm>
            <a:off x="1857376" y="38100"/>
            <a:ext cx="858202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eaLnBrk="1" hangingPunct="1">
              <a:buClr>
                <a:srgbClr val="000000"/>
              </a:buClr>
              <a:buSzPct val="100000"/>
              <a:buFont typeface="Times New Roman" panose="02020603050405020304" pitchFamily="18" charset="0"/>
              <a:buNone/>
              <a:defRPr/>
            </a:pPr>
            <a:r>
              <a:rPr lang="es-ES_tradnl" altLang="es-CL" sz="2800" b="1" dirty="0">
                <a:solidFill>
                  <a:schemeClr val="tx2"/>
                </a:solidFill>
                <a:latin typeface="+mj-lt"/>
              </a:rPr>
              <a:t>Control Recomendado para </a:t>
            </a:r>
            <a:r>
              <a:rPr lang="es-ES_tradnl" altLang="es-CL" sz="2800" b="1" dirty="0" err="1">
                <a:solidFill>
                  <a:schemeClr val="tx2"/>
                </a:solidFill>
                <a:latin typeface="+mj-lt"/>
              </a:rPr>
              <a:t>Espesadores</a:t>
            </a:r>
            <a:r>
              <a:rPr lang="es-ES_tradnl" altLang="es-CL" sz="2800" b="1" dirty="0">
                <a:solidFill>
                  <a:schemeClr val="tx2"/>
                </a:solidFill>
                <a:latin typeface="+mj-lt"/>
              </a:rPr>
              <a:t> </a:t>
            </a:r>
            <a:endParaRPr lang="en-US" altLang="es-CL" sz="2800" b="1" dirty="0">
              <a:solidFill>
                <a:schemeClr val="tx2"/>
              </a:solidFill>
              <a:latin typeface="+mj-lt"/>
            </a:endParaRPr>
          </a:p>
        </p:txBody>
      </p:sp>
      <p:pic>
        <p:nvPicPr>
          <p:cNvPr id="12297" name="Picture 37">
            <a:extLst>
              <a:ext uri="{FF2B5EF4-FFF2-40B4-BE49-F238E27FC236}">
                <a16:creationId xmlns:a16="http://schemas.microsoft.com/office/drawing/2014/main" id="{895EC193-CB08-4A5C-B9EB-88E855AEC2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0226" y="1981201"/>
            <a:ext cx="60483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8" name="Group 38">
            <a:extLst>
              <a:ext uri="{FF2B5EF4-FFF2-40B4-BE49-F238E27FC236}">
                <a16:creationId xmlns:a16="http://schemas.microsoft.com/office/drawing/2014/main" id="{70D551E9-735F-40CE-8942-73C8AA5F7A26}"/>
              </a:ext>
            </a:extLst>
          </p:cNvPr>
          <p:cNvGrpSpPr>
            <a:grpSpLocks/>
          </p:cNvGrpSpPr>
          <p:nvPr/>
        </p:nvGrpSpPr>
        <p:grpSpPr bwMode="auto">
          <a:xfrm>
            <a:off x="5230813" y="3411538"/>
            <a:ext cx="666750" cy="317500"/>
            <a:chOff x="3360" y="1920"/>
            <a:chExt cx="593" cy="96"/>
          </a:xfrm>
        </p:grpSpPr>
        <p:sp>
          <p:nvSpPr>
            <p:cNvPr id="12345" name="AutoShape 39">
              <a:extLst>
                <a:ext uri="{FF2B5EF4-FFF2-40B4-BE49-F238E27FC236}">
                  <a16:creationId xmlns:a16="http://schemas.microsoft.com/office/drawing/2014/main" id="{AB90645A-8F2F-475E-B56D-2A379E902AA6}"/>
                </a:ext>
              </a:extLst>
            </p:cNvPr>
            <p:cNvSpPr>
              <a:spLocks noChangeArrowheads="1"/>
            </p:cNvSpPr>
            <p:nvPr/>
          </p:nvSpPr>
          <p:spPr bwMode="auto">
            <a:xfrm rot="5400000" flipH="1">
              <a:off x="3843" y="1905"/>
              <a:ext cx="96" cy="12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493 h 21600"/>
                <a:gd name="T14" fmla="*/ 17100 w 21600"/>
                <a:gd name="T15" fmla="*/ 17107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bg1"/>
            </a:solidFill>
            <a:ln w="9525">
              <a:solidFill>
                <a:schemeClr val="tx1"/>
              </a:solidFill>
              <a:miter lim="800000"/>
              <a:headEnd/>
              <a:tailEnd/>
            </a:ln>
          </p:spPr>
          <p:txBody>
            <a:bodyPr wrap="none" anchor="ctr"/>
            <a:lstStyle/>
            <a:p>
              <a:endParaRPr lang="es-CL"/>
            </a:p>
          </p:txBody>
        </p:sp>
        <p:sp>
          <p:nvSpPr>
            <p:cNvPr id="12346" name="Rectangle 40">
              <a:extLst>
                <a:ext uri="{FF2B5EF4-FFF2-40B4-BE49-F238E27FC236}">
                  <a16:creationId xmlns:a16="http://schemas.microsoft.com/office/drawing/2014/main" id="{CD0D9956-D9A7-4BC8-921E-1C542606ECA1}"/>
                </a:ext>
              </a:extLst>
            </p:cNvPr>
            <p:cNvSpPr>
              <a:spLocks noChangeArrowheads="1"/>
            </p:cNvSpPr>
            <p:nvPr/>
          </p:nvSpPr>
          <p:spPr bwMode="auto">
            <a:xfrm>
              <a:off x="3360" y="1945"/>
              <a:ext cx="468" cy="47"/>
            </a:xfrm>
            <a:prstGeom prst="rect">
              <a:avLst/>
            </a:prstGeom>
            <a:solidFill>
              <a:schemeClr val="bg1"/>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grpSp>
      <p:sp>
        <p:nvSpPr>
          <p:cNvPr id="12299" name="Oval 41">
            <a:extLst>
              <a:ext uri="{FF2B5EF4-FFF2-40B4-BE49-F238E27FC236}">
                <a16:creationId xmlns:a16="http://schemas.microsoft.com/office/drawing/2014/main" id="{58031031-90AC-4443-B98B-C77D64758915}"/>
              </a:ext>
            </a:extLst>
          </p:cNvPr>
          <p:cNvSpPr>
            <a:spLocks noChangeArrowheads="1"/>
          </p:cNvSpPr>
          <p:nvPr/>
        </p:nvSpPr>
        <p:spPr bwMode="auto">
          <a:xfrm>
            <a:off x="5861050" y="3411538"/>
            <a:ext cx="71438" cy="317500"/>
          </a:xfrm>
          <a:prstGeom prst="ellipse">
            <a:avLst/>
          </a:prstGeom>
          <a:solidFill>
            <a:schemeClr val="bg1"/>
          </a:solidFill>
          <a:ln w="9525">
            <a:solidFill>
              <a:schemeClr val="tx1"/>
            </a:solidFill>
            <a:round/>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00" name="Rectangle 42">
            <a:extLst>
              <a:ext uri="{FF2B5EF4-FFF2-40B4-BE49-F238E27FC236}">
                <a16:creationId xmlns:a16="http://schemas.microsoft.com/office/drawing/2014/main" id="{AAF87680-EFEC-4C29-BB1A-09F6DE495B8A}"/>
              </a:ext>
            </a:extLst>
          </p:cNvPr>
          <p:cNvSpPr>
            <a:spLocks noChangeArrowheads="1"/>
          </p:cNvSpPr>
          <p:nvPr/>
        </p:nvSpPr>
        <p:spPr bwMode="auto">
          <a:xfrm>
            <a:off x="5946776" y="3490913"/>
            <a:ext cx="201613" cy="158750"/>
          </a:xfrm>
          <a:prstGeom prst="rect">
            <a:avLst/>
          </a:prstGeom>
          <a:solidFill>
            <a:schemeClr val="bg1"/>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01" name="AutoShape 43">
            <a:extLst>
              <a:ext uri="{FF2B5EF4-FFF2-40B4-BE49-F238E27FC236}">
                <a16:creationId xmlns:a16="http://schemas.microsoft.com/office/drawing/2014/main" id="{F58DCE72-17B4-4024-BC0F-0EEA3ACE44F2}"/>
              </a:ext>
            </a:extLst>
          </p:cNvPr>
          <p:cNvSpPr>
            <a:spLocks noChangeArrowheads="1"/>
          </p:cNvSpPr>
          <p:nvPr/>
        </p:nvSpPr>
        <p:spPr bwMode="auto">
          <a:xfrm rot="5400000" flipH="1">
            <a:off x="5833269" y="3536157"/>
            <a:ext cx="158750" cy="68262"/>
          </a:xfrm>
          <a:custGeom>
            <a:avLst/>
            <a:gdLst>
              <a:gd name="T0" fmla="*/ 55144355 w 21600"/>
              <a:gd name="T1" fmla="*/ 1077266 h 21600"/>
              <a:gd name="T2" fmla="*/ 31511133 w 21600"/>
              <a:gd name="T3" fmla="*/ 2154541 h 21600"/>
              <a:gd name="T4" fmla="*/ 7877866 w 21600"/>
              <a:gd name="T5" fmla="*/ 1077266 h 21600"/>
              <a:gd name="T6" fmla="*/ 31511133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bg1"/>
          </a:solidFill>
          <a:ln w="9525">
            <a:solidFill>
              <a:schemeClr val="tx1"/>
            </a:solidFill>
            <a:miter lim="800000"/>
            <a:headEnd/>
            <a:tailEnd/>
          </a:ln>
        </p:spPr>
        <p:txBody>
          <a:bodyPr wrap="none" anchor="ctr"/>
          <a:lstStyle/>
          <a:p>
            <a:endParaRPr lang="es-CL"/>
          </a:p>
        </p:txBody>
      </p:sp>
      <p:sp>
        <p:nvSpPr>
          <p:cNvPr id="12302" name="Rectangle 44">
            <a:extLst>
              <a:ext uri="{FF2B5EF4-FFF2-40B4-BE49-F238E27FC236}">
                <a16:creationId xmlns:a16="http://schemas.microsoft.com/office/drawing/2014/main" id="{A5DA3DDA-A36E-4332-A210-202D4F529474}"/>
              </a:ext>
            </a:extLst>
          </p:cNvPr>
          <p:cNvSpPr>
            <a:spLocks noChangeArrowheads="1"/>
          </p:cNvSpPr>
          <p:nvPr/>
        </p:nvSpPr>
        <p:spPr bwMode="auto">
          <a:xfrm>
            <a:off x="6307138" y="3144839"/>
            <a:ext cx="2462212" cy="77787"/>
          </a:xfrm>
          <a:prstGeom prst="rect">
            <a:avLst/>
          </a:prstGeom>
          <a:solidFill>
            <a:schemeClr val="bg1"/>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03" name="Freeform 45">
            <a:extLst>
              <a:ext uri="{FF2B5EF4-FFF2-40B4-BE49-F238E27FC236}">
                <a16:creationId xmlns:a16="http://schemas.microsoft.com/office/drawing/2014/main" id="{1B24B7BA-5A96-4013-A660-3F0E14C2CB7F}"/>
              </a:ext>
            </a:extLst>
          </p:cNvPr>
          <p:cNvSpPr>
            <a:spLocks/>
          </p:cNvSpPr>
          <p:nvPr/>
        </p:nvSpPr>
        <p:spPr bwMode="auto">
          <a:xfrm>
            <a:off x="4478339" y="5549900"/>
            <a:ext cx="2039937" cy="388938"/>
          </a:xfrm>
          <a:custGeom>
            <a:avLst/>
            <a:gdLst>
              <a:gd name="T0" fmla="*/ 0 w 720"/>
              <a:gd name="T1" fmla="*/ 0 h 240"/>
              <a:gd name="T2" fmla="*/ 0 w 720"/>
              <a:gd name="T3" fmla="*/ 2147483646 h 240"/>
              <a:gd name="T4" fmla="*/ 2147483646 w 720"/>
              <a:gd name="T5" fmla="*/ 2147483646 h 240"/>
              <a:gd name="T6" fmla="*/ 0 60000 65536"/>
              <a:gd name="T7" fmla="*/ 0 60000 65536"/>
              <a:gd name="T8" fmla="*/ 0 60000 65536"/>
              <a:gd name="T9" fmla="*/ 0 w 720"/>
              <a:gd name="T10" fmla="*/ 0 h 240"/>
              <a:gd name="T11" fmla="*/ 720 w 720"/>
              <a:gd name="T12" fmla="*/ 240 h 240"/>
            </a:gdLst>
            <a:ahLst/>
            <a:cxnLst>
              <a:cxn ang="T6">
                <a:pos x="T0" y="T1"/>
              </a:cxn>
              <a:cxn ang="T7">
                <a:pos x="T2" y="T3"/>
              </a:cxn>
              <a:cxn ang="T8">
                <a:pos x="T4" y="T5"/>
              </a:cxn>
            </a:cxnLst>
            <a:rect l="T9" t="T10" r="T11" b="T12"/>
            <a:pathLst>
              <a:path w="720" h="240">
                <a:moveTo>
                  <a:pt x="0" y="0"/>
                </a:moveTo>
                <a:lnTo>
                  <a:pt x="0" y="240"/>
                </a:lnTo>
                <a:lnTo>
                  <a:pt x="720" y="240"/>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12304" name="Freeform 46">
            <a:extLst>
              <a:ext uri="{FF2B5EF4-FFF2-40B4-BE49-F238E27FC236}">
                <a16:creationId xmlns:a16="http://schemas.microsoft.com/office/drawing/2014/main" id="{FFF2938C-C2BB-44F6-8DC0-A882293BB9D1}"/>
              </a:ext>
            </a:extLst>
          </p:cNvPr>
          <p:cNvSpPr>
            <a:spLocks/>
          </p:cNvSpPr>
          <p:nvPr/>
        </p:nvSpPr>
        <p:spPr bwMode="auto">
          <a:xfrm>
            <a:off x="4549775" y="5549900"/>
            <a:ext cx="139700" cy="311150"/>
          </a:xfrm>
          <a:custGeom>
            <a:avLst/>
            <a:gdLst>
              <a:gd name="T0" fmla="*/ 0 w 96"/>
              <a:gd name="T1" fmla="*/ 0 h 192"/>
              <a:gd name="T2" fmla="*/ 0 w 96"/>
              <a:gd name="T3" fmla="*/ 2147483646 h 192"/>
              <a:gd name="T4" fmla="*/ 2147483646 w 96"/>
              <a:gd name="T5" fmla="*/ 2147483646 h 192"/>
              <a:gd name="T6" fmla="*/ 2147483646 w 96"/>
              <a:gd name="T7" fmla="*/ 0 h 192"/>
              <a:gd name="T8" fmla="*/ 0 60000 65536"/>
              <a:gd name="T9" fmla="*/ 0 60000 65536"/>
              <a:gd name="T10" fmla="*/ 0 60000 65536"/>
              <a:gd name="T11" fmla="*/ 0 60000 65536"/>
              <a:gd name="T12" fmla="*/ 0 w 96"/>
              <a:gd name="T13" fmla="*/ 0 h 192"/>
              <a:gd name="T14" fmla="*/ 96 w 96"/>
              <a:gd name="T15" fmla="*/ 192 h 192"/>
            </a:gdLst>
            <a:ahLst/>
            <a:cxnLst>
              <a:cxn ang="T8">
                <a:pos x="T0" y="T1"/>
              </a:cxn>
              <a:cxn ang="T9">
                <a:pos x="T2" y="T3"/>
              </a:cxn>
              <a:cxn ang="T10">
                <a:pos x="T4" y="T5"/>
              </a:cxn>
              <a:cxn ang="T11">
                <a:pos x="T6" y="T7"/>
              </a:cxn>
            </a:cxnLst>
            <a:rect l="T12" t="T13" r="T14" b="T15"/>
            <a:pathLst>
              <a:path w="96" h="192">
                <a:moveTo>
                  <a:pt x="0" y="0"/>
                </a:moveTo>
                <a:lnTo>
                  <a:pt x="0" y="192"/>
                </a:lnTo>
                <a:lnTo>
                  <a:pt x="96" y="192"/>
                </a:lnTo>
                <a:lnTo>
                  <a:pt x="96" y="0"/>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12305" name="Freeform 47">
            <a:extLst>
              <a:ext uri="{FF2B5EF4-FFF2-40B4-BE49-F238E27FC236}">
                <a16:creationId xmlns:a16="http://schemas.microsoft.com/office/drawing/2014/main" id="{1FCB9BD8-C1C9-4772-96C3-839B74526825}"/>
              </a:ext>
            </a:extLst>
          </p:cNvPr>
          <p:cNvSpPr>
            <a:spLocks/>
          </p:cNvSpPr>
          <p:nvPr/>
        </p:nvSpPr>
        <p:spPr bwMode="auto">
          <a:xfrm>
            <a:off x="4760913" y="5549900"/>
            <a:ext cx="1757362" cy="311150"/>
          </a:xfrm>
          <a:custGeom>
            <a:avLst/>
            <a:gdLst>
              <a:gd name="T0" fmla="*/ 0 w 576"/>
              <a:gd name="T1" fmla="*/ 0 h 192"/>
              <a:gd name="T2" fmla="*/ 0 w 576"/>
              <a:gd name="T3" fmla="*/ 2147483646 h 192"/>
              <a:gd name="T4" fmla="*/ 2147483646 w 576"/>
              <a:gd name="T5" fmla="*/ 2147483646 h 192"/>
              <a:gd name="T6" fmla="*/ 0 60000 65536"/>
              <a:gd name="T7" fmla="*/ 0 60000 65536"/>
              <a:gd name="T8" fmla="*/ 0 60000 65536"/>
              <a:gd name="T9" fmla="*/ 0 w 576"/>
              <a:gd name="T10" fmla="*/ 0 h 192"/>
              <a:gd name="T11" fmla="*/ 576 w 576"/>
              <a:gd name="T12" fmla="*/ 192 h 192"/>
            </a:gdLst>
            <a:ahLst/>
            <a:cxnLst>
              <a:cxn ang="T6">
                <a:pos x="T0" y="T1"/>
              </a:cxn>
              <a:cxn ang="T7">
                <a:pos x="T2" y="T3"/>
              </a:cxn>
              <a:cxn ang="T8">
                <a:pos x="T4" y="T5"/>
              </a:cxn>
            </a:cxnLst>
            <a:rect l="T9" t="T10" r="T11" b="T12"/>
            <a:pathLst>
              <a:path w="576" h="192">
                <a:moveTo>
                  <a:pt x="0" y="0"/>
                </a:moveTo>
                <a:lnTo>
                  <a:pt x="0" y="192"/>
                </a:lnTo>
                <a:lnTo>
                  <a:pt x="576" y="192"/>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12306" name="AutoShape 48" descr="Dark horizontal">
            <a:extLst>
              <a:ext uri="{FF2B5EF4-FFF2-40B4-BE49-F238E27FC236}">
                <a16:creationId xmlns:a16="http://schemas.microsoft.com/office/drawing/2014/main" id="{59A44694-B79B-4AB2-8018-843AFECBBDC1}"/>
              </a:ext>
            </a:extLst>
          </p:cNvPr>
          <p:cNvSpPr>
            <a:spLocks noChangeArrowheads="1"/>
          </p:cNvSpPr>
          <p:nvPr/>
        </p:nvSpPr>
        <p:spPr bwMode="auto">
          <a:xfrm flipV="1">
            <a:off x="5568950" y="5861051"/>
            <a:ext cx="141288" cy="309563"/>
          </a:xfrm>
          <a:prstGeom prst="flowChartExtract">
            <a:avLst/>
          </a:prstGeom>
          <a:pattFill prst="dkHorz">
            <a:fgClr>
              <a:srgbClr val="FFFF00"/>
            </a:fgClr>
            <a:bgClr>
              <a:schemeClr val="bg2"/>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s-PE" altLang="es-CL"/>
          </a:p>
        </p:txBody>
      </p:sp>
      <p:pic>
        <p:nvPicPr>
          <p:cNvPr id="12307" name="Picture 49">
            <a:extLst>
              <a:ext uri="{FF2B5EF4-FFF2-40B4-BE49-F238E27FC236}">
                <a16:creationId xmlns:a16="http://schemas.microsoft.com/office/drawing/2014/main" id="{5E0DFC44-A2AA-4945-92AF-2A4B578667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4025" y="6015038"/>
            <a:ext cx="2111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8" name="Rectangle 50">
            <a:extLst>
              <a:ext uri="{FF2B5EF4-FFF2-40B4-BE49-F238E27FC236}">
                <a16:creationId xmlns:a16="http://schemas.microsoft.com/office/drawing/2014/main" id="{842B4386-9F0F-4C1E-9698-98A535EBA7E7}"/>
              </a:ext>
            </a:extLst>
          </p:cNvPr>
          <p:cNvSpPr>
            <a:spLocks noChangeArrowheads="1"/>
          </p:cNvSpPr>
          <p:nvPr/>
        </p:nvSpPr>
        <p:spPr bwMode="auto">
          <a:xfrm>
            <a:off x="6026150" y="5783264"/>
            <a:ext cx="69850" cy="231775"/>
          </a:xfrm>
          <a:prstGeom prst="rect">
            <a:avLst/>
          </a:prstGeom>
          <a:solidFill>
            <a:schemeClr val="accent1"/>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09" name="Rectangle 51">
            <a:extLst>
              <a:ext uri="{FF2B5EF4-FFF2-40B4-BE49-F238E27FC236}">
                <a16:creationId xmlns:a16="http://schemas.microsoft.com/office/drawing/2014/main" id="{4085DA27-9576-43CF-A08E-02B4787D6B7E}"/>
              </a:ext>
            </a:extLst>
          </p:cNvPr>
          <p:cNvSpPr>
            <a:spLocks noChangeArrowheads="1"/>
          </p:cNvSpPr>
          <p:nvPr/>
        </p:nvSpPr>
        <p:spPr bwMode="auto">
          <a:xfrm>
            <a:off x="6237288" y="5783264"/>
            <a:ext cx="69850" cy="231775"/>
          </a:xfrm>
          <a:prstGeom prst="rect">
            <a:avLst/>
          </a:prstGeom>
          <a:solidFill>
            <a:schemeClr val="accent1"/>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10" name="Line 52">
            <a:extLst>
              <a:ext uri="{FF2B5EF4-FFF2-40B4-BE49-F238E27FC236}">
                <a16:creationId xmlns:a16="http://schemas.microsoft.com/office/drawing/2014/main" id="{9CFE10D4-7E29-40AD-A6DD-CE0D9E757C02}"/>
              </a:ext>
            </a:extLst>
          </p:cNvPr>
          <p:cNvSpPr>
            <a:spLocks noChangeShapeType="1"/>
          </p:cNvSpPr>
          <p:nvPr/>
        </p:nvSpPr>
        <p:spPr bwMode="auto">
          <a:xfrm>
            <a:off x="6096000" y="5957888"/>
            <a:ext cx="1412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11" name="Line 53">
            <a:extLst>
              <a:ext uri="{FF2B5EF4-FFF2-40B4-BE49-F238E27FC236}">
                <a16:creationId xmlns:a16="http://schemas.microsoft.com/office/drawing/2014/main" id="{DDD940F8-7B04-4A23-99C0-59D307883F96}"/>
              </a:ext>
            </a:extLst>
          </p:cNvPr>
          <p:cNvSpPr>
            <a:spLocks noChangeShapeType="1"/>
          </p:cNvSpPr>
          <p:nvPr/>
        </p:nvSpPr>
        <p:spPr bwMode="auto">
          <a:xfrm>
            <a:off x="6096000" y="5840413"/>
            <a:ext cx="1412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12" name="Rectangle 54">
            <a:extLst>
              <a:ext uri="{FF2B5EF4-FFF2-40B4-BE49-F238E27FC236}">
                <a16:creationId xmlns:a16="http://schemas.microsoft.com/office/drawing/2014/main" id="{54C1D11A-E485-4F7B-865D-B19E2AF4B1B5}"/>
              </a:ext>
            </a:extLst>
          </p:cNvPr>
          <p:cNvSpPr>
            <a:spLocks noChangeArrowheads="1"/>
          </p:cNvSpPr>
          <p:nvPr/>
        </p:nvSpPr>
        <p:spPr bwMode="auto">
          <a:xfrm>
            <a:off x="4970464" y="5705476"/>
            <a:ext cx="141287" cy="3095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13" name="Line 55">
            <a:extLst>
              <a:ext uri="{FF2B5EF4-FFF2-40B4-BE49-F238E27FC236}">
                <a16:creationId xmlns:a16="http://schemas.microsoft.com/office/drawing/2014/main" id="{C3A837B2-B091-4385-991D-AAD04DB68682}"/>
              </a:ext>
            </a:extLst>
          </p:cNvPr>
          <p:cNvSpPr>
            <a:spLocks noChangeShapeType="1"/>
          </p:cNvSpPr>
          <p:nvPr/>
        </p:nvSpPr>
        <p:spPr bwMode="auto">
          <a:xfrm>
            <a:off x="5041900" y="6092826"/>
            <a:ext cx="0" cy="1555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14" name="Line 56">
            <a:extLst>
              <a:ext uri="{FF2B5EF4-FFF2-40B4-BE49-F238E27FC236}">
                <a16:creationId xmlns:a16="http://schemas.microsoft.com/office/drawing/2014/main" id="{C8067824-AD52-4747-B766-92558CB7F0E3}"/>
              </a:ext>
            </a:extLst>
          </p:cNvPr>
          <p:cNvSpPr>
            <a:spLocks noChangeShapeType="1"/>
          </p:cNvSpPr>
          <p:nvPr/>
        </p:nvSpPr>
        <p:spPr bwMode="auto">
          <a:xfrm>
            <a:off x="4970464" y="6248400"/>
            <a:ext cx="1412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15" name="Rectangle 57">
            <a:extLst>
              <a:ext uri="{FF2B5EF4-FFF2-40B4-BE49-F238E27FC236}">
                <a16:creationId xmlns:a16="http://schemas.microsoft.com/office/drawing/2014/main" id="{CC14FF1C-44F5-4CCF-B028-F96F21ABB63B}"/>
              </a:ext>
            </a:extLst>
          </p:cNvPr>
          <p:cNvSpPr>
            <a:spLocks noChangeArrowheads="1"/>
          </p:cNvSpPr>
          <p:nvPr/>
        </p:nvSpPr>
        <p:spPr bwMode="auto">
          <a:xfrm>
            <a:off x="4970464" y="5705475"/>
            <a:ext cx="14128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16" name="AutoShape 58">
            <a:extLst>
              <a:ext uri="{FF2B5EF4-FFF2-40B4-BE49-F238E27FC236}">
                <a16:creationId xmlns:a16="http://schemas.microsoft.com/office/drawing/2014/main" id="{09B73F3F-5E8E-4134-8E1B-30FF9F3F4705}"/>
              </a:ext>
            </a:extLst>
          </p:cNvPr>
          <p:cNvSpPr>
            <a:spLocks noChangeArrowheads="1"/>
          </p:cNvSpPr>
          <p:nvPr/>
        </p:nvSpPr>
        <p:spPr bwMode="auto">
          <a:xfrm rot="5400000" flipV="1">
            <a:off x="4925220" y="5984083"/>
            <a:ext cx="231775" cy="141287"/>
          </a:xfrm>
          <a:prstGeom prst="flowChartOnlineStorage">
            <a:avLst/>
          </a:prstGeom>
          <a:solidFill>
            <a:schemeClr val="accent2"/>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17" name="Line 59">
            <a:extLst>
              <a:ext uri="{FF2B5EF4-FFF2-40B4-BE49-F238E27FC236}">
                <a16:creationId xmlns:a16="http://schemas.microsoft.com/office/drawing/2014/main" id="{D0D9D30E-C03D-4669-9810-E2B9A102CD1E}"/>
              </a:ext>
            </a:extLst>
          </p:cNvPr>
          <p:cNvSpPr>
            <a:spLocks noChangeShapeType="1"/>
          </p:cNvSpPr>
          <p:nvPr/>
        </p:nvSpPr>
        <p:spPr bwMode="auto">
          <a:xfrm flipV="1">
            <a:off x="5041900" y="5549901"/>
            <a:ext cx="0" cy="1555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18" name="Line 60">
            <a:extLst>
              <a:ext uri="{FF2B5EF4-FFF2-40B4-BE49-F238E27FC236}">
                <a16:creationId xmlns:a16="http://schemas.microsoft.com/office/drawing/2014/main" id="{FE401E86-F0A5-49A0-892B-7707F59B06EA}"/>
              </a:ext>
            </a:extLst>
          </p:cNvPr>
          <p:cNvSpPr>
            <a:spLocks noChangeShapeType="1"/>
          </p:cNvSpPr>
          <p:nvPr/>
        </p:nvSpPr>
        <p:spPr bwMode="auto">
          <a:xfrm flipV="1">
            <a:off x="4970464" y="5549900"/>
            <a:ext cx="1412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19" name="AutoShape 61">
            <a:extLst>
              <a:ext uri="{FF2B5EF4-FFF2-40B4-BE49-F238E27FC236}">
                <a16:creationId xmlns:a16="http://schemas.microsoft.com/office/drawing/2014/main" id="{DDE250E2-4487-473D-AF6B-9703DC690911}"/>
              </a:ext>
            </a:extLst>
          </p:cNvPr>
          <p:cNvSpPr>
            <a:spLocks noChangeArrowheads="1"/>
          </p:cNvSpPr>
          <p:nvPr/>
        </p:nvSpPr>
        <p:spPr bwMode="auto">
          <a:xfrm rot="16200000">
            <a:off x="4924426" y="5673726"/>
            <a:ext cx="233362" cy="141287"/>
          </a:xfrm>
          <a:prstGeom prst="flowChartOnlineStorage">
            <a:avLst/>
          </a:prstGeom>
          <a:solidFill>
            <a:schemeClr val="accent2"/>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20" name="AutoShape 62" descr="Zig zag">
            <a:extLst>
              <a:ext uri="{FF2B5EF4-FFF2-40B4-BE49-F238E27FC236}">
                <a16:creationId xmlns:a16="http://schemas.microsoft.com/office/drawing/2014/main" id="{D1093E2D-6C43-4AC9-A4EF-84483CBEE5C3}"/>
              </a:ext>
            </a:extLst>
          </p:cNvPr>
          <p:cNvSpPr>
            <a:spLocks noChangeArrowheads="1"/>
          </p:cNvSpPr>
          <p:nvPr/>
        </p:nvSpPr>
        <p:spPr bwMode="auto">
          <a:xfrm>
            <a:off x="2333625" y="3455989"/>
            <a:ext cx="141288" cy="542925"/>
          </a:xfrm>
          <a:prstGeom prst="triangle">
            <a:avLst>
              <a:gd name="adj" fmla="val 50000"/>
            </a:avLst>
          </a:prstGeom>
          <a:pattFill prst="zigZag">
            <a:fgClr>
              <a:srgbClr val="FF3300"/>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21" name="Rectangle 63">
            <a:extLst>
              <a:ext uri="{FF2B5EF4-FFF2-40B4-BE49-F238E27FC236}">
                <a16:creationId xmlns:a16="http://schemas.microsoft.com/office/drawing/2014/main" id="{0B949435-8E74-44EF-B816-D077B08A4D61}"/>
              </a:ext>
            </a:extLst>
          </p:cNvPr>
          <p:cNvSpPr>
            <a:spLocks noChangeArrowheads="1"/>
          </p:cNvSpPr>
          <p:nvPr/>
        </p:nvSpPr>
        <p:spPr bwMode="auto">
          <a:xfrm>
            <a:off x="2298700" y="3455988"/>
            <a:ext cx="211138" cy="76200"/>
          </a:xfrm>
          <a:prstGeom prst="rect">
            <a:avLst/>
          </a:prstGeom>
          <a:solidFill>
            <a:srgbClr val="FF3300"/>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22" name="Rectangle 64">
            <a:extLst>
              <a:ext uri="{FF2B5EF4-FFF2-40B4-BE49-F238E27FC236}">
                <a16:creationId xmlns:a16="http://schemas.microsoft.com/office/drawing/2014/main" id="{A74084B3-8BCF-46B8-9D15-CFBD017DDDF7}"/>
              </a:ext>
            </a:extLst>
          </p:cNvPr>
          <p:cNvSpPr>
            <a:spLocks noChangeArrowheads="1"/>
          </p:cNvSpPr>
          <p:nvPr/>
        </p:nvSpPr>
        <p:spPr bwMode="auto">
          <a:xfrm>
            <a:off x="2368550" y="3378200"/>
            <a:ext cx="69850" cy="77788"/>
          </a:xfrm>
          <a:prstGeom prst="rect">
            <a:avLst/>
          </a:prstGeom>
          <a:solidFill>
            <a:srgbClr val="FF3300"/>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23" name="AutoShape 65" descr="Dark horizontal">
            <a:extLst>
              <a:ext uri="{FF2B5EF4-FFF2-40B4-BE49-F238E27FC236}">
                <a16:creationId xmlns:a16="http://schemas.microsoft.com/office/drawing/2014/main" id="{C049E17D-7404-42ED-B372-7D9ABD3131A4}"/>
              </a:ext>
            </a:extLst>
          </p:cNvPr>
          <p:cNvSpPr>
            <a:spLocks noChangeArrowheads="1"/>
          </p:cNvSpPr>
          <p:nvPr/>
        </p:nvSpPr>
        <p:spPr bwMode="auto">
          <a:xfrm>
            <a:off x="7889875" y="2911475"/>
            <a:ext cx="141288" cy="311150"/>
          </a:xfrm>
          <a:prstGeom prst="flowChartExtract">
            <a:avLst/>
          </a:prstGeom>
          <a:pattFill prst="dkHorz">
            <a:fgClr>
              <a:srgbClr val="FFFF00"/>
            </a:fgClr>
            <a:bgClr>
              <a:schemeClr val="bg2"/>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s-PE" altLang="es-CL"/>
          </a:p>
        </p:txBody>
      </p:sp>
      <p:pic>
        <p:nvPicPr>
          <p:cNvPr id="12324" name="Picture 66">
            <a:extLst>
              <a:ext uri="{FF2B5EF4-FFF2-40B4-BE49-F238E27FC236}">
                <a16:creationId xmlns:a16="http://schemas.microsoft.com/office/drawing/2014/main" id="{97CF0EA2-9959-475F-97B6-DC3FCAF2B3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54950" y="2835276"/>
            <a:ext cx="211138"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5" name="Rectangle 67">
            <a:extLst>
              <a:ext uri="{FF2B5EF4-FFF2-40B4-BE49-F238E27FC236}">
                <a16:creationId xmlns:a16="http://schemas.microsoft.com/office/drawing/2014/main" id="{DA5F368F-35A6-481F-89DC-C9914B0608A3}"/>
              </a:ext>
            </a:extLst>
          </p:cNvPr>
          <p:cNvSpPr>
            <a:spLocks noChangeArrowheads="1"/>
          </p:cNvSpPr>
          <p:nvPr/>
        </p:nvSpPr>
        <p:spPr bwMode="auto">
          <a:xfrm>
            <a:off x="8347075" y="3067051"/>
            <a:ext cx="69850" cy="233363"/>
          </a:xfrm>
          <a:prstGeom prst="rect">
            <a:avLst/>
          </a:prstGeom>
          <a:solidFill>
            <a:schemeClr val="accent1"/>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26" name="Rectangle 68">
            <a:extLst>
              <a:ext uri="{FF2B5EF4-FFF2-40B4-BE49-F238E27FC236}">
                <a16:creationId xmlns:a16="http://schemas.microsoft.com/office/drawing/2014/main" id="{98E82EAC-1A2B-4508-AB01-0FDA3DFD7971}"/>
              </a:ext>
            </a:extLst>
          </p:cNvPr>
          <p:cNvSpPr>
            <a:spLocks noChangeArrowheads="1"/>
          </p:cNvSpPr>
          <p:nvPr/>
        </p:nvSpPr>
        <p:spPr bwMode="auto">
          <a:xfrm>
            <a:off x="8558213" y="3067051"/>
            <a:ext cx="69850" cy="233363"/>
          </a:xfrm>
          <a:prstGeom prst="rect">
            <a:avLst/>
          </a:prstGeom>
          <a:solidFill>
            <a:schemeClr val="accent1"/>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27" name="Line 69">
            <a:extLst>
              <a:ext uri="{FF2B5EF4-FFF2-40B4-BE49-F238E27FC236}">
                <a16:creationId xmlns:a16="http://schemas.microsoft.com/office/drawing/2014/main" id="{73B73F74-57B4-4CB7-AEF7-692DB9A1C3D4}"/>
              </a:ext>
            </a:extLst>
          </p:cNvPr>
          <p:cNvSpPr>
            <a:spLocks noChangeShapeType="1"/>
          </p:cNvSpPr>
          <p:nvPr/>
        </p:nvSpPr>
        <p:spPr bwMode="auto">
          <a:xfrm>
            <a:off x="8416925" y="3241675"/>
            <a:ext cx="1412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28" name="Line 70">
            <a:extLst>
              <a:ext uri="{FF2B5EF4-FFF2-40B4-BE49-F238E27FC236}">
                <a16:creationId xmlns:a16="http://schemas.microsoft.com/office/drawing/2014/main" id="{5C432C98-99E1-4BE1-983D-6B1D69BB42BA}"/>
              </a:ext>
            </a:extLst>
          </p:cNvPr>
          <p:cNvSpPr>
            <a:spLocks noChangeShapeType="1"/>
          </p:cNvSpPr>
          <p:nvPr/>
        </p:nvSpPr>
        <p:spPr bwMode="auto">
          <a:xfrm>
            <a:off x="8416925" y="3125788"/>
            <a:ext cx="1412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29" name="Freeform 71">
            <a:extLst>
              <a:ext uri="{FF2B5EF4-FFF2-40B4-BE49-F238E27FC236}">
                <a16:creationId xmlns:a16="http://schemas.microsoft.com/office/drawing/2014/main" id="{B85D8169-7E44-454A-B762-CD699A3BB4E9}"/>
              </a:ext>
            </a:extLst>
          </p:cNvPr>
          <p:cNvSpPr>
            <a:spLocks/>
          </p:cNvSpPr>
          <p:nvPr/>
        </p:nvSpPr>
        <p:spPr bwMode="auto">
          <a:xfrm>
            <a:off x="5392739" y="2989263"/>
            <a:ext cx="492125" cy="620712"/>
          </a:xfrm>
          <a:custGeom>
            <a:avLst/>
            <a:gdLst>
              <a:gd name="T0" fmla="*/ 0 w 336"/>
              <a:gd name="T1" fmla="*/ 2147483646 h 384"/>
              <a:gd name="T2" fmla="*/ 0 w 336"/>
              <a:gd name="T3" fmla="*/ 0 h 384"/>
              <a:gd name="T4" fmla="*/ 2147483646 w 336"/>
              <a:gd name="T5" fmla="*/ 0 h 384"/>
              <a:gd name="T6" fmla="*/ 2147483646 w 336"/>
              <a:gd name="T7" fmla="*/ 2147483646 h 384"/>
              <a:gd name="T8" fmla="*/ 0 60000 65536"/>
              <a:gd name="T9" fmla="*/ 0 60000 65536"/>
              <a:gd name="T10" fmla="*/ 0 60000 65536"/>
              <a:gd name="T11" fmla="*/ 0 60000 65536"/>
              <a:gd name="T12" fmla="*/ 0 w 336"/>
              <a:gd name="T13" fmla="*/ 0 h 384"/>
              <a:gd name="T14" fmla="*/ 336 w 336"/>
              <a:gd name="T15" fmla="*/ 384 h 384"/>
            </a:gdLst>
            <a:ahLst/>
            <a:cxnLst>
              <a:cxn ang="T8">
                <a:pos x="T0" y="T1"/>
              </a:cxn>
              <a:cxn ang="T9">
                <a:pos x="T2" y="T3"/>
              </a:cxn>
              <a:cxn ang="T10">
                <a:pos x="T4" y="T5"/>
              </a:cxn>
              <a:cxn ang="T11">
                <a:pos x="T6" y="T7"/>
              </a:cxn>
            </a:cxnLst>
            <a:rect l="T12" t="T13" r="T14" b="T15"/>
            <a:pathLst>
              <a:path w="336" h="384">
                <a:moveTo>
                  <a:pt x="0" y="336"/>
                </a:moveTo>
                <a:lnTo>
                  <a:pt x="0" y="0"/>
                </a:lnTo>
                <a:lnTo>
                  <a:pt x="336" y="0"/>
                </a:lnTo>
                <a:lnTo>
                  <a:pt x="336" y="384"/>
                </a:lnTo>
              </a:path>
            </a:pathLst>
          </a:custGeom>
          <a:noFill/>
          <a:ln w="38100" cmpd="sng">
            <a:solidFill>
              <a:srgbClr val="00CC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12330" name="Freeform 72">
            <a:extLst>
              <a:ext uri="{FF2B5EF4-FFF2-40B4-BE49-F238E27FC236}">
                <a16:creationId xmlns:a16="http://schemas.microsoft.com/office/drawing/2014/main" id="{353C9EF7-B70D-411C-BEF2-F380F007C422}"/>
              </a:ext>
            </a:extLst>
          </p:cNvPr>
          <p:cNvSpPr>
            <a:spLocks/>
          </p:cNvSpPr>
          <p:nvPr/>
        </p:nvSpPr>
        <p:spPr bwMode="auto">
          <a:xfrm>
            <a:off x="5780089" y="2290763"/>
            <a:ext cx="1933575" cy="698500"/>
          </a:xfrm>
          <a:custGeom>
            <a:avLst/>
            <a:gdLst>
              <a:gd name="T0" fmla="*/ 0 w 1440"/>
              <a:gd name="T1" fmla="*/ 2147483646 h 1056"/>
              <a:gd name="T2" fmla="*/ 2147483646 w 1440"/>
              <a:gd name="T3" fmla="*/ 2147483646 h 1056"/>
              <a:gd name="T4" fmla="*/ 2147483646 w 1440"/>
              <a:gd name="T5" fmla="*/ 0 h 1056"/>
              <a:gd name="T6" fmla="*/ 0 60000 65536"/>
              <a:gd name="T7" fmla="*/ 0 60000 65536"/>
              <a:gd name="T8" fmla="*/ 0 60000 65536"/>
              <a:gd name="T9" fmla="*/ 0 w 1440"/>
              <a:gd name="T10" fmla="*/ 0 h 1056"/>
              <a:gd name="T11" fmla="*/ 1440 w 1440"/>
              <a:gd name="T12" fmla="*/ 1056 h 1056"/>
            </a:gdLst>
            <a:ahLst/>
            <a:cxnLst>
              <a:cxn ang="T6">
                <a:pos x="T0" y="T1"/>
              </a:cxn>
              <a:cxn ang="T7">
                <a:pos x="T2" y="T3"/>
              </a:cxn>
              <a:cxn ang="T8">
                <a:pos x="T4" y="T5"/>
              </a:cxn>
            </a:cxnLst>
            <a:rect l="T9" t="T10" r="T11" b="T12"/>
            <a:pathLst>
              <a:path w="1440" h="1056">
                <a:moveTo>
                  <a:pt x="0" y="1056"/>
                </a:moveTo>
                <a:lnTo>
                  <a:pt x="1440" y="1056"/>
                </a:lnTo>
                <a:lnTo>
                  <a:pt x="1440" y="0"/>
                </a:lnTo>
              </a:path>
            </a:pathLst>
          </a:custGeom>
          <a:noFill/>
          <a:ln w="38100" cmpd="sng">
            <a:solidFill>
              <a:srgbClr val="00CC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L"/>
          </a:p>
        </p:txBody>
      </p:sp>
      <p:sp>
        <p:nvSpPr>
          <p:cNvPr id="12331" name="AutoShape 73">
            <a:extLst>
              <a:ext uri="{FF2B5EF4-FFF2-40B4-BE49-F238E27FC236}">
                <a16:creationId xmlns:a16="http://schemas.microsoft.com/office/drawing/2014/main" id="{BD5F9B96-7B0D-4328-9E8B-153895C9AD49}"/>
              </a:ext>
            </a:extLst>
          </p:cNvPr>
          <p:cNvSpPr>
            <a:spLocks noChangeArrowheads="1"/>
          </p:cNvSpPr>
          <p:nvPr/>
        </p:nvSpPr>
        <p:spPr bwMode="auto">
          <a:xfrm>
            <a:off x="8207375" y="2214564"/>
            <a:ext cx="139700" cy="153987"/>
          </a:xfrm>
          <a:prstGeom prst="flowChartMagneticTape">
            <a:avLst/>
          </a:prstGeom>
          <a:solidFill>
            <a:srgbClr val="00CC00"/>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32" name="Rectangle 74">
            <a:extLst>
              <a:ext uri="{FF2B5EF4-FFF2-40B4-BE49-F238E27FC236}">
                <a16:creationId xmlns:a16="http://schemas.microsoft.com/office/drawing/2014/main" id="{F9B73403-6D5F-4A33-A35C-F62EEA7104A6}"/>
              </a:ext>
            </a:extLst>
          </p:cNvPr>
          <p:cNvSpPr>
            <a:spLocks noChangeArrowheads="1"/>
          </p:cNvSpPr>
          <p:nvPr/>
        </p:nvSpPr>
        <p:spPr bwMode="auto">
          <a:xfrm>
            <a:off x="6148389" y="3144838"/>
            <a:ext cx="269875" cy="520700"/>
          </a:xfrm>
          <a:prstGeom prst="rect">
            <a:avLst/>
          </a:prstGeom>
          <a:solidFill>
            <a:schemeClr val="bg1"/>
          </a:solidFill>
          <a:ln w="9525">
            <a:solidFill>
              <a:schemeClr val="tx1"/>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sp>
        <p:nvSpPr>
          <p:cNvPr id="12333" name="Line 75">
            <a:extLst>
              <a:ext uri="{FF2B5EF4-FFF2-40B4-BE49-F238E27FC236}">
                <a16:creationId xmlns:a16="http://schemas.microsoft.com/office/drawing/2014/main" id="{022A42D2-37C4-41A4-8BAA-18A05A2C7A97}"/>
              </a:ext>
            </a:extLst>
          </p:cNvPr>
          <p:cNvSpPr>
            <a:spLocks noChangeShapeType="1"/>
          </p:cNvSpPr>
          <p:nvPr/>
        </p:nvSpPr>
        <p:spPr bwMode="auto">
          <a:xfrm>
            <a:off x="7713664" y="2290763"/>
            <a:ext cx="1055687" cy="0"/>
          </a:xfrm>
          <a:prstGeom prst="line">
            <a:avLst/>
          </a:prstGeom>
          <a:noFill/>
          <a:ln w="38100">
            <a:solidFill>
              <a:srgbClr val="00CC0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2334" name="Oval 76">
            <a:extLst>
              <a:ext uri="{FF2B5EF4-FFF2-40B4-BE49-F238E27FC236}">
                <a16:creationId xmlns:a16="http://schemas.microsoft.com/office/drawing/2014/main" id="{8E229C77-1F66-4437-8042-A1F5BDD3534D}"/>
              </a:ext>
            </a:extLst>
          </p:cNvPr>
          <p:cNvSpPr>
            <a:spLocks noChangeArrowheads="1"/>
          </p:cNvSpPr>
          <p:nvPr/>
        </p:nvSpPr>
        <p:spPr bwMode="auto">
          <a:xfrm>
            <a:off x="6940550" y="5627689"/>
            <a:ext cx="69850" cy="77787"/>
          </a:xfrm>
          <a:prstGeom prst="ellipse">
            <a:avLst/>
          </a:prstGeom>
          <a:solidFill>
            <a:schemeClr val="tx2"/>
          </a:solidFill>
          <a:ln w="9525">
            <a:solidFill>
              <a:schemeClr val="tx1"/>
            </a:solidFill>
            <a:round/>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cxnSp>
        <p:nvCxnSpPr>
          <p:cNvPr id="12335" name="AutoShape 77">
            <a:extLst>
              <a:ext uri="{FF2B5EF4-FFF2-40B4-BE49-F238E27FC236}">
                <a16:creationId xmlns:a16="http://schemas.microsoft.com/office/drawing/2014/main" id="{4018017A-2B5C-4EFF-B08F-28CCF28C5A77}"/>
              </a:ext>
            </a:extLst>
          </p:cNvPr>
          <p:cNvCxnSpPr>
            <a:cxnSpLocks noChangeShapeType="1"/>
            <a:stCxn id="12318" idx="1"/>
            <a:endCxn id="12334" idx="0"/>
          </p:cNvCxnSpPr>
          <p:nvPr/>
        </p:nvCxnSpPr>
        <p:spPr bwMode="auto">
          <a:xfrm rot="5400000" flipV="1">
            <a:off x="6004719" y="4656932"/>
            <a:ext cx="77788" cy="1863725"/>
          </a:xfrm>
          <a:prstGeom prst="bentConnector3">
            <a:avLst>
              <a:gd name="adj1" fmla="val -193880"/>
            </a:avLst>
          </a:prstGeom>
          <a:noFill/>
          <a:ln w="38100">
            <a:solidFill>
              <a:schemeClr val="tx1"/>
            </a:solidFill>
            <a:prstDash val="sysDot"/>
            <a:miter lim="800000"/>
            <a:headEnd/>
            <a:tailEnd/>
          </a:ln>
          <a:extLst>
            <a:ext uri="{909E8E84-426E-40DD-AFC4-6F175D3DCCD1}">
              <a14:hiddenFill xmlns:a14="http://schemas.microsoft.com/office/drawing/2010/main">
                <a:noFill/>
              </a14:hiddenFill>
            </a:ext>
          </a:extLst>
        </p:spPr>
      </p:cxnSp>
      <p:sp>
        <p:nvSpPr>
          <p:cNvPr id="12336" name="Oval 78">
            <a:extLst>
              <a:ext uri="{FF2B5EF4-FFF2-40B4-BE49-F238E27FC236}">
                <a16:creationId xmlns:a16="http://schemas.microsoft.com/office/drawing/2014/main" id="{FC72979F-3AA9-4A2E-B56A-FB662D154D72}"/>
              </a:ext>
            </a:extLst>
          </p:cNvPr>
          <p:cNvSpPr>
            <a:spLocks noChangeArrowheads="1"/>
          </p:cNvSpPr>
          <p:nvPr/>
        </p:nvSpPr>
        <p:spPr bwMode="auto">
          <a:xfrm>
            <a:off x="8242300" y="2679700"/>
            <a:ext cx="69850" cy="77788"/>
          </a:xfrm>
          <a:prstGeom prst="ellipse">
            <a:avLst/>
          </a:prstGeom>
          <a:solidFill>
            <a:schemeClr val="tx2"/>
          </a:solidFill>
          <a:ln w="9525">
            <a:solidFill>
              <a:schemeClr val="tx1"/>
            </a:solidFill>
            <a:round/>
            <a:headEnd/>
            <a:tailEnd/>
          </a:ln>
        </p:spPr>
        <p:txBody>
          <a:bodyPr wrap="none" anchor="ctr"/>
          <a:lstStyle/>
          <a:p>
            <a:pPr eaLnBrk="1" hangingPunct="1">
              <a:buClr>
                <a:srgbClr val="000000"/>
              </a:buClr>
              <a:buSzPct val="100000"/>
              <a:buFont typeface="Times New Roman" panose="02020603050405020304" pitchFamily="18" charset="0"/>
              <a:buNone/>
            </a:pPr>
            <a:endParaRPr lang="es-PE" altLang="es-CL"/>
          </a:p>
        </p:txBody>
      </p:sp>
      <p:cxnSp>
        <p:nvCxnSpPr>
          <p:cNvPr id="12337" name="AutoShape 79">
            <a:extLst>
              <a:ext uri="{FF2B5EF4-FFF2-40B4-BE49-F238E27FC236}">
                <a16:creationId xmlns:a16="http://schemas.microsoft.com/office/drawing/2014/main" id="{A638C9DC-DEE9-4858-B199-2184EF0EB0D1}"/>
              </a:ext>
            </a:extLst>
          </p:cNvPr>
          <p:cNvCxnSpPr>
            <a:cxnSpLocks noChangeShapeType="1"/>
            <a:endCxn id="12336" idx="2"/>
          </p:cNvCxnSpPr>
          <p:nvPr/>
        </p:nvCxnSpPr>
        <p:spPr bwMode="auto">
          <a:xfrm rot="5400000" flipH="1" flipV="1">
            <a:off x="7930357" y="2750345"/>
            <a:ext cx="342900" cy="280987"/>
          </a:xfrm>
          <a:prstGeom prst="bentConnector4">
            <a:avLst>
              <a:gd name="adj1" fmla="val -66204"/>
              <a:gd name="adj2" fmla="val 68361"/>
            </a:avLst>
          </a:prstGeom>
          <a:noFill/>
          <a:ln w="38100">
            <a:solidFill>
              <a:schemeClr val="tx1"/>
            </a:solidFill>
            <a:prstDash val="sysDot"/>
            <a:miter lim="800000"/>
            <a:headEnd/>
            <a:tailEnd/>
          </a:ln>
          <a:extLst>
            <a:ext uri="{909E8E84-426E-40DD-AFC4-6F175D3DCCD1}">
              <a14:hiddenFill xmlns:a14="http://schemas.microsoft.com/office/drawing/2010/main">
                <a:noFill/>
              </a14:hiddenFill>
            </a:ext>
          </a:extLst>
        </p:spPr>
      </p:cxnSp>
      <p:cxnSp>
        <p:nvCxnSpPr>
          <p:cNvPr id="12338" name="AutoShape 80">
            <a:extLst>
              <a:ext uri="{FF2B5EF4-FFF2-40B4-BE49-F238E27FC236}">
                <a16:creationId xmlns:a16="http://schemas.microsoft.com/office/drawing/2014/main" id="{459F5396-4316-4C16-8C47-F91034C5319B}"/>
              </a:ext>
            </a:extLst>
          </p:cNvPr>
          <p:cNvCxnSpPr>
            <a:cxnSpLocks noChangeShapeType="1"/>
            <a:stCxn id="12326" idx="0"/>
            <a:endCxn id="12336" idx="6"/>
          </p:cNvCxnSpPr>
          <p:nvPr/>
        </p:nvCxnSpPr>
        <p:spPr bwMode="auto">
          <a:xfrm rot="5400000" flipH="1">
            <a:off x="8278813" y="2752725"/>
            <a:ext cx="347662" cy="280988"/>
          </a:xfrm>
          <a:prstGeom prst="bentConnector2">
            <a:avLst/>
          </a:prstGeom>
          <a:noFill/>
          <a:ln w="38100">
            <a:solidFill>
              <a:schemeClr val="tx1"/>
            </a:solidFill>
            <a:prstDash val="sysDot"/>
            <a:miter lim="800000"/>
            <a:headEnd/>
            <a:tailEnd/>
          </a:ln>
          <a:extLst>
            <a:ext uri="{909E8E84-426E-40DD-AFC4-6F175D3DCCD1}">
              <a14:hiddenFill xmlns:a14="http://schemas.microsoft.com/office/drawing/2010/main">
                <a:noFill/>
              </a14:hiddenFill>
            </a:ext>
          </a:extLst>
        </p:spPr>
      </p:cxnSp>
      <p:cxnSp>
        <p:nvCxnSpPr>
          <p:cNvPr id="12339" name="AutoShape 81">
            <a:extLst>
              <a:ext uri="{FF2B5EF4-FFF2-40B4-BE49-F238E27FC236}">
                <a16:creationId xmlns:a16="http://schemas.microsoft.com/office/drawing/2014/main" id="{3F669EA3-4359-4C8C-A341-8FEBC959D382}"/>
              </a:ext>
            </a:extLst>
          </p:cNvPr>
          <p:cNvCxnSpPr>
            <a:cxnSpLocks noChangeShapeType="1"/>
            <a:stCxn id="12336" idx="0"/>
            <a:endCxn id="12331" idx="2"/>
          </p:cNvCxnSpPr>
          <p:nvPr/>
        </p:nvCxnSpPr>
        <p:spPr bwMode="auto">
          <a:xfrm rot="16200000">
            <a:off x="8121650" y="2524125"/>
            <a:ext cx="311150" cy="0"/>
          </a:xfrm>
          <a:prstGeom prst="straightConnector1">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12340" name="AutoShape 82">
            <a:extLst>
              <a:ext uri="{FF2B5EF4-FFF2-40B4-BE49-F238E27FC236}">
                <a16:creationId xmlns:a16="http://schemas.microsoft.com/office/drawing/2014/main" id="{EA06B33A-A4B5-4E1E-911B-CF8ABD203198}"/>
              </a:ext>
            </a:extLst>
          </p:cNvPr>
          <p:cNvCxnSpPr>
            <a:cxnSpLocks noChangeShapeType="1"/>
            <a:stCxn id="12331" idx="0"/>
            <a:endCxn id="12322" idx="0"/>
          </p:cNvCxnSpPr>
          <p:nvPr/>
        </p:nvCxnSpPr>
        <p:spPr bwMode="auto">
          <a:xfrm rot="16200000" flipH="1" flipV="1">
            <a:off x="4758532" y="-140493"/>
            <a:ext cx="1163637" cy="5873750"/>
          </a:xfrm>
          <a:prstGeom prst="bentConnector3">
            <a:avLst>
              <a:gd name="adj1" fmla="val -19644"/>
            </a:avLst>
          </a:prstGeom>
          <a:noFill/>
          <a:ln w="38100">
            <a:solidFill>
              <a:schemeClr val="tx1"/>
            </a:solidFill>
            <a:prstDash val="sysDot"/>
            <a:miter lim="800000"/>
            <a:headEnd/>
            <a:tailEnd/>
          </a:ln>
          <a:extLst>
            <a:ext uri="{909E8E84-426E-40DD-AFC4-6F175D3DCCD1}">
              <a14:hiddenFill xmlns:a14="http://schemas.microsoft.com/office/drawing/2010/main">
                <a:noFill/>
              </a14:hiddenFill>
            </a:ext>
          </a:extLst>
        </p:spPr>
      </p:cxnSp>
      <p:cxnSp>
        <p:nvCxnSpPr>
          <p:cNvPr id="12341" name="AutoShape 83">
            <a:extLst>
              <a:ext uri="{FF2B5EF4-FFF2-40B4-BE49-F238E27FC236}">
                <a16:creationId xmlns:a16="http://schemas.microsoft.com/office/drawing/2014/main" id="{4ABB1CE7-4364-4C22-A1BC-FA7D8D4ABC52}"/>
              </a:ext>
            </a:extLst>
          </p:cNvPr>
          <p:cNvCxnSpPr>
            <a:cxnSpLocks noChangeShapeType="1"/>
            <a:stCxn id="12309" idx="0"/>
            <a:endCxn id="12334" idx="2"/>
          </p:cNvCxnSpPr>
          <p:nvPr/>
        </p:nvCxnSpPr>
        <p:spPr bwMode="auto">
          <a:xfrm rot="16200000">
            <a:off x="6548438" y="5391151"/>
            <a:ext cx="115888" cy="668337"/>
          </a:xfrm>
          <a:prstGeom prst="bentConnector2">
            <a:avLst/>
          </a:prstGeom>
          <a:noFill/>
          <a:ln w="38100">
            <a:solidFill>
              <a:schemeClr val="tx1"/>
            </a:solidFill>
            <a:prstDash val="sysDot"/>
            <a:miter lim="800000"/>
            <a:headEnd/>
            <a:tailEnd/>
          </a:ln>
          <a:extLst>
            <a:ext uri="{909E8E84-426E-40DD-AFC4-6F175D3DCCD1}">
              <a14:hiddenFill xmlns:a14="http://schemas.microsoft.com/office/drawing/2010/main">
                <a:noFill/>
              </a14:hiddenFill>
            </a:ext>
          </a:extLst>
        </p:spPr>
      </p:cxnSp>
      <p:cxnSp>
        <p:nvCxnSpPr>
          <p:cNvPr id="12342" name="AutoShape 84">
            <a:extLst>
              <a:ext uri="{FF2B5EF4-FFF2-40B4-BE49-F238E27FC236}">
                <a16:creationId xmlns:a16="http://schemas.microsoft.com/office/drawing/2014/main" id="{B1AE10AE-163D-416A-AA32-7C32B8131B17}"/>
              </a:ext>
            </a:extLst>
          </p:cNvPr>
          <p:cNvCxnSpPr>
            <a:cxnSpLocks noChangeShapeType="1"/>
            <a:endCxn id="12334" idx="4"/>
          </p:cNvCxnSpPr>
          <p:nvPr/>
        </p:nvCxnSpPr>
        <p:spPr bwMode="auto">
          <a:xfrm flipV="1">
            <a:off x="5745163" y="5705476"/>
            <a:ext cx="1230312" cy="423863"/>
          </a:xfrm>
          <a:prstGeom prst="bentConnector2">
            <a:avLst/>
          </a:prstGeom>
          <a:noFill/>
          <a:ln w="38100">
            <a:solidFill>
              <a:schemeClr val="tx1"/>
            </a:solidFill>
            <a:prstDash val="sysDot"/>
            <a:miter lim="800000"/>
            <a:headEnd/>
            <a:tailEnd/>
          </a:ln>
          <a:extLst>
            <a:ext uri="{909E8E84-426E-40DD-AFC4-6F175D3DCCD1}">
              <a14:hiddenFill xmlns:a14="http://schemas.microsoft.com/office/drawing/2010/main">
                <a:noFill/>
              </a14:hiddenFill>
            </a:ext>
          </a:extLst>
        </p:spPr>
      </p:cxnSp>
      <p:sp>
        <p:nvSpPr>
          <p:cNvPr id="31798" name="1 Rectángulo">
            <a:extLst>
              <a:ext uri="{FF2B5EF4-FFF2-40B4-BE49-F238E27FC236}">
                <a16:creationId xmlns:a16="http://schemas.microsoft.com/office/drawing/2014/main" id="{206B7B7C-9222-46CC-A50E-1467534BB2DB}"/>
              </a:ext>
            </a:extLst>
          </p:cNvPr>
          <p:cNvSpPr>
            <a:spLocks noChangeArrowheads="1"/>
          </p:cNvSpPr>
          <p:nvPr/>
        </p:nvSpPr>
        <p:spPr bwMode="auto">
          <a:xfrm>
            <a:off x="1908175" y="747714"/>
            <a:ext cx="81788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spcBef>
                <a:spcPct val="30000"/>
              </a:spcBef>
              <a:buClr>
                <a:srgbClr val="000000"/>
              </a:buClr>
              <a:buSzPct val="100000"/>
              <a:buFont typeface="Times New Roman" panose="02020603050405020304" pitchFamily="18" charset="0"/>
              <a:buNone/>
              <a:defRPr/>
            </a:pPr>
            <a:r>
              <a:rPr lang="es-ES_tradnl" altLang="es-CL" b="1" dirty="0"/>
              <a:t>El primer lazo de control más importante, es el del tonelaje, (controlado por la densidad y el flujo de alimentación) con el flujo de floculante, de manera de mantener una dosis constante de floculante.</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593E180A-3FC7-49A6-80E4-FCBB57EB29EB}"/>
              </a:ext>
            </a:extLst>
          </p:cNvPr>
          <p:cNvPicPr>
            <a:picLocks noChangeAspect="1"/>
          </p:cNvPicPr>
          <p:nvPr/>
        </p:nvPicPr>
        <p:blipFill rotWithShape="1">
          <a:blip r:embed="rId2">
            <a:extLst>
              <a:ext uri="{28A0092B-C50C-407E-A947-70E740481C1C}">
                <a14:useLocalDpi xmlns:a14="http://schemas.microsoft.com/office/drawing/2010/main" val="0"/>
              </a:ext>
            </a:extLst>
          </a:blip>
          <a:srcRect t="4698" b="6327"/>
          <a:stretch/>
        </p:blipFill>
        <p:spPr bwMode="auto">
          <a:xfrm>
            <a:off x="5475305" y="887767"/>
            <a:ext cx="6461459" cy="5868140"/>
          </a:xfrm>
          <a:prstGeom prst="rect">
            <a:avLst/>
          </a:prstGeom>
          <a:noFill/>
          <a:ln>
            <a:noFill/>
          </a:ln>
        </p:spPr>
      </p:pic>
      <p:sp>
        <p:nvSpPr>
          <p:cNvPr id="5" name="Título 4">
            <a:extLst>
              <a:ext uri="{FF2B5EF4-FFF2-40B4-BE49-F238E27FC236}">
                <a16:creationId xmlns:a16="http://schemas.microsoft.com/office/drawing/2014/main" id="{51C1C016-5E63-48E8-B727-00A494034852}"/>
              </a:ext>
            </a:extLst>
          </p:cNvPr>
          <p:cNvSpPr>
            <a:spLocks noGrp="1"/>
          </p:cNvSpPr>
          <p:nvPr>
            <p:ph type="title"/>
          </p:nvPr>
        </p:nvSpPr>
        <p:spPr>
          <a:xfrm>
            <a:off x="400232" y="102093"/>
            <a:ext cx="10515600" cy="580979"/>
          </a:xfrm>
        </p:spPr>
        <p:txBody>
          <a:bodyPr>
            <a:normAutofit fontScale="90000"/>
          </a:bodyPr>
          <a:lstStyle/>
          <a:p>
            <a:r>
              <a:rPr lang="es-CL" dirty="0"/>
              <a:t>Nuevo método de medición de densidad</a:t>
            </a:r>
          </a:p>
        </p:txBody>
      </p:sp>
      <p:pic>
        <p:nvPicPr>
          <p:cNvPr id="8" name="Imagen 5">
            <a:extLst>
              <a:ext uri="{FF2B5EF4-FFF2-40B4-BE49-F238E27FC236}">
                <a16:creationId xmlns:a16="http://schemas.microsoft.com/office/drawing/2014/main" id="{2B56C097-39AD-4865-A0E7-26174E3BB02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7350" y="3429000"/>
            <a:ext cx="4910354" cy="1813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6">
            <a:extLst>
              <a:ext uri="{FF2B5EF4-FFF2-40B4-BE49-F238E27FC236}">
                <a16:creationId xmlns:a16="http://schemas.microsoft.com/office/drawing/2014/main" id="{175C3A2C-B0B2-41A3-976D-8B80DAD4B7F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74217" y="5335232"/>
            <a:ext cx="1992715" cy="132818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 name="Imagen 7">
            <a:extLst>
              <a:ext uri="{FF2B5EF4-FFF2-40B4-BE49-F238E27FC236}">
                <a16:creationId xmlns:a16="http://schemas.microsoft.com/office/drawing/2014/main" id="{1B70CF3A-37BE-472E-B992-19F1924FDAD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7350" y="5349666"/>
            <a:ext cx="1992714" cy="132818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4DC31D16-670B-44ED-A7D2-CF77F52630BF}"/>
                  </a:ext>
                </a:extLst>
              </p:cNvPr>
              <p:cNvSpPr txBox="1"/>
              <p:nvPr/>
            </p:nvSpPr>
            <p:spPr>
              <a:xfrm>
                <a:off x="1315938" y="2219033"/>
                <a:ext cx="3020017" cy="818366"/>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CL" i="1" smtClean="0">
                              <a:latin typeface="Cambria Math" panose="02040503050406030204" pitchFamily="18" charset="0"/>
                              <a:ea typeface="Cambria Math" panose="02040503050406030204" pitchFamily="18" charset="0"/>
                            </a:rPr>
                          </m:ctrlPr>
                        </m:sSubPr>
                        <m:e>
                          <m:r>
                            <a:rPr lang="es-CL" i="1">
                              <a:latin typeface="Cambria Math" panose="02040503050406030204" pitchFamily="18" charset="0"/>
                              <a:ea typeface="Cambria Math" panose="02040503050406030204" pitchFamily="18" charset="0"/>
                            </a:rPr>
                            <m:t>𝜎</m:t>
                          </m:r>
                        </m:e>
                        <m:sub>
                          <m:r>
                            <a:rPr lang="es-CL" i="1" smtClean="0">
                              <a:latin typeface="Cambria Math" panose="02040503050406030204" pitchFamily="18" charset="0"/>
                              <a:ea typeface="Cambria Math" panose="02040503050406030204" pitchFamily="18" charset="0"/>
                            </a:rPr>
                            <m:t>𝜌</m:t>
                          </m:r>
                        </m:sub>
                      </m:sSub>
                      <m:r>
                        <a:rPr lang="es-CL" b="0" i="1" smtClean="0">
                          <a:latin typeface="Cambria Math" panose="02040503050406030204" pitchFamily="18" charset="0"/>
                          <a:ea typeface="Cambria Math" panose="02040503050406030204" pitchFamily="18" charset="0"/>
                        </a:rPr>
                        <m:t>=</m:t>
                      </m:r>
                      <m:f>
                        <m:fPr>
                          <m:ctrlPr>
                            <a:rPr lang="es-CL" b="0" i="1" smtClean="0">
                              <a:latin typeface="Cambria Math" panose="02040503050406030204" pitchFamily="18" charset="0"/>
                              <a:ea typeface="Cambria Math" panose="02040503050406030204" pitchFamily="18" charset="0"/>
                            </a:rPr>
                          </m:ctrlPr>
                        </m:fPr>
                        <m:num>
                          <m:r>
                            <a:rPr lang="es-CL" b="0" i="1" smtClean="0">
                              <a:latin typeface="Cambria Math" panose="02040503050406030204" pitchFamily="18" charset="0"/>
                              <a:ea typeface="Cambria Math" panose="02040503050406030204" pitchFamily="18" charset="0"/>
                            </a:rPr>
                            <m:t>1</m:t>
                          </m:r>
                        </m:num>
                        <m:den>
                          <m:sSub>
                            <m:sSubPr>
                              <m:ctrlPr>
                                <a:rPr lang="es-CL" b="0" i="1" smtClean="0">
                                  <a:latin typeface="Cambria Math" panose="02040503050406030204" pitchFamily="18" charset="0"/>
                                  <a:ea typeface="Cambria Math" panose="02040503050406030204" pitchFamily="18" charset="0"/>
                                </a:rPr>
                              </m:ctrlPr>
                            </m:sSubPr>
                            <m:e>
                              <m:r>
                                <a:rPr lang="es-CL" i="1">
                                  <a:latin typeface="Cambria Math" panose="02040503050406030204" pitchFamily="18" charset="0"/>
                                  <a:ea typeface="Cambria Math" panose="02040503050406030204" pitchFamily="18" charset="0"/>
                                </a:rPr>
                                <m:t>𝜇</m:t>
                              </m:r>
                            </m:e>
                            <m:sub>
                              <m:r>
                                <a:rPr lang="es-CL" b="0" i="1" smtClean="0">
                                  <a:latin typeface="Cambria Math" panose="02040503050406030204" pitchFamily="18" charset="0"/>
                                  <a:ea typeface="Cambria Math" panose="02040503050406030204" pitchFamily="18" charset="0"/>
                                </a:rPr>
                                <m:t>𝑀</m:t>
                              </m:r>
                            </m:sub>
                          </m:sSub>
                          <m:r>
                            <a:rPr lang="es-CL" b="0" i="1" smtClean="0">
                              <a:latin typeface="Cambria Math" panose="02040503050406030204" pitchFamily="18" charset="0"/>
                              <a:ea typeface="Cambria Math" panose="02040503050406030204" pitchFamily="18" charset="0"/>
                            </a:rPr>
                            <m:t>𝑥</m:t>
                          </m:r>
                        </m:den>
                      </m:f>
                      <m:rad>
                        <m:radPr>
                          <m:degHide m:val="on"/>
                          <m:ctrlPr>
                            <a:rPr lang="es-CL" b="0" i="1" smtClean="0">
                              <a:latin typeface="Cambria Math" panose="02040503050406030204" pitchFamily="18" charset="0"/>
                              <a:ea typeface="Cambria Math" panose="02040503050406030204" pitchFamily="18" charset="0"/>
                            </a:rPr>
                          </m:ctrlPr>
                        </m:radPr>
                        <m:deg/>
                        <m:e>
                          <m:f>
                            <m:fPr>
                              <m:ctrlPr>
                                <a:rPr lang="es-CL" b="0" i="1" smtClean="0">
                                  <a:latin typeface="Cambria Math" panose="02040503050406030204" pitchFamily="18" charset="0"/>
                                  <a:ea typeface="Cambria Math" panose="02040503050406030204" pitchFamily="18" charset="0"/>
                                </a:rPr>
                              </m:ctrlPr>
                            </m:fPr>
                            <m:num>
                              <m:r>
                                <a:rPr lang="es-CL" b="0" i="1" smtClean="0">
                                  <a:latin typeface="Cambria Math" panose="02040503050406030204" pitchFamily="18" charset="0"/>
                                  <a:ea typeface="Cambria Math" panose="02040503050406030204" pitchFamily="18" charset="0"/>
                                </a:rPr>
                                <m:t>1</m:t>
                              </m:r>
                            </m:num>
                            <m:den>
                              <m:r>
                                <a:rPr lang="es-CL" b="0" i="1" smtClean="0">
                                  <a:latin typeface="Cambria Math" panose="02040503050406030204" pitchFamily="18" charset="0"/>
                                  <a:ea typeface="Cambria Math" panose="02040503050406030204" pitchFamily="18" charset="0"/>
                                </a:rPr>
                                <m:t>𝐼</m:t>
                              </m:r>
                            </m:den>
                          </m:f>
                          <m:d>
                            <m:dPr>
                              <m:ctrlPr>
                                <a:rPr lang="es-CL" b="0" i="1" smtClean="0">
                                  <a:latin typeface="Cambria Math" panose="02040503050406030204" pitchFamily="18" charset="0"/>
                                  <a:ea typeface="Cambria Math" panose="02040503050406030204" pitchFamily="18" charset="0"/>
                                </a:rPr>
                              </m:ctrlPr>
                            </m:dPr>
                            <m:e>
                              <m:f>
                                <m:fPr>
                                  <m:ctrlPr>
                                    <a:rPr lang="es-CL" b="0" i="1" smtClean="0">
                                      <a:latin typeface="Cambria Math" panose="02040503050406030204" pitchFamily="18" charset="0"/>
                                      <a:ea typeface="Cambria Math" panose="02040503050406030204" pitchFamily="18" charset="0"/>
                                    </a:rPr>
                                  </m:ctrlPr>
                                </m:fPr>
                                <m:num>
                                  <m:r>
                                    <a:rPr lang="es-CL" b="0" i="1" smtClean="0">
                                      <a:latin typeface="Cambria Math" panose="02040503050406030204" pitchFamily="18" charset="0"/>
                                      <a:ea typeface="Cambria Math" panose="02040503050406030204" pitchFamily="18" charset="0"/>
                                    </a:rPr>
                                    <m:t>1</m:t>
                                  </m:r>
                                </m:num>
                                <m:den>
                                  <m:sSub>
                                    <m:sSubPr>
                                      <m:ctrlPr>
                                        <a:rPr lang="es-CL" b="0" i="1" smtClean="0">
                                          <a:latin typeface="Cambria Math" panose="02040503050406030204" pitchFamily="18" charset="0"/>
                                          <a:ea typeface="Cambria Math" panose="02040503050406030204" pitchFamily="18" charset="0"/>
                                        </a:rPr>
                                      </m:ctrlPr>
                                    </m:sSubPr>
                                    <m:e>
                                      <m:r>
                                        <a:rPr lang="es-CL" b="0" i="1" smtClean="0">
                                          <a:latin typeface="Cambria Math" panose="02040503050406030204" pitchFamily="18" charset="0"/>
                                          <a:ea typeface="Cambria Math" panose="02040503050406030204" pitchFamily="18" charset="0"/>
                                        </a:rPr>
                                        <m:t>𝜏</m:t>
                                      </m:r>
                                    </m:e>
                                    <m:sub>
                                      <m:r>
                                        <a:rPr lang="es-CL" b="0" i="1" smtClean="0">
                                          <a:latin typeface="Cambria Math" panose="02040503050406030204" pitchFamily="18" charset="0"/>
                                          <a:ea typeface="Cambria Math" panose="02040503050406030204" pitchFamily="18" charset="0"/>
                                        </a:rPr>
                                        <m:t>𝐼</m:t>
                                      </m:r>
                                    </m:sub>
                                  </m:sSub>
                                </m:den>
                              </m:f>
                              <m:r>
                                <a:rPr lang="es-CL" b="0" i="1" smtClean="0">
                                  <a:latin typeface="Cambria Math" panose="02040503050406030204" pitchFamily="18" charset="0"/>
                                  <a:ea typeface="Cambria Math" panose="02040503050406030204" pitchFamily="18" charset="0"/>
                                </a:rPr>
                                <m:t>+</m:t>
                              </m:r>
                              <m:f>
                                <m:fPr>
                                  <m:ctrlPr>
                                    <a:rPr lang="es-CL" i="1">
                                      <a:latin typeface="Cambria Math" panose="02040503050406030204" pitchFamily="18" charset="0"/>
                                      <a:ea typeface="Cambria Math" panose="02040503050406030204" pitchFamily="18" charset="0"/>
                                    </a:rPr>
                                  </m:ctrlPr>
                                </m:fPr>
                                <m:num>
                                  <m:r>
                                    <a:rPr lang="es-CL" i="1">
                                      <a:latin typeface="Cambria Math" panose="02040503050406030204" pitchFamily="18" charset="0"/>
                                      <a:ea typeface="Cambria Math" panose="02040503050406030204" pitchFamily="18" charset="0"/>
                                    </a:rPr>
                                    <m:t>1</m:t>
                                  </m:r>
                                </m:num>
                                <m:den>
                                  <m:sSub>
                                    <m:sSubPr>
                                      <m:ctrlPr>
                                        <a:rPr lang="es-CL" i="1">
                                          <a:latin typeface="Cambria Math" panose="02040503050406030204" pitchFamily="18" charset="0"/>
                                          <a:ea typeface="Cambria Math" panose="02040503050406030204" pitchFamily="18" charset="0"/>
                                        </a:rPr>
                                      </m:ctrlPr>
                                    </m:sSubPr>
                                    <m:e>
                                      <m:r>
                                        <a:rPr lang="es-CL" i="1">
                                          <a:latin typeface="Cambria Math" panose="02040503050406030204" pitchFamily="18" charset="0"/>
                                          <a:ea typeface="Cambria Math" panose="02040503050406030204" pitchFamily="18" charset="0"/>
                                        </a:rPr>
                                        <m:t>𝜏</m:t>
                                      </m:r>
                                    </m:e>
                                    <m:sub>
                                      <m:r>
                                        <a:rPr lang="es-CL" b="0" i="1" smtClean="0">
                                          <a:latin typeface="Cambria Math" panose="02040503050406030204" pitchFamily="18" charset="0"/>
                                          <a:ea typeface="Cambria Math" panose="02040503050406030204" pitchFamily="18" charset="0"/>
                                        </a:rPr>
                                        <m:t>0</m:t>
                                      </m:r>
                                    </m:sub>
                                  </m:sSub>
                                  <m:sSup>
                                    <m:sSupPr>
                                      <m:ctrlPr>
                                        <a:rPr lang="es-CL" i="1" smtClean="0">
                                          <a:latin typeface="Cambria Math" panose="02040503050406030204" pitchFamily="18" charset="0"/>
                                          <a:ea typeface="Cambria Math" panose="02040503050406030204" pitchFamily="18" charset="0"/>
                                        </a:rPr>
                                      </m:ctrlPr>
                                    </m:sSupPr>
                                    <m:e>
                                      <m:r>
                                        <a:rPr lang="es-CL" i="1" smtClean="0">
                                          <a:latin typeface="Cambria Math" panose="02040503050406030204" pitchFamily="18" charset="0"/>
                                          <a:ea typeface="Cambria Math" panose="02040503050406030204" pitchFamily="18" charset="0"/>
                                        </a:rPr>
                                        <m:t>𝑒</m:t>
                                      </m:r>
                                    </m:e>
                                    <m:sup>
                                      <m:r>
                                        <a:rPr lang="es-CL" i="1" smtClean="0">
                                          <a:latin typeface="Cambria Math" panose="02040503050406030204" pitchFamily="18" charset="0"/>
                                          <a:ea typeface="Cambria Math" panose="02040503050406030204" pitchFamily="18" charset="0"/>
                                        </a:rPr>
                                        <m:t>𝜇</m:t>
                                      </m:r>
                                      <m:r>
                                        <a:rPr lang="es-CL" b="0" i="1" smtClean="0">
                                          <a:latin typeface="Cambria Math" panose="02040503050406030204" pitchFamily="18" charset="0"/>
                                          <a:ea typeface="Cambria Math" panose="02040503050406030204" pitchFamily="18" charset="0"/>
                                        </a:rPr>
                                        <m:t>𝑥</m:t>
                                      </m:r>
                                    </m:sup>
                                  </m:sSup>
                                </m:den>
                              </m:f>
                            </m:e>
                          </m:d>
                        </m:e>
                      </m:rad>
                    </m:oMath>
                  </m:oMathPara>
                </a14:m>
                <a:endParaRPr lang="es-CL" dirty="0"/>
              </a:p>
            </p:txBody>
          </p:sp>
        </mc:Choice>
        <mc:Fallback xmlns="">
          <p:sp>
            <p:nvSpPr>
              <p:cNvPr id="11" name="CuadroTexto 10">
                <a:extLst>
                  <a:ext uri="{FF2B5EF4-FFF2-40B4-BE49-F238E27FC236}">
                    <a16:creationId xmlns:a16="http://schemas.microsoft.com/office/drawing/2014/main" id="{4DC31D16-670B-44ED-A7D2-CF77F52630BF}"/>
                  </a:ext>
                </a:extLst>
              </p:cNvPr>
              <p:cNvSpPr txBox="1">
                <a:spLocks noRot="1" noChangeAspect="1" noMove="1" noResize="1" noEditPoints="1" noAdjustHandles="1" noChangeArrowheads="1" noChangeShapeType="1" noTextEdit="1"/>
              </p:cNvSpPr>
              <p:nvPr/>
            </p:nvSpPr>
            <p:spPr>
              <a:xfrm>
                <a:off x="1315938" y="2219033"/>
                <a:ext cx="3020017" cy="818366"/>
              </a:xfrm>
              <a:prstGeom prst="rect">
                <a:avLst/>
              </a:prstGeom>
              <a:blipFill>
                <a:blip r:embed="rId6"/>
                <a:stretch>
                  <a:fillRect/>
                </a:stretch>
              </a:blipFill>
            </p:spPr>
            <p:txBody>
              <a:bodyPr/>
              <a:lstStyle/>
              <a:p>
                <a:r>
                  <a:rPr lang="es-CL">
                    <a:noFill/>
                  </a:rPr>
                  <a:t> </a:t>
                </a:r>
              </a:p>
            </p:txBody>
          </p:sp>
        </mc:Fallback>
      </mc:AlternateContent>
      <p:sp>
        <p:nvSpPr>
          <p:cNvPr id="12" name="CuadroTexto 11">
            <a:extLst>
              <a:ext uri="{FF2B5EF4-FFF2-40B4-BE49-F238E27FC236}">
                <a16:creationId xmlns:a16="http://schemas.microsoft.com/office/drawing/2014/main" id="{1D37EFDD-BF87-4C6D-A44D-B8891CF4D395}"/>
              </a:ext>
            </a:extLst>
          </p:cNvPr>
          <p:cNvSpPr txBox="1"/>
          <p:nvPr/>
        </p:nvSpPr>
        <p:spPr>
          <a:xfrm>
            <a:off x="176587" y="724142"/>
            <a:ext cx="5481445" cy="1477328"/>
          </a:xfrm>
          <a:prstGeom prst="rect">
            <a:avLst/>
          </a:prstGeom>
          <a:noFill/>
        </p:spPr>
        <p:txBody>
          <a:bodyPr wrap="square" rtlCol="0">
            <a:spAutoFit/>
          </a:bodyPr>
          <a:lstStyle/>
          <a:p>
            <a:r>
              <a:rPr lang="es-CL" dirty="0"/>
              <a:t>En los medidores de densidad tradicionales, el error estadístico de las mediciones depende de los tiempos de integración y de las mediciones de calibración.</a:t>
            </a:r>
          </a:p>
          <a:p>
            <a:r>
              <a:rPr lang="es-CL" dirty="0"/>
              <a:t>Es posible disminuir este error utilizando coincidencia de señales. </a:t>
            </a:r>
          </a:p>
        </p:txBody>
      </p:sp>
    </p:spTree>
    <p:extLst>
      <p:ext uri="{BB962C8B-B14F-4D97-AF65-F5344CB8AC3E}">
        <p14:creationId xmlns:p14="http://schemas.microsoft.com/office/powerpoint/2010/main" val="639434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4000" y="284041"/>
            <a:ext cx="9144000" cy="6465324"/>
          </a:xfrm>
          <a:prstGeom prst="rect">
            <a:avLst/>
          </a:prstGeom>
        </p:spPr>
      </p:pic>
      <p:pic>
        <p:nvPicPr>
          <p:cNvPr id="6" name="Imagen 5"/>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56000"/>
                    </a14:imgEffect>
                  </a14:imgLayer>
                </a14:imgProps>
              </a:ext>
              <a:ext uri="{28A0092B-C50C-407E-A947-70E740481C1C}">
                <a14:useLocalDpi xmlns:a14="http://schemas.microsoft.com/office/drawing/2010/main"/>
              </a:ext>
            </a:extLst>
          </a:blip>
          <a:srcRect l="4781" t="6361" r="12754" b="7842"/>
          <a:stretch/>
        </p:blipFill>
        <p:spPr>
          <a:xfrm>
            <a:off x="8229600" y="4489440"/>
            <a:ext cx="3962400" cy="2318944"/>
          </a:xfrm>
          <a:prstGeom prst="rect">
            <a:avLst/>
          </a:prstGeom>
          <a:ln w="28575">
            <a:solidFill>
              <a:schemeClr val="tx1"/>
            </a:solidFill>
          </a:ln>
        </p:spPr>
      </p:pic>
      <p:pic>
        <p:nvPicPr>
          <p:cNvPr id="13" name="Imagen 12"/>
          <p:cNvPicPr>
            <a:picLocks noChangeAspect="1"/>
          </p:cNvPicPr>
          <p:nvPr/>
        </p:nvPicPr>
        <p:blipFill rotWithShape="1">
          <a:blip r:embed="rId6" cstate="screen">
            <a:extLst>
              <a:ext uri="{28A0092B-C50C-407E-A947-70E740481C1C}">
                <a14:useLocalDpi xmlns:a14="http://schemas.microsoft.com/office/drawing/2010/main"/>
              </a:ext>
            </a:extLst>
          </a:blip>
          <a:srcRect l="7537" t="26087" r="11883" b="22512"/>
          <a:stretch/>
        </p:blipFill>
        <p:spPr>
          <a:xfrm>
            <a:off x="0" y="35441"/>
            <a:ext cx="4930604" cy="2358887"/>
          </a:xfrm>
          <a:prstGeom prst="rect">
            <a:avLst/>
          </a:prstGeom>
          <a:ln w="28575">
            <a:solidFill>
              <a:schemeClr val="tx1"/>
            </a:solidFill>
          </a:ln>
        </p:spPr>
      </p:pic>
      <p:sp>
        <p:nvSpPr>
          <p:cNvPr id="7" name="CuadroTexto 6">
            <a:extLst>
              <a:ext uri="{FF2B5EF4-FFF2-40B4-BE49-F238E27FC236}">
                <a16:creationId xmlns:a16="http://schemas.microsoft.com/office/drawing/2014/main" id="{9EC2781F-7E75-4057-A850-89619D831EC1}"/>
              </a:ext>
            </a:extLst>
          </p:cNvPr>
          <p:cNvSpPr txBox="1"/>
          <p:nvPr/>
        </p:nvSpPr>
        <p:spPr>
          <a:xfrm>
            <a:off x="0" y="5257562"/>
            <a:ext cx="5702778" cy="160043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Arial" panose="020B0604020202020204" pitchFamily="34" charset="0"/>
              <a:buChar char="•"/>
            </a:pPr>
            <a:r>
              <a:rPr lang="es-CL" altLang="es-CL" sz="1400" i="1" dirty="0">
                <a:solidFill>
                  <a:schemeClr val="tx1"/>
                </a:solidFill>
              </a:rPr>
              <a:t>“</a:t>
            </a:r>
            <a:r>
              <a:rPr kumimoji="0" lang="es-CL" altLang="es-CL" sz="1400" b="0" i="1" u="none" strike="noStrike" cap="none" normalizeH="0" baseline="0" dirty="0">
                <a:ln>
                  <a:noFill/>
                </a:ln>
                <a:solidFill>
                  <a:schemeClr val="tx1"/>
                </a:solidFill>
                <a:effectLst/>
              </a:rPr>
              <a:t>Desarrollo de un módulo de comunicación Fieldbus Hart esclavo para sensores industriales</a:t>
            </a:r>
            <a:r>
              <a:rPr lang="es-CL" sz="1400" i="1" dirty="0"/>
              <a:t>” – Cristóbal Ramírez</a:t>
            </a:r>
          </a:p>
          <a:p>
            <a:pPr marL="285750" indent="-285750">
              <a:buFont typeface="Arial" panose="020B0604020202020204" pitchFamily="34" charset="0"/>
              <a:buChar char="•"/>
            </a:pPr>
            <a:r>
              <a:rPr lang="es-CL" sz="1400" i="1" dirty="0"/>
              <a:t>“Integración de un dispositivo QDC dentro de una Red de Instrumentación Industrial – Rodrigo Díaz</a:t>
            </a:r>
          </a:p>
          <a:p>
            <a:pPr marL="285750" indent="-285750">
              <a:buFont typeface="Arial" panose="020B0604020202020204" pitchFamily="34" charset="0"/>
              <a:buChar char="•"/>
            </a:pPr>
            <a:r>
              <a:rPr lang="es-CL" sz="1400" i="1" dirty="0"/>
              <a:t>“Diseño conceptual de un Densímetro Nuclear usando dos receptores para medir coincidencia en una tubería de concentrado de cobre” – Matías Liz</a:t>
            </a:r>
          </a:p>
        </p:txBody>
      </p:sp>
      <p:sp>
        <p:nvSpPr>
          <p:cNvPr id="9" name="Título 8">
            <a:extLst>
              <a:ext uri="{FF2B5EF4-FFF2-40B4-BE49-F238E27FC236}">
                <a16:creationId xmlns:a16="http://schemas.microsoft.com/office/drawing/2014/main" id="{E79D9E17-180E-4571-84C5-5B67E9CC9082}"/>
              </a:ext>
            </a:extLst>
          </p:cNvPr>
          <p:cNvSpPr>
            <a:spLocks noGrp="1"/>
          </p:cNvSpPr>
          <p:nvPr>
            <p:ph type="title"/>
          </p:nvPr>
        </p:nvSpPr>
        <p:spPr>
          <a:xfrm>
            <a:off x="6648839" y="49616"/>
            <a:ext cx="4092402" cy="496009"/>
          </a:xfrm>
        </p:spPr>
        <p:txBody>
          <a:bodyPr>
            <a:normAutofit fontScale="90000"/>
          </a:bodyPr>
          <a:lstStyle/>
          <a:p>
            <a:r>
              <a:rPr lang="es-CL" dirty="0"/>
              <a:t>FONDEF VIU130075</a:t>
            </a:r>
          </a:p>
        </p:txBody>
      </p:sp>
    </p:spTree>
    <p:extLst>
      <p:ext uri="{BB962C8B-B14F-4D97-AF65-F5344CB8AC3E}">
        <p14:creationId xmlns:p14="http://schemas.microsoft.com/office/powerpoint/2010/main" val="2107724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a:t>Certificaciones y normas</a:t>
            </a:r>
            <a:br>
              <a:rPr lang="es-CL" dirty="0"/>
            </a:br>
            <a:endParaRPr lang="es-CL" dirty="0"/>
          </a:p>
        </p:txBody>
      </p:sp>
      <p:sp>
        <p:nvSpPr>
          <p:cNvPr id="3" name="Content Placeholder 2"/>
          <p:cNvSpPr>
            <a:spLocks noGrp="1"/>
          </p:cNvSpPr>
          <p:nvPr>
            <p:ph idx="1"/>
          </p:nvPr>
        </p:nvSpPr>
        <p:spPr>
          <a:xfrm>
            <a:off x="677333" y="1156854"/>
            <a:ext cx="10978957" cy="5576455"/>
          </a:xfrm>
        </p:spPr>
        <p:txBody>
          <a:bodyPr>
            <a:normAutofit fontScale="62500" lnSpcReduction="20000"/>
          </a:bodyPr>
          <a:lstStyle/>
          <a:p>
            <a:pPr lvl="0"/>
            <a:r>
              <a:rPr lang="es-CL" dirty="0"/>
              <a:t>ATEX Protección de explosiones (Atmósferas Explosivas):</a:t>
            </a:r>
          </a:p>
          <a:p>
            <a:pPr lvl="0"/>
            <a:r>
              <a:rPr lang="es-CL" dirty="0"/>
              <a:t>FM Protección de explosiones: </a:t>
            </a:r>
            <a:r>
              <a:rPr lang="en-US" dirty="0"/>
              <a:t>Class II division 1 Group E, F, G. </a:t>
            </a:r>
            <a:endParaRPr lang="es-CL" dirty="0"/>
          </a:p>
          <a:p>
            <a:pPr lvl="0"/>
            <a:r>
              <a:rPr lang="es-CL" dirty="0"/>
              <a:t>FM/CSA Protección de explosiones: </a:t>
            </a:r>
            <a:r>
              <a:rPr lang="en-US" dirty="0"/>
              <a:t>Class I division 1 group A, B, C, D     </a:t>
            </a:r>
            <a:endParaRPr lang="es-CL" dirty="0"/>
          </a:p>
          <a:p>
            <a:pPr lvl="0"/>
            <a:r>
              <a:rPr lang="es-CL" dirty="0"/>
              <a:t>IEC Comisión electrónica internacional. Electricidad y diseño de conectores de corriente.</a:t>
            </a:r>
          </a:p>
          <a:p>
            <a:pPr lvl="0"/>
            <a:r>
              <a:rPr lang="es-CL" dirty="0"/>
              <a:t>IP66/67 Protección contra el polvo y el chorros fuertes de agua.</a:t>
            </a:r>
          </a:p>
          <a:p>
            <a:pPr lvl="0"/>
            <a:r>
              <a:rPr lang="es-CL" dirty="0"/>
              <a:t>NEMA 4x Norma EE.UU Electricidad y diseño de conectores de corriente.</a:t>
            </a:r>
          </a:p>
          <a:p>
            <a:pPr lvl="0"/>
            <a:r>
              <a:rPr lang="es-CL" dirty="0"/>
              <a:t>GOST-B Certificación para vender en Rusia.</a:t>
            </a:r>
          </a:p>
          <a:p>
            <a:pPr lvl="0"/>
            <a:r>
              <a:rPr lang="es-CL" dirty="0" err="1"/>
              <a:t>IECEx</a:t>
            </a:r>
            <a:r>
              <a:rPr lang="es-CL" dirty="0"/>
              <a:t> Certificación de utilización de equipos electrónicos en ambientes explosivos.</a:t>
            </a:r>
          </a:p>
          <a:p>
            <a:pPr lvl="0"/>
            <a:r>
              <a:rPr lang="es-CL" dirty="0"/>
              <a:t>CEPEL/INMETRO Norma Brasilera de certificación de calidad.</a:t>
            </a:r>
          </a:p>
          <a:p>
            <a:pPr lvl="0"/>
            <a:r>
              <a:rPr lang="es-CL" dirty="0"/>
              <a:t>JIS Norma Japonesa de certificación de calidad.</a:t>
            </a:r>
          </a:p>
          <a:p>
            <a:pPr lvl="0"/>
            <a:r>
              <a:rPr lang="es-CL" dirty="0"/>
              <a:t>CCE Norma India de certificación de calidad.</a:t>
            </a:r>
          </a:p>
          <a:p>
            <a:pPr lvl="0"/>
            <a:r>
              <a:rPr lang="es-CL" dirty="0"/>
              <a:t>NEPSI Norma China sobre equipamiento eléctrico a prueba de explosión.</a:t>
            </a:r>
          </a:p>
          <a:p>
            <a:pPr lvl="0"/>
            <a:r>
              <a:rPr lang="es-CL" dirty="0"/>
              <a:t>ANSI </a:t>
            </a:r>
            <a:r>
              <a:rPr lang="es-CL" dirty="0" err="1"/>
              <a:t>Accident</a:t>
            </a:r>
            <a:r>
              <a:rPr lang="es-CL" dirty="0"/>
              <a:t> </a:t>
            </a:r>
            <a:r>
              <a:rPr lang="es-CL" dirty="0" err="1"/>
              <a:t>condition</a:t>
            </a:r>
            <a:r>
              <a:rPr lang="es-CL" dirty="0"/>
              <a:t> </a:t>
            </a:r>
            <a:r>
              <a:rPr lang="es-CL" dirty="0" err="1"/>
              <a:t>fire</a:t>
            </a:r>
            <a:r>
              <a:rPr lang="es-CL" dirty="0"/>
              <a:t> test 3 norma para detectores electrónicos que trabajan cerca de grandes temperaturas.</a:t>
            </a:r>
          </a:p>
          <a:p>
            <a:pPr lvl="0"/>
            <a:r>
              <a:rPr lang="es-CL" dirty="0"/>
              <a:t>SIF Función instrumentada de seguridad.</a:t>
            </a:r>
          </a:p>
          <a:p>
            <a:pPr lvl="0"/>
            <a:r>
              <a:rPr lang="es-CL" dirty="0"/>
              <a:t>ISO 2919 Clasificación de sistemas de sellado de isótopos.</a:t>
            </a:r>
          </a:p>
          <a:p>
            <a:pPr lvl="0"/>
            <a:r>
              <a:rPr lang="es-CL" dirty="0"/>
              <a:t>ISO 7205 Clasificación de válvulas y paredes protectoras para isótopos.</a:t>
            </a:r>
          </a:p>
          <a:p>
            <a:pPr lvl="0"/>
            <a:r>
              <a:rPr lang="es-CL" dirty="0"/>
              <a:t>IEC 62598 Clasificación de instrumentación y elementos de construcción para isótopos.</a:t>
            </a:r>
          </a:p>
          <a:p>
            <a:pPr lvl="0"/>
            <a:r>
              <a:rPr lang="es-CL" dirty="0"/>
              <a:t>IEC 61508 Seguridad funcional de equipos electrónicos.</a:t>
            </a:r>
          </a:p>
          <a:p>
            <a:pPr lvl="0"/>
            <a:r>
              <a:rPr lang="es-CL" dirty="0"/>
              <a:t>Para información de </a:t>
            </a:r>
            <a:r>
              <a:rPr lang="es-CL" dirty="0" err="1"/>
              <a:t>Source</a:t>
            </a:r>
            <a:r>
              <a:rPr lang="es-CL" dirty="0"/>
              <a:t> </a:t>
            </a:r>
            <a:r>
              <a:rPr lang="es-CL" dirty="0" err="1"/>
              <a:t>Containers</a:t>
            </a:r>
            <a:r>
              <a:rPr lang="es-CL" dirty="0"/>
              <a:t> ir a </a:t>
            </a:r>
            <a:r>
              <a:rPr lang="es-CL" dirty="0" err="1"/>
              <a:t>Technical</a:t>
            </a:r>
            <a:r>
              <a:rPr lang="es-CL" dirty="0"/>
              <a:t> </a:t>
            </a:r>
            <a:r>
              <a:rPr lang="es-CL" dirty="0" err="1"/>
              <a:t>information</a:t>
            </a:r>
            <a:r>
              <a:rPr lang="es-CL" dirty="0"/>
              <a:t> TI 435F (FQG61, FQG62) y TI 346F (QG 2000).</a:t>
            </a:r>
          </a:p>
          <a:p>
            <a:pPr lvl="0"/>
            <a:endParaRPr lang="es-CL" dirty="0"/>
          </a:p>
          <a:p>
            <a:endParaRPr lang="es-CL" dirty="0"/>
          </a:p>
        </p:txBody>
      </p:sp>
    </p:spTree>
    <p:extLst>
      <p:ext uri="{BB962C8B-B14F-4D97-AF65-F5344CB8AC3E}">
        <p14:creationId xmlns:p14="http://schemas.microsoft.com/office/powerpoint/2010/main" val="2081518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id="{1A95671B-3CC6-4792-9114-B74FAEA224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3746CBA3-C17F-425F-85CE-51A5CF8EA7C8}"/>
              </a:ext>
            </a:extLst>
          </p:cNvPr>
          <p:cNvSpPr>
            <a:spLocks noGrp="1"/>
          </p:cNvSpPr>
          <p:nvPr>
            <p:ph idx="1"/>
          </p:nvPr>
        </p:nvSpPr>
        <p:spPr>
          <a:xfrm>
            <a:off x="836676" y="3220584"/>
            <a:ext cx="11077282" cy="3648722"/>
          </a:xfrm>
        </p:spPr>
        <p:txBody>
          <a:bodyPr anchor="ctr">
            <a:noAutofit/>
          </a:bodyPr>
          <a:lstStyle/>
          <a:p>
            <a:pPr marL="342900" indent="-342900">
              <a:spcAft>
                <a:spcPts val="600"/>
              </a:spcAft>
              <a:buFont typeface="+mj-lt"/>
              <a:buAutoNum type="arabicPeriod"/>
            </a:pPr>
            <a:r>
              <a:rPr lang="es-ES" sz="1400" b="1" dirty="0">
                <a:effectLst/>
                <a:latin typeface="Calibri" panose="020F0502020204030204" pitchFamily="34" charset="0"/>
                <a:ea typeface="Times New Roman" panose="02020603050405020304" pitchFamily="18" charset="0"/>
                <a:cs typeface="Times New Roman (Cuerpo en alfa"/>
              </a:rPr>
              <a:t>Mecanizado y montaje</a:t>
            </a:r>
            <a:r>
              <a:rPr lang="es-ES" sz="1400" dirty="0">
                <a:effectLst/>
                <a:latin typeface="Calibri" panose="020F0502020204030204" pitchFamily="34" charset="0"/>
                <a:ea typeface="Times New Roman" panose="02020603050405020304" pitchFamily="18" charset="0"/>
                <a:cs typeface="Times New Roman (Cuerpo en alfa"/>
              </a:rPr>
              <a:t>: </a:t>
            </a:r>
            <a:r>
              <a:rPr lang="es-ES" sz="1400" i="1" dirty="0">
                <a:effectLst/>
                <a:latin typeface="Calibri" panose="020F0502020204030204" pitchFamily="34" charset="0"/>
                <a:ea typeface="Times New Roman" panose="02020603050405020304" pitchFamily="18" charset="0"/>
                <a:cs typeface="Times New Roman (Cuerpo en alfa"/>
              </a:rPr>
              <a:t>Mecanizado de partes finales, integración de elementos</a:t>
            </a:r>
            <a:endParaRPr lang="es-CL" sz="1400" dirty="0">
              <a:effectLst/>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400" b="1" dirty="0">
                <a:effectLst/>
                <a:latin typeface="Calibri" panose="020F0502020204030204" pitchFamily="34" charset="0"/>
                <a:ea typeface="Times New Roman" panose="02020603050405020304" pitchFamily="18" charset="0"/>
                <a:cs typeface="Times New Roman (Cuerpo en alfa"/>
              </a:rPr>
              <a:t>Fabricación de electrónica</a:t>
            </a:r>
            <a:r>
              <a:rPr lang="es-ES" sz="1400" dirty="0">
                <a:effectLst/>
                <a:latin typeface="Calibri" panose="020F0502020204030204" pitchFamily="34" charset="0"/>
                <a:ea typeface="Times New Roman" panose="02020603050405020304" pitchFamily="18" charset="0"/>
                <a:cs typeface="Times New Roman (Cuerpo en alfa"/>
              </a:rPr>
              <a:t>: </a:t>
            </a:r>
            <a:r>
              <a:rPr lang="es-ES" sz="1400" i="1" dirty="0">
                <a:effectLst/>
                <a:latin typeface="Calibri" panose="020F0502020204030204" pitchFamily="34" charset="0"/>
                <a:ea typeface="Times New Roman" panose="02020603050405020304" pitchFamily="18" charset="0"/>
                <a:cs typeface="Times New Roman (Cuerpo en alfa"/>
              </a:rPr>
              <a:t>Fabricación de electrónica para PMT, fuente de alto voltaje, acondicionamiento de señales, etc.</a:t>
            </a:r>
            <a:endParaRPr lang="es-CL" sz="1400" dirty="0">
              <a:effectLst/>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400" b="1" dirty="0">
                <a:effectLst/>
                <a:latin typeface="Calibri" panose="020F0502020204030204" pitchFamily="34" charset="0"/>
                <a:ea typeface="Times New Roman" panose="02020603050405020304" pitchFamily="18" charset="0"/>
                <a:cs typeface="Times New Roman (Cuerpo en alfa"/>
              </a:rPr>
              <a:t>Calibración de electrónica</a:t>
            </a:r>
            <a:r>
              <a:rPr lang="es-ES" sz="1400" dirty="0">
                <a:effectLst/>
                <a:latin typeface="Calibri" panose="020F0502020204030204" pitchFamily="34" charset="0"/>
                <a:ea typeface="Times New Roman" panose="02020603050405020304" pitchFamily="18" charset="0"/>
                <a:cs typeface="Times New Roman (Cuerpo en alfa"/>
              </a:rPr>
              <a:t>: </a:t>
            </a:r>
            <a:r>
              <a:rPr lang="es-ES" sz="1400" i="1" dirty="0">
                <a:effectLst/>
                <a:latin typeface="Calibri" panose="020F0502020204030204" pitchFamily="34" charset="0"/>
                <a:ea typeface="Times New Roman" panose="02020603050405020304" pitchFamily="18" charset="0"/>
                <a:cs typeface="Times New Roman (Cuerpo en alfa"/>
              </a:rPr>
              <a:t>Acondicionamiento de señales y prueba de componentes individuales</a:t>
            </a:r>
            <a:endParaRPr lang="es-CL" sz="1400" dirty="0">
              <a:effectLst/>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400" b="1" dirty="0">
                <a:effectLst/>
                <a:latin typeface="Calibri" panose="020F0502020204030204" pitchFamily="34" charset="0"/>
                <a:ea typeface="Times New Roman" panose="02020603050405020304" pitchFamily="18" charset="0"/>
                <a:cs typeface="Times New Roman (Cuerpo en alfa"/>
              </a:rPr>
              <a:t>Intercomunicación de elementos</a:t>
            </a:r>
            <a:r>
              <a:rPr lang="es-ES" sz="1400" dirty="0">
                <a:effectLst/>
                <a:latin typeface="Calibri" panose="020F0502020204030204" pitchFamily="34" charset="0"/>
                <a:ea typeface="Times New Roman" panose="02020603050405020304" pitchFamily="18" charset="0"/>
                <a:cs typeface="Times New Roman (Cuerpo en alfa"/>
              </a:rPr>
              <a:t>: </a:t>
            </a:r>
            <a:r>
              <a:rPr lang="es-ES" sz="1400" i="1" dirty="0">
                <a:effectLst/>
                <a:latin typeface="Calibri" panose="020F0502020204030204" pitchFamily="34" charset="0"/>
                <a:ea typeface="Times New Roman" panose="02020603050405020304" pitchFamily="18" charset="0"/>
                <a:cs typeface="Times New Roman (Cuerpo en alfa"/>
              </a:rPr>
              <a:t>Conectar elementos individuales y verificar el funcionamiento de equipo completo</a:t>
            </a:r>
            <a:endParaRPr lang="es-CL" sz="1400" dirty="0">
              <a:effectLst/>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400" b="1" dirty="0">
                <a:effectLst/>
                <a:latin typeface="Calibri" panose="020F0502020204030204" pitchFamily="34" charset="0"/>
                <a:ea typeface="Times New Roman" panose="02020603050405020304" pitchFamily="18" charset="0"/>
                <a:cs typeface="Times New Roman (Cuerpo en alfa"/>
              </a:rPr>
              <a:t>Implementación de protocolos</a:t>
            </a:r>
            <a:r>
              <a:rPr lang="es-ES" sz="1400" dirty="0">
                <a:effectLst/>
                <a:latin typeface="Calibri" panose="020F0502020204030204" pitchFamily="34" charset="0"/>
                <a:ea typeface="Times New Roman" panose="02020603050405020304" pitchFamily="18" charset="0"/>
                <a:cs typeface="Times New Roman (Cuerpo en alfa"/>
              </a:rPr>
              <a:t>: </a:t>
            </a:r>
            <a:r>
              <a:rPr lang="es-ES" sz="1400" i="1" dirty="0">
                <a:effectLst/>
                <a:latin typeface="Calibri" panose="020F0502020204030204" pitchFamily="34" charset="0"/>
                <a:ea typeface="Times New Roman" panose="02020603050405020304" pitchFamily="18" charset="0"/>
                <a:cs typeface="Times New Roman (Cuerpo en alfa"/>
              </a:rPr>
              <a:t>Implementación en código de protocolos de comunicación de campo (FIELDBUS), HART, 4-20 mA y PROFIBUS.</a:t>
            </a:r>
            <a:endParaRPr lang="es-CL" sz="1400" dirty="0">
              <a:effectLst/>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400" b="1" dirty="0">
                <a:effectLst/>
                <a:latin typeface="Calibri" panose="020F0502020204030204" pitchFamily="34" charset="0"/>
                <a:ea typeface="Times New Roman" panose="02020603050405020304" pitchFamily="18" charset="0"/>
                <a:cs typeface="Times New Roman (Cuerpo en alfa"/>
              </a:rPr>
              <a:t>Realizar pruebas de laboratorio</a:t>
            </a:r>
            <a:r>
              <a:rPr lang="es-ES" sz="1400" dirty="0">
                <a:effectLst/>
                <a:latin typeface="Calibri" panose="020F0502020204030204" pitchFamily="34" charset="0"/>
                <a:ea typeface="Times New Roman" panose="02020603050405020304" pitchFamily="18" charset="0"/>
                <a:cs typeface="Times New Roman (Cuerpo en alfa"/>
              </a:rPr>
              <a:t>: </a:t>
            </a:r>
            <a:r>
              <a:rPr lang="es-ES" sz="1400" i="1" dirty="0">
                <a:effectLst/>
                <a:latin typeface="Calibri" panose="020F0502020204030204" pitchFamily="34" charset="0"/>
                <a:ea typeface="Times New Roman" panose="02020603050405020304" pitchFamily="18" charset="0"/>
                <a:cs typeface="Times New Roman (Cuerpo en alfa"/>
              </a:rPr>
              <a:t>Pruebas de laboratorio para verificar funcionamiento del equipo</a:t>
            </a:r>
            <a:endParaRPr lang="es-CL" sz="1400" dirty="0">
              <a:effectLst/>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400" b="1" dirty="0">
                <a:effectLst/>
                <a:latin typeface="Calibri" panose="020F0502020204030204" pitchFamily="34" charset="0"/>
                <a:ea typeface="Times New Roman" panose="02020603050405020304" pitchFamily="18" charset="0"/>
                <a:cs typeface="Times New Roman (Cuerpo en alfa"/>
              </a:rPr>
              <a:t>Realizar análisis de datos</a:t>
            </a:r>
            <a:r>
              <a:rPr lang="es-ES" sz="1400" dirty="0">
                <a:effectLst/>
                <a:latin typeface="Calibri" panose="020F0502020204030204" pitchFamily="34" charset="0"/>
                <a:ea typeface="Times New Roman" panose="02020603050405020304" pitchFamily="18" charset="0"/>
                <a:cs typeface="Times New Roman (Cuerpo en alfa"/>
              </a:rPr>
              <a:t>: </a:t>
            </a:r>
            <a:r>
              <a:rPr lang="es-ES" sz="1400" i="1" dirty="0">
                <a:effectLst/>
                <a:latin typeface="Calibri" panose="020F0502020204030204" pitchFamily="34" charset="0"/>
                <a:ea typeface="Times New Roman" panose="02020603050405020304" pitchFamily="18" charset="0"/>
                <a:cs typeface="Times New Roman (Cuerpo en alfa"/>
              </a:rPr>
              <a:t>Análisis de datos de prueba para obtener rangos de funcionamiento y posibles mejoras</a:t>
            </a:r>
            <a:endParaRPr lang="es-CL" sz="1400" dirty="0">
              <a:effectLst/>
              <a:latin typeface="Calibri" panose="020F0502020204030204" pitchFamily="34" charset="0"/>
              <a:ea typeface="Times New Roman" panose="02020603050405020304" pitchFamily="18" charset="0"/>
              <a:cs typeface="Times New Roman (Cuerpo en alfa"/>
            </a:endParaRPr>
          </a:p>
          <a:p>
            <a:pPr marL="342900" indent="-342900">
              <a:spcAft>
                <a:spcPts val="600"/>
              </a:spcAft>
              <a:buFont typeface="+mj-lt"/>
              <a:buAutoNum type="arabicPeriod"/>
            </a:pPr>
            <a:r>
              <a:rPr lang="es-ES" sz="1400" b="1" dirty="0">
                <a:effectLst/>
                <a:latin typeface="Calibri" panose="020F0502020204030204" pitchFamily="34" charset="0"/>
                <a:ea typeface="Times New Roman" panose="02020603050405020304" pitchFamily="18" charset="0"/>
                <a:cs typeface="Times New Roman (Cuerpo en alfa"/>
              </a:rPr>
              <a:t>Redactar propuestas para fondo</a:t>
            </a:r>
            <a:r>
              <a:rPr lang="es-ES" sz="1400" dirty="0">
                <a:effectLst/>
                <a:latin typeface="Calibri" panose="020F0502020204030204" pitchFamily="34" charset="0"/>
                <a:ea typeface="Times New Roman" panose="02020603050405020304" pitchFamily="18" charset="0"/>
                <a:cs typeface="Times New Roman (Cuerpo en alfa"/>
              </a:rPr>
              <a:t>: </a:t>
            </a:r>
            <a:r>
              <a:rPr lang="es-ES" sz="1400" i="1" dirty="0">
                <a:effectLst/>
                <a:latin typeface="Calibri" panose="020F0502020204030204" pitchFamily="34" charset="0"/>
                <a:ea typeface="Times New Roman" panose="02020603050405020304" pitchFamily="18" charset="0"/>
                <a:cs typeface="Times New Roman (Cuerpo en alfa"/>
              </a:rPr>
              <a:t>Postulación a fondos ANID FODEF y otros. Realización de contacto con industria para pruebas piloto.</a:t>
            </a:r>
            <a:endParaRPr lang="es-CL" sz="1400" dirty="0"/>
          </a:p>
        </p:txBody>
      </p:sp>
      <p:graphicFrame>
        <p:nvGraphicFramePr>
          <p:cNvPr id="2" name="Tabla 1">
            <a:extLst>
              <a:ext uri="{FF2B5EF4-FFF2-40B4-BE49-F238E27FC236}">
                <a16:creationId xmlns:a16="http://schemas.microsoft.com/office/drawing/2014/main" id="{9875C7D3-7D9B-4CA7-9B20-135579A8B2EF}"/>
              </a:ext>
            </a:extLst>
          </p:cNvPr>
          <p:cNvGraphicFramePr>
            <a:graphicFrameLocks noGrp="1"/>
          </p:cNvGraphicFramePr>
          <p:nvPr>
            <p:extLst>
              <p:ext uri="{D42A27DB-BD31-4B8C-83A1-F6EECF244321}">
                <p14:modId xmlns:p14="http://schemas.microsoft.com/office/powerpoint/2010/main" val="4258024650"/>
              </p:ext>
            </p:extLst>
          </p:nvPr>
        </p:nvGraphicFramePr>
        <p:xfrm>
          <a:off x="836676" y="344678"/>
          <a:ext cx="10515599" cy="2904266"/>
        </p:xfrm>
        <a:graphic>
          <a:graphicData uri="http://schemas.openxmlformats.org/drawingml/2006/table">
            <a:tbl>
              <a:tblPr firstRow="1" firstCol="1" bandRow="1"/>
              <a:tblGrid>
                <a:gridCol w="2776709">
                  <a:extLst>
                    <a:ext uri="{9D8B030D-6E8A-4147-A177-3AD203B41FA5}">
                      <a16:colId xmlns:a16="http://schemas.microsoft.com/office/drawing/2014/main" val="3159793290"/>
                    </a:ext>
                  </a:extLst>
                </a:gridCol>
                <a:gridCol w="647331">
                  <a:extLst>
                    <a:ext uri="{9D8B030D-6E8A-4147-A177-3AD203B41FA5}">
                      <a16:colId xmlns:a16="http://schemas.microsoft.com/office/drawing/2014/main" val="718386806"/>
                    </a:ext>
                  </a:extLst>
                </a:gridCol>
                <a:gridCol w="641099">
                  <a:extLst>
                    <a:ext uri="{9D8B030D-6E8A-4147-A177-3AD203B41FA5}">
                      <a16:colId xmlns:a16="http://schemas.microsoft.com/office/drawing/2014/main" val="2353922919"/>
                    </a:ext>
                  </a:extLst>
                </a:gridCol>
                <a:gridCol w="682648">
                  <a:extLst>
                    <a:ext uri="{9D8B030D-6E8A-4147-A177-3AD203B41FA5}">
                      <a16:colId xmlns:a16="http://schemas.microsoft.com/office/drawing/2014/main" val="1156840708"/>
                    </a:ext>
                  </a:extLst>
                </a:gridCol>
                <a:gridCol w="641099">
                  <a:extLst>
                    <a:ext uri="{9D8B030D-6E8A-4147-A177-3AD203B41FA5}">
                      <a16:colId xmlns:a16="http://schemas.microsoft.com/office/drawing/2014/main" val="3948358414"/>
                    </a:ext>
                  </a:extLst>
                </a:gridCol>
                <a:gridCol w="705499">
                  <a:extLst>
                    <a:ext uri="{9D8B030D-6E8A-4147-A177-3AD203B41FA5}">
                      <a16:colId xmlns:a16="http://schemas.microsoft.com/office/drawing/2014/main" val="3981792342"/>
                    </a:ext>
                  </a:extLst>
                </a:gridCol>
                <a:gridCol w="624480">
                  <a:extLst>
                    <a:ext uri="{9D8B030D-6E8A-4147-A177-3AD203B41FA5}">
                      <a16:colId xmlns:a16="http://schemas.microsoft.com/office/drawing/2014/main" val="1985872324"/>
                    </a:ext>
                  </a:extLst>
                </a:gridCol>
                <a:gridCol w="572543">
                  <a:extLst>
                    <a:ext uri="{9D8B030D-6E8A-4147-A177-3AD203B41FA5}">
                      <a16:colId xmlns:a16="http://schemas.microsoft.com/office/drawing/2014/main" val="1051036430"/>
                    </a:ext>
                  </a:extLst>
                </a:gridCol>
                <a:gridCol w="663951">
                  <a:extLst>
                    <a:ext uri="{9D8B030D-6E8A-4147-A177-3AD203B41FA5}">
                      <a16:colId xmlns:a16="http://schemas.microsoft.com/office/drawing/2014/main" val="771672299"/>
                    </a:ext>
                  </a:extLst>
                </a:gridCol>
                <a:gridCol w="645254">
                  <a:extLst>
                    <a:ext uri="{9D8B030D-6E8A-4147-A177-3AD203B41FA5}">
                      <a16:colId xmlns:a16="http://schemas.microsoft.com/office/drawing/2014/main" val="2406099209"/>
                    </a:ext>
                  </a:extLst>
                </a:gridCol>
                <a:gridCol w="634866">
                  <a:extLst>
                    <a:ext uri="{9D8B030D-6E8A-4147-A177-3AD203B41FA5}">
                      <a16:colId xmlns:a16="http://schemas.microsoft.com/office/drawing/2014/main" val="29947028"/>
                    </a:ext>
                  </a:extLst>
                </a:gridCol>
                <a:gridCol w="674338">
                  <a:extLst>
                    <a:ext uri="{9D8B030D-6E8A-4147-A177-3AD203B41FA5}">
                      <a16:colId xmlns:a16="http://schemas.microsoft.com/office/drawing/2014/main" val="3162324819"/>
                    </a:ext>
                  </a:extLst>
                </a:gridCol>
                <a:gridCol w="605782">
                  <a:extLst>
                    <a:ext uri="{9D8B030D-6E8A-4147-A177-3AD203B41FA5}">
                      <a16:colId xmlns:a16="http://schemas.microsoft.com/office/drawing/2014/main" val="1236217715"/>
                    </a:ext>
                  </a:extLst>
                </a:gridCol>
              </a:tblGrid>
              <a:tr h="386903">
                <a:tc rowSpan="2">
                  <a:txBody>
                    <a:bodyPr/>
                    <a:lstStyle/>
                    <a:p>
                      <a:pPr algn="ctr" fontAlgn="t">
                        <a:spcBef>
                          <a:spcPts val="0"/>
                        </a:spcBef>
                        <a:spcAft>
                          <a:spcPts val="600"/>
                        </a:spcAft>
                      </a:pPr>
                      <a:r>
                        <a:rPr lang="es-ES" sz="500" b="1"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p>
                      <a:pPr algn="ctr"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Actividad</a:t>
                      </a:r>
                      <a:endParaRPr lang="es-ES" sz="2400" b="0" i="0" u="none" strike="noStrike">
                        <a:effectLst/>
                        <a:latin typeface="Arial" panose="020B0604020202020204" pitchFamily="34" charset="0"/>
                      </a:endParaRPr>
                    </a:p>
                  </a:txBody>
                  <a:tcPr marL="119661" marR="119661" marT="59830" marB="59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gridSpan="12">
                  <a:txBody>
                    <a:bodyPr/>
                    <a:lstStyle/>
                    <a:p>
                      <a:pPr algn="ctr" fontAlgn="t">
                        <a:spcBef>
                          <a:spcPts val="0"/>
                        </a:spcBef>
                        <a:spcAft>
                          <a:spcPts val="600"/>
                        </a:spcAft>
                      </a:pPr>
                      <a:r>
                        <a:rPr lang="es-ES" sz="1400" b="1" i="0" u="none" strike="noStrike" dirty="0">
                          <a:solidFill>
                            <a:srgbClr val="000000"/>
                          </a:solidFill>
                          <a:effectLst/>
                          <a:latin typeface="Calibri" panose="020F0502020204030204" pitchFamily="34" charset="0"/>
                          <a:ea typeface="Times New Roman" panose="02020603050405020304" pitchFamily="18" charset="0"/>
                          <a:cs typeface="Times New Roman (Cuerpo en alfa"/>
                        </a:rPr>
                        <a:t>2022</a:t>
                      </a:r>
                      <a:endParaRPr lang="es-ES" sz="2400" b="0" i="0" u="none" strike="noStrike" dirty="0">
                        <a:effectLst/>
                        <a:latin typeface="Arial" panose="020B0604020202020204" pitchFamily="34" charset="0"/>
                      </a:endParaRPr>
                    </a:p>
                  </a:txBody>
                  <a:tcPr marL="119661" marR="119661" marT="59830" marB="59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a16="http://schemas.microsoft.com/office/drawing/2014/main" val="3280825545"/>
                  </a:ext>
                </a:extLst>
              </a:tr>
              <a:tr h="279707">
                <a:tc vMerge="1">
                  <a:txBody>
                    <a:bodyPr/>
                    <a:lstStyle/>
                    <a:p>
                      <a:endParaRPr lang="es-CL"/>
                    </a:p>
                  </a:txBody>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Ene.</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dirty="0">
                          <a:solidFill>
                            <a:srgbClr val="000000"/>
                          </a:solidFill>
                          <a:effectLst/>
                          <a:latin typeface="Calibri" panose="020F0502020204030204" pitchFamily="34" charset="0"/>
                          <a:ea typeface="Times New Roman" panose="02020603050405020304" pitchFamily="18" charset="0"/>
                          <a:cs typeface="Times New Roman (Cuerpo en alfa"/>
                        </a:rPr>
                        <a:t>Feb.</a:t>
                      </a:r>
                      <a:endParaRPr lang="es-ES" sz="2400" b="0" i="0" u="none" strike="noStrike" dirty="0">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Mar.</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Abr.</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May.</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Jun.</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Jul.</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Ago.</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Sep.</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Oct.</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Nov.</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tc>
                  <a:txBody>
                    <a:bodyPr/>
                    <a:lstStyle/>
                    <a:p>
                      <a:pPr algn="just" fontAlgn="t">
                        <a:spcBef>
                          <a:spcPts val="0"/>
                        </a:spcBef>
                        <a:spcAft>
                          <a:spcPts val="600"/>
                        </a:spcAft>
                      </a:pPr>
                      <a:r>
                        <a:rPr lang="es-ES" sz="1400" b="1" i="0" u="none" strike="noStrike">
                          <a:solidFill>
                            <a:srgbClr val="000000"/>
                          </a:solidFill>
                          <a:effectLst/>
                          <a:latin typeface="Calibri" panose="020F0502020204030204" pitchFamily="34" charset="0"/>
                          <a:ea typeface="Times New Roman" panose="02020603050405020304" pitchFamily="18" charset="0"/>
                          <a:cs typeface="Times New Roman (Cuerpo en alfa"/>
                        </a:rPr>
                        <a:t>Dic.</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7FF"/>
                    </a:solidFill>
                  </a:tcPr>
                </a:tc>
                <a:extLst>
                  <a:ext uri="{0D108BD9-81ED-4DB2-BD59-A6C34878D82A}">
                    <a16:rowId xmlns:a16="http://schemas.microsoft.com/office/drawing/2014/main" val="3129368947"/>
                  </a:ext>
                </a:extLst>
              </a:tr>
              <a:tr h="279707">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Mecanizado y montaje</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8491493"/>
                  </a:ext>
                </a:extLst>
              </a:tr>
              <a:tr h="279707">
                <a:tc>
                  <a:txBody>
                    <a:bodyPr/>
                    <a:lstStyle/>
                    <a:p>
                      <a:pPr algn="just" fontAlgn="t">
                        <a:spcBef>
                          <a:spcPts val="0"/>
                        </a:spcBef>
                        <a:spcAft>
                          <a:spcPts val="600"/>
                        </a:spcAft>
                      </a:pPr>
                      <a:r>
                        <a:rPr lang="es-ES" sz="1400" b="0" i="0" u="none" strike="noStrike" dirty="0">
                          <a:effectLst/>
                          <a:latin typeface="Calibri" panose="020F0502020204030204" pitchFamily="34" charset="0"/>
                          <a:ea typeface="Times New Roman" panose="02020603050405020304" pitchFamily="18" charset="0"/>
                          <a:cs typeface="Times New Roman (Cuerpo en alfa"/>
                        </a:rPr>
                        <a:t>Fabricación electrónica</a:t>
                      </a:r>
                      <a:endParaRPr lang="es-ES" sz="2400" b="0" i="0" u="none" strike="noStrike" dirty="0">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9360078"/>
                  </a:ext>
                </a:extLst>
              </a:tr>
              <a:tr h="279707">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Calibración electrónica</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8501256"/>
                  </a:ext>
                </a:extLst>
              </a:tr>
              <a:tr h="279707">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Intercomunicación elementos</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3143038"/>
                  </a:ext>
                </a:extLst>
              </a:tr>
              <a:tr h="279707">
                <a:tc>
                  <a:txBody>
                    <a:bodyPr/>
                    <a:lstStyle/>
                    <a:p>
                      <a:pPr algn="just" fontAlgn="t">
                        <a:spcBef>
                          <a:spcPts val="0"/>
                        </a:spcBef>
                        <a:spcAft>
                          <a:spcPts val="600"/>
                        </a:spcAft>
                      </a:pPr>
                      <a:r>
                        <a:rPr lang="es-ES" sz="1400" b="0" i="0" u="none" strike="noStrike" dirty="0">
                          <a:effectLst/>
                          <a:latin typeface="Calibri" panose="020F0502020204030204" pitchFamily="34" charset="0"/>
                          <a:ea typeface="Times New Roman" panose="02020603050405020304" pitchFamily="18" charset="0"/>
                          <a:cs typeface="Times New Roman (Cuerpo en alfa"/>
                        </a:rPr>
                        <a:t>Implementación protocolos</a:t>
                      </a:r>
                      <a:endParaRPr lang="es-ES" sz="2400" b="0" i="0" u="none" strike="noStrike" dirty="0">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dirty="0">
                          <a:effectLst/>
                          <a:latin typeface="Calibri" panose="020F0502020204030204" pitchFamily="34" charset="0"/>
                          <a:ea typeface="Times New Roman" panose="02020603050405020304" pitchFamily="18" charset="0"/>
                          <a:cs typeface="Times New Roman (Cuerpo en alfa"/>
                        </a:rPr>
                        <a:t> </a:t>
                      </a:r>
                      <a:endParaRPr lang="es-ES" sz="2400" b="0" i="0" u="none" strike="noStrike" dirty="0">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6514074"/>
                  </a:ext>
                </a:extLst>
              </a:tr>
              <a:tr h="279707">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Realizar pruebas de laboratorio</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5214854"/>
                  </a:ext>
                </a:extLst>
              </a:tr>
              <a:tr h="279707">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Realizar análisis de datos</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672713"/>
                  </a:ext>
                </a:extLst>
              </a:tr>
              <a:tr h="279707">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Redactar propuestas para fondos</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dirty="0">
                          <a:effectLst/>
                          <a:latin typeface="Calibri" panose="020F0502020204030204" pitchFamily="34" charset="0"/>
                          <a:ea typeface="Times New Roman" panose="02020603050405020304" pitchFamily="18" charset="0"/>
                          <a:cs typeface="Times New Roman (Cuerpo en alfa"/>
                        </a:rPr>
                        <a:t> </a:t>
                      </a:r>
                      <a:endParaRPr lang="es-ES" sz="2400" b="0" i="0" u="none" strike="noStrike" dirty="0">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a:effectLst/>
                          <a:latin typeface="Calibri" panose="020F0502020204030204" pitchFamily="34" charset="0"/>
                          <a:ea typeface="Times New Roman" panose="02020603050405020304" pitchFamily="18" charset="0"/>
                          <a:cs typeface="Times New Roman (Cuerpo en alfa"/>
                        </a:rPr>
                        <a:t> </a:t>
                      </a:r>
                      <a:endParaRPr lang="es-ES" sz="2400" b="0" i="0" u="none" strike="noStrike">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just" fontAlgn="t">
                        <a:spcBef>
                          <a:spcPts val="0"/>
                        </a:spcBef>
                        <a:spcAft>
                          <a:spcPts val="600"/>
                        </a:spcAft>
                      </a:pPr>
                      <a:r>
                        <a:rPr lang="es-ES" sz="1400" b="0" i="0" u="none" strike="noStrike" dirty="0">
                          <a:effectLst/>
                          <a:latin typeface="Calibri" panose="020F0502020204030204" pitchFamily="34" charset="0"/>
                          <a:ea typeface="Times New Roman" panose="02020603050405020304" pitchFamily="18" charset="0"/>
                          <a:cs typeface="Times New Roman (Cuerpo en alfa"/>
                        </a:rPr>
                        <a:t> </a:t>
                      </a:r>
                      <a:endParaRPr lang="es-ES" sz="2400" b="0" i="0" u="none" strike="noStrike" dirty="0">
                        <a:effectLst/>
                        <a:latin typeface="Arial" panose="020B0604020202020204" pitchFamily="34" charset="0"/>
                      </a:endParaRPr>
                    </a:p>
                  </a:txBody>
                  <a:tcPr marL="89745" marR="89745" marT="124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785861044"/>
                  </a:ext>
                </a:extLst>
              </a:tr>
            </a:tbl>
          </a:graphicData>
        </a:graphic>
      </p:graphicFrame>
    </p:spTree>
    <p:extLst>
      <p:ext uri="{BB962C8B-B14F-4D97-AF65-F5344CB8AC3E}">
        <p14:creationId xmlns:p14="http://schemas.microsoft.com/office/powerpoint/2010/main" val="3274338285"/>
      </p:ext>
    </p:extLst>
  </p:cSld>
  <p:clrMapOvr>
    <a:masterClrMapping/>
  </p:clrMapOvr>
</p:sld>
</file>

<file path=ppt/theme/theme1.xml><?xml version="1.0" encoding="utf-8"?>
<a:theme xmlns:a="http://schemas.openxmlformats.org/drawingml/2006/main" name="Tema de Office">
  <a:themeElements>
    <a:clrScheme name="colorte cctval">
      <a:dk1>
        <a:srgbClr val="000000"/>
      </a:dk1>
      <a:lt1>
        <a:srgbClr val="FFFFFF"/>
      </a:lt1>
      <a:dk2>
        <a:srgbClr val="44546A"/>
      </a:dk2>
      <a:lt2>
        <a:srgbClr val="E7E6E6"/>
      </a:lt2>
      <a:accent1>
        <a:srgbClr val="2E30C5"/>
      </a:accent1>
      <a:accent2>
        <a:srgbClr val="0074FF"/>
      </a:accent2>
      <a:accent3>
        <a:srgbClr val="A5A5A5"/>
      </a:accent3>
      <a:accent4>
        <a:srgbClr val="FFC000"/>
      </a:accent4>
      <a:accent5>
        <a:srgbClr val="FF5327"/>
      </a:accent5>
      <a:accent6>
        <a:srgbClr val="091777"/>
      </a:accent6>
      <a:hlink>
        <a:srgbClr val="0074FF"/>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684</TotalTime>
  <Words>1464</Words>
  <Application>Microsoft Office PowerPoint</Application>
  <PresentationFormat>Panorámica</PresentationFormat>
  <Paragraphs>274</Paragraphs>
  <Slides>13</Slides>
  <Notes>3</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13</vt:i4>
      </vt:variant>
    </vt:vector>
  </HeadingPairs>
  <TitlesOfParts>
    <vt:vector size="24" baseType="lpstr">
      <vt:lpstr>Arial</vt:lpstr>
      <vt:lpstr>Calibri</vt:lpstr>
      <vt:lpstr>Calibri Light</vt:lpstr>
      <vt:lpstr>Cambria Math</vt:lpstr>
      <vt:lpstr>Century Gothic</vt:lpstr>
      <vt:lpstr>CG Times</vt:lpstr>
      <vt:lpstr>NimbusRomNo9L-ReguItal</vt:lpstr>
      <vt:lpstr>Times New Roman</vt:lpstr>
      <vt:lpstr>Trebuchet MS</vt:lpstr>
      <vt:lpstr>Tema de Office</vt:lpstr>
      <vt:lpstr>Fotografía de Photo Editor</vt:lpstr>
      <vt:lpstr>Densímetro nuclear con aplicaciones en minería</vt:lpstr>
      <vt:lpstr>Introducción: Aplicaciones de radioisótopos en la industria</vt:lpstr>
      <vt:lpstr>Densímetro nuclear</vt:lpstr>
      <vt:lpstr>Motivación</vt:lpstr>
      <vt:lpstr>Presentación de PowerPoint</vt:lpstr>
      <vt:lpstr>Nuevo método de medición de densidad</vt:lpstr>
      <vt:lpstr>FONDEF VIU130075</vt:lpstr>
      <vt:lpstr>Certificaciones y normas </vt:lpstr>
      <vt:lpstr>Presentación de PowerPoint</vt:lpstr>
      <vt:lpstr>Presentación de PowerPoint</vt:lpstr>
      <vt:lpstr>Equipo e Indicadores</vt:lpstr>
      <vt:lpstr>Presupuesto</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Rene Rios</cp:lastModifiedBy>
  <cp:revision>44</cp:revision>
  <dcterms:created xsi:type="dcterms:W3CDTF">2019-07-09T14:38:33Z</dcterms:created>
  <dcterms:modified xsi:type="dcterms:W3CDTF">2022-01-12T02:46:23Z</dcterms:modified>
</cp:coreProperties>
</file>