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4" r:id="rId1"/>
  </p:sldMasterIdLst>
  <p:sldIdLst>
    <p:sldId id="256" r:id="rId2"/>
  </p:sldIdLst>
  <p:sldSz cx="28803600" cy="43205400"/>
  <p:notesSz cx="6858000" cy="9144000"/>
  <p:defaultTextStyle>
    <a:defPPr>
      <a:defRPr lang="en-US"/>
    </a:defPPr>
    <a:lvl1pPr marL="0" algn="l" defTabSz="3456432" rtl="0" eaLnBrk="1" latinLnBrk="0" hangingPunct="1">
      <a:defRPr sz="6804" kern="1200">
        <a:solidFill>
          <a:schemeClr val="tx1"/>
        </a:solidFill>
        <a:latin typeface="+mn-lt"/>
        <a:ea typeface="+mn-ea"/>
        <a:cs typeface="+mn-cs"/>
      </a:defRPr>
    </a:lvl1pPr>
    <a:lvl2pPr marL="1728216" algn="l" defTabSz="3456432" rtl="0" eaLnBrk="1" latinLnBrk="0" hangingPunct="1">
      <a:defRPr sz="6804" kern="1200">
        <a:solidFill>
          <a:schemeClr val="tx1"/>
        </a:solidFill>
        <a:latin typeface="+mn-lt"/>
        <a:ea typeface="+mn-ea"/>
        <a:cs typeface="+mn-cs"/>
      </a:defRPr>
    </a:lvl2pPr>
    <a:lvl3pPr marL="3456432" algn="l" defTabSz="3456432" rtl="0" eaLnBrk="1" latinLnBrk="0" hangingPunct="1">
      <a:defRPr sz="6804" kern="1200">
        <a:solidFill>
          <a:schemeClr val="tx1"/>
        </a:solidFill>
        <a:latin typeface="+mn-lt"/>
        <a:ea typeface="+mn-ea"/>
        <a:cs typeface="+mn-cs"/>
      </a:defRPr>
    </a:lvl3pPr>
    <a:lvl4pPr marL="5184648" algn="l" defTabSz="3456432" rtl="0" eaLnBrk="1" latinLnBrk="0" hangingPunct="1">
      <a:defRPr sz="6804" kern="1200">
        <a:solidFill>
          <a:schemeClr val="tx1"/>
        </a:solidFill>
        <a:latin typeface="+mn-lt"/>
        <a:ea typeface="+mn-ea"/>
        <a:cs typeface="+mn-cs"/>
      </a:defRPr>
    </a:lvl4pPr>
    <a:lvl5pPr marL="6912864" algn="l" defTabSz="3456432" rtl="0" eaLnBrk="1" latinLnBrk="0" hangingPunct="1">
      <a:defRPr sz="6804" kern="1200">
        <a:solidFill>
          <a:schemeClr val="tx1"/>
        </a:solidFill>
        <a:latin typeface="+mn-lt"/>
        <a:ea typeface="+mn-ea"/>
        <a:cs typeface="+mn-cs"/>
      </a:defRPr>
    </a:lvl5pPr>
    <a:lvl6pPr marL="8641080" algn="l" defTabSz="3456432" rtl="0" eaLnBrk="1" latinLnBrk="0" hangingPunct="1">
      <a:defRPr sz="6804" kern="1200">
        <a:solidFill>
          <a:schemeClr val="tx1"/>
        </a:solidFill>
        <a:latin typeface="+mn-lt"/>
        <a:ea typeface="+mn-ea"/>
        <a:cs typeface="+mn-cs"/>
      </a:defRPr>
    </a:lvl6pPr>
    <a:lvl7pPr marL="10369296" algn="l" defTabSz="3456432" rtl="0" eaLnBrk="1" latinLnBrk="0" hangingPunct="1">
      <a:defRPr sz="6804" kern="1200">
        <a:solidFill>
          <a:schemeClr val="tx1"/>
        </a:solidFill>
        <a:latin typeface="+mn-lt"/>
        <a:ea typeface="+mn-ea"/>
        <a:cs typeface="+mn-cs"/>
      </a:defRPr>
    </a:lvl7pPr>
    <a:lvl8pPr marL="12097512" algn="l" defTabSz="3456432" rtl="0" eaLnBrk="1" latinLnBrk="0" hangingPunct="1">
      <a:defRPr sz="6804" kern="1200">
        <a:solidFill>
          <a:schemeClr val="tx1"/>
        </a:solidFill>
        <a:latin typeface="+mn-lt"/>
        <a:ea typeface="+mn-ea"/>
        <a:cs typeface="+mn-cs"/>
      </a:defRPr>
    </a:lvl8pPr>
    <a:lvl9pPr marL="13825728" algn="l" defTabSz="3456432" rtl="0" eaLnBrk="1" latinLnBrk="0" hangingPunct="1">
      <a:defRPr sz="6804"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608" userDrawn="1">
          <p15:clr>
            <a:srgbClr val="A4A3A4"/>
          </p15:clr>
        </p15:guide>
        <p15:guide id="2" pos="907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FF"/>
    <a:srgbClr val="CC3399"/>
    <a:srgbClr val="FF0066"/>
    <a:srgbClr val="FF33CC"/>
    <a:srgbClr val="CCFF99"/>
    <a:srgbClr val="FFFFFF"/>
    <a:srgbClr val="FF99FF"/>
    <a:srgbClr val="FF6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howGuides="1">
      <p:cViewPr>
        <p:scale>
          <a:sx n="50" d="100"/>
          <a:sy n="50" d="100"/>
        </p:scale>
        <p:origin x="156" y="-8604"/>
      </p:cViewPr>
      <p:guideLst>
        <p:guide orient="horz" pos="13608"/>
        <p:guide pos="907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118612" y="15841990"/>
            <a:ext cx="20791421" cy="14255520"/>
          </a:xfrm>
        </p:spPr>
        <p:txBody>
          <a:bodyPr anchor="b">
            <a:normAutofit/>
          </a:bodyPr>
          <a:lstStyle>
            <a:lvl1pPr>
              <a:defRPr sz="17010"/>
            </a:lvl1pPr>
          </a:lstStyle>
          <a:p>
            <a:r>
              <a:rPr lang="en-US" smtClean="0"/>
              <a:t>Click to edit Master title style</a:t>
            </a:r>
            <a:endParaRPr lang="en-US" dirty="0"/>
          </a:p>
        </p:txBody>
      </p:sp>
      <p:sp>
        <p:nvSpPr>
          <p:cNvPr id="3" name="Subtitle 2"/>
          <p:cNvSpPr>
            <a:spLocks noGrp="1"/>
          </p:cNvSpPr>
          <p:nvPr>
            <p:ph type="subTitle" idx="1"/>
          </p:nvPr>
        </p:nvSpPr>
        <p:spPr>
          <a:xfrm>
            <a:off x="6118612" y="30097497"/>
            <a:ext cx="20791421" cy="7095583"/>
          </a:xfrm>
        </p:spPr>
        <p:txBody>
          <a:bodyPr anchor="t"/>
          <a:lstStyle>
            <a:lvl1pPr marL="0" indent="0" algn="l">
              <a:buNone/>
              <a:defRPr>
                <a:solidFill>
                  <a:schemeClr val="tx1">
                    <a:lumMod val="65000"/>
                    <a:lumOff val="35000"/>
                  </a:schemeClr>
                </a:solidFill>
              </a:defRPr>
            </a:lvl1pPr>
            <a:lvl2pPr marL="1440180" indent="0" algn="ctr">
              <a:buNone/>
              <a:defRPr>
                <a:solidFill>
                  <a:schemeClr val="tx1">
                    <a:tint val="75000"/>
                  </a:schemeClr>
                </a:solidFill>
              </a:defRPr>
            </a:lvl2pPr>
            <a:lvl3pPr marL="2880360" indent="0" algn="ctr">
              <a:buNone/>
              <a:defRPr>
                <a:solidFill>
                  <a:schemeClr val="tx1">
                    <a:tint val="75000"/>
                  </a:schemeClr>
                </a:solidFill>
              </a:defRPr>
            </a:lvl3pPr>
            <a:lvl4pPr marL="4320540" indent="0" algn="ctr">
              <a:buNone/>
              <a:defRPr>
                <a:solidFill>
                  <a:schemeClr val="tx1">
                    <a:tint val="75000"/>
                  </a:schemeClr>
                </a:solidFill>
              </a:defRPr>
            </a:lvl4pPr>
            <a:lvl5pPr marL="5760720" indent="0" algn="ctr">
              <a:buNone/>
              <a:defRPr>
                <a:solidFill>
                  <a:schemeClr val="tx1">
                    <a:tint val="75000"/>
                  </a:schemeClr>
                </a:solidFill>
              </a:defRPr>
            </a:lvl5pPr>
            <a:lvl6pPr marL="7200900" indent="0" algn="ctr">
              <a:buNone/>
              <a:defRPr>
                <a:solidFill>
                  <a:schemeClr val="tx1">
                    <a:tint val="75000"/>
                  </a:schemeClr>
                </a:solidFill>
              </a:defRPr>
            </a:lvl6pPr>
            <a:lvl7pPr marL="8641080" indent="0" algn="ctr">
              <a:buNone/>
              <a:defRPr>
                <a:solidFill>
                  <a:schemeClr val="tx1">
                    <a:tint val="75000"/>
                  </a:schemeClr>
                </a:solidFill>
              </a:defRPr>
            </a:lvl7pPr>
            <a:lvl8pPr marL="10081260" indent="0" algn="ctr">
              <a:buNone/>
              <a:defRPr>
                <a:solidFill>
                  <a:schemeClr val="tx1">
                    <a:tint val="75000"/>
                  </a:schemeClr>
                </a:solidFill>
              </a:defRPr>
            </a:lvl8pPr>
            <a:lvl9pPr marL="1152144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8FB90CB-F0C2-4337-A962-08AB274C701B}" type="datetimeFigureOut">
              <a:rPr lang="en-US" smtClean="0"/>
              <a:t>5/21/2021</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8"/>
          <p:cNvSpPr/>
          <p:nvPr/>
        </p:nvSpPr>
        <p:spPr bwMode="auto">
          <a:xfrm>
            <a:off x="-99913" y="27223299"/>
            <a:ext cx="4395740" cy="4925220"/>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1333502" y="28536111"/>
            <a:ext cx="1842681" cy="2300288"/>
          </a:xfrm>
        </p:spPr>
        <p:txBody>
          <a:bodyPr/>
          <a:lstStyle/>
          <a:p>
            <a:fld id="{C9B14BFA-CDAC-4E39-B665-E68151E2C46F}" type="slidenum">
              <a:rPr lang="en-US" smtClean="0"/>
              <a:t>‹#›</a:t>
            </a:fld>
            <a:endParaRPr lang="en-US"/>
          </a:p>
        </p:txBody>
      </p:sp>
    </p:spTree>
    <p:extLst>
      <p:ext uri="{BB962C8B-B14F-4D97-AF65-F5344CB8AC3E}">
        <p14:creationId xmlns:p14="http://schemas.microsoft.com/office/powerpoint/2010/main" val="4073195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118609" y="3840480"/>
            <a:ext cx="20764753" cy="19637352"/>
          </a:xfrm>
        </p:spPr>
        <p:txBody>
          <a:bodyPr anchor="ctr">
            <a:normAutofit/>
          </a:bodyPr>
          <a:lstStyle>
            <a:lvl1pPr algn="l">
              <a:defRPr sz="1512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118609" y="27430490"/>
            <a:ext cx="20764753" cy="9801943"/>
          </a:xfrm>
        </p:spPr>
        <p:txBody>
          <a:bodyPr anchor="ctr">
            <a:normAutofit/>
          </a:bodyPr>
          <a:lstStyle>
            <a:lvl1pPr marL="0" indent="0" algn="l">
              <a:buNone/>
              <a:defRPr sz="5670">
                <a:solidFill>
                  <a:schemeClr val="tx1">
                    <a:lumMod val="65000"/>
                    <a:lumOff val="35000"/>
                  </a:schemeClr>
                </a:solidFill>
              </a:defRPr>
            </a:lvl1pPr>
            <a:lvl2pPr marL="1440180" indent="0">
              <a:buNone/>
              <a:defRPr sz="5670">
                <a:solidFill>
                  <a:schemeClr val="tx1">
                    <a:tint val="75000"/>
                  </a:schemeClr>
                </a:solidFill>
              </a:defRPr>
            </a:lvl2pPr>
            <a:lvl3pPr marL="2880360" indent="0">
              <a:buNone/>
              <a:defRPr sz="5040">
                <a:solidFill>
                  <a:schemeClr val="tx1">
                    <a:tint val="75000"/>
                  </a:schemeClr>
                </a:solidFill>
              </a:defRPr>
            </a:lvl3pPr>
            <a:lvl4pPr marL="4320540" indent="0">
              <a:buNone/>
              <a:defRPr sz="4410">
                <a:solidFill>
                  <a:schemeClr val="tx1">
                    <a:tint val="75000"/>
                  </a:schemeClr>
                </a:solidFill>
              </a:defRPr>
            </a:lvl4pPr>
            <a:lvl5pPr marL="5760720" indent="0">
              <a:buNone/>
              <a:defRPr sz="4410">
                <a:solidFill>
                  <a:schemeClr val="tx1">
                    <a:tint val="75000"/>
                  </a:schemeClr>
                </a:solidFill>
              </a:defRPr>
            </a:lvl5pPr>
            <a:lvl6pPr marL="7200900" indent="0">
              <a:buNone/>
              <a:defRPr sz="4410">
                <a:solidFill>
                  <a:schemeClr val="tx1">
                    <a:tint val="75000"/>
                  </a:schemeClr>
                </a:solidFill>
              </a:defRPr>
            </a:lvl6pPr>
            <a:lvl7pPr marL="8641080" indent="0">
              <a:buNone/>
              <a:defRPr sz="4410">
                <a:solidFill>
                  <a:schemeClr val="tx1">
                    <a:tint val="75000"/>
                  </a:schemeClr>
                </a:solidFill>
              </a:defRPr>
            </a:lvl7pPr>
            <a:lvl8pPr marL="10081260" indent="0">
              <a:buNone/>
              <a:defRPr sz="4410">
                <a:solidFill>
                  <a:schemeClr val="tx1">
                    <a:tint val="75000"/>
                  </a:schemeClr>
                </a:solidFill>
              </a:defRPr>
            </a:lvl8pPr>
            <a:lvl9pPr marL="11521440" indent="0">
              <a:buNone/>
              <a:defRPr sz="441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FB90CB-F0C2-4337-A962-08AB274C701B}" type="datetimeFigureOut">
              <a:rPr lang="en-US" smtClean="0"/>
              <a:t>5/21/2021</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183" y="19949123"/>
            <a:ext cx="4278821" cy="3200432"/>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1610368" y="20438085"/>
            <a:ext cx="1842681" cy="2300288"/>
          </a:xfrm>
        </p:spPr>
        <p:txBody>
          <a:bodyPr/>
          <a:lstStyle/>
          <a:p>
            <a:fld id="{C9B14BFA-CDAC-4E39-B665-E68151E2C46F}" type="slidenum">
              <a:rPr lang="en-US" smtClean="0"/>
              <a:t>‹#›</a:t>
            </a:fld>
            <a:endParaRPr lang="en-US"/>
          </a:p>
        </p:txBody>
      </p:sp>
    </p:spTree>
    <p:extLst>
      <p:ext uri="{BB962C8B-B14F-4D97-AF65-F5344CB8AC3E}">
        <p14:creationId xmlns:p14="http://schemas.microsoft.com/office/powerpoint/2010/main" val="25149237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92589" y="3840480"/>
            <a:ext cx="19245199" cy="18242280"/>
          </a:xfrm>
        </p:spPr>
        <p:txBody>
          <a:bodyPr anchor="ctr">
            <a:normAutofit/>
          </a:bodyPr>
          <a:lstStyle>
            <a:lvl1pPr algn="l">
              <a:defRPr sz="1512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7610312" y="22082760"/>
            <a:ext cx="17809747" cy="2400300"/>
          </a:xfrm>
        </p:spPr>
        <p:txBody>
          <a:bodyPr anchor="ctr">
            <a:noAutofit/>
          </a:bodyPr>
          <a:lstStyle>
            <a:lvl1pPr marL="0" indent="0">
              <a:buFontTx/>
              <a:buNone/>
              <a:defRPr sz="5040">
                <a:solidFill>
                  <a:schemeClr val="tx1">
                    <a:lumMod val="50000"/>
                    <a:lumOff val="50000"/>
                  </a:schemeClr>
                </a:solidFill>
              </a:defRPr>
            </a:lvl1pPr>
            <a:lvl2pPr marL="1440180" indent="0">
              <a:buFontTx/>
              <a:buNone/>
              <a:defRPr/>
            </a:lvl2pPr>
            <a:lvl3pPr marL="2880360" indent="0">
              <a:buFontTx/>
              <a:buNone/>
              <a:defRPr/>
            </a:lvl3pPr>
            <a:lvl4pPr marL="4320540" indent="0">
              <a:buFontTx/>
              <a:buNone/>
              <a:defRPr/>
            </a:lvl4pPr>
            <a:lvl5pPr marL="576072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118609" y="27430490"/>
            <a:ext cx="20764753" cy="9801943"/>
          </a:xfrm>
        </p:spPr>
        <p:txBody>
          <a:bodyPr anchor="ctr">
            <a:normAutofit/>
          </a:bodyPr>
          <a:lstStyle>
            <a:lvl1pPr marL="0" indent="0" algn="l">
              <a:buNone/>
              <a:defRPr sz="5670">
                <a:solidFill>
                  <a:schemeClr val="tx1">
                    <a:lumMod val="65000"/>
                    <a:lumOff val="35000"/>
                  </a:schemeClr>
                </a:solidFill>
              </a:defRPr>
            </a:lvl1pPr>
            <a:lvl2pPr marL="1440180" indent="0">
              <a:buNone/>
              <a:defRPr sz="5670">
                <a:solidFill>
                  <a:schemeClr val="tx1">
                    <a:tint val="75000"/>
                  </a:schemeClr>
                </a:solidFill>
              </a:defRPr>
            </a:lvl2pPr>
            <a:lvl3pPr marL="2880360" indent="0">
              <a:buNone/>
              <a:defRPr sz="5040">
                <a:solidFill>
                  <a:schemeClr val="tx1">
                    <a:tint val="75000"/>
                  </a:schemeClr>
                </a:solidFill>
              </a:defRPr>
            </a:lvl3pPr>
            <a:lvl4pPr marL="4320540" indent="0">
              <a:buNone/>
              <a:defRPr sz="4410">
                <a:solidFill>
                  <a:schemeClr val="tx1">
                    <a:tint val="75000"/>
                  </a:schemeClr>
                </a:solidFill>
              </a:defRPr>
            </a:lvl4pPr>
            <a:lvl5pPr marL="5760720" indent="0">
              <a:buNone/>
              <a:defRPr sz="4410">
                <a:solidFill>
                  <a:schemeClr val="tx1">
                    <a:tint val="75000"/>
                  </a:schemeClr>
                </a:solidFill>
              </a:defRPr>
            </a:lvl5pPr>
            <a:lvl6pPr marL="7200900" indent="0">
              <a:buNone/>
              <a:defRPr sz="4410">
                <a:solidFill>
                  <a:schemeClr val="tx1">
                    <a:tint val="75000"/>
                  </a:schemeClr>
                </a:solidFill>
              </a:defRPr>
            </a:lvl6pPr>
            <a:lvl7pPr marL="8641080" indent="0">
              <a:buNone/>
              <a:defRPr sz="4410">
                <a:solidFill>
                  <a:schemeClr val="tx1">
                    <a:tint val="75000"/>
                  </a:schemeClr>
                </a:solidFill>
              </a:defRPr>
            </a:lvl7pPr>
            <a:lvl8pPr marL="10081260" indent="0">
              <a:buNone/>
              <a:defRPr sz="4410">
                <a:solidFill>
                  <a:schemeClr val="tx1">
                    <a:tint val="75000"/>
                  </a:schemeClr>
                </a:solidFill>
              </a:defRPr>
            </a:lvl8pPr>
            <a:lvl9pPr marL="11521440" indent="0">
              <a:buNone/>
              <a:defRPr sz="441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FB90CB-F0C2-4337-A962-08AB274C701B}" type="datetimeFigureOut">
              <a:rPr lang="en-US" smtClean="0"/>
              <a:t>5/21/2021</a:t>
            </a:fld>
            <a:endParaRPr lang="en-US"/>
          </a:p>
        </p:txBody>
      </p:sp>
      <p:sp>
        <p:nvSpPr>
          <p:cNvPr id="5" name="Footer Placeholder 4"/>
          <p:cNvSpPr>
            <a:spLocks noGrp="1"/>
          </p:cNvSpPr>
          <p:nvPr>
            <p:ph type="ftr" sz="quarter" idx="11"/>
          </p:nvPr>
        </p:nvSpPr>
        <p:spPr/>
        <p:txBody>
          <a:bodyPr/>
          <a:lstStyle/>
          <a:p>
            <a:endParaRPr lang="en-US"/>
          </a:p>
        </p:txBody>
      </p:sp>
      <p:sp>
        <p:nvSpPr>
          <p:cNvPr id="19" name="Freeform 11"/>
          <p:cNvSpPr/>
          <p:nvPr/>
        </p:nvSpPr>
        <p:spPr bwMode="auto">
          <a:xfrm flipV="1">
            <a:off x="183" y="19949123"/>
            <a:ext cx="4278821" cy="3200432"/>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1610368" y="20438085"/>
            <a:ext cx="1842681" cy="2300288"/>
          </a:xfrm>
        </p:spPr>
        <p:txBody>
          <a:bodyPr/>
          <a:lstStyle/>
          <a:p>
            <a:fld id="{C9B14BFA-CDAC-4E39-B665-E68151E2C46F}" type="slidenum">
              <a:rPr lang="en-US" smtClean="0"/>
              <a:t>‹#›</a:t>
            </a:fld>
            <a:endParaRPr lang="en-US"/>
          </a:p>
        </p:txBody>
      </p:sp>
      <p:sp>
        <p:nvSpPr>
          <p:cNvPr id="14" name="TextBox 13"/>
          <p:cNvSpPr txBox="1"/>
          <p:nvPr/>
        </p:nvSpPr>
        <p:spPr>
          <a:xfrm>
            <a:off x="5696197" y="4082431"/>
            <a:ext cx="1440555" cy="3684089"/>
          </a:xfrm>
          <a:prstGeom prst="rect">
            <a:avLst/>
          </a:prstGeom>
        </p:spPr>
        <p:txBody>
          <a:bodyPr vert="horz" lIns="288036" tIns="144018" rIns="288036" bIns="144018" rtlCol="0" anchor="ctr">
            <a:noAutofit/>
          </a:bodyPr>
          <a:lstStyle/>
          <a:p>
            <a:pPr lvl="0"/>
            <a:r>
              <a:rPr lang="en-US" sz="25200" baseline="0" dirty="0">
                <a:ln w="3175" cmpd="sng">
                  <a:noFill/>
                </a:ln>
                <a:solidFill>
                  <a:schemeClr val="accent1"/>
                </a:solidFill>
                <a:effectLst/>
                <a:latin typeface="Arial"/>
              </a:rPr>
              <a:t>“</a:t>
            </a:r>
          </a:p>
        </p:txBody>
      </p:sp>
      <p:sp>
        <p:nvSpPr>
          <p:cNvPr id="15" name="TextBox 14"/>
          <p:cNvSpPr txBox="1"/>
          <p:nvPr/>
        </p:nvSpPr>
        <p:spPr>
          <a:xfrm>
            <a:off x="25734030" y="18303428"/>
            <a:ext cx="1440555" cy="3684089"/>
          </a:xfrm>
          <a:prstGeom prst="rect">
            <a:avLst/>
          </a:prstGeom>
        </p:spPr>
        <p:txBody>
          <a:bodyPr vert="horz" lIns="288036" tIns="144018" rIns="288036" bIns="144018" rtlCol="0" anchor="ctr">
            <a:noAutofit/>
          </a:bodyPr>
          <a:lstStyle/>
          <a:p>
            <a:pPr lvl="0"/>
            <a:r>
              <a:rPr lang="en-US" sz="252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4728454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118609" y="15361929"/>
            <a:ext cx="20764753" cy="17166524"/>
          </a:xfrm>
        </p:spPr>
        <p:txBody>
          <a:bodyPr anchor="b">
            <a:normAutofit/>
          </a:bodyPr>
          <a:lstStyle>
            <a:lvl1pPr algn="l">
              <a:defRPr sz="1512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6118609" y="32644080"/>
            <a:ext cx="20764753" cy="4596619"/>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28FB90CB-F0C2-4337-A962-08AB274C701B}" type="datetimeFigureOut">
              <a:rPr lang="en-US" smtClean="0"/>
              <a:t>5/21/2021</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183" y="30937161"/>
            <a:ext cx="4278821" cy="3200432"/>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1610368" y="31393457"/>
            <a:ext cx="1842681" cy="2300288"/>
          </a:xfrm>
        </p:spPr>
        <p:txBody>
          <a:bodyPr/>
          <a:lstStyle/>
          <a:p>
            <a:fld id="{C9B14BFA-CDAC-4E39-B665-E68151E2C46F}" type="slidenum">
              <a:rPr lang="en-US" smtClean="0"/>
              <a:t>‹#›</a:t>
            </a:fld>
            <a:endParaRPr lang="en-US"/>
          </a:p>
        </p:txBody>
      </p:sp>
    </p:spTree>
    <p:extLst>
      <p:ext uri="{BB962C8B-B14F-4D97-AF65-F5344CB8AC3E}">
        <p14:creationId xmlns:p14="http://schemas.microsoft.com/office/powerpoint/2010/main" val="10405352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6892589" y="3840480"/>
            <a:ext cx="19245199" cy="18242280"/>
          </a:xfrm>
        </p:spPr>
        <p:txBody>
          <a:bodyPr anchor="ctr">
            <a:normAutofit/>
          </a:bodyPr>
          <a:lstStyle>
            <a:lvl1pPr algn="l">
              <a:defRPr sz="1512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6118607" y="27363420"/>
            <a:ext cx="21068120" cy="5280660"/>
          </a:xfrm>
        </p:spPr>
        <p:txBody>
          <a:bodyPr anchor="b">
            <a:noAutofit/>
          </a:bodyPr>
          <a:lstStyle>
            <a:lvl1pPr marL="0" indent="0">
              <a:buFontTx/>
              <a:buNone/>
              <a:defRPr sz="7560">
                <a:solidFill>
                  <a:schemeClr val="accent1"/>
                </a:solidFill>
              </a:defRPr>
            </a:lvl1pPr>
            <a:lvl2pPr marL="1440180" indent="0">
              <a:buFontTx/>
              <a:buNone/>
              <a:defRPr/>
            </a:lvl2pPr>
            <a:lvl3pPr marL="2880360" indent="0">
              <a:buFontTx/>
              <a:buNone/>
              <a:defRPr/>
            </a:lvl3pPr>
            <a:lvl4pPr marL="4320540" indent="0">
              <a:buFontTx/>
              <a:buNone/>
              <a:defRPr/>
            </a:lvl4pPr>
            <a:lvl5pPr marL="576072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6118607" y="32644080"/>
            <a:ext cx="21068120" cy="4596619"/>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28FB90CB-F0C2-4337-A962-08AB274C701B}" type="datetimeFigureOut">
              <a:rPr lang="en-US" smtClean="0"/>
              <a:t>5/21/2021</a:t>
            </a:fld>
            <a:endParaRPr lang="en-US"/>
          </a:p>
        </p:txBody>
      </p:sp>
      <p:sp>
        <p:nvSpPr>
          <p:cNvPr id="6" name="Footer Placeholder 5"/>
          <p:cNvSpPr>
            <a:spLocks noGrp="1"/>
          </p:cNvSpPr>
          <p:nvPr>
            <p:ph type="ftr" sz="quarter" idx="11"/>
          </p:nvPr>
        </p:nvSpPr>
        <p:spPr/>
        <p:txBody>
          <a:bodyPr/>
          <a:lstStyle/>
          <a:p>
            <a:endParaRPr lang="en-US"/>
          </a:p>
        </p:txBody>
      </p:sp>
      <p:sp>
        <p:nvSpPr>
          <p:cNvPr id="20" name="Freeform 11"/>
          <p:cNvSpPr/>
          <p:nvPr/>
        </p:nvSpPr>
        <p:spPr bwMode="auto">
          <a:xfrm flipV="1">
            <a:off x="183" y="30937161"/>
            <a:ext cx="4278821" cy="3200432"/>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1610368" y="31393457"/>
            <a:ext cx="1842681" cy="2300288"/>
          </a:xfrm>
        </p:spPr>
        <p:txBody>
          <a:bodyPr/>
          <a:lstStyle/>
          <a:p>
            <a:fld id="{C9B14BFA-CDAC-4E39-B665-E68151E2C46F}" type="slidenum">
              <a:rPr lang="en-US" smtClean="0"/>
              <a:t>‹#›</a:t>
            </a:fld>
            <a:endParaRPr lang="en-US"/>
          </a:p>
        </p:txBody>
      </p:sp>
      <p:sp>
        <p:nvSpPr>
          <p:cNvPr id="11" name="TextBox 10"/>
          <p:cNvSpPr txBox="1"/>
          <p:nvPr/>
        </p:nvSpPr>
        <p:spPr>
          <a:xfrm>
            <a:off x="5696197" y="4082431"/>
            <a:ext cx="1440555" cy="3684089"/>
          </a:xfrm>
          <a:prstGeom prst="rect">
            <a:avLst/>
          </a:prstGeom>
        </p:spPr>
        <p:txBody>
          <a:bodyPr vert="horz" lIns="288036" tIns="144018" rIns="288036" bIns="144018" rtlCol="0" anchor="ctr">
            <a:noAutofit/>
          </a:bodyPr>
          <a:lstStyle/>
          <a:p>
            <a:pPr lvl="0"/>
            <a:r>
              <a:rPr lang="en-US" sz="25200" baseline="0" dirty="0">
                <a:ln w="3175" cmpd="sng">
                  <a:noFill/>
                </a:ln>
                <a:solidFill>
                  <a:schemeClr val="accent1"/>
                </a:solidFill>
                <a:effectLst/>
                <a:latin typeface="Arial"/>
              </a:rPr>
              <a:t>“</a:t>
            </a:r>
          </a:p>
        </p:txBody>
      </p:sp>
      <p:sp>
        <p:nvSpPr>
          <p:cNvPr id="12" name="TextBox 11"/>
          <p:cNvSpPr txBox="1"/>
          <p:nvPr/>
        </p:nvSpPr>
        <p:spPr>
          <a:xfrm>
            <a:off x="25734030" y="18303428"/>
            <a:ext cx="1440555" cy="3684089"/>
          </a:xfrm>
          <a:prstGeom prst="rect">
            <a:avLst/>
          </a:prstGeom>
        </p:spPr>
        <p:txBody>
          <a:bodyPr vert="horz" lIns="288036" tIns="144018" rIns="288036" bIns="144018" rtlCol="0" anchor="ctr">
            <a:noAutofit/>
          </a:bodyPr>
          <a:lstStyle/>
          <a:p>
            <a:pPr lvl="0"/>
            <a:r>
              <a:rPr lang="en-US" sz="252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5688227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18610" y="3952664"/>
            <a:ext cx="20764750" cy="18144126"/>
          </a:xfrm>
        </p:spPr>
        <p:txBody>
          <a:bodyPr anchor="ctr">
            <a:normAutofit/>
          </a:bodyPr>
          <a:lstStyle>
            <a:lvl1pPr algn="l">
              <a:defRPr sz="1512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6118609" y="27363420"/>
            <a:ext cx="20764753" cy="5280660"/>
          </a:xfrm>
        </p:spPr>
        <p:txBody>
          <a:bodyPr anchor="b">
            <a:noAutofit/>
          </a:bodyPr>
          <a:lstStyle>
            <a:lvl1pPr marL="0" indent="0">
              <a:buFontTx/>
              <a:buNone/>
              <a:defRPr sz="7560">
                <a:solidFill>
                  <a:schemeClr val="accent1"/>
                </a:solidFill>
              </a:defRPr>
            </a:lvl1pPr>
            <a:lvl2pPr marL="1440180" indent="0">
              <a:buFontTx/>
              <a:buNone/>
              <a:defRPr/>
            </a:lvl2pPr>
            <a:lvl3pPr marL="2880360" indent="0">
              <a:buFontTx/>
              <a:buNone/>
              <a:defRPr/>
            </a:lvl3pPr>
            <a:lvl4pPr marL="4320540" indent="0">
              <a:buFontTx/>
              <a:buNone/>
              <a:defRPr/>
            </a:lvl4pPr>
            <a:lvl5pPr marL="576072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6118609" y="32644080"/>
            <a:ext cx="20764753" cy="4596619"/>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28FB90CB-F0C2-4337-A962-08AB274C701B}" type="datetimeFigureOut">
              <a:rPr lang="en-US" smtClean="0"/>
              <a:t>5/21/2021</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183" y="30937161"/>
            <a:ext cx="4278821" cy="3200432"/>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1610368" y="31393457"/>
            <a:ext cx="1842681" cy="2300288"/>
          </a:xfrm>
        </p:spPr>
        <p:txBody>
          <a:bodyPr/>
          <a:lstStyle/>
          <a:p>
            <a:fld id="{C9B14BFA-CDAC-4E39-B665-E68151E2C46F}" type="slidenum">
              <a:rPr lang="en-US" smtClean="0"/>
              <a:t>‹#›</a:t>
            </a:fld>
            <a:endParaRPr lang="en-US"/>
          </a:p>
        </p:txBody>
      </p:sp>
    </p:spTree>
    <p:extLst>
      <p:ext uri="{BB962C8B-B14F-4D97-AF65-F5344CB8AC3E}">
        <p14:creationId xmlns:p14="http://schemas.microsoft.com/office/powerpoint/2010/main" val="2616689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8FB90CB-F0C2-4337-A962-08AB274C701B}" type="datetimeFigureOut">
              <a:rPr lang="en-US" smtClean="0"/>
              <a:t>5/21/2021</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183" y="4480525"/>
            <a:ext cx="4278821" cy="3200432"/>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9B14BFA-CDAC-4E39-B665-E68151E2C46F}" type="slidenum">
              <a:rPr lang="en-US" smtClean="0"/>
              <a:t>‹#›</a:t>
            </a:fld>
            <a:endParaRPr lang="en-US"/>
          </a:p>
        </p:txBody>
      </p:sp>
    </p:spTree>
    <p:extLst>
      <p:ext uri="{BB962C8B-B14F-4D97-AF65-F5344CB8AC3E}">
        <p14:creationId xmlns:p14="http://schemas.microsoft.com/office/powerpoint/2010/main" val="33683274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667385" y="3952661"/>
            <a:ext cx="5216816" cy="3328804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118611" y="3952661"/>
            <a:ext cx="14856496" cy="3328804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8FB90CB-F0C2-4337-A962-08AB274C701B}" type="datetimeFigureOut">
              <a:rPr lang="en-US" smtClean="0"/>
              <a:t>5/21/2021</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183" y="4480525"/>
            <a:ext cx="4278821" cy="3200432"/>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9B14BFA-CDAC-4E39-B665-E68151E2C46F}" type="slidenum">
              <a:rPr lang="en-US" smtClean="0"/>
              <a:t>‹#›</a:t>
            </a:fld>
            <a:endParaRPr lang="en-US"/>
          </a:p>
        </p:txBody>
      </p:sp>
    </p:spTree>
    <p:extLst>
      <p:ext uri="{BB962C8B-B14F-4D97-AF65-F5344CB8AC3E}">
        <p14:creationId xmlns:p14="http://schemas.microsoft.com/office/powerpoint/2010/main" val="3797460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7385" y="3931893"/>
            <a:ext cx="20755977" cy="8069607"/>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6118609" y="13441680"/>
            <a:ext cx="20764753" cy="23799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8FB90CB-F0C2-4337-A962-08AB274C701B}" type="datetimeFigureOut">
              <a:rPr lang="en-US" smtClean="0"/>
              <a:t>5/21/2021</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183" y="4480525"/>
            <a:ext cx="4278821" cy="3200432"/>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9B14BFA-CDAC-4E39-B665-E68151E2C46F}" type="slidenum">
              <a:rPr lang="en-US" smtClean="0"/>
              <a:t>‹#›</a:t>
            </a:fld>
            <a:endParaRPr lang="en-US"/>
          </a:p>
        </p:txBody>
      </p:sp>
    </p:spTree>
    <p:extLst>
      <p:ext uri="{BB962C8B-B14F-4D97-AF65-F5344CB8AC3E}">
        <p14:creationId xmlns:p14="http://schemas.microsoft.com/office/powerpoint/2010/main" val="28237416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18609" y="13069741"/>
            <a:ext cx="20764753" cy="9253440"/>
          </a:xfrm>
        </p:spPr>
        <p:txBody>
          <a:bodyPr anchor="b"/>
          <a:lstStyle>
            <a:lvl1pPr algn="l">
              <a:defRPr sz="126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118609" y="22562820"/>
            <a:ext cx="20764753" cy="5420520"/>
          </a:xfrm>
        </p:spPr>
        <p:txBody>
          <a:bodyPr anchor="t"/>
          <a:lstStyle>
            <a:lvl1pPr marL="0" indent="0" algn="l">
              <a:buNone/>
              <a:defRPr sz="6300">
                <a:solidFill>
                  <a:schemeClr val="tx1">
                    <a:lumMod val="65000"/>
                    <a:lumOff val="35000"/>
                  </a:schemeClr>
                </a:solidFill>
              </a:defRPr>
            </a:lvl1pPr>
            <a:lvl2pPr marL="1440180" indent="0">
              <a:buNone/>
              <a:defRPr sz="5670">
                <a:solidFill>
                  <a:schemeClr val="tx1">
                    <a:tint val="75000"/>
                  </a:schemeClr>
                </a:solidFill>
              </a:defRPr>
            </a:lvl2pPr>
            <a:lvl3pPr marL="2880360" indent="0">
              <a:buNone/>
              <a:defRPr sz="5040">
                <a:solidFill>
                  <a:schemeClr val="tx1">
                    <a:tint val="75000"/>
                  </a:schemeClr>
                </a:solidFill>
              </a:defRPr>
            </a:lvl3pPr>
            <a:lvl4pPr marL="4320540" indent="0">
              <a:buNone/>
              <a:defRPr sz="4410">
                <a:solidFill>
                  <a:schemeClr val="tx1">
                    <a:tint val="75000"/>
                  </a:schemeClr>
                </a:solidFill>
              </a:defRPr>
            </a:lvl4pPr>
            <a:lvl5pPr marL="5760720" indent="0">
              <a:buNone/>
              <a:defRPr sz="4410">
                <a:solidFill>
                  <a:schemeClr val="tx1">
                    <a:tint val="75000"/>
                  </a:schemeClr>
                </a:solidFill>
              </a:defRPr>
            </a:lvl5pPr>
            <a:lvl6pPr marL="7200900" indent="0">
              <a:buNone/>
              <a:defRPr sz="4410">
                <a:solidFill>
                  <a:schemeClr val="tx1">
                    <a:tint val="75000"/>
                  </a:schemeClr>
                </a:solidFill>
              </a:defRPr>
            </a:lvl6pPr>
            <a:lvl7pPr marL="8641080" indent="0">
              <a:buNone/>
              <a:defRPr sz="4410">
                <a:solidFill>
                  <a:schemeClr val="tx1">
                    <a:tint val="75000"/>
                  </a:schemeClr>
                </a:solidFill>
              </a:defRPr>
            </a:lvl7pPr>
            <a:lvl8pPr marL="10081260" indent="0">
              <a:buNone/>
              <a:defRPr sz="4410">
                <a:solidFill>
                  <a:schemeClr val="tx1">
                    <a:tint val="75000"/>
                  </a:schemeClr>
                </a:solidFill>
              </a:defRPr>
            </a:lvl8pPr>
            <a:lvl9pPr marL="11521440" indent="0">
              <a:buNone/>
              <a:defRPr sz="441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FB90CB-F0C2-4337-A962-08AB274C701B}" type="datetimeFigureOut">
              <a:rPr lang="en-US" smtClean="0"/>
              <a:t>5/21/2021</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183" y="19949123"/>
            <a:ext cx="4278821" cy="3200432"/>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1610368" y="20438085"/>
            <a:ext cx="1842681" cy="2300288"/>
          </a:xfrm>
        </p:spPr>
        <p:txBody>
          <a:bodyPr/>
          <a:lstStyle/>
          <a:p>
            <a:fld id="{C9B14BFA-CDAC-4E39-B665-E68151E2C46F}" type="slidenum">
              <a:rPr lang="en-US" smtClean="0"/>
              <a:t>‹#›</a:t>
            </a:fld>
            <a:endParaRPr lang="en-US"/>
          </a:p>
        </p:txBody>
      </p:sp>
    </p:spTree>
    <p:extLst>
      <p:ext uri="{BB962C8B-B14F-4D97-AF65-F5344CB8AC3E}">
        <p14:creationId xmlns:p14="http://schemas.microsoft.com/office/powerpoint/2010/main" val="29849885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118612" y="13461251"/>
            <a:ext cx="10072223" cy="23734601"/>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16812519" y="13461251"/>
            <a:ext cx="10070843" cy="23734601"/>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8FB90CB-F0C2-4337-A962-08AB274C701B}" type="datetimeFigureOut">
              <a:rPr lang="en-US" smtClean="0"/>
              <a:t>5/21/2021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183" y="4480525"/>
            <a:ext cx="4278821" cy="3200432"/>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1610368" y="4963036"/>
            <a:ext cx="1842681" cy="2300288"/>
          </a:xfrm>
        </p:spPr>
        <p:txBody>
          <a:bodyPr/>
          <a:lstStyle/>
          <a:p>
            <a:fld id="{C9B14BFA-CDAC-4E39-B665-E68151E2C46F}" type="slidenum">
              <a:rPr lang="en-US" smtClean="0"/>
              <a:t>‹#›</a:t>
            </a:fld>
            <a:endParaRPr lang="en-US"/>
          </a:p>
        </p:txBody>
      </p:sp>
    </p:spTree>
    <p:extLst>
      <p:ext uri="{BB962C8B-B14F-4D97-AF65-F5344CB8AC3E}">
        <p14:creationId xmlns:p14="http://schemas.microsoft.com/office/powerpoint/2010/main" val="23339816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7135859" y="14027744"/>
            <a:ext cx="9054977" cy="3630451"/>
          </a:xfrm>
        </p:spPr>
        <p:txBody>
          <a:bodyPr anchor="b">
            <a:noAutofit/>
          </a:bodyPr>
          <a:lstStyle>
            <a:lvl1pPr marL="0" indent="0">
              <a:buNone/>
              <a:defRPr sz="7560" b="0"/>
            </a:lvl1pPr>
            <a:lvl2pPr marL="1440180" indent="0">
              <a:buNone/>
              <a:defRPr sz="6300" b="1"/>
            </a:lvl2pPr>
            <a:lvl3pPr marL="2880360" indent="0">
              <a:buNone/>
              <a:defRPr sz="5670" b="1"/>
            </a:lvl3pPr>
            <a:lvl4pPr marL="4320540" indent="0">
              <a:buNone/>
              <a:defRPr sz="5040" b="1"/>
            </a:lvl4pPr>
            <a:lvl5pPr marL="5760720" indent="0">
              <a:buNone/>
              <a:defRPr sz="5040" b="1"/>
            </a:lvl5pPr>
            <a:lvl6pPr marL="7200900" indent="0">
              <a:buNone/>
              <a:defRPr sz="5040" b="1"/>
            </a:lvl6pPr>
            <a:lvl7pPr marL="8641080" indent="0">
              <a:buNone/>
              <a:defRPr sz="5040" b="1"/>
            </a:lvl7pPr>
            <a:lvl8pPr marL="10081260" indent="0">
              <a:buNone/>
              <a:defRPr sz="5040" b="1"/>
            </a:lvl8pPr>
            <a:lvl9pPr marL="11521440" indent="0">
              <a:buNone/>
              <a:defRPr sz="5040" b="1"/>
            </a:lvl9pPr>
          </a:lstStyle>
          <a:p>
            <a:pPr lvl="0"/>
            <a:r>
              <a:rPr lang="en-US" smtClean="0"/>
              <a:t>Click to edit Master text styles</a:t>
            </a:r>
          </a:p>
        </p:txBody>
      </p:sp>
      <p:sp>
        <p:nvSpPr>
          <p:cNvPr id="4" name="Content Placeholder 3"/>
          <p:cNvSpPr>
            <a:spLocks noGrp="1"/>
          </p:cNvSpPr>
          <p:nvPr>
            <p:ph sz="half" idx="2"/>
          </p:nvPr>
        </p:nvSpPr>
        <p:spPr>
          <a:xfrm>
            <a:off x="6118607" y="17658197"/>
            <a:ext cx="10072226" cy="19565929"/>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17816887" y="14007407"/>
            <a:ext cx="9050703" cy="3630451"/>
          </a:xfrm>
        </p:spPr>
        <p:txBody>
          <a:bodyPr anchor="b">
            <a:noAutofit/>
          </a:bodyPr>
          <a:lstStyle>
            <a:lvl1pPr marL="0" indent="0">
              <a:buNone/>
              <a:defRPr sz="7560" b="0"/>
            </a:lvl1pPr>
            <a:lvl2pPr marL="1440180" indent="0">
              <a:buNone/>
              <a:defRPr sz="6300" b="1"/>
            </a:lvl2pPr>
            <a:lvl3pPr marL="2880360" indent="0">
              <a:buNone/>
              <a:defRPr sz="5670" b="1"/>
            </a:lvl3pPr>
            <a:lvl4pPr marL="4320540" indent="0">
              <a:buNone/>
              <a:defRPr sz="5040" b="1"/>
            </a:lvl4pPr>
            <a:lvl5pPr marL="5760720" indent="0">
              <a:buNone/>
              <a:defRPr sz="5040" b="1"/>
            </a:lvl5pPr>
            <a:lvl6pPr marL="7200900" indent="0">
              <a:buNone/>
              <a:defRPr sz="5040" b="1"/>
            </a:lvl6pPr>
            <a:lvl7pPr marL="8641080" indent="0">
              <a:buNone/>
              <a:defRPr sz="5040" b="1"/>
            </a:lvl7pPr>
            <a:lvl8pPr marL="10081260" indent="0">
              <a:buNone/>
              <a:defRPr sz="5040" b="1"/>
            </a:lvl8pPr>
            <a:lvl9pPr marL="11521440" indent="0">
              <a:buNone/>
              <a:defRPr sz="5040" b="1"/>
            </a:lvl9pPr>
          </a:lstStyle>
          <a:p>
            <a:pPr lvl="0"/>
            <a:r>
              <a:rPr lang="en-US" smtClean="0"/>
              <a:t>Click to edit Master text styles</a:t>
            </a:r>
          </a:p>
        </p:txBody>
      </p:sp>
      <p:sp>
        <p:nvSpPr>
          <p:cNvPr id="6" name="Content Placeholder 5"/>
          <p:cNvSpPr>
            <a:spLocks noGrp="1"/>
          </p:cNvSpPr>
          <p:nvPr>
            <p:ph sz="quarter" idx="4"/>
          </p:nvPr>
        </p:nvSpPr>
        <p:spPr>
          <a:xfrm>
            <a:off x="16801202" y="17637861"/>
            <a:ext cx="10066392" cy="19565929"/>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8FB90CB-F0C2-4337-A962-08AB274C701B}" type="datetimeFigureOut">
              <a:rPr lang="en-US" smtClean="0"/>
              <a:t>5/21/2021</a:t>
            </a:fld>
            <a:endParaRPr lang="en-US"/>
          </a:p>
        </p:txBody>
      </p:sp>
      <p:sp>
        <p:nvSpPr>
          <p:cNvPr id="8" name="Footer Placeholder 7"/>
          <p:cNvSpPr>
            <a:spLocks noGrp="1"/>
          </p:cNvSpPr>
          <p:nvPr>
            <p:ph type="ftr" sz="quarter" idx="11"/>
          </p:nvPr>
        </p:nvSpPr>
        <p:spPr/>
        <p:txBody>
          <a:bodyPr/>
          <a:lstStyle/>
          <a:p>
            <a:endParaRPr lang="en-US"/>
          </a:p>
        </p:txBody>
      </p:sp>
      <p:sp>
        <p:nvSpPr>
          <p:cNvPr id="11" name="Freeform 11"/>
          <p:cNvSpPr/>
          <p:nvPr/>
        </p:nvSpPr>
        <p:spPr bwMode="auto">
          <a:xfrm flipV="1">
            <a:off x="183" y="4480525"/>
            <a:ext cx="4278821" cy="3200432"/>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1610368" y="4963036"/>
            <a:ext cx="1842681" cy="2300288"/>
          </a:xfrm>
        </p:spPr>
        <p:txBody>
          <a:bodyPr/>
          <a:lstStyle/>
          <a:p>
            <a:fld id="{C9B14BFA-CDAC-4E39-B665-E68151E2C46F}" type="slidenum">
              <a:rPr lang="en-US" smtClean="0"/>
              <a:t>‹#›</a:t>
            </a:fld>
            <a:endParaRPr lang="en-US"/>
          </a:p>
        </p:txBody>
      </p:sp>
    </p:spTree>
    <p:extLst>
      <p:ext uri="{BB962C8B-B14F-4D97-AF65-F5344CB8AC3E}">
        <p14:creationId xmlns:p14="http://schemas.microsoft.com/office/powerpoint/2010/main" val="31568488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127380" y="3931893"/>
            <a:ext cx="20755980" cy="8069607"/>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8FB90CB-F0C2-4337-A962-08AB274C701B}" type="datetimeFigureOut">
              <a:rPr lang="en-US" smtClean="0"/>
              <a:t>5/21/2021</a:t>
            </a:fld>
            <a:endParaRPr lang="en-US"/>
          </a:p>
        </p:txBody>
      </p:sp>
      <p:sp>
        <p:nvSpPr>
          <p:cNvPr id="4" name="Footer Placeholder 3"/>
          <p:cNvSpPr>
            <a:spLocks noGrp="1"/>
          </p:cNvSpPr>
          <p:nvPr>
            <p:ph type="ftr" sz="quarter" idx="11"/>
          </p:nvPr>
        </p:nvSpPr>
        <p:spPr/>
        <p:txBody>
          <a:bodyPr/>
          <a:lstStyle/>
          <a:p>
            <a:endParaRPr lang="en-US"/>
          </a:p>
        </p:txBody>
      </p:sp>
      <p:sp>
        <p:nvSpPr>
          <p:cNvPr id="8" name="Freeform 11"/>
          <p:cNvSpPr/>
          <p:nvPr/>
        </p:nvSpPr>
        <p:spPr bwMode="auto">
          <a:xfrm flipV="1">
            <a:off x="183" y="4480525"/>
            <a:ext cx="4278821" cy="3200432"/>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C9B14BFA-CDAC-4E39-B665-E68151E2C46F}" type="slidenum">
              <a:rPr lang="en-US" smtClean="0"/>
              <a:t>‹#›</a:t>
            </a:fld>
            <a:endParaRPr lang="en-US"/>
          </a:p>
        </p:txBody>
      </p:sp>
    </p:spTree>
    <p:extLst>
      <p:ext uri="{BB962C8B-B14F-4D97-AF65-F5344CB8AC3E}">
        <p14:creationId xmlns:p14="http://schemas.microsoft.com/office/powerpoint/2010/main" val="30745150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FB90CB-F0C2-4337-A962-08AB274C701B}" type="datetimeFigureOut">
              <a:rPr lang="en-US" smtClean="0"/>
              <a:t>5/21/2021</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183" y="4480525"/>
            <a:ext cx="4278821" cy="3200432"/>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C9B14BFA-CDAC-4E39-B665-E68151E2C46F}" type="slidenum">
              <a:rPr lang="en-US" smtClean="0"/>
              <a:t>‹#›</a:t>
            </a:fld>
            <a:endParaRPr lang="en-US"/>
          </a:p>
        </p:txBody>
      </p:sp>
    </p:spTree>
    <p:extLst>
      <p:ext uri="{BB962C8B-B14F-4D97-AF65-F5344CB8AC3E}">
        <p14:creationId xmlns:p14="http://schemas.microsoft.com/office/powerpoint/2010/main" val="36878922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118607" y="2810354"/>
            <a:ext cx="8283190" cy="6150766"/>
          </a:xfrm>
        </p:spPr>
        <p:txBody>
          <a:bodyPr anchor="b"/>
          <a:lstStyle>
            <a:lvl1pPr algn="l">
              <a:defRPr sz="6300" b="0"/>
            </a:lvl1pPr>
          </a:lstStyle>
          <a:p>
            <a:r>
              <a:rPr lang="en-US" smtClean="0"/>
              <a:t>Click to edit Master title style</a:t>
            </a:r>
            <a:endParaRPr lang="en-US" dirty="0"/>
          </a:p>
        </p:txBody>
      </p:sp>
      <p:sp>
        <p:nvSpPr>
          <p:cNvPr id="3" name="Content Placeholder 2"/>
          <p:cNvSpPr>
            <a:spLocks noGrp="1"/>
          </p:cNvSpPr>
          <p:nvPr>
            <p:ph idx="1"/>
          </p:nvPr>
        </p:nvSpPr>
        <p:spPr>
          <a:xfrm>
            <a:off x="14942006" y="2810364"/>
            <a:ext cx="11941354" cy="34114267"/>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118607" y="10071262"/>
            <a:ext cx="8283190" cy="26853347"/>
          </a:xfrm>
        </p:spPr>
        <p:txBody>
          <a:bodyPr/>
          <a:lstStyle>
            <a:lvl1pPr marL="0" indent="0">
              <a:buNone/>
              <a:defRPr sz="4410"/>
            </a:lvl1pPr>
            <a:lvl2pPr marL="1440180" indent="0">
              <a:buNone/>
              <a:defRPr sz="3780"/>
            </a:lvl2pPr>
            <a:lvl3pPr marL="2880360" indent="0">
              <a:buNone/>
              <a:defRPr sz="3150"/>
            </a:lvl3pPr>
            <a:lvl4pPr marL="4320540" indent="0">
              <a:buNone/>
              <a:defRPr sz="2835"/>
            </a:lvl4pPr>
            <a:lvl5pPr marL="5760720" indent="0">
              <a:buNone/>
              <a:defRPr sz="2835"/>
            </a:lvl5pPr>
            <a:lvl6pPr marL="7200900" indent="0">
              <a:buNone/>
              <a:defRPr sz="2835"/>
            </a:lvl6pPr>
            <a:lvl7pPr marL="8641080" indent="0">
              <a:buNone/>
              <a:defRPr sz="2835"/>
            </a:lvl7pPr>
            <a:lvl8pPr marL="10081260" indent="0">
              <a:buNone/>
              <a:defRPr sz="2835"/>
            </a:lvl8pPr>
            <a:lvl9pPr marL="11521440" indent="0">
              <a:buNone/>
              <a:defRPr sz="283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FB90CB-F0C2-4337-A962-08AB274C701B}" type="datetimeFigureOut">
              <a:rPr lang="en-US" smtClean="0"/>
              <a:t>5/21/2021</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183" y="4480525"/>
            <a:ext cx="4278821" cy="3200432"/>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C9B14BFA-CDAC-4E39-B665-E68151E2C46F}" type="slidenum">
              <a:rPr lang="en-US" smtClean="0"/>
              <a:t>‹#›</a:t>
            </a:fld>
            <a:endParaRPr lang="en-US"/>
          </a:p>
        </p:txBody>
      </p:sp>
    </p:spTree>
    <p:extLst>
      <p:ext uri="{BB962C8B-B14F-4D97-AF65-F5344CB8AC3E}">
        <p14:creationId xmlns:p14="http://schemas.microsoft.com/office/powerpoint/2010/main" val="35642218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118609" y="30243780"/>
            <a:ext cx="20764753" cy="3570449"/>
          </a:xfrm>
        </p:spPr>
        <p:txBody>
          <a:bodyPr anchor="b">
            <a:normAutofit/>
          </a:bodyPr>
          <a:lstStyle>
            <a:lvl1pPr algn="l">
              <a:defRPr sz="756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118609" y="4000280"/>
            <a:ext cx="20764753" cy="24286311"/>
          </a:xfrm>
        </p:spPr>
        <p:txBody>
          <a:bodyPr anchor="t">
            <a:normAutofit/>
          </a:bodyPr>
          <a:lstStyle>
            <a:lvl1pPr marL="0" indent="0" algn="ctr">
              <a:buNone/>
              <a:defRPr sz="5040"/>
            </a:lvl1pPr>
            <a:lvl2pPr marL="1440180" indent="0">
              <a:buNone/>
              <a:defRPr sz="5040"/>
            </a:lvl2pPr>
            <a:lvl3pPr marL="2880360" indent="0">
              <a:buNone/>
              <a:defRPr sz="5040"/>
            </a:lvl3pPr>
            <a:lvl4pPr marL="4320540" indent="0">
              <a:buNone/>
              <a:defRPr sz="5040"/>
            </a:lvl4pPr>
            <a:lvl5pPr marL="5760720" indent="0">
              <a:buNone/>
              <a:defRPr sz="5040"/>
            </a:lvl5pPr>
            <a:lvl6pPr marL="7200900" indent="0">
              <a:buNone/>
              <a:defRPr sz="5040"/>
            </a:lvl6pPr>
            <a:lvl7pPr marL="8641080" indent="0">
              <a:buNone/>
              <a:defRPr sz="5040"/>
            </a:lvl7pPr>
            <a:lvl8pPr marL="10081260" indent="0">
              <a:buNone/>
              <a:defRPr sz="5040"/>
            </a:lvl8pPr>
            <a:lvl9pPr marL="11521440" indent="0">
              <a:buNone/>
              <a:defRPr sz="5040"/>
            </a:lvl9pPr>
          </a:lstStyle>
          <a:p>
            <a:r>
              <a:rPr lang="en-US" smtClean="0"/>
              <a:t>Click icon to add picture</a:t>
            </a:r>
            <a:endParaRPr lang="en-US" dirty="0"/>
          </a:p>
        </p:txBody>
      </p:sp>
      <p:sp>
        <p:nvSpPr>
          <p:cNvPr id="4" name="Text Placeholder 3"/>
          <p:cNvSpPr>
            <a:spLocks noGrp="1"/>
          </p:cNvSpPr>
          <p:nvPr>
            <p:ph type="body" sz="half" idx="2"/>
          </p:nvPr>
        </p:nvSpPr>
        <p:spPr>
          <a:xfrm>
            <a:off x="6118609" y="33814229"/>
            <a:ext cx="20764753" cy="3110386"/>
          </a:xfrm>
        </p:spPr>
        <p:txBody>
          <a:bodyPr>
            <a:normAutofit/>
          </a:bodyPr>
          <a:lstStyle>
            <a:lvl1pPr marL="0" indent="0">
              <a:buNone/>
              <a:defRPr sz="3780"/>
            </a:lvl1pPr>
            <a:lvl2pPr marL="1440180" indent="0">
              <a:buNone/>
              <a:defRPr sz="3780"/>
            </a:lvl2pPr>
            <a:lvl3pPr marL="2880360" indent="0">
              <a:buNone/>
              <a:defRPr sz="3150"/>
            </a:lvl3pPr>
            <a:lvl4pPr marL="4320540" indent="0">
              <a:buNone/>
              <a:defRPr sz="2835"/>
            </a:lvl4pPr>
            <a:lvl5pPr marL="5760720" indent="0">
              <a:buNone/>
              <a:defRPr sz="2835"/>
            </a:lvl5pPr>
            <a:lvl6pPr marL="7200900" indent="0">
              <a:buNone/>
              <a:defRPr sz="2835"/>
            </a:lvl6pPr>
            <a:lvl7pPr marL="8641080" indent="0">
              <a:buNone/>
              <a:defRPr sz="2835"/>
            </a:lvl7pPr>
            <a:lvl8pPr marL="10081260" indent="0">
              <a:buNone/>
              <a:defRPr sz="2835"/>
            </a:lvl8pPr>
            <a:lvl9pPr marL="11521440" indent="0">
              <a:buNone/>
              <a:defRPr sz="283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FB90CB-F0C2-4337-A962-08AB274C701B}" type="datetimeFigureOut">
              <a:rPr lang="en-US" smtClean="0"/>
              <a:t>5/21/2021</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183" y="30937161"/>
            <a:ext cx="4278821" cy="3200432"/>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1610368" y="31393457"/>
            <a:ext cx="1842681" cy="2300288"/>
          </a:xfrm>
        </p:spPr>
        <p:txBody>
          <a:bodyPr/>
          <a:lstStyle/>
          <a:p>
            <a:fld id="{C9B14BFA-CDAC-4E39-B665-E68151E2C46F}" type="slidenum">
              <a:rPr lang="en-US" smtClean="0"/>
              <a:t>‹#›</a:t>
            </a:fld>
            <a:endParaRPr lang="en-US"/>
          </a:p>
        </p:txBody>
      </p:sp>
    </p:spTree>
    <p:extLst>
      <p:ext uri="{BB962C8B-B14F-4D97-AF65-F5344CB8AC3E}">
        <p14:creationId xmlns:p14="http://schemas.microsoft.com/office/powerpoint/2010/main" val="33764892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3" y="1440180"/>
            <a:ext cx="6240780" cy="41823356"/>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64326" y="1796"/>
            <a:ext cx="6149657" cy="4317369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576072" cy="432054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127380" y="3931893"/>
            <a:ext cx="20755980" cy="8069607"/>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118609" y="13441680"/>
            <a:ext cx="20764753" cy="2448306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4483060" y="38651064"/>
            <a:ext cx="2414097" cy="2332077"/>
          </a:xfrm>
          <a:prstGeom prst="rect">
            <a:avLst/>
          </a:prstGeom>
        </p:spPr>
        <p:txBody>
          <a:bodyPr vert="horz" lIns="91440" tIns="45720" rIns="91440" bIns="45720" rtlCol="0" anchor="ctr"/>
          <a:lstStyle>
            <a:lvl1pPr algn="r">
              <a:defRPr sz="2835">
                <a:solidFill>
                  <a:schemeClr val="tx1">
                    <a:tint val="75000"/>
                  </a:schemeClr>
                </a:solidFill>
              </a:defRPr>
            </a:lvl1pPr>
          </a:lstStyle>
          <a:p>
            <a:fld id="{28FB90CB-F0C2-4337-A962-08AB274C701B}" type="datetimeFigureOut">
              <a:rPr lang="en-US" smtClean="0"/>
              <a:t>5/21/2021</a:t>
            </a:fld>
            <a:endParaRPr lang="en-US"/>
          </a:p>
        </p:txBody>
      </p:sp>
      <p:sp>
        <p:nvSpPr>
          <p:cNvPr id="5" name="Footer Placeholder 4"/>
          <p:cNvSpPr>
            <a:spLocks noGrp="1"/>
          </p:cNvSpPr>
          <p:nvPr>
            <p:ph type="ftr" sz="quarter" idx="3"/>
          </p:nvPr>
        </p:nvSpPr>
        <p:spPr>
          <a:xfrm>
            <a:off x="6118607" y="38655600"/>
            <a:ext cx="18006937" cy="2300288"/>
          </a:xfrm>
          <a:prstGeom prst="rect">
            <a:avLst/>
          </a:prstGeom>
        </p:spPr>
        <p:txBody>
          <a:bodyPr vert="horz" lIns="91440" tIns="45720" rIns="91440" bIns="45720" rtlCol="0" anchor="ctr"/>
          <a:lstStyle>
            <a:lvl1pPr algn="l">
              <a:defRPr sz="2835">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1610368" y="4963036"/>
            <a:ext cx="1842681" cy="2300288"/>
          </a:xfrm>
          <a:prstGeom prst="rect">
            <a:avLst/>
          </a:prstGeom>
        </p:spPr>
        <p:txBody>
          <a:bodyPr vert="horz" lIns="91440" tIns="45720" rIns="91440" bIns="45720" rtlCol="0" anchor="ctr"/>
          <a:lstStyle>
            <a:lvl1pPr algn="r">
              <a:defRPr sz="6300">
                <a:solidFill>
                  <a:srgbClr val="FEFFFF"/>
                </a:solidFill>
              </a:defRPr>
            </a:lvl1pPr>
          </a:lstStyle>
          <a:p>
            <a:fld id="{C9B14BFA-CDAC-4E39-B665-E68151E2C46F}" type="slidenum">
              <a:rPr lang="en-US" smtClean="0"/>
              <a:t>‹#›</a:t>
            </a:fld>
            <a:endParaRPr lang="en-US"/>
          </a:p>
        </p:txBody>
      </p:sp>
    </p:spTree>
    <p:extLst>
      <p:ext uri="{BB962C8B-B14F-4D97-AF65-F5344CB8AC3E}">
        <p14:creationId xmlns:p14="http://schemas.microsoft.com/office/powerpoint/2010/main" val="1862701048"/>
      </p:ext>
    </p:extLst>
  </p:cSld>
  <p:clrMap bg1="lt1" tx1="dk1" bg2="lt2" tx2="dk2" accent1="accent1" accent2="accent2" accent3="accent3" accent4="accent4" accent5="accent5" accent6="accent6" hlink="hlink" folHlink="folHlink"/>
  <p:sldLayoutIdLst>
    <p:sldLayoutId id="2147483855" r:id="rId1"/>
    <p:sldLayoutId id="2147483856" r:id="rId2"/>
    <p:sldLayoutId id="2147483857" r:id="rId3"/>
    <p:sldLayoutId id="2147483858" r:id="rId4"/>
    <p:sldLayoutId id="2147483859" r:id="rId5"/>
    <p:sldLayoutId id="2147483860" r:id="rId6"/>
    <p:sldLayoutId id="2147483861" r:id="rId7"/>
    <p:sldLayoutId id="2147483862" r:id="rId8"/>
    <p:sldLayoutId id="2147483863" r:id="rId9"/>
    <p:sldLayoutId id="2147483864" r:id="rId10"/>
    <p:sldLayoutId id="2147483865" r:id="rId11"/>
    <p:sldLayoutId id="2147483866" r:id="rId12"/>
    <p:sldLayoutId id="2147483867" r:id="rId13"/>
    <p:sldLayoutId id="2147483868" r:id="rId14"/>
    <p:sldLayoutId id="2147483869" r:id="rId15"/>
    <p:sldLayoutId id="2147483870" r:id="rId16"/>
  </p:sldLayoutIdLst>
  <p:txStyles>
    <p:titleStyle>
      <a:lvl1pPr algn="l" defTabSz="1440180" rtl="0" eaLnBrk="1" latinLnBrk="0" hangingPunct="1">
        <a:spcBef>
          <a:spcPct val="0"/>
        </a:spcBef>
        <a:buNone/>
        <a:defRPr sz="1134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080135" indent="-1080135" algn="l" defTabSz="1440180" rtl="0" eaLnBrk="1" latinLnBrk="0" hangingPunct="1">
        <a:spcBef>
          <a:spcPts val="3150"/>
        </a:spcBef>
        <a:spcAft>
          <a:spcPts val="0"/>
        </a:spcAft>
        <a:buClr>
          <a:schemeClr val="accent1"/>
        </a:buClr>
        <a:buFont typeface="Wingdings 3" charset="2"/>
        <a:buChar char=""/>
        <a:defRPr sz="5670" kern="1200">
          <a:solidFill>
            <a:schemeClr val="tx1">
              <a:lumMod val="75000"/>
              <a:lumOff val="25000"/>
            </a:schemeClr>
          </a:solidFill>
          <a:latin typeface="+mn-lt"/>
          <a:ea typeface="+mn-ea"/>
          <a:cs typeface="+mn-cs"/>
        </a:defRPr>
      </a:lvl1pPr>
      <a:lvl2pPr marL="2340293" indent="-900113" algn="l" defTabSz="1440180" rtl="0" eaLnBrk="1" latinLnBrk="0" hangingPunct="1">
        <a:spcBef>
          <a:spcPts val="3150"/>
        </a:spcBef>
        <a:spcAft>
          <a:spcPts val="0"/>
        </a:spcAft>
        <a:buClr>
          <a:schemeClr val="accent1"/>
        </a:buClr>
        <a:buFont typeface="Wingdings 3" charset="2"/>
        <a:buChar char=""/>
        <a:defRPr sz="5040" kern="1200">
          <a:solidFill>
            <a:schemeClr val="tx1">
              <a:lumMod val="75000"/>
              <a:lumOff val="25000"/>
            </a:schemeClr>
          </a:solidFill>
          <a:latin typeface="+mn-lt"/>
          <a:ea typeface="+mn-ea"/>
          <a:cs typeface="+mn-cs"/>
        </a:defRPr>
      </a:lvl2pPr>
      <a:lvl3pPr marL="3600450" indent="-720090" algn="l" defTabSz="1440180" rtl="0" eaLnBrk="1" latinLnBrk="0" hangingPunct="1">
        <a:spcBef>
          <a:spcPts val="3150"/>
        </a:spcBef>
        <a:spcAft>
          <a:spcPts val="0"/>
        </a:spcAft>
        <a:buClr>
          <a:schemeClr val="accent1"/>
        </a:buClr>
        <a:buFont typeface="Wingdings 3" charset="2"/>
        <a:buChar char=""/>
        <a:defRPr sz="4410" kern="1200">
          <a:solidFill>
            <a:schemeClr val="tx1">
              <a:lumMod val="75000"/>
              <a:lumOff val="25000"/>
            </a:schemeClr>
          </a:solidFill>
          <a:latin typeface="+mn-lt"/>
          <a:ea typeface="+mn-ea"/>
          <a:cs typeface="+mn-cs"/>
        </a:defRPr>
      </a:lvl3pPr>
      <a:lvl4pPr marL="5040630" indent="-720090" algn="l" defTabSz="1440180" rtl="0" eaLnBrk="1" latinLnBrk="0" hangingPunct="1">
        <a:spcBef>
          <a:spcPts val="3150"/>
        </a:spcBef>
        <a:spcAft>
          <a:spcPts val="0"/>
        </a:spcAft>
        <a:buClr>
          <a:schemeClr val="accent1"/>
        </a:buClr>
        <a:buFont typeface="Wingdings 3" charset="2"/>
        <a:buChar char=""/>
        <a:defRPr sz="3780" kern="1200">
          <a:solidFill>
            <a:schemeClr val="tx1">
              <a:lumMod val="75000"/>
              <a:lumOff val="25000"/>
            </a:schemeClr>
          </a:solidFill>
          <a:latin typeface="+mn-lt"/>
          <a:ea typeface="+mn-ea"/>
          <a:cs typeface="+mn-cs"/>
        </a:defRPr>
      </a:lvl4pPr>
      <a:lvl5pPr marL="6480810" indent="-720090" algn="l" defTabSz="1440180" rtl="0" eaLnBrk="1" latinLnBrk="0" hangingPunct="1">
        <a:spcBef>
          <a:spcPts val="3150"/>
        </a:spcBef>
        <a:spcAft>
          <a:spcPts val="0"/>
        </a:spcAft>
        <a:buClr>
          <a:schemeClr val="accent1"/>
        </a:buClr>
        <a:buFont typeface="Wingdings 3" charset="2"/>
        <a:buChar char=""/>
        <a:defRPr sz="3780" kern="1200">
          <a:solidFill>
            <a:schemeClr val="tx1">
              <a:lumMod val="75000"/>
              <a:lumOff val="25000"/>
            </a:schemeClr>
          </a:solidFill>
          <a:latin typeface="+mn-lt"/>
          <a:ea typeface="+mn-ea"/>
          <a:cs typeface="+mn-cs"/>
        </a:defRPr>
      </a:lvl5pPr>
      <a:lvl6pPr marL="7920990" indent="-720090" algn="l" defTabSz="1440180" rtl="0" eaLnBrk="1" latinLnBrk="0" hangingPunct="1">
        <a:spcBef>
          <a:spcPts val="3150"/>
        </a:spcBef>
        <a:spcAft>
          <a:spcPts val="0"/>
        </a:spcAft>
        <a:buClr>
          <a:schemeClr val="accent1"/>
        </a:buClr>
        <a:buFont typeface="Wingdings 3" charset="2"/>
        <a:buChar char=""/>
        <a:defRPr sz="3780" kern="1200">
          <a:solidFill>
            <a:schemeClr val="tx1">
              <a:lumMod val="75000"/>
              <a:lumOff val="25000"/>
            </a:schemeClr>
          </a:solidFill>
          <a:latin typeface="+mn-lt"/>
          <a:ea typeface="+mn-ea"/>
          <a:cs typeface="+mn-cs"/>
        </a:defRPr>
      </a:lvl6pPr>
      <a:lvl7pPr marL="9361170" indent="-720090" algn="l" defTabSz="1440180" rtl="0" eaLnBrk="1" latinLnBrk="0" hangingPunct="1">
        <a:spcBef>
          <a:spcPts val="3150"/>
        </a:spcBef>
        <a:spcAft>
          <a:spcPts val="0"/>
        </a:spcAft>
        <a:buClr>
          <a:schemeClr val="accent1"/>
        </a:buClr>
        <a:buFont typeface="Wingdings 3" charset="2"/>
        <a:buChar char=""/>
        <a:defRPr sz="3780" kern="1200">
          <a:solidFill>
            <a:schemeClr val="tx1">
              <a:lumMod val="75000"/>
              <a:lumOff val="25000"/>
            </a:schemeClr>
          </a:solidFill>
          <a:latin typeface="+mn-lt"/>
          <a:ea typeface="+mn-ea"/>
          <a:cs typeface="+mn-cs"/>
        </a:defRPr>
      </a:lvl7pPr>
      <a:lvl8pPr marL="10801350" indent="-720090" algn="l" defTabSz="1440180" rtl="0" eaLnBrk="1" latinLnBrk="0" hangingPunct="1">
        <a:spcBef>
          <a:spcPts val="3150"/>
        </a:spcBef>
        <a:spcAft>
          <a:spcPts val="0"/>
        </a:spcAft>
        <a:buClr>
          <a:schemeClr val="accent1"/>
        </a:buClr>
        <a:buFont typeface="Wingdings 3" charset="2"/>
        <a:buChar char=""/>
        <a:defRPr sz="3780" kern="1200">
          <a:solidFill>
            <a:schemeClr val="tx1">
              <a:lumMod val="75000"/>
              <a:lumOff val="25000"/>
            </a:schemeClr>
          </a:solidFill>
          <a:latin typeface="+mn-lt"/>
          <a:ea typeface="+mn-ea"/>
          <a:cs typeface="+mn-cs"/>
        </a:defRPr>
      </a:lvl8pPr>
      <a:lvl9pPr marL="12241530" indent="-720090" algn="l" defTabSz="1440180" rtl="0" eaLnBrk="1" latinLnBrk="0" hangingPunct="1">
        <a:spcBef>
          <a:spcPts val="3150"/>
        </a:spcBef>
        <a:spcAft>
          <a:spcPts val="0"/>
        </a:spcAft>
        <a:buClr>
          <a:schemeClr val="accent1"/>
        </a:buClr>
        <a:buFont typeface="Wingdings 3" charset="2"/>
        <a:buChar char=""/>
        <a:defRPr sz="3780" kern="1200">
          <a:solidFill>
            <a:schemeClr val="tx1">
              <a:lumMod val="75000"/>
              <a:lumOff val="25000"/>
            </a:schemeClr>
          </a:solidFill>
          <a:latin typeface="+mn-lt"/>
          <a:ea typeface="+mn-ea"/>
          <a:cs typeface="+mn-cs"/>
        </a:defRPr>
      </a:lvl9pPr>
    </p:bodyStyle>
    <p:otherStyle>
      <a:defPPr>
        <a:defRPr lang="en-US"/>
      </a:defPPr>
      <a:lvl1pPr marL="0" algn="l" defTabSz="1440180" rtl="0" eaLnBrk="1" latinLnBrk="0" hangingPunct="1">
        <a:defRPr sz="5670" kern="1200">
          <a:solidFill>
            <a:schemeClr val="tx1"/>
          </a:solidFill>
          <a:latin typeface="+mn-lt"/>
          <a:ea typeface="+mn-ea"/>
          <a:cs typeface="+mn-cs"/>
        </a:defRPr>
      </a:lvl1pPr>
      <a:lvl2pPr marL="1440180" algn="l" defTabSz="1440180" rtl="0" eaLnBrk="1" latinLnBrk="0" hangingPunct="1">
        <a:defRPr sz="5670" kern="1200">
          <a:solidFill>
            <a:schemeClr val="tx1"/>
          </a:solidFill>
          <a:latin typeface="+mn-lt"/>
          <a:ea typeface="+mn-ea"/>
          <a:cs typeface="+mn-cs"/>
        </a:defRPr>
      </a:lvl2pPr>
      <a:lvl3pPr marL="2880360" algn="l" defTabSz="1440180" rtl="0" eaLnBrk="1" latinLnBrk="0" hangingPunct="1">
        <a:defRPr sz="5670" kern="1200">
          <a:solidFill>
            <a:schemeClr val="tx1"/>
          </a:solidFill>
          <a:latin typeface="+mn-lt"/>
          <a:ea typeface="+mn-ea"/>
          <a:cs typeface="+mn-cs"/>
        </a:defRPr>
      </a:lvl3pPr>
      <a:lvl4pPr marL="4320540" algn="l" defTabSz="1440180" rtl="0" eaLnBrk="1" latinLnBrk="0" hangingPunct="1">
        <a:defRPr sz="5670" kern="1200">
          <a:solidFill>
            <a:schemeClr val="tx1"/>
          </a:solidFill>
          <a:latin typeface="+mn-lt"/>
          <a:ea typeface="+mn-ea"/>
          <a:cs typeface="+mn-cs"/>
        </a:defRPr>
      </a:lvl4pPr>
      <a:lvl5pPr marL="5760720" algn="l" defTabSz="1440180" rtl="0" eaLnBrk="1" latinLnBrk="0" hangingPunct="1">
        <a:defRPr sz="5670" kern="1200">
          <a:solidFill>
            <a:schemeClr val="tx1"/>
          </a:solidFill>
          <a:latin typeface="+mn-lt"/>
          <a:ea typeface="+mn-ea"/>
          <a:cs typeface="+mn-cs"/>
        </a:defRPr>
      </a:lvl5pPr>
      <a:lvl6pPr marL="7200900" algn="l" defTabSz="1440180" rtl="0" eaLnBrk="1" latinLnBrk="0" hangingPunct="1">
        <a:defRPr sz="5670" kern="1200">
          <a:solidFill>
            <a:schemeClr val="tx1"/>
          </a:solidFill>
          <a:latin typeface="+mn-lt"/>
          <a:ea typeface="+mn-ea"/>
          <a:cs typeface="+mn-cs"/>
        </a:defRPr>
      </a:lvl6pPr>
      <a:lvl7pPr marL="8641080" algn="l" defTabSz="1440180" rtl="0" eaLnBrk="1" latinLnBrk="0" hangingPunct="1">
        <a:defRPr sz="5670" kern="1200">
          <a:solidFill>
            <a:schemeClr val="tx1"/>
          </a:solidFill>
          <a:latin typeface="+mn-lt"/>
          <a:ea typeface="+mn-ea"/>
          <a:cs typeface="+mn-cs"/>
        </a:defRPr>
      </a:lvl7pPr>
      <a:lvl8pPr marL="10081260" algn="l" defTabSz="1440180" rtl="0" eaLnBrk="1" latinLnBrk="0" hangingPunct="1">
        <a:defRPr sz="5670" kern="1200">
          <a:solidFill>
            <a:schemeClr val="tx1"/>
          </a:solidFill>
          <a:latin typeface="+mn-lt"/>
          <a:ea typeface="+mn-ea"/>
          <a:cs typeface="+mn-cs"/>
        </a:defRPr>
      </a:lvl8pPr>
      <a:lvl9pPr marL="11521440" algn="l" defTabSz="1440180" rtl="0" eaLnBrk="1" latinLnBrk="0" hangingPunct="1">
        <a:defRPr sz="567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tiff"/><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79000">
              <a:srgbClr val="DDE4D3"/>
            </a:gs>
            <a:gs pos="0">
              <a:srgbClr val="CCFF99"/>
            </a:gs>
            <a:gs pos="41000">
              <a:schemeClr val="accent5">
                <a:lumMod val="60000"/>
                <a:lumOff val="40000"/>
              </a:schemeClr>
            </a:gs>
            <a:gs pos="62000">
              <a:schemeClr val="accent4">
                <a:lumMod val="60000"/>
                <a:lumOff val="40000"/>
              </a:schemeClr>
            </a:gs>
            <a:gs pos="93000">
              <a:srgbClr val="CCFF99"/>
            </a:gs>
          </a:gsLst>
          <a:lin ang="5400000" scaled="1"/>
        </a:gradFill>
        <a:effectLst/>
      </p:bgPr>
    </p:bg>
    <p:spTree>
      <p:nvGrpSpPr>
        <p:cNvPr id="1" name=""/>
        <p:cNvGrpSpPr/>
        <p:nvPr/>
      </p:nvGrpSpPr>
      <p:grpSpPr>
        <a:xfrm>
          <a:off x="0" y="0"/>
          <a:ext cx="0" cy="0"/>
          <a:chOff x="0" y="0"/>
          <a:chExt cx="0" cy="0"/>
        </a:xfrm>
      </p:grpSpPr>
      <p:sp>
        <p:nvSpPr>
          <p:cNvPr id="4" name="Rectangle 3"/>
          <p:cNvSpPr/>
          <p:nvPr/>
        </p:nvSpPr>
        <p:spPr>
          <a:xfrm>
            <a:off x="3505200" y="1186477"/>
            <a:ext cx="21793200" cy="1938992"/>
          </a:xfrm>
          <a:prstGeom prst="rect">
            <a:avLst/>
          </a:prstGeom>
        </p:spPr>
        <p:txBody>
          <a:bodyPr wrap="square">
            <a:spAutoFit/>
          </a:bodyPr>
          <a:lstStyle/>
          <a:p>
            <a:pPr lvl="0" algn="ctr" defTabSz="4114420"/>
            <a:r>
              <a:rPr lang="en-US" sz="6000" b="1" dirty="0">
                <a:ln w="11430"/>
                <a:solidFill>
                  <a:srgbClr val="002060"/>
                </a:solidFill>
                <a:effectLst>
                  <a:outerShdw blurRad="50800" dist="39000" dir="5460000" algn="tl">
                    <a:srgbClr val="000000">
                      <a:alpha val="38000"/>
                    </a:srgbClr>
                  </a:outerShdw>
                </a:effectLst>
                <a:latin typeface="Times New Roman" panose="02020603050405020304" pitchFamily="18" charset="0"/>
                <a:cs typeface="Times New Roman" panose="02020603050405020304" pitchFamily="18" charset="0"/>
              </a:rPr>
              <a:t>TiO</a:t>
            </a:r>
            <a:r>
              <a:rPr lang="en-US" sz="6000" b="1" baseline="-25000" dirty="0">
                <a:ln w="11430"/>
                <a:solidFill>
                  <a:srgbClr val="002060"/>
                </a:solidFill>
                <a:effectLst>
                  <a:outerShdw blurRad="50800" dist="39000" dir="5460000" algn="tl">
                    <a:srgbClr val="000000">
                      <a:alpha val="38000"/>
                    </a:srgbClr>
                  </a:outerShdw>
                </a:effectLst>
                <a:latin typeface="Times New Roman" panose="02020603050405020304" pitchFamily="18" charset="0"/>
                <a:cs typeface="Times New Roman" panose="02020603050405020304" pitchFamily="18" charset="0"/>
              </a:rPr>
              <a:t>2</a:t>
            </a:r>
            <a:r>
              <a:rPr lang="en-US" sz="6000" b="1" dirty="0">
                <a:ln w="11430"/>
                <a:solidFill>
                  <a:srgbClr val="002060"/>
                </a:solidFill>
                <a:effectLst>
                  <a:outerShdw blurRad="50800" dist="39000" dir="5460000" algn="tl">
                    <a:srgbClr val="000000">
                      <a:alpha val="38000"/>
                    </a:srgbClr>
                  </a:outerShdw>
                </a:effectLst>
                <a:latin typeface="Times New Roman" panose="02020603050405020304" pitchFamily="18" charset="0"/>
                <a:cs typeface="Times New Roman" panose="02020603050405020304" pitchFamily="18" charset="0"/>
              </a:rPr>
              <a:t> porous nanoparticles synthesized by co-condensation method </a:t>
            </a:r>
          </a:p>
          <a:p>
            <a:pPr lvl="0" algn="ctr" defTabSz="4114420"/>
            <a:r>
              <a:rPr lang="en-US" sz="6000" b="1" dirty="0">
                <a:ln w="11430"/>
                <a:solidFill>
                  <a:srgbClr val="002060"/>
                </a:solidFill>
                <a:effectLst>
                  <a:outerShdw blurRad="50800" dist="39000" dir="5460000" algn="tl">
                    <a:srgbClr val="000000">
                      <a:alpha val="38000"/>
                    </a:srgbClr>
                  </a:outerShdw>
                </a:effectLst>
                <a:latin typeface="Times New Roman" panose="02020603050405020304" pitchFamily="18" charset="0"/>
                <a:cs typeface="Times New Roman" panose="02020603050405020304" pitchFamily="18" charset="0"/>
              </a:rPr>
              <a:t>using different templates</a:t>
            </a:r>
            <a:endParaRPr lang="en-US" sz="6000" b="1" dirty="0">
              <a:ln w="11430"/>
              <a:solidFill>
                <a:srgbClr val="002060"/>
              </a:solidFill>
              <a:effectLst>
                <a:outerShdw blurRad="50800" dist="39000" dir="5460000" algn="tl">
                  <a:srgbClr val="000000">
                    <a:alpha val="38000"/>
                  </a:srgbClr>
                </a:outerShdw>
              </a:effectLst>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stretch>
            <a:fillRect/>
          </a:stretch>
        </p:blipFill>
        <p:spPr>
          <a:xfrm>
            <a:off x="25509689" y="503813"/>
            <a:ext cx="2956054" cy="3683175"/>
          </a:xfrm>
          <a:prstGeom prst="rect">
            <a:avLst/>
          </a:prstGeom>
        </p:spPr>
      </p:pic>
      <p:sp>
        <p:nvSpPr>
          <p:cNvPr id="6" name="Rectangle 5"/>
          <p:cNvSpPr/>
          <p:nvPr/>
        </p:nvSpPr>
        <p:spPr>
          <a:xfrm>
            <a:off x="2574758" y="3455588"/>
            <a:ext cx="23990967" cy="3354765"/>
          </a:xfrm>
          <a:prstGeom prst="rect">
            <a:avLst/>
          </a:prstGeom>
        </p:spPr>
        <p:txBody>
          <a:bodyPr wrap="square">
            <a:spAutoFit/>
          </a:bodyPr>
          <a:lstStyle/>
          <a:p>
            <a:pPr algn="ctr"/>
            <a:r>
              <a:rPr lang="en-US" sz="4800" b="1" dirty="0" smtClean="0">
                <a:solidFill>
                  <a:srgbClr val="CC33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Artit </a:t>
            </a:r>
            <a:r>
              <a:rPr lang="en-US" sz="4800" b="1" dirty="0" err="1" smtClean="0">
                <a:solidFill>
                  <a:srgbClr val="CC33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Hutem</a:t>
            </a:r>
            <a:r>
              <a:rPr lang="en-US" sz="4800" b="1" dirty="0" smtClean="0">
                <a:solidFill>
                  <a:srgbClr val="CC33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4800" b="1" dirty="0" err="1" smtClean="0">
                <a:solidFill>
                  <a:srgbClr val="CC33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Chanyalack</a:t>
            </a:r>
            <a:r>
              <a:rPr lang="en-US" sz="4800" b="1" dirty="0" smtClean="0">
                <a:solidFill>
                  <a:srgbClr val="CC33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4800" b="1" dirty="0" err="1" smtClean="0">
                <a:solidFill>
                  <a:srgbClr val="CC33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Kumsee</a:t>
            </a:r>
            <a:r>
              <a:rPr lang="en-US" sz="4800" b="1" dirty="0" smtClean="0">
                <a:solidFill>
                  <a:srgbClr val="CC33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4800" b="1" dirty="0" err="1" smtClean="0">
                <a:solidFill>
                  <a:srgbClr val="CC33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Wirachai</a:t>
            </a:r>
            <a:r>
              <a:rPr lang="en-US" sz="4800" b="1" dirty="0" smtClean="0">
                <a:solidFill>
                  <a:srgbClr val="CC33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4800" b="1" dirty="0" err="1" smtClean="0">
                <a:solidFill>
                  <a:srgbClr val="CC33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Meesuk</a:t>
            </a:r>
            <a:r>
              <a:rPr lang="en-US" sz="4800" b="1" dirty="0" smtClean="0">
                <a:solidFill>
                  <a:srgbClr val="CC33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4800" b="1" dirty="0" err="1" smtClean="0">
                <a:solidFill>
                  <a:srgbClr val="CC33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Chalad</a:t>
            </a:r>
            <a:r>
              <a:rPr lang="en-US" sz="4800" b="1" dirty="0" smtClean="0">
                <a:solidFill>
                  <a:srgbClr val="CC33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4800" b="1" dirty="0" err="1" smtClean="0">
                <a:solidFill>
                  <a:srgbClr val="CC33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Yuenyao</a:t>
            </a:r>
            <a:r>
              <a:rPr lang="en-US" sz="4800" b="1" dirty="0" smtClean="0">
                <a:solidFill>
                  <a:srgbClr val="CC33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p>
            <a:pPr algn="ctr"/>
            <a:endParaRPr lang="en-US" sz="3200"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a:r>
              <a:rPr lang="en-US" sz="44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Department of Physics, Faculty of Science and Technology, </a:t>
            </a:r>
            <a:r>
              <a:rPr lang="en-US" sz="44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Phetchabun</a:t>
            </a:r>
            <a:r>
              <a:rPr lang="en-US" sz="44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44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Rajabhat</a:t>
            </a:r>
            <a:r>
              <a:rPr lang="en-US" sz="44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University, </a:t>
            </a:r>
          </a:p>
          <a:p>
            <a:pPr algn="ctr"/>
            <a:r>
              <a:rPr lang="en-US" sz="44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83 M.11 </a:t>
            </a:r>
            <a:r>
              <a:rPr lang="en-US" sz="44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Sadiang</a:t>
            </a:r>
            <a:r>
              <a:rPr lang="en-US" sz="44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sub-district, </a:t>
            </a:r>
            <a:r>
              <a:rPr lang="en-US" sz="44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Muang</a:t>
            </a:r>
            <a:r>
              <a:rPr lang="en-US" sz="44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44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Phetchabun</a:t>
            </a:r>
            <a:r>
              <a:rPr lang="en-US" sz="44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67000, Thailand</a:t>
            </a:r>
          </a:p>
          <a:p>
            <a:pPr algn="ctr"/>
            <a:r>
              <a:rPr lang="en-US" sz="4400" dirty="0" smtClean="0">
                <a:solidFill>
                  <a:srgbClr val="0070C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*Corresponding author: chalady_2012@hotmail.com</a:t>
            </a:r>
            <a:endParaRPr lang="en-US" sz="4400" dirty="0">
              <a:solidFill>
                <a:srgbClr val="0070C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7" name="Rectangle 6"/>
          <p:cNvSpPr/>
          <p:nvPr/>
        </p:nvSpPr>
        <p:spPr>
          <a:xfrm>
            <a:off x="1064795" y="6810353"/>
            <a:ext cx="27185352" cy="5908733"/>
          </a:xfrm>
          <a:prstGeom prst="rect">
            <a:avLst/>
          </a:prstGeom>
        </p:spPr>
        <p:txBody>
          <a:bodyPr wrap="square">
            <a:spAutoFit/>
          </a:bodyPr>
          <a:lstStyle/>
          <a:p>
            <a:pPr lvl="0" algn="just" defTabSz="4114420"/>
            <a:r>
              <a:rPr lang="en-US" sz="4000" b="1" dirty="0">
                <a:solidFill>
                  <a:srgbClr val="F14124">
                    <a:lumMod val="75000"/>
                  </a:srgb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ABSTRACT</a:t>
            </a:r>
          </a:p>
          <a:p>
            <a:pPr lvl="0" algn="just" defTabSz="4114420"/>
            <a:r>
              <a:rPr lang="en-US" sz="3236" dirty="0">
                <a:solidFill>
                  <a:prstClr val="black"/>
                </a:solidFill>
                <a:latin typeface="Times New Roman" panose="02020603050405020304" pitchFamily="18" charset="0"/>
                <a:cs typeface="Times New Roman" panose="02020603050405020304" pitchFamily="18" charset="0"/>
              </a:rPr>
              <a:t>        </a:t>
            </a:r>
            <a:r>
              <a:rPr lang="en-US" sz="3236" dirty="0">
                <a:solidFill>
                  <a:srgbClr val="002060"/>
                </a:solidFill>
                <a:latin typeface="Times New Roman" panose="02020603050405020304" pitchFamily="18" charset="0"/>
                <a:cs typeface="Times New Roman" panose="02020603050405020304" pitchFamily="18" charset="0"/>
              </a:rPr>
              <a:t>The objective of this research is to investigate the synthesis of porous single-phase </a:t>
            </a:r>
            <a:r>
              <a:rPr lang="en-US" sz="3236" dirty="0" err="1">
                <a:solidFill>
                  <a:srgbClr val="002060"/>
                </a:solidFill>
                <a:latin typeface="Times New Roman" panose="02020603050405020304" pitchFamily="18" charset="0"/>
                <a:cs typeface="Times New Roman" panose="02020603050405020304" pitchFamily="18" charset="0"/>
              </a:rPr>
              <a:t>nano</a:t>
            </a:r>
            <a:r>
              <a:rPr lang="en-US" sz="3236" dirty="0">
                <a:solidFill>
                  <a:srgbClr val="002060"/>
                </a:solidFill>
                <a:latin typeface="Times New Roman" panose="02020603050405020304" pitchFamily="18" charset="0"/>
                <a:cs typeface="Times New Roman" panose="02020603050405020304" pitchFamily="18" charset="0"/>
              </a:rPr>
              <a:t>-titanium using titanium (IV) </a:t>
            </a:r>
            <a:r>
              <a:rPr lang="en-US" sz="3236" dirty="0" err="1">
                <a:solidFill>
                  <a:srgbClr val="002060"/>
                </a:solidFill>
                <a:latin typeface="Times New Roman" panose="02020603050405020304" pitchFamily="18" charset="0"/>
                <a:cs typeface="Times New Roman" panose="02020603050405020304" pitchFamily="18" charset="0"/>
              </a:rPr>
              <a:t>isopropoxide</a:t>
            </a:r>
            <a:r>
              <a:rPr lang="en-US" sz="3236" dirty="0">
                <a:solidFill>
                  <a:srgbClr val="002060"/>
                </a:solidFill>
                <a:latin typeface="Times New Roman" panose="02020603050405020304" pitchFamily="18" charset="0"/>
                <a:cs typeface="Times New Roman" panose="02020603050405020304" pitchFamily="18" charset="0"/>
              </a:rPr>
              <a:t> (TTIP) as a precursor and three types of surfactant as structure directing agent or template; CTAB, MTAB and Sugar Ester S770. Co-condensation method combined with bi-phasic condition is utilized for the synthesis. The formation of titanium nanoparticles occurs at about 65 </a:t>
            </a:r>
            <a:r>
              <a:rPr lang="en-US" sz="3236" baseline="30000" dirty="0" err="1">
                <a:solidFill>
                  <a:srgbClr val="002060"/>
                </a:solidFill>
                <a:latin typeface="Times New Roman" panose="02020603050405020304" pitchFamily="18" charset="0"/>
                <a:cs typeface="Times New Roman" panose="02020603050405020304" pitchFamily="18" charset="0"/>
              </a:rPr>
              <a:t>o</a:t>
            </a:r>
            <a:r>
              <a:rPr lang="en-US" sz="3236" dirty="0" err="1">
                <a:solidFill>
                  <a:srgbClr val="002060"/>
                </a:solidFill>
                <a:latin typeface="Times New Roman" panose="02020603050405020304" pitchFamily="18" charset="0"/>
                <a:cs typeface="Times New Roman" panose="02020603050405020304" pitchFamily="18" charset="0"/>
              </a:rPr>
              <a:t>C</a:t>
            </a:r>
            <a:r>
              <a:rPr lang="en-US" sz="3236" dirty="0">
                <a:solidFill>
                  <a:srgbClr val="002060"/>
                </a:solidFill>
                <a:latin typeface="Times New Roman" panose="02020603050405020304" pitchFamily="18" charset="0"/>
                <a:cs typeface="Times New Roman" panose="02020603050405020304" pitchFamily="18" charset="0"/>
              </a:rPr>
              <a:t> under atmospheric pressure and the basic environment. To obtain a single-phase </a:t>
            </a:r>
            <a:r>
              <a:rPr lang="en-US" sz="3236" dirty="0" err="1">
                <a:solidFill>
                  <a:srgbClr val="002060"/>
                </a:solidFill>
                <a:latin typeface="Times New Roman" panose="02020603050405020304" pitchFamily="18" charset="0"/>
                <a:cs typeface="Times New Roman" panose="02020603050405020304" pitchFamily="18" charset="0"/>
              </a:rPr>
              <a:t>nano</a:t>
            </a:r>
            <a:r>
              <a:rPr lang="en-US" sz="3236" dirty="0">
                <a:solidFill>
                  <a:srgbClr val="002060"/>
                </a:solidFill>
                <a:latin typeface="Times New Roman" panose="02020603050405020304" pitchFamily="18" charset="0"/>
                <a:cs typeface="Times New Roman" panose="02020603050405020304" pitchFamily="18" charset="0"/>
              </a:rPr>
              <a:t>-titanium, the as-synthesized titanium dioxide (TiO</a:t>
            </a:r>
            <a:r>
              <a:rPr lang="en-US" sz="3236" baseline="-25000" dirty="0">
                <a:solidFill>
                  <a:srgbClr val="002060"/>
                </a:solidFill>
                <a:latin typeface="Times New Roman" panose="02020603050405020304" pitchFamily="18" charset="0"/>
                <a:cs typeface="Times New Roman" panose="02020603050405020304" pitchFamily="18" charset="0"/>
              </a:rPr>
              <a:t>2</a:t>
            </a:r>
            <a:r>
              <a:rPr lang="en-US" sz="3236" dirty="0">
                <a:solidFill>
                  <a:srgbClr val="002060"/>
                </a:solidFill>
                <a:latin typeface="Times New Roman" panose="02020603050405020304" pitchFamily="18" charset="0"/>
                <a:cs typeface="Times New Roman" panose="02020603050405020304" pitchFamily="18" charset="0"/>
              </a:rPr>
              <a:t>) are dried and calcined at 80 and 550 °C, respectively. Calcined particles are then analyzed and tested with various analytical techniques. Surface area and pore volume were analyzed by BET technique while the size and distribution of porosity were analyzed by BJH method with nitrogen (N</a:t>
            </a:r>
            <a:r>
              <a:rPr lang="en-US" sz="3236" baseline="-25000" dirty="0">
                <a:solidFill>
                  <a:srgbClr val="002060"/>
                </a:solidFill>
                <a:latin typeface="Times New Roman" panose="02020603050405020304" pitchFamily="18" charset="0"/>
                <a:cs typeface="Times New Roman" panose="02020603050405020304" pitchFamily="18" charset="0"/>
              </a:rPr>
              <a:t>2</a:t>
            </a:r>
            <a:r>
              <a:rPr lang="en-US" sz="3236" dirty="0">
                <a:solidFill>
                  <a:srgbClr val="002060"/>
                </a:solidFill>
                <a:latin typeface="Times New Roman" panose="02020603050405020304" pitchFamily="18" charset="0"/>
                <a:cs typeface="Times New Roman" panose="02020603050405020304" pitchFamily="18" charset="0"/>
              </a:rPr>
              <a:t>) adsorption-desorption isotherm. Morphology and internal nanostructure of particles were analyzed through the SEM and TEM techniques. UV-vis and XRD techniques were employed to determine the </a:t>
            </a:r>
            <a:r>
              <a:rPr lang="en-US" sz="3236" dirty="0" smtClean="0">
                <a:solidFill>
                  <a:srgbClr val="002060"/>
                </a:solidFill>
                <a:latin typeface="Times New Roman" panose="02020603050405020304" pitchFamily="18" charset="0"/>
                <a:cs typeface="Times New Roman" panose="02020603050405020304" pitchFamily="18" charset="0"/>
              </a:rPr>
              <a:t>light absorption property and crystallinity </a:t>
            </a:r>
            <a:r>
              <a:rPr lang="en-US" sz="3236" dirty="0">
                <a:solidFill>
                  <a:srgbClr val="002060"/>
                </a:solidFill>
                <a:latin typeface="Times New Roman" panose="02020603050405020304" pitchFamily="18" charset="0"/>
                <a:cs typeface="Times New Roman" panose="02020603050405020304" pitchFamily="18" charset="0"/>
              </a:rPr>
              <a:t>of the obtained particles, </a:t>
            </a:r>
            <a:r>
              <a:rPr lang="en-US" sz="3236" dirty="0" err="1">
                <a:solidFill>
                  <a:srgbClr val="002060"/>
                </a:solidFill>
                <a:latin typeface="Times New Roman" panose="02020603050405020304" pitchFamily="18" charset="0"/>
                <a:cs typeface="Times New Roman" panose="02020603050405020304" pitchFamily="18" charset="0"/>
              </a:rPr>
              <a:t>respectively,while</a:t>
            </a:r>
            <a:r>
              <a:rPr lang="en-US" sz="3236" dirty="0">
                <a:solidFill>
                  <a:srgbClr val="002060"/>
                </a:solidFill>
                <a:latin typeface="Times New Roman" panose="02020603050405020304" pitchFamily="18" charset="0"/>
                <a:cs typeface="Times New Roman" panose="02020603050405020304" pitchFamily="18" charset="0"/>
              </a:rPr>
              <a:t> water contact measurement was employed to evaluate the hydrophilic properties of synthesized particles. Results showed the successful synthesis of TiO</a:t>
            </a:r>
            <a:r>
              <a:rPr lang="en-US" sz="3236" baseline="-25000" dirty="0">
                <a:solidFill>
                  <a:srgbClr val="002060"/>
                </a:solidFill>
                <a:latin typeface="Times New Roman" panose="02020603050405020304" pitchFamily="18" charset="0"/>
                <a:cs typeface="Times New Roman" panose="02020603050405020304" pitchFamily="18" charset="0"/>
              </a:rPr>
              <a:t>2</a:t>
            </a:r>
            <a:r>
              <a:rPr lang="en-US" sz="3236" dirty="0">
                <a:solidFill>
                  <a:srgbClr val="002060"/>
                </a:solidFill>
                <a:latin typeface="Times New Roman" panose="02020603050405020304" pitchFamily="18" charset="0"/>
                <a:cs typeface="Times New Roman" panose="02020603050405020304" pitchFamily="18" charset="0"/>
              </a:rPr>
              <a:t> nanoparticles with highly porous surfaces area. </a:t>
            </a:r>
          </a:p>
          <a:p>
            <a:pPr lvl="0" algn="just" defTabSz="4114420"/>
            <a:endParaRPr lang="en-US" sz="1438" dirty="0">
              <a:solidFill>
                <a:prstClr val="black"/>
              </a:solidFill>
              <a:latin typeface="Times New Roman" panose="02020603050405020304" pitchFamily="18" charset="0"/>
              <a:cs typeface="Times New Roman" panose="02020603050405020304" pitchFamily="18" charset="0"/>
            </a:endParaRPr>
          </a:p>
          <a:p>
            <a:pPr lvl="0" algn="just" defTabSz="4114420"/>
            <a:r>
              <a:rPr lang="en-US" sz="3236" b="1" dirty="0">
                <a:solidFill>
                  <a:srgbClr val="CC33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Keywords</a:t>
            </a:r>
            <a:r>
              <a:rPr lang="en-US" sz="3236" dirty="0">
                <a:solidFill>
                  <a:prstClr val="black"/>
                </a:solidFill>
                <a:latin typeface="Times New Roman" panose="02020603050405020304" pitchFamily="18" charset="0"/>
                <a:cs typeface="Times New Roman" panose="02020603050405020304" pitchFamily="18" charset="0"/>
              </a:rPr>
              <a:t>: </a:t>
            </a:r>
            <a:r>
              <a:rPr lang="en-US" sz="3236" dirty="0">
                <a:solidFill>
                  <a:srgbClr val="002060"/>
                </a:solidFill>
                <a:latin typeface="Times New Roman" panose="02020603050405020304" pitchFamily="18" charset="0"/>
                <a:cs typeface="Times New Roman" panose="02020603050405020304" pitchFamily="18" charset="0"/>
              </a:rPr>
              <a:t>Synthesis, Monodisperse, Mesoporous, TiO</a:t>
            </a:r>
            <a:r>
              <a:rPr lang="en-US" sz="3236" baseline="-25000" dirty="0">
                <a:solidFill>
                  <a:srgbClr val="002060"/>
                </a:solidFill>
                <a:latin typeface="Times New Roman" panose="02020603050405020304" pitchFamily="18" charset="0"/>
                <a:cs typeface="Times New Roman" panose="02020603050405020304" pitchFamily="18" charset="0"/>
              </a:rPr>
              <a:t>2</a:t>
            </a:r>
            <a:r>
              <a:rPr lang="en-US" sz="3236" dirty="0">
                <a:solidFill>
                  <a:srgbClr val="002060"/>
                </a:solidFill>
                <a:latin typeface="Times New Roman" panose="02020603050405020304" pitchFamily="18" charset="0"/>
                <a:cs typeface="Times New Roman" panose="02020603050405020304" pitchFamily="18" charset="0"/>
              </a:rPr>
              <a:t>, Nanoparticles.</a:t>
            </a:r>
            <a:endParaRPr lang="en-US" sz="3236" dirty="0">
              <a:solidFill>
                <a:srgbClr val="002060"/>
              </a:solidFill>
              <a:latin typeface="Times New Roman" panose="02020603050405020304" pitchFamily="18" charset="0"/>
              <a:cs typeface="Times New Roman" panose="02020603050405020304" pitchFamily="18" charset="0"/>
            </a:endParaRPr>
          </a:p>
        </p:txBody>
      </p:sp>
      <p:sp>
        <p:nvSpPr>
          <p:cNvPr id="8" name="Rectangle 7"/>
          <p:cNvSpPr/>
          <p:nvPr/>
        </p:nvSpPr>
        <p:spPr>
          <a:xfrm>
            <a:off x="1064796" y="12953450"/>
            <a:ext cx="13156530" cy="15646591"/>
          </a:xfrm>
          <a:prstGeom prst="rect">
            <a:avLst/>
          </a:prstGeom>
        </p:spPr>
        <p:txBody>
          <a:bodyPr wrap="square">
            <a:spAutoFit/>
          </a:bodyPr>
          <a:lstStyle/>
          <a:p>
            <a:pPr lvl="0" defTabSz="4114420"/>
            <a:r>
              <a:rPr lang="en-US" sz="4000" b="1" dirty="0">
                <a:solidFill>
                  <a:srgbClr val="F14124">
                    <a:lumMod val="75000"/>
                  </a:srgb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MATERIALS AND </a:t>
            </a:r>
            <a:r>
              <a:rPr lang="en-US" sz="4000" b="1" dirty="0" smtClean="0">
                <a:solidFill>
                  <a:srgbClr val="F14124">
                    <a:lumMod val="75000"/>
                  </a:srgb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EXPERIMENTS</a:t>
            </a:r>
          </a:p>
          <a:p>
            <a:pPr lvl="0" indent="457200" algn="thaiDist" defTabSz="4114420"/>
            <a:r>
              <a:rPr lang="en-US" sz="3236" dirty="0" smtClean="0">
                <a:solidFill>
                  <a:srgbClr val="002060"/>
                </a:solidFill>
                <a:latin typeface="Times New Roman" panose="02020603050405020304" pitchFamily="18" charset="0"/>
                <a:cs typeface="Times New Roman" panose="02020603050405020304" pitchFamily="18" charset="0"/>
              </a:rPr>
              <a:t>Titanium </a:t>
            </a:r>
            <a:r>
              <a:rPr lang="en-US" sz="3236" dirty="0">
                <a:solidFill>
                  <a:srgbClr val="002060"/>
                </a:solidFill>
                <a:latin typeface="Times New Roman" panose="02020603050405020304" pitchFamily="18" charset="0"/>
                <a:cs typeface="Times New Roman" panose="02020603050405020304" pitchFamily="18" charset="0"/>
              </a:rPr>
              <a:t>(IV) </a:t>
            </a:r>
            <a:r>
              <a:rPr lang="en-US" sz="3236" dirty="0" err="1">
                <a:solidFill>
                  <a:srgbClr val="002060"/>
                </a:solidFill>
                <a:latin typeface="Times New Roman" panose="02020603050405020304" pitchFamily="18" charset="0"/>
                <a:cs typeface="Times New Roman" panose="02020603050405020304" pitchFamily="18" charset="0"/>
              </a:rPr>
              <a:t>isopropoxide</a:t>
            </a:r>
            <a:r>
              <a:rPr lang="en-US" sz="3236" dirty="0">
                <a:solidFill>
                  <a:srgbClr val="002060"/>
                </a:solidFill>
                <a:latin typeface="Times New Roman" panose="02020603050405020304" pitchFamily="18" charset="0"/>
                <a:cs typeface="Times New Roman" panose="02020603050405020304" pitchFamily="18" charset="0"/>
              </a:rPr>
              <a:t> </a:t>
            </a:r>
            <a:r>
              <a:rPr lang="en-US" sz="3236" dirty="0" smtClean="0">
                <a:solidFill>
                  <a:srgbClr val="002060"/>
                </a:solidFill>
                <a:latin typeface="Times New Roman" panose="02020603050405020304" pitchFamily="18" charset="0"/>
                <a:cs typeface="Times New Roman" panose="02020603050405020304" pitchFamily="18" charset="0"/>
              </a:rPr>
              <a:t>(TTIP, C</a:t>
            </a:r>
            <a:r>
              <a:rPr lang="en-US" sz="3236" baseline="-25000" dirty="0" smtClean="0">
                <a:solidFill>
                  <a:srgbClr val="002060"/>
                </a:solidFill>
                <a:latin typeface="Times New Roman" panose="02020603050405020304" pitchFamily="18" charset="0"/>
                <a:cs typeface="Times New Roman" panose="02020603050405020304" pitchFamily="18" charset="0"/>
              </a:rPr>
              <a:t>12</a:t>
            </a:r>
            <a:r>
              <a:rPr lang="en-US" sz="3236" dirty="0" smtClean="0">
                <a:solidFill>
                  <a:srgbClr val="002060"/>
                </a:solidFill>
                <a:latin typeface="Times New Roman" panose="02020603050405020304" pitchFamily="18" charset="0"/>
                <a:cs typeface="Times New Roman" panose="02020603050405020304" pitchFamily="18" charset="0"/>
              </a:rPr>
              <a:t>H</a:t>
            </a:r>
            <a:r>
              <a:rPr lang="en-US" sz="3236" baseline="-25000" dirty="0" smtClean="0">
                <a:solidFill>
                  <a:srgbClr val="002060"/>
                </a:solidFill>
                <a:latin typeface="Times New Roman" panose="02020603050405020304" pitchFamily="18" charset="0"/>
                <a:cs typeface="Times New Roman" panose="02020603050405020304" pitchFamily="18" charset="0"/>
              </a:rPr>
              <a:t>28</a:t>
            </a:r>
            <a:r>
              <a:rPr lang="en-US" sz="3236" dirty="0" smtClean="0">
                <a:solidFill>
                  <a:srgbClr val="002060"/>
                </a:solidFill>
                <a:latin typeface="Times New Roman" panose="02020603050405020304" pitchFamily="18" charset="0"/>
                <a:cs typeface="Times New Roman" panose="02020603050405020304" pitchFamily="18" charset="0"/>
              </a:rPr>
              <a:t>O</a:t>
            </a:r>
            <a:r>
              <a:rPr lang="en-US" sz="3236" baseline="-25000" dirty="0" smtClean="0">
                <a:solidFill>
                  <a:srgbClr val="002060"/>
                </a:solidFill>
                <a:latin typeface="Times New Roman" panose="02020603050405020304" pitchFamily="18" charset="0"/>
                <a:cs typeface="Times New Roman" panose="02020603050405020304" pitchFamily="18" charset="0"/>
              </a:rPr>
              <a:t>4</a:t>
            </a:r>
            <a:r>
              <a:rPr lang="en-US" sz="3236" dirty="0" smtClean="0">
                <a:solidFill>
                  <a:srgbClr val="002060"/>
                </a:solidFill>
                <a:latin typeface="Times New Roman" panose="02020603050405020304" pitchFamily="18" charset="0"/>
                <a:cs typeface="Times New Roman" panose="02020603050405020304" pitchFamily="18" charset="0"/>
              </a:rPr>
              <a:t>Ti, MW:284.22 g/</a:t>
            </a:r>
            <a:r>
              <a:rPr lang="en-US" sz="3236" dirty="0" err="1" smtClean="0">
                <a:solidFill>
                  <a:srgbClr val="002060"/>
                </a:solidFill>
                <a:latin typeface="Times New Roman" panose="02020603050405020304" pitchFamily="18" charset="0"/>
                <a:cs typeface="Times New Roman" panose="02020603050405020304" pitchFamily="18" charset="0"/>
              </a:rPr>
              <a:t>mol</a:t>
            </a:r>
            <a:r>
              <a:rPr lang="en-US" sz="3236" dirty="0" smtClean="0">
                <a:solidFill>
                  <a:srgbClr val="002060"/>
                </a:solidFill>
                <a:latin typeface="Times New Roman" panose="02020603050405020304" pitchFamily="18" charset="0"/>
                <a:cs typeface="Times New Roman" panose="02020603050405020304" pitchFamily="18" charset="0"/>
              </a:rPr>
              <a:t>) with purity of 97.0 % was supplied by Sigma-Aldrich.  </a:t>
            </a:r>
            <a:r>
              <a:rPr lang="en-US" sz="3236" dirty="0" err="1">
                <a:solidFill>
                  <a:srgbClr val="002060"/>
                </a:solidFill>
                <a:latin typeface="Times New Roman" panose="02020603050405020304" pitchFamily="18" charset="0"/>
                <a:cs typeface="Times New Roman" panose="02020603050405020304" pitchFamily="18" charset="0"/>
              </a:rPr>
              <a:t>Ryoto</a:t>
            </a:r>
            <a:r>
              <a:rPr lang="en-US" sz="3236" dirty="0">
                <a:solidFill>
                  <a:srgbClr val="002060"/>
                </a:solidFill>
                <a:latin typeface="Times New Roman" panose="02020603050405020304" pitchFamily="18" charset="0"/>
                <a:cs typeface="Times New Roman" panose="02020603050405020304" pitchFamily="18" charset="0"/>
              </a:rPr>
              <a:t> Sugar Ester</a:t>
            </a:r>
            <a:r>
              <a:rPr lang="th-TH" sz="3236" dirty="0">
                <a:solidFill>
                  <a:srgbClr val="002060"/>
                </a:solidFill>
                <a:latin typeface="Times New Roman" panose="02020603050405020304" pitchFamily="18" charset="0"/>
                <a:cs typeface="Times New Roman" panose="02020603050405020304" pitchFamily="18" charset="0"/>
              </a:rPr>
              <a:t> </a:t>
            </a:r>
            <a:r>
              <a:rPr lang="en-US" sz="3236" dirty="0" smtClean="0">
                <a:solidFill>
                  <a:srgbClr val="002060"/>
                </a:solidFill>
                <a:latin typeface="Times New Roman" panose="02020603050405020304" pitchFamily="18" charset="0"/>
                <a:cs typeface="Times New Roman" panose="02020603050405020304" pitchFamily="18" charset="0"/>
              </a:rPr>
              <a:t>S-770 manufactured by Mitsubishi-Kagaku Foods Corporation, was supported from Caltech Corp., Ltd.</a:t>
            </a:r>
            <a:r>
              <a:rPr lang="th-TH" sz="3236" dirty="0" smtClean="0">
                <a:solidFill>
                  <a:srgbClr val="002060"/>
                </a:solidFill>
                <a:latin typeface="Times New Roman" panose="02020603050405020304" pitchFamily="18" charset="0"/>
                <a:cs typeface="Times New Roman" panose="02020603050405020304" pitchFamily="18" charset="0"/>
              </a:rPr>
              <a:t> </a:t>
            </a:r>
            <a:r>
              <a:rPr lang="en-US" sz="3236" dirty="0" err="1" smtClean="0">
                <a:solidFill>
                  <a:srgbClr val="002060"/>
                </a:solidFill>
                <a:latin typeface="Times New Roman" panose="02020603050405020304" pitchFamily="18" charset="0"/>
                <a:cs typeface="Times New Roman" panose="02020603050405020304" pitchFamily="18" charset="0"/>
              </a:rPr>
              <a:t>Cetyl-trimethyl</a:t>
            </a:r>
            <a:r>
              <a:rPr lang="en-US" sz="3236" dirty="0" smtClean="0">
                <a:solidFill>
                  <a:srgbClr val="002060"/>
                </a:solidFill>
                <a:latin typeface="Times New Roman" panose="02020603050405020304" pitchFamily="18" charset="0"/>
                <a:cs typeface="Times New Roman" panose="02020603050405020304" pitchFamily="18" charset="0"/>
              </a:rPr>
              <a:t> </a:t>
            </a:r>
            <a:r>
              <a:rPr lang="en-US" sz="3236" dirty="0" err="1" smtClean="0">
                <a:solidFill>
                  <a:srgbClr val="002060"/>
                </a:solidFill>
                <a:latin typeface="Times New Roman" panose="02020603050405020304" pitchFamily="18" charset="0"/>
                <a:cs typeface="Times New Roman" panose="02020603050405020304" pitchFamily="18" charset="0"/>
              </a:rPr>
              <a:t>ammoniumbromide</a:t>
            </a:r>
            <a:r>
              <a:rPr lang="th-TH" sz="3236" dirty="0" smtClean="0">
                <a:solidFill>
                  <a:srgbClr val="002060"/>
                </a:solidFill>
                <a:latin typeface="Times New Roman" panose="02020603050405020304" pitchFamily="18" charset="0"/>
                <a:cs typeface="Times New Roman" panose="02020603050405020304" pitchFamily="18" charset="0"/>
              </a:rPr>
              <a:t> </a:t>
            </a:r>
            <a:r>
              <a:rPr lang="en-US" sz="3236" dirty="0">
                <a:solidFill>
                  <a:srgbClr val="002060"/>
                </a:solidFill>
                <a:latin typeface="Times New Roman" panose="02020603050405020304" pitchFamily="18" charset="0"/>
                <a:cs typeface="Times New Roman" panose="02020603050405020304" pitchFamily="18" charset="0"/>
              </a:rPr>
              <a:t>(</a:t>
            </a:r>
            <a:r>
              <a:rPr lang="en-US" sz="3236" dirty="0" smtClean="0">
                <a:solidFill>
                  <a:srgbClr val="002060"/>
                </a:solidFill>
                <a:latin typeface="Times New Roman" panose="02020603050405020304" pitchFamily="18" charset="0"/>
                <a:cs typeface="Times New Roman" panose="02020603050405020304" pitchFamily="18" charset="0"/>
              </a:rPr>
              <a:t>CTAB, C</a:t>
            </a:r>
            <a:r>
              <a:rPr lang="en-US" sz="3236" baseline="-25000" dirty="0" smtClean="0">
                <a:solidFill>
                  <a:srgbClr val="002060"/>
                </a:solidFill>
                <a:latin typeface="Times New Roman" panose="02020603050405020304" pitchFamily="18" charset="0"/>
                <a:cs typeface="Times New Roman" panose="02020603050405020304" pitchFamily="18" charset="0"/>
              </a:rPr>
              <a:t>19</a:t>
            </a:r>
            <a:r>
              <a:rPr lang="en-US" sz="3236" dirty="0" smtClean="0">
                <a:solidFill>
                  <a:srgbClr val="002060"/>
                </a:solidFill>
                <a:latin typeface="Times New Roman" panose="02020603050405020304" pitchFamily="18" charset="0"/>
                <a:cs typeface="Times New Roman" panose="02020603050405020304" pitchFamily="18" charset="0"/>
              </a:rPr>
              <a:t>H</a:t>
            </a:r>
            <a:r>
              <a:rPr lang="en-US" sz="3236" baseline="-25000" dirty="0" smtClean="0">
                <a:solidFill>
                  <a:srgbClr val="002060"/>
                </a:solidFill>
                <a:latin typeface="Times New Roman" panose="02020603050405020304" pitchFamily="18" charset="0"/>
                <a:cs typeface="Times New Roman" panose="02020603050405020304" pitchFamily="18" charset="0"/>
              </a:rPr>
              <a:t>42</a:t>
            </a:r>
            <a:r>
              <a:rPr lang="en-US" sz="3236" dirty="0" smtClean="0">
                <a:solidFill>
                  <a:srgbClr val="002060"/>
                </a:solidFill>
                <a:latin typeface="Times New Roman" panose="02020603050405020304" pitchFamily="18" charset="0"/>
                <a:cs typeface="Times New Roman" panose="02020603050405020304" pitchFamily="18" charset="0"/>
              </a:rPr>
              <a:t>BrN, MW:364.45 g/</a:t>
            </a:r>
            <a:r>
              <a:rPr lang="en-US" sz="3236" dirty="0" err="1" smtClean="0">
                <a:solidFill>
                  <a:srgbClr val="002060"/>
                </a:solidFill>
                <a:latin typeface="Times New Roman" panose="02020603050405020304" pitchFamily="18" charset="0"/>
                <a:cs typeface="Times New Roman" panose="02020603050405020304" pitchFamily="18" charset="0"/>
              </a:rPr>
              <a:t>mol</a:t>
            </a:r>
            <a:r>
              <a:rPr lang="en-US" sz="3236" dirty="0" smtClean="0">
                <a:solidFill>
                  <a:srgbClr val="002060"/>
                </a:solidFill>
                <a:latin typeface="Times New Roman" panose="02020603050405020304" pitchFamily="18" charset="0"/>
                <a:cs typeface="Times New Roman" panose="02020603050405020304" pitchFamily="18" charset="0"/>
              </a:rPr>
              <a:t>) was purchased from Merck </a:t>
            </a:r>
            <a:r>
              <a:rPr lang="en-US" sz="3236" dirty="0" err="1" smtClean="0">
                <a:solidFill>
                  <a:srgbClr val="002060"/>
                </a:solidFill>
                <a:latin typeface="Times New Roman" panose="02020603050405020304" pitchFamily="18" charset="0"/>
                <a:cs typeface="Times New Roman" panose="02020603050405020304" pitchFamily="18" charset="0"/>
              </a:rPr>
              <a:t>KGaA</a:t>
            </a:r>
            <a:r>
              <a:rPr lang="en-US" sz="3236" dirty="0" smtClean="0">
                <a:solidFill>
                  <a:srgbClr val="002060"/>
                </a:solidFill>
                <a:latin typeface="Times New Roman" panose="02020603050405020304" pitchFamily="18" charset="0"/>
                <a:cs typeface="Times New Roman" panose="02020603050405020304" pitchFamily="18" charset="0"/>
              </a:rPr>
              <a:t>, EMD Millipore Corporation.</a:t>
            </a:r>
            <a:r>
              <a:rPr lang="th-TH" sz="3236" dirty="0" smtClean="0">
                <a:solidFill>
                  <a:srgbClr val="002060"/>
                </a:solidFill>
                <a:latin typeface="Times New Roman" panose="02020603050405020304" pitchFamily="18" charset="0"/>
                <a:cs typeface="Times New Roman" panose="02020603050405020304" pitchFamily="18" charset="0"/>
              </a:rPr>
              <a:t> </a:t>
            </a:r>
            <a:r>
              <a:rPr lang="en-US" sz="3236" dirty="0" smtClean="0">
                <a:solidFill>
                  <a:srgbClr val="002060"/>
                </a:solidFill>
                <a:latin typeface="Times New Roman" panose="02020603050405020304" pitchFamily="18" charset="0"/>
                <a:cs typeface="Times New Roman" panose="02020603050405020304" pitchFamily="18" charset="0"/>
              </a:rPr>
              <a:t>Cyclohexane (CHX, C</a:t>
            </a:r>
            <a:r>
              <a:rPr lang="en-US" sz="3236" baseline="-25000" dirty="0" smtClean="0">
                <a:solidFill>
                  <a:srgbClr val="002060"/>
                </a:solidFill>
                <a:latin typeface="Times New Roman" panose="02020603050405020304" pitchFamily="18" charset="0"/>
                <a:cs typeface="Times New Roman" panose="02020603050405020304" pitchFamily="18" charset="0"/>
              </a:rPr>
              <a:t>6</a:t>
            </a:r>
            <a:r>
              <a:rPr lang="en-US" sz="3236" dirty="0" smtClean="0">
                <a:solidFill>
                  <a:srgbClr val="002060"/>
                </a:solidFill>
                <a:latin typeface="Times New Roman" panose="02020603050405020304" pitchFamily="18" charset="0"/>
                <a:cs typeface="Times New Roman" panose="02020603050405020304" pitchFamily="18" charset="0"/>
              </a:rPr>
              <a:t>H</a:t>
            </a:r>
            <a:r>
              <a:rPr lang="en-US" sz="3236" baseline="-25000" dirty="0" smtClean="0">
                <a:solidFill>
                  <a:srgbClr val="002060"/>
                </a:solidFill>
                <a:latin typeface="Times New Roman" panose="02020603050405020304" pitchFamily="18" charset="0"/>
                <a:cs typeface="Times New Roman" panose="02020603050405020304" pitchFamily="18" charset="0"/>
              </a:rPr>
              <a:t>12</a:t>
            </a:r>
            <a:r>
              <a:rPr lang="en-US" sz="3236" dirty="0" smtClean="0">
                <a:solidFill>
                  <a:srgbClr val="002060"/>
                </a:solidFill>
                <a:latin typeface="Times New Roman" panose="02020603050405020304" pitchFamily="18" charset="0"/>
                <a:cs typeface="Times New Roman" panose="02020603050405020304" pitchFamily="18" charset="0"/>
              </a:rPr>
              <a:t>, MW:84.16 g/</a:t>
            </a:r>
            <a:r>
              <a:rPr lang="en-US" sz="3236" dirty="0" err="1" smtClean="0">
                <a:solidFill>
                  <a:srgbClr val="002060"/>
                </a:solidFill>
                <a:latin typeface="Times New Roman" panose="02020603050405020304" pitchFamily="18" charset="0"/>
                <a:cs typeface="Times New Roman" panose="02020603050405020304" pitchFamily="18" charset="0"/>
              </a:rPr>
              <a:t>mol</a:t>
            </a:r>
            <a:r>
              <a:rPr lang="en-US" sz="3236" dirty="0" smtClean="0">
                <a:solidFill>
                  <a:srgbClr val="002060"/>
                </a:solidFill>
                <a:latin typeface="Times New Roman" panose="02020603050405020304" pitchFamily="18" charset="0"/>
                <a:cs typeface="Times New Roman" panose="02020603050405020304" pitchFamily="18" charset="0"/>
              </a:rPr>
              <a:t>) with purity of 99.5% and Ethanol (AR. Grade, C</a:t>
            </a:r>
            <a:r>
              <a:rPr lang="en-US" sz="3236" baseline="-25000" dirty="0" smtClean="0">
                <a:solidFill>
                  <a:srgbClr val="002060"/>
                </a:solidFill>
                <a:latin typeface="Times New Roman" panose="02020603050405020304" pitchFamily="18" charset="0"/>
                <a:cs typeface="Times New Roman" panose="02020603050405020304" pitchFamily="18" charset="0"/>
              </a:rPr>
              <a:t>2</a:t>
            </a:r>
            <a:r>
              <a:rPr lang="en-US" sz="3236" dirty="0" smtClean="0">
                <a:solidFill>
                  <a:srgbClr val="002060"/>
                </a:solidFill>
                <a:latin typeface="Times New Roman" panose="02020603050405020304" pitchFamily="18" charset="0"/>
                <a:cs typeface="Times New Roman" panose="02020603050405020304" pitchFamily="18" charset="0"/>
              </a:rPr>
              <a:t>H</a:t>
            </a:r>
            <a:r>
              <a:rPr lang="en-US" sz="3236" baseline="-25000" dirty="0" smtClean="0">
                <a:solidFill>
                  <a:srgbClr val="002060"/>
                </a:solidFill>
                <a:latin typeface="Times New Roman" panose="02020603050405020304" pitchFamily="18" charset="0"/>
                <a:cs typeface="Times New Roman" panose="02020603050405020304" pitchFamily="18" charset="0"/>
              </a:rPr>
              <a:t>5</a:t>
            </a:r>
            <a:r>
              <a:rPr lang="en-US" sz="3236" dirty="0" smtClean="0">
                <a:solidFill>
                  <a:srgbClr val="002060"/>
                </a:solidFill>
                <a:latin typeface="Times New Roman" panose="02020603050405020304" pitchFamily="18" charset="0"/>
                <a:cs typeface="Times New Roman" panose="02020603050405020304" pitchFamily="18" charset="0"/>
              </a:rPr>
              <a:t>OH, MW:46.07 g/</a:t>
            </a:r>
            <a:r>
              <a:rPr lang="en-US" sz="3236" dirty="0" err="1" smtClean="0">
                <a:solidFill>
                  <a:srgbClr val="002060"/>
                </a:solidFill>
                <a:latin typeface="Times New Roman" panose="02020603050405020304" pitchFamily="18" charset="0"/>
                <a:cs typeface="Times New Roman" panose="02020603050405020304" pitchFamily="18" charset="0"/>
              </a:rPr>
              <a:t>mol</a:t>
            </a:r>
            <a:r>
              <a:rPr lang="en-US" sz="3236" dirty="0" smtClean="0">
                <a:solidFill>
                  <a:srgbClr val="002060"/>
                </a:solidFill>
                <a:latin typeface="Times New Roman" panose="02020603050405020304" pitchFamily="18" charset="0"/>
                <a:cs typeface="Times New Roman" panose="02020603050405020304" pitchFamily="18" charset="0"/>
              </a:rPr>
              <a:t>) was supplied by ACI </a:t>
            </a:r>
            <a:r>
              <a:rPr lang="en-US" sz="3236" dirty="0" err="1" smtClean="0">
                <a:solidFill>
                  <a:srgbClr val="002060"/>
                </a:solidFill>
                <a:latin typeface="Times New Roman" panose="02020603050405020304" pitchFamily="18" charset="0"/>
                <a:cs typeface="Times New Roman" panose="02020603050405020304" pitchFamily="18" charset="0"/>
              </a:rPr>
              <a:t>Labscan</a:t>
            </a:r>
            <a:r>
              <a:rPr lang="en-US" sz="3236" dirty="0">
                <a:solidFill>
                  <a:srgbClr val="002060"/>
                </a:solidFill>
                <a:latin typeface="Times New Roman" panose="02020603050405020304" pitchFamily="18" charset="0"/>
                <a:cs typeface="Times New Roman" panose="02020603050405020304" pitchFamily="18" charset="0"/>
              </a:rPr>
              <a:t> </a:t>
            </a:r>
            <a:r>
              <a:rPr lang="en-US" sz="3236" dirty="0" smtClean="0">
                <a:solidFill>
                  <a:srgbClr val="002060"/>
                </a:solidFill>
                <a:latin typeface="Times New Roman" panose="02020603050405020304" pitchFamily="18" charset="0"/>
                <a:cs typeface="Times New Roman" panose="02020603050405020304" pitchFamily="18" charset="0"/>
              </a:rPr>
              <a:t>and </a:t>
            </a:r>
            <a:r>
              <a:rPr lang="th-TH" sz="3236" dirty="0" smtClean="0">
                <a:solidFill>
                  <a:srgbClr val="002060"/>
                </a:solidFill>
                <a:latin typeface="Times New Roman" panose="02020603050405020304" pitchFamily="18" charset="0"/>
                <a:cs typeface="Times New Roman" panose="02020603050405020304" pitchFamily="18" charset="0"/>
              </a:rPr>
              <a:t> </a:t>
            </a:r>
            <a:r>
              <a:rPr lang="en-US" sz="3236" dirty="0" err="1" smtClean="0">
                <a:solidFill>
                  <a:srgbClr val="002060"/>
                </a:solidFill>
                <a:latin typeface="Times New Roman" panose="02020603050405020304" pitchFamily="18" charset="0"/>
                <a:cs typeface="Times New Roman" panose="02020603050405020304" pitchFamily="18" charset="0"/>
              </a:rPr>
              <a:t>Myristyrimethyl</a:t>
            </a:r>
            <a:r>
              <a:rPr lang="en-US" sz="3236" dirty="0" smtClean="0">
                <a:solidFill>
                  <a:srgbClr val="002060"/>
                </a:solidFill>
                <a:latin typeface="Times New Roman" panose="02020603050405020304" pitchFamily="18" charset="0"/>
                <a:cs typeface="Times New Roman" panose="02020603050405020304" pitchFamily="18" charset="0"/>
              </a:rPr>
              <a:t> ammonium </a:t>
            </a:r>
            <a:r>
              <a:rPr lang="en-US" sz="3236" dirty="0">
                <a:solidFill>
                  <a:srgbClr val="002060"/>
                </a:solidFill>
                <a:latin typeface="Times New Roman" panose="02020603050405020304" pitchFamily="18" charset="0"/>
                <a:cs typeface="Times New Roman" panose="02020603050405020304" pitchFamily="18" charset="0"/>
              </a:rPr>
              <a:t>bromide (</a:t>
            </a:r>
            <a:r>
              <a:rPr lang="en-US" sz="3236" dirty="0" smtClean="0">
                <a:solidFill>
                  <a:srgbClr val="002060"/>
                </a:solidFill>
                <a:latin typeface="Times New Roman" panose="02020603050405020304" pitchFamily="18" charset="0"/>
                <a:cs typeface="Times New Roman" panose="02020603050405020304" pitchFamily="18" charset="0"/>
              </a:rPr>
              <a:t>MTAB, C</a:t>
            </a:r>
            <a:r>
              <a:rPr lang="en-US" sz="3236" baseline="-25000" dirty="0" smtClean="0">
                <a:solidFill>
                  <a:srgbClr val="002060"/>
                </a:solidFill>
                <a:latin typeface="Times New Roman" panose="02020603050405020304" pitchFamily="18" charset="0"/>
                <a:cs typeface="Times New Roman" panose="02020603050405020304" pitchFamily="18" charset="0"/>
              </a:rPr>
              <a:t>17</a:t>
            </a:r>
            <a:r>
              <a:rPr lang="en-US" sz="3236" dirty="0" smtClean="0">
                <a:solidFill>
                  <a:srgbClr val="002060"/>
                </a:solidFill>
                <a:latin typeface="Times New Roman" panose="02020603050405020304" pitchFamily="18" charset="0"/>
                <a:cs typeface="Times New Roman" panose="02020603050405020304" pitchFamily="18" charset="0"/>
              </a:rPr>
              <a:t>H</a:t>
            </a:r>
            <a:r>
              <a:rPr lang="en-US" sz="3236" baseline="-25000" dirty="0" smtClean="0">
                <a:solidFill>
                  <a:srgbClr val="002060"/>
                </a:solidFill>
                <a:latin typeface="Times New Roman" panose="02020603050405020304" pitchFamily="18" charset="0"/>
                <a:cs typeface="Times New Roman" panose="02020603050405020304" pitchFamily="18" charset="0"/>
              </a:rPr>
              <a:t>38</a:t>
            </a:r>
            <a:r>
              <a:rPr lang="en-US" sz="3236" dirty="0" smtClean="0">
                <a:solidFill>
                  <a:srgbClr val="002060"/>
                </a:solidFill>
                <a:latin typeface="Times New Roman" panose="02020603050405020304" pitchFamily="18" charset="0"/>
                <a:cs typeface="Times New Roman" panose="02020603050405020304" pitchFamily="18" charset="0"/>
              </a:rPr>
              <a:t>BrN, MW:336.39 g/</a:t>
            </a:r>
            <a:r>
              <a:rPr lang="en-US" sz="3236" dirty="0" err="1" smtClean="0">
                <a:solidFill>
                  <a:srgbClr val="002060"/>
                </a:solidFill>
                <a:latin typeface="Times New Roman" panose="02020603050405020304" pitchFamily="18" charset="0"/>
                <a:cs typeface="Times New Roman" panose="02020603050405020304" pitchFamily="18" charset="0"/>
              </a:rPr>
              <a:t>mol</a:t>
            </a:r>
            <a:r>
              <a:rPr lang="en-US" sz="3236" dirty="0" smtClean="0">
                <a:solidFill>
                  <a:srgbClr val="002060"/>
                </a:solidFill>
                <a:latin typeface="Times New Roman" panose="02020603050405020304" pitchFamily="18" charset="0"/>
                <a:cs typeface="Times New Roman" panose="02020603050405020304" pitchFamily="18" charset="0"/>
              </a:rPr>
              <a:t>) with 98.0 </a:t>
            </a:r>
            <a:r>
              <a:rPr lang="en-US" sz="3236" dirty="0">
                <a:solidFill>
                  <a:srgbClr val="002060"/>
                </a:solidFill>
                <a:latin typeface="Times New Roman" panose="02020603050405020304" pitchFamily="18" charset="0"/>
                <a:cs typeface="Times New Roman" panose="02020603050405020304" pitchFamily="18" charset="0"/>
              </a:rPr>
              <a:t>% </a:t>
            </a:r>
            <a:r>
              <a:rPr lang="en-US" sz="3236" dirty="0" smtClean="0">
                <a:solidFill>
                  <a:srgbClr val="002060"/>
                </a:solidFill>
                <a:latin typeface="Times New Roman" panose="02020603050405020304" pitchFamily="18" charset="0"/>
                <a:cs typeface="Times New Roman" panose="02020603050405020304" pitchFamily="18" charset="0"/>
              </a:rPr>
              <a:t>purity</a:t>
            </a:r>
            <a:r>
              <a:rPr lang="en-US" sz="3236" dirty="0">
                <a:solidFill>
                  <a:srgbClr val="002060"/>
                </a:solidFill>
                <a:latin typeface="Times New Roman" panose="02020603050405020304" pitchFamily="18" charset="0"/>
                <a:cs typeface="Times New Roman" panose="02020603050405020304" pitchFamily="18" charset="0"/>
              </a:rPr>
              <a:t> </a:t>
            </a:r>
            <a:r>
              <a:rPr lang="en-US" sz="3236" dirty="0" smtClean="0">
                <a:solidFill>
                  <a:srgbClr val="002060"/>
                </a:solidFill>
                <a:latin typeface="Times New Roman" panose="02020603050405020304" pitchFamily="18" charset="0"/>
                <a:cs typeface="Times New Roman" panose="02020603050405020304" pitchFamily="18" charset="0"/>
              </a:rPr>
              <a:t>was supplied by Sigma-Aldrich. </a:t>
            </a:r>
            <a:r>
              <a:rPr lang="en-US" sz="3236" dirty="0">
                <a:solidFill>
                  <a:srgbClr val="002060"/>
                </a:solidFill>
                <a:latin typeface="Times New Roman" panose="02020603050405020304" pitchFamily="18" charset="0"/>
                <a:cs typeface="Times New Roman" panose="02020603050405020304" pitchFamily="18" charset="0"/>
              </a:rPr>
              <a:t>Deionized water (DI-water, 18.2 M</a:t>
            </a:r>
            <a:r>
              <a:rPr lang="en-US" sz="3236" dirty="0">
                <a:solidFill>
                  <a:srgbClr val="002060"/>
                </a:solidFill>
                <a:latin typeface="Times New Roman" panose="02020603050405020304" pitchFamily="18" charset="0"/>
                <a:cs typeface="Times New Roman" panose="02020603050405020304" pitchFamily="18" charset="0"/>
                <a:sym typeface="Symbol" panose="05050102010706020507" pitchFamily="18" charset="2"/>
              </a:rPr>
              <a:t></a:t>
            </a:r>
            <a:r>
              <a:rPr lang="en-US" sz="3236" dirty="0" smtClean="0">
                <a:solidFill>
                  <a:srgbClr val="002060"/>
                </a:solidFill>
                <a:latin typeface="Times New Roman" panose="02020603050405020304" pitchFamily="18" charset="0"/>
                <a:cs typeface="Times New Roman" panose="02020603050405020304" pitchFamily="18" charset="0"/>
                <a:sym typeface="Symbol" panose="05050102010706020507" pitchFamily="18" charset="2"/>
              </a:rPr>
              <a:t>) was produced by a Sartorius (H20PRO-DI-T Model). </a:t>
            </a:r>
            <a:endParaRPr lang="en-US" sz="3236" dirty="0">
              <a:solidFill>
                <a:srgbClr val="002060"/>
              </a:solidFill>
              <a:latin typeface="Times New Roman" panose="02020603050405020304" pitchFamily="18" charset="0"/>
              <a:cs typeface="Times New Roman" panose="02020603050405020304" pitchFamily="18" charset="0"/>
            </a:endParaRPr>
          </a:p>
          <a:p>
            <a:pPr lvl="0" indent="685800" algn="just" defTabSz="4114420"/>
            <a:r>
              <a:rPr lang="en-US" sz="3236" dirty="0">
                <a:solidFill>
                  <a:srgbClr val="002060"/>
                </a:solidFill>
                <a:latin typeface="Times New Roman" panose="02020603050405020304" pitchFamily="18" charset="0"/>
                <a:cs typeface="Times New Roman" panose="02020603050405020304" pitchFamily="18" charset="0"/>
              </a:rPr>
              <a:t>For the synthesis of titanium dioxide (TiO</a:t>
            </a:r>
            <a:r>
              <a:rPr lang="en-US" sz="3236" baseline="-25000" dirty="0">
                <a:solidFill>
                  <a:srgbClr val="002060"/>
                </a:solidFill>
                <a:latin typeface="Times New Roman" panose="02020603050405020304" pitchFamily="18" charset="0"/>
                <a:cs typeface="Times New Roman" panose="02020603050405020304" pitchFamily="18" charset="0"/>
              </a:rPr>
              <a:t>2</a:t>
            </a:r>
            <a:r>
              <a:rPr lang="en-US" sz="3236" dirty="0">
                <a:solidFill>
                  <a:srgbClr val="002060"/>
                </a:solidFill>
                <a:latin typeface="Times New Roman" panose="02020603050405020304" pitchFamily="18" charset="0"/>
                <a:cs typeface="Times New Roman" panose="02020603050405020304" pitchFamily="18" charset="0"/>
              </a:rPr>
              <a:t>) nanoparticles by using CTAB as template, 4.0 g CTAB was dissolved in 80 ml DI-water at 60 °C under stirring. After the solution was stirred about 10 min, 8 g CHX was added to create a second phase. TTIP for 6 g was then slowly  added into the solution  and continue mild stirring for 24 h. Afterwards, TiO</a:t>
            </a:r>
            <a:r>
              <a:rPr lang="en-US" sz="3236" baseline="-25000" dirty="0">
                <a:solidFill>
                  <a:srgbClr val="002060"/>
                </a:solidFill>
                <a:latin typeface="Times New Roman" panose="02020603050405020304" pitchFamily="18" charset="0"/>
                <a:cs typeface="Times New Roman" panose="02020603050405020304" pitchFamily="18" charset="0"/>
              </a:rPr>
              <a:t>2</a:t>
            </a:r>
            <a:r>
              <a:rPr lang="en-US" sz="3236" dirty="0">
                <a:solidFill>
                  <a:srgbClr val="002060"/>
                </a:solidFill>
                <a:latin typeface="Times New Roman" panose="02020603050405020304" pitchFamily="18" charset="0"/>
                <a:cs typeface="Times New Roman" panose="02020603050405020304" pitchFamily="18" charset="0"/>
              </a:rPr>
              <a:t> nanoparticles were collected by centrifugation at 6,000 rpm for 15 min, washed with pure water and ethanol for three times, and then dried at 80 °C for 4 h. </a:t>
            </a:r>
            <a:r>
              <a:rPr lang="en-US" sz="3236" dirty="0">
                <a:solidFill>
                  <a:srgbClr val="002060"/>
                </a:solidFill>
                <a:latin typeface="Times New Roman" panose="02020603050405020304" pitchFamily="18" charset="0"/>
                <a:cs typeface="Times New Roman" panose="02020603050405020304" pitchFamily="18" charset="0"/>
              </a:rPr>
              <a:t>Finally, CTAB and other organic components were removed by calcination at 550 °C for  5 h to obtain the pure TiO</a:t>
            </a:r>
            <a:r>
              <a:rPr lang="en-US" sz="3236" baseline="-25000" dirty="0">
                <a:solidFill>
                  <a:srgbClr val="002060"/>
                </a:solidFill>
                <a:latin typeface="Times New Roman" panose="02020603050405020304" pitchFamily="18" charset="0"/>
                <a:cs typeface="Times New Roman" panose="02020603050405020304" pitchFamily="18" charset="0"/>
              </a:rPr>
              <a:t>2</a:t>
            </a:r>
            <a:r>
              <a:rPr lang="en-US" sz="3236" dirty="0">
                <a:solidFill>
                  <a:srgbClr val="002060"/>
                </a:solidFill>
                <a:latin typeface="Times New Roman" panose="02020603050405020304" pitchFamily="18" charset="0"/>
                <a:cs typeface="Times New Roman" panose="02020603050405020304" pitchFamily="18" charset="0"/>
              </a:rPr>
              <a:t> nanoparticles. </a:t>
            </a:r>
            <a:r>
              <a:rPr lang="en-US" sz="3236" dirty="0" smtClean="0">
                <a:solidFill>
                  <a:srgbClr val="002060"/>
                </a:solidFill>
                <a:latin typeface="Times New Roman" panose="02020603050405020304" pitchFamily="18" charset="0"/>
                <a:cs typeface="Times New Roman" panose="02020603050405020304" pitchFamily="18" charset="0"/>
              </a:rPr>
              <a:t>Preparation of TiO</a:t>
            </a:r>
            <a:r>
              <a:rPr lang="en-US" sz="3236" baseline="-25000" dirty="0" smtClean="0">
                <a:solidFill>
                  <a:srgbClr val="002060"/>
                </a:solidFill>
                <a:latin typeface="Times New Roman" panose="02020603050405020304" pitchFamily="18" charset="0"/>
                <a:cs typeface="Times New Roman" panose="02020603050405020304" pitchFamily="18" charset="0"/>
              </a:rPr>
              <a:t>2</a:t>
            </a:r>
            <a:r>
              <a:rPr lang="en-US" sz="3236" dirty="0" smtClean="0">
                <a:solidFill>
                  <a:srgbClr val="002060"/>
                </a:solidFill>
                <a:latin typeface="Times New Roman" panose="02020603050405020304" pitchFamily="18" charset="0"/>
                <a:cs typeface="Times New Roman" panose="02020603050405020304" pitchFamily="18" charset="0"/>
              </a:rPr>
              <a:t> by using MTAB and S770 as template were conducted by the same procedure. In this study, prepared particles were characterized by various analytical techniques. Scanning electron microscopy (SEM) and transmission electron microscopy (TEM) were employed to evaluate the morphological structures while </a:t>
            </a:r>
            <a:r>
              <a:rPr lang="en-US" sz="3236" dirty="0">
                <a:solidFill>
                  <a:srgbClr val="002060"/>
                </a:solidFill>
                <a:latin typeface="Times New Roman" panose="02020603050405020304" pitchFamily="18" charset="0"/>
                <a:cs typeface="Times New Roman" panose="02020603050405020304" pitchFamily="18" charset="0"/>
              </a:rPr>
              <a:t>UV/VS spectrophotometry </a:t>
            </a:r>
            <a:r>
              <a:rPr lang="en-US" sz="3236" dirty="0" smtClean="0">
                <a:solidFill>
                  <a:srgbClr val="002060"/>
                </a:solidFill>
                <a:latin typeface="Times New Roman" panose="02020603050405020304" pitchFamily="18" charset="0"/>
                <a:cs typeface="Times New Roman" panose="02020603050405020304" pitchFamily="18" charset="0"/>
              </a:rPr>
              <a:t>(190-250 nm) was utilized to analyzed the light absorption properties of TiO</a:t>
            </a:r>
            <a:r>
              <a:rPr lang="en-US" sz="3236" baseline="-25000" dirty="0" smtClean="0">
                <a:solidFill>
                  <a:srgbClr val="002060"/>
                </a:solidFill>
                <a:latin typeface="Times New Roman" panose="02020603050405020304" pitchFamily="18" charset="0"/>
                <a:cs typeface="Times New Roman" panose="02020603050405020304" pitchFamily="18" charset="0"/>
              </a:rPr>
              <a:t>2</a:t>
            </a:r>
            <a:r>
              <a:rPr lang="en-US" sz="3236" dirty="0" smtClean="0">
                <a:solidFill>
                  <a:srgbClr val="002060"/>
                </a:solidFill>
                <a:latin typeface="Times New Roman" panose="02020603050405020304" pitchFamily="18" charset="0"/>
                <a:cs typeface="Times New Roman" panose="02020603050405020304" pitchFamily="18" charset="0"/>
              </a:rPr>
              <a:t> nanoparticles. Crystallinity and porous properties of nanoparticles were determined by x-ray diffraction spectroscopy (XRD) and N</a:t>
            </a:r>
            <a:r>
              <a:rPr lang="en-US" sz="3236" baseline="-25000" dirty="0" smtClean="0">
                <a:solidFill>
                  <a:srgbClr val="002060"/>
                </a:solidFill>
                <a:latin typeface="Times New Roman" panose="02020603050405020304" pitchFamily="18" charset="0"/>
                <a:cs typeface="Times New Roman" panose="02020603050405020304" pitchFamily="18" charset="0"/>
              </a:rPr>
              <a:t>2</a:t>
            </a:r>
            <a:r>
              <a:rPr lang="en-US" sz="3236" dirty="0" smtClean="0">
                <a:solidFill>
                  <a:srgbClr val="002060"/>
                </a:solidFill>
                <a:latin typeface="Times New Roman" panose="02020603050405020304" pitchFamily="18" charset="0"/>
                <a:cs typeface="Times New Roman" panose="02020603050405020304" pitchFamily="18" charset="0"/>
              </a:rPr>
              <a:t> adsorption-desorption isotherm combined with BET and BJH techniques, respectively.  </a:t>
            </a:r>
          </a:p>
        </p:txBody>
      </p:sp>
      <p:sp>
        <p:nvSpPr>
          <p:cNvPr id="9" name="Rectangle 8"/>
          <p:cNvSpPr/>
          <p:nvPr/>
        </p:nvSpPr>
        <p:spPr>
          <a:xfrm>
            <a:off x="989599" y="38001657"/>
            <a:ext cx="13231728" cy="4585871"/>
          </a:xfrm>
          <a:prstGeom prst="rect">
            <a:avLst/>
          </a:prstGeom>
        </p:spPr>
        <p:txBody>
          <a:bodyPr wrap="square">
            <a:spAutoFit/>
          </a:bodyPr>
          <a:lstStyle/>
          <a:p>
            <a:pPr lvl="0" defTabSz="4114420"/>
            <a:r>
              <a:rPr lang="en-US" sz="4000" b="1"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EXPERIMENTAL RESULTS</a:t>
            </a:r>
          </a:p>
          <a:p>
            <a:pPr lvl="0" indent="457200" algn="thaiDist" defTabSz="4114420"/>
            <a:r>
              <a:rPr lang="en-US" sz="3600" dirty="0" smtClean="0">
                <a:solidFill>
                  <a:srgbClr val="002060"/>
                </a:solidFill>
                <a:latin typeface="Times New Roman" panose="02020603050405020304" pitchFamily="18" charset="0"/>
                <a:cs typeface="Times New Roman" panose="02020603050405020304" pitchFamily="18" charset="0"/>
              </a:rPr>
              <a:t>SEM and TEM-micrographs as shown in figure 1 and 2 disclose the morphological structures of TiO</a:t>
            </a:r>
            <a:r>
              <a:rPr lang="en-US" sz="3600" baseline="-25000" dirty="0" smtClean="0">
                <a:solidFill>
                  <a:srgbClr val="002060"/>
                </a:solidFill>
                <a:latin typeface="Times New Roman" panose="02020603050405020304" pitchFamily="18" charset="0"/>
                <a:cs typeface="Times New Roman" panose="02020603050405020304" pitchFamily="18" charset="0"/>
              </a:rPr>
              <a:t>2</a:t>
            </a:r>
            <a:r>
              <a:rPr lang="en-US" sz="3600" dirty="0" smtClean="0">
                <a:solidFill>
                  <a:srgbClr val="002060"/>
                </a:solidFill>
                <a:latin typeface="Times New Roman" panose="02020603050405020304" pitchFamily="18" charset="0"/>
                <a:cs typeface="Times New Roman" panose="02020603050405020304" pitchFamily="18" charset="0"/>
              </a:rPr>
              <a:t>. Comparison of particle size of TiO</a:t>
            </a:r>
            <a:r>
              <a:rPr lang="en-US" sz="3600" baseline="-25000" dirty="0" smtClean="0">
                <a:solidFill>
                  <a:srgbClr val="002060"/>
                </a:solidFill>
                <a:latin typeface="Times New Roman" panose="02020603050405020304" pitchFamily="18" charset="0"/>
                <a:cs typeface="Times New Roman" panose="02020603050405020304" pitchFamily="18" charset="0"/>
              </a:rPr>
              <a:t>2</a:t>
            </a:r>
            <a:r>
              <a:rPr lang="en-US" sz="3600" dirty="0" smtClean="0">
                <a:solidFill>
                  <a:srgbClr val="002060"/>
                </a:solidFill>
                <a:latin typeface="Times New Roman" panose="02020603050405020304" pitchFamily="18" charset="0"/>
                <a:cs typeface="Times New Roman" panose="02020603050405020304" pitchFamily="18" charset="0"/>
              </a:rPr>
              <a:t> synthesized using CTAB, MTAB and S-770 as template showed that smallest particles are obtained when CTAB is used as template. While the particle size distribution of TiO</a:t>
            </a:r>
            <a:r>
              <a:rPr lang="en-US" sz="3600" baseline="-25000" dirty="0" smtClean="0">
                <a:solidFill>
                  <a:srgbClr val="002060"/>
                </a:solidFill>
                <a:latin typeface="Times New Roman" panose="02020603050405020304" pitchFamily="18" charset="0"/>
                <a:cs typeface="Times New Roman" panose="02020603050405020304" pitchFamily="18" charset="0"/>
              </a:rPr>
              <a:t>2</a:t>
            </a:r>
            <a:r>
              <a:rPr lang="en-US" sz="3600" dirty="0" smtClean="0">
                <a:solidFill>
                  <a:srgbClr val="002060"/>
                </a:solidFill>
                <a:latin typeface="Times New Roman" panose="02020603050405020304" pitchFamily="18" charset="0"/>
                <a:cs typeface="Times New Roman" panose="02020603050405020304" pitchFamily="18" charset="0"/>
              </a:rPr>
              <a:t> is the same in all templates. TEM-micrograph with high magnifying power clearly shows the crystal planes and confirm that the produced particles are porous particles. </a:t>
            </a:r>
          </a:p>
        </p:txBody>
      </p:sp>
      <p:pic>
        <p:nvPicPr>
          <p:cNvPr id="14" name="Picture 13"/>
          <p:cNvPicPr>
            <a:picLocks noChangeAspect="1"/>
          </p:cNvPicPr>
          <p:nvPr/>
        </p:nvPicPr>
        <p:blipFill>
          <a:blip r:embed="rId3"/>
          <a:stretch>
            <a:fillRect/>
          </a:stretch>
        </p:blipFill>
        <p:spPr>
          <a:xfrm>
            <a:off x="1064795" y="28151595"/>
            <a:ext cx="12985605" cy="3072650"/>
          </a:xfrm>
          <a:prstGeom prst="rect">
            <a:avLst/>
          </a:prstGeom>
        </p:spPr>
      </p:pic>
      <p:sp>
        <p:nvSpPr>
          <p:cNvPr id="15" name="TextBox 14"/>
          <p:cNvSpPr txBox="1"/>
          <p:nvPr/>
        </p:nvSpPr>
        <p:spPr>
          <a:xfrm>
            <a:off x="1064795" y="31224245"/>
            <a:ext cx="12985605" cy="1200329"/>
          </a:xfrm>
          <a:prstGeom prst="rect">
            <a:avLst/>
          </a:prstGeom>
          <a:noFill/>
        </p:spPr>
        <p:txBody>
          <a:bodyPr wrap="square" rtlCol="0">
            <a:spAutoFit/>
          </a:bodyPr>
          <a:lstStyle/>
          <a:p>
            <a:r>
              <a:rPr lang="en-US" sz="3600" dirty="0" smtClean="0">
                <a:solidFill>
                  <a:srgbClr val="002060"/>
                </a:solidFill>
                <a:latin typeface="Times New Roman" panose="02020603050405020304" pitchFamily="18" charset="0"/>
                <a:cs typeface="Times New Roman" panose="02020603050405020304" pitchFamily="18" charset="0"/>
              </a:rPr>
              <a:t>Figure 1 SEM-micrograph shows morphological structure of TiO</a:t>
            </a:r>
            <a:r>
              <a:rPr lang="en-US" sz="3600" baseline="-25000" dirty="0" smtClean="0">
                <a:solidFill>
                  <a:srgbClr val="002060"/>
                </a:solidFill>
                <a:latin typeface="Times New Roman" panose="02020603050405020304" pitchFamily="18" charset="0"/>
                <a:cs typeface="Times New Roman" panose="02020603050405020304" pitchFamily="18" charset="0"/>
              </a:rPr>
              <a:t>2</a:t>
            </a:r>
            <a:r>
              <a:rPr lang="en-US" sz="3600" dirty="0" smtClean="0">
                <a:solidFill>
                  <a:srgbClr val="002060"/>
                </a:solidFill>
                <a:latin typeface="Times New Roman" panose="02020603050405020304" pitchFamily="18" charset="0"/>
                <a:cs typeface="Times New Roman" panose="02020603050405020304" pitchFamily="18" charset="0"/>
              </a:rPr>
              <a:t> synthesized by using (a) CTAB, (b) MTAB and (c) S-770 as template. </a:t>
            </a:r>
            <a:endParaRPr lang="en-US" sz="3600" dirty="0">
              <a:solidFill>
                <a:srgbClr val="002060"/>
              </a:solidFill>
              <a:latin typeface="Times New Roman" panose="02020603050405020304" pitchFamily="18" charset="0"/>
              <a:cs typeface="Times New Roman" panose="02020603050405020304" pitchFamily="18" charset="0"/>
            </a:endParaRPr>
          </a:p>
        </p:txBody>
      </p:sp>
      <p:pic>
        <p:nvPicPr>
          <p:cNvPr id="22" name="Picture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39061" y="32602171"/>
            <a:ext cx="3968880" cy="4098721"/>
          </a:xfrm>
          <a:prstGeom prst="rect">
            <a:avLst/>
          </a:prstGeom>
        </p:spPr>
      </p:pic>
      <p:pic>
        <p:nvPicPr>
          <p:cNvPr id="24" name="Picture 23"/>
          <p:cNvPicPr>
            <a:picLocks noChangeAspect="1"/>
          </p:cNvPicPr>
          <p:nvPr/>
        </p:nvPicPr>
        <p:blipFill>
          <a:blip r:embed="rId5"/>
          <a:stretch>
            <a:fillRect/>
          </a:stretch>
        </p:blipFill>
        <p:spPr>
          <a:xfrm>
            <a:off x="7898731" y="32604025"/>
            <a:ext cx="3968840" cy="4096867"/>
          </a:xfrm>
          <a:prstGeom prst="rect">
            <a:avLst/>
          </a:prstGeom>
        </p:spPr>
      </p:pic>
      <p:sp>
        <p:nvSpPr>
          <p:cNvPr id="25" name="TextBox 24"/>
          <p:cNvSpPr txBox="1"/>
          <p:nvPr/>
        </p:nvSpPr>
        <p:spPr>
          <a:xfrm>
            <a:off x="1064794" y="36700892"/>
            <a:ext cx="12985605" cy="1200329"/>
          </a:xfrm>
          <a:prstGeom prst="rect">
            <a:avLst/>
          </a:prstGeom>
          <a:noFill/>
        </p:spPr>
        <p:txBody>
          <a:bodyPr wrap="square" rtlCol="0">
            <a:spAutoFit/>
          </a:bodyPr>
          <a:lstStyle/>
          <a:p>
            <a:r>
              <a:rPr lang="en-US" sz="3600" dirty="0" smtClean="0">
                <a:solidFill>
                  <a:srgbClr val="002060"/>
                </a:solidFill>
                <a:latin typeface="Times New Roman" panose="02020603050405020304" pitchFamily="18" charset="0"/>
                <a:cs typeface="Times New Roman" panose="02020603050405020304" pitchFamily="18" charset="0"/>
              </a:rPr>
              <a:t>Figure 1 TEM-micrograph shows morphological nanostructures of TiO</a:t>
            </a:r>
            <a:r>
              <a:rPr lang="en-US" sz="3600" baseline="-25000" dirty="0" smtClean="0">
                <a:solidFill>
                  <a:srgbClr val="002060"/>
                </a:solidFill>
                <a:latin typeface="Times New Roman" panose="02020603050405020304" pitchFamily="18" charset="0"/>
                <a:cs typeface="Times New Roman" panose="02020603050405020304" pitchFamily="18" charset="0"/>
              </a:rPr>
              <a:t>2</a:t>
            </a:r>
            <a:r>
              <a:rPr lang="en-US" sz="3600" dirty="0" smtClean="0">
                <a:solidFill>
                  <a:srgbClr val="002060"/>
                </a:solidFill>
                <a:latin typeface="Times New Roman" panose="02020603050405020304" pitchFamily="18" charset="0"/>
                <a:cs typeface="Times New Roman" panose="02020603050405020304" pitchFamily="18" charset="0"/>
              </a:rPr>
              <a:t> synthesized by using CTAB as template. </a:t>
            </a:r>
            <a:endParaRPr lang="en-US" sz="3600" dirty="0">
              <a:solidFill>
                <a:srgbClr val="002060"/>
              </a:solidFill>
              <a:latin typeface="Times New Roman" panose="02020603050405020304" pitchFamily="18" charset="0"/>
              <a:cs typeface="Times New Roman" panose="02020603050405020304" pitchFamily="18" charset="0"/>
            </a:endParaRPr>
          </a:p>
        </p:txBody>
      </p:sp>
      <p:pic>
        <p:nvPicPr>
          <p:cNvPr id="32" name="Picture 31"/>
          <p:cNvPicPr>
            <a:picLocks noChangeAspect="1"/>
          </p:cNvPicPr>
          <p:nvPr/>
        </p:nvPicPr>
        <p:blipFill>
          <a:blip r:embed="rId6"/>
          <a:stretch>
            <a:fillRect/>
          </a:stretch>
        </p:blipFill>
        <p:spPr>
          <a:xfrm>
            <a:off x="20790160" y="11994510"/>
            <a:ext cx="7023842" cy="3974155"/>
          </a:xfrm>
          <a:prstGeom prst="rect">
            <a:avLst/>
          </a:prstGeom>
        </p:spPr>
      </p:pic>
      <p:sp>
        <p:nvSpPr>
          <p:cNvPr id="36" name="TextBox 35"/>
          <p:cNvSpPr txBox="1"/>
          <p:nvPr/>
        </p:nvSpPr>
        <p:spPr>
          <a:xfrm>
            <a:off x="14961006" y="16073851"/>
            <a:ext cx="12985605" cy="1200329"/>
          </a:xfrm>
          <a:prstGeom prst="rect">
            <a:avLst/>
          </a:prstGeom>
          <a:noFill/>
        </p:spPr>
        <p:txBody>
          <a:bodyPr wrap="square" rtlCol="0">
            <a:spAutoFit/>
          </a:bodyPr>
          <a:lstStyle/>
          <a:p>
            <a:r>
              <a:rPr lang="en-US" sz="3600" dirty="0" smtClean="0">
                <a:solidFill>
                  <a:srgbClr val="002060"/>
                </a:solidFill>
                <a:latin typeface="Times New Roman" panose="02020603050405020304" pitchFamily="18" charset="0"/>
                <a:cs typeface="Times New Roman" panose="02020603050405020304" pitchFamily="18" charset="0"/>
              </a:rPr>
              <a:t>Figure 3 X-ray diffraction pattern (left) and EDS spectrum of TiO</a:t>
            </a:r>
            <a:r>
              <a:rPr lang="en-US" sz="3600" baseline="-25000" dirty="0" smtClean="0">
                <a:solidFill>
                  <a:srgbClr val="002060"/>
                </a:solidFill>
                <a:latin typeface="Times New Roman" panose="02020603050405020304" pitchFamily="18" charset="0"/>
                <a:cs typeface="Times New Roman" panose="02020603050405020304" pitchFamily="18" charset="0"/>
              </a:rPr>
              <a:t>2</a:t>
            </a:r>
            <a:r>
              <a:rPr lang="en-US" sz="3600" dirty="0" smtClean="0">
                <a:solidFill>
                  <a:srgbClr val="002060"/>
                </a:solidFill>
                <a:latin typeface="Times New Roman" panose="02020603050405020304" pitchFamily="18" charset="0"/>
                <a:cs typeface="Times New Roman" panose="02020603050405020304" pitchFamily="18" charset="0"/>
              </a:rPr>
              <a:t> porous nanoparticles using CTAB as template.</a:t>
            </a:r>
            <a:endParaRPr lang="en-US" sz="3600" dirty="0">
              <a:solidFill>
                <a:srgbClr val="002060"/>
              </a:solidFill>
              <a:latin typeface="Times New Roman" panose="02020603050405020304" pitchFamily="18" charset="0"/>
              <a:cs typeface="Times New Roman" panose="02020603050405020304" pitchFamily="18" charset="0"/>
            </a:endParaRPr>
          </a:p>
        </p:txBody>
      </p:sp>
      <p:sp>
        <p:nvSpPr>
          <p:cNvPr id="37" name="Rectangle 36"/>
          <p:cNvSpPr/>
          <p:nvPr/>
        </p:nvSpPr>
        <p:spPr>
          <a:xfrm>
            <a:off x="14657471" y="17580077"/>
            <a:ext cx="13592676" cy="2862322"/>
          </a:xfrm>
          <a:prstGeom prst="rect">
            <a:avLst/>
          </a:prstGeom>
        </p:spPr>
        <p:txBody>
          <a:bodyPr wrap="square">
            <a:spAutoFit/>
          </a:bodyPr>
          <a:lstStyle/>
          <a:p>
            <a:pPr algn="thaiDist"/>
            <a:r>
              <a:rPr lang="en-US" sz="3600" dirty="0" smtClean="0">
                <a:solidFill>
                  <a:srgbClr val="002060"/>
                </a:solidFill>
                <a:latin typeface="Times New Roman" panose="02020603050405020304" pitchFamily="18" charset="0"/>
                <a:cs typeface="Times New Roman" panose="02020603050405020304" pitchFamily="18" charset="0"/>
              </a:rPr>
              <a:t>Figure 3 shows the XRD pattern and EDS spectrum of the synthesized particles. XRD pattern shows the strong diffraction peaks at about 25°, 37°, 38°, 39°, 48</a:t>
            </a:r>
            <a:r>
              <a:rPr lang="en-US" sz="3600" dirty="0" smtClean="0">
                <a:solidFill>
                  <a:srgbClr val="002060"/>
                </a:solidFill>
                <a:latin typeface="Times New Roman" panose="02020603050405020304" pitchFamily="18" charset="0"/>
                <a:cs typeface="Times New Roman" panose="02020603050405020304" pitchFamily="18" charset="0"/>
                <a:sym typeface="Symbol" panose="05050102010706020507" pitchFamily="18" charset="2"/>
              </a:rPr>
              <a:t>, 54°, 55°, 63°, 69°, 70°, 75° and 76° indicating the single phase (</a:t>
            </a:r>
            <a:r>
              <a:rPr lang="en-US" sz="3600" dirty="0" err="1" smtClean="0">
                <a:solidFill>
                  <a:srgbClr val="002060"/>
                </a:solidFill>
                <a:latin typeface="Times New Roman" panose="02020603050405020304" pitchFamily="18" charset="0"/>
                <a:cs typeface="Times New Roman" panose="02020603050405020304" pitchFamily="18" charset="0"/>
                <a:sym typeface="Symbol" panose="05050102010706020507" pitchFamily="18" charset="2"/>
              </a:rPr>
              <a:t>anatase</a:t>
            </a:r>
            <a:r>
              <a:rPr lang="en-US" sz="3600" dirty="0" smtClean="0">
                <a:solidFill>
                  <a:srgbClr val="002060"/>
                </a:solidFill>
                <a:latin typeface="Times New Roman" panose="02020603050405020304" pitchFamily="18" charset="0"/>
                <a:cs typeface="Times New Roman" panose="02020603050405020304" pitchFamily="18" charset="0"/>
                <a:sym typeface="Symbol" panose="05050102010706020507" pitchFamily="18" charset="2"/>
              </a:rPr>
              <a:t>) TiO</a:t>
            </a:r>
            <a:r>
              <a:rPr lang="en-US" sz="3600" baseline="-25000" dirty="0" smtClean="0">
                <a:solidFill>
                  <a:srgbClr val="002060"/>
                </a:solidFill>
                <a:latin typeface="Times New Roman" panose="02020603050405020304" pitchFamily="18" charset="0"/>
                <a:cs typeface="Times New Roman" panose="02020603050405020304" pitchFamily="18" charset="0"/>
                <a:sym typeface="Symbol" panose="05050102010706020507" pitchFamily="18" charset="2"/>
              </a:rPr>
              <a:t>2</a:t>
            </a:r>
            <a:r>
              <a:rPr lang="en-US" sz="3600" dirty="0" smtClean="0">
                <a:solidFill>
                  <a:srgbClr val="002060"/>
                </a:solidFill>
                <a:latin typeface="Times New Roman" panose="02020603050405020304" pitchFamily="18" charset="0"/>
                <a:cs typeface="Times New Roman" panose="02020603050405020304" pitchFamily="18" charset="0"/>
                <a:sym typeface="Symbol" panose="05050102010706020507" pitchFamily="18" charset="2"/>
              </a:rPr>
              <a:t> nanoparticles. EDS spectrum confirms the purity of the obtained TiO</a:t>
            </a:r>
            <a:r>
              <a:rPr lang="en-US" sz="3600" baseline="-25000" dirty="0" smtClean="0">
                <a:solidFill>
                  <a:srgbClr val="002060"/>
                </a:solidFill>
                <a:latin typeface="Times New Roman" panose="02020603050405020304" pitchFamily="18" charset="0"/>
                <a:cs typeface="Times New Roman" panose="02020603050405020304" pitchFamily="18" charset="0"/>
                <a:sym typeface="Symbol" panose="05050102010706020507" pitchFamily="18" charset="2"/>
              </a:rPr>
              <a:t>2</a:t>
            </a:r>
            <a:r>
              <a:rPr lang="en-US" sz="3600" dirty="0" smtClean="0">
                <a:solidFill>
                  <a:srgbClr val="002060"/>
                </a:solidFill>
                <a:latin typeface="Times New Roman" panose="02020603050405020304" pitchFamily="18" charset="0"/>
                <a:cs typeface="Times New Roman" panose="02020603050405020304" pitchFamily="18" charset="0"/>
                <a:sym typeface="Symbol" panose="05050102010706020507" pitchFamily="18" charset="2"/>
              </a:rPr>
              <a:t>.</a:t>
            </a:r>
            <a:endParaRPr lang="en-US" sz="3600" dirty="0" smtClean="0">
              <a:solidFill>
                <a:srgbClr val="002060"/>
              </a:solidFill>
              <a:latin typeface="Times New Roman" panose="02020603050405020304" pitchFamily="18" charset="0"/>
              <a:cs typeface="Times New Roman" panose="02020603050405020304" pitchFamily="18" charset="0"/>
            </a:endParaRPr>
          </a:p>
        </p:txBody>
      </p:sp>
      <p:pic>
        <p:nvPicPr>
          <p:cNvPr id="38" name="Picture 37"/>
          <p:cNvPicPr>
            <a:picLocks noChangeAspect="1"/>
          </p:cNvPicPr>
          <p:nvPr/>
        </p:nvPicPr>
        <p:blipFill>
          <a:blip r:embed="rId7"/>
          <a:stretch>
            <a:fillRect/>
          </a:stretch>
        </p:blipFill>
        <p:spPr>
          <a:xfrm>
            <a:off x="14657471" y="11994509"/>
            <a:ext cx="5933579" cy="3974155"/>
          </a:xfrm>
          <a:prstGeom prst="rect">
            <a:avLst/>
          </a:prstGeom>
        </p:spPr>
      </p:pic>
      <p:cxnSp>
        <p:nvCxnSpPr>
          <p:cNvPr id="40" name="Straight Arrow Connector 39"/>
          <p:cNvCxnSpPr/>
          <p:nvPr/>
        </p:nvCxnSpPr>
        <p:spPr>
          <a:xfrm flipH="1">
            <a:off x="16893915" y="14180695"/>
            <a:ext cx="419724" cy="6445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47" name="Group 46"/>
          <p:cNvGrpSpPr/>
          <p:nvPr/>
        </p:nvGrpSpPr>
        <p:grpSpPr>
          <a:xfrm>
            <a:off x="16002568" y="20616535"/>
            <a:ext cx="4686522" cy="4453265"/>
            <a:chOff x="14657471" y="20520753"/>
            <a:chExt cx="4686522" cy="4743836"/>
          </a:xfrm>
        </p:grpSpPr>
        <p:pic>
          <p:nvPicPr>
            <p:cNvPr id="42" name="Picture 41"/>
            <p:cNvPicPr>
              <a:picLocks noChangeAspect="1"/>
            </p:cNvPicPr>
            <p:nvPr/>
          </p:nvPicPr>
          <p:blipFill>
            <a:blip r:embed="rId8"/>
            <a:stretch>
              <a:fillRect/>
            </a:stretch>
          </p:blipFill>
          <p:spPr>
            <a:xfrm>
              <a:off x="14657471" y="20520753"/>
              <a:ext cx="4686522" cy="4743836"/>
            </a:xfrm>
            <a:prstGeom prst="rect">
              <a:avLst/>
            </a:prstGeom>
          </p:spPr>
        </p:pic>
        <p:sp>
          <p:nvSpPr>
            <p:cNvPr id="45" name="Rectangle 44"/>
            <p:cNvSpPr/>
            <p:nvPr/>
          </p:nvSpPr>
          <p:spPr>
            <a:xfrm>
              <a:off x="16010021" y="20829655"/>
              <a:ext cx="2197769" cy="5935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rgbClr val="002060"/>
                  </a:solidFill>
                  <a:latin typeface="Times New Roman" panose="02020603050405020304" pitchFamily="18" charset="0"/>
                  <a:cs typeface="Times New Roman" panose="02020603050405020304" pitchFamily="18" charset="0"/>
                </a:rPr>
                <a:t>TiO</a:t>
              </a:r>
              <a:r>
                <a:rPr lang="en-US" sz="3200" baseline="-25000" dirty="0" smtClean="0">
                  <a:solidFill>
                    <a:srgbClr val="002060"/>
                  </a:solidFill>
                  <a:latin typeface="Times New Roman" panose="02020603050405020304" pitchFamily="18" charset="0"/>
                  <a:cs typeface="Times New Roman" panose="02020603050405020304" pitchFamily="18" charset="0"/>
                </a:rPr>
                <a:t>2</a:t>
              </a:r>
              <a:r>
                <a:rPr lang="en-US" sz="3200" dirty="0" smtClean="0">
                  <a:solidFill>
                    <a:srgbClr val="002060"/>
                  </a:solidFill>
                  <a:latin typeface="Times New Roman" panose="02020603050405020304" pitchFamily="18" charset="0"/>
                  <a:cs typeface="Times New Roman" panose="02020603050405020304" pitchFamily="18" charset="0"/>
                </a:rPr>
                <a:t>/CTAB</a:t>
              </a:r>
              <a:endParaRPr lang="en-US" sz="3200" dirty="0">
                <a:solidFill>
                  <a:srgbClr val="002060"/>
                </a:solidFill>
                <a:latin typeface="Times New Roman" panose="02020603050405020304" pitchFamily="18" charset="0"/>
                <a:cs typeface="Times New Roman" panose="02020603050405020304" pitchFamily="18" charset="0"/>
              </a:endParaRPr>
            </a:p>
          </p:txBody>
        </p:sp>
      </p:grpSp>
      <p:grpSp>
        <p:nvGrpSpPr>
          <p:cNvPr id="48" name="Group 47"/>
          <p:cNvGrpSpPr/>
          <p:nvPr/>
        </p:nvGrpSpPr>
        <p:grpSpPr>
          <a:xfrm>
            <a:off x="22279481" y="20616535"/>
            <a:ext cx="4708235" cy="4453265"/>
            <a:chOff x="19780138" y="20520753"/>
            <a:chExt cx="4708235" cy="4743836"/>
          </a:xfrm>
        </p:grpSpPr>
        <p:pic>
          <p:nvPicPr>
            <p:cNvPr id="44" name="Picture 43"/>
            <p:cNvPicPr>
              <a:picLocks noChangeAspect="1"/>
            </p:cNvPicPr>
            <p:nvPr/>
          </p:nvPicPr>
          <p:blipFill>
            <a:blip r:embed="rId9"/>
            <a:stretch>
              <a:fillRect/>
            </a:stretch>
          </p:blipFill>
          <p:spPr>
            <a:xfrm>
              <a:off x="19780138" y="20520753"/>
              <a:ext cx="4708235" cy="4743836"/>
            </a:xfrm>
            <a:prstGeom prst="rect">
              <a:avLst/>
            </a:prstGeom>
          </p:spPr>
        </p:pic>
        <p:sp>
          <p:nvSpPr>
            <p:cNvPr id="46" name="Rectangle 45"/>
            <p:cNvSpPr/>
            <p:nvPr/>
          </p:nvSpPr>
          <p:spPr>
            <a:xfrm>
              <a:off x="21187770" y="20760261"/>
              <a:ext cx="2316137" cy="5935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rgbClr val="002060"/>
                  </a:solidFill>
                  <a:latin typeface="Times New Roman" panose="02020603050405020304" pitchFamily="18" charset="0"/>
                  <a:cs typeface="Times New Roman" panose="02020603050405020304" pitchFamily="18" charset="0"/>
                </a:rPr>
                <a:t>TiO</a:t>
              </a:r>
              <a:r>
                <a:rPr lang="en-US" sz="3200" baseline="-25000" dirty="0" smtClean="0">
                  <a:solidFill>
                    <a:srgbClr val="002060"/>
                  </a:solidFill>
                  <a:latin typeface="Times New Roman" panose="02020603050405020304" pitchFamily="18" charset="0"/>
                  <a:cs typeface="Times New Roman" panose="02020603050405020304" pitchFamily="18" charset="0"/>
                </a:rPr>
                <a:t>2</a:t>
              </a:r>
              <a:r>
                <a:rPr lang="en-US" sz="3200" dirty="0" smtClean="0">
                  <a:solidFill>
                    <a:srgbClr val="002060"/>
                  </a:solidFill>
                  <a:latin typeface="Times New Roman" panose="02020603050405020304" pitchFamily="18" charset="0"/>
                  <a:cs typeface="Times New Roman" panose="02020603050405020304" pitchFamily="18" charset="0"/>
                </a:rPr>
                <a:t>/MTAB</a:t>
              </a:r>
              <a:endParaRPr lang="en-US" sz="3200" dirty="0">
                <a:solidFill>
                  <a:srgbClr val="002060"/>
                </a:solidFill>
                <a:latin typeface="Times New Roman" panose="02020603050405020304" pitchFamily="18" charset="0"/>
                <a:cs typeface="Times New Roman" panose="02020603050405020304" pitchFamily="18" charset="0"/>
              </a:endParaRPr>
            </a:p>
          </p:txBody>
        </p:sp>
      </p:grpSp>
      <p:sp>
        <p:nvSpPr>
          <p:cNvPr id="49" name="TextBox 48"/>
          <p:cNvSpPr txBox="1"/>
          <p:nvPr/>
        </p:nvSpPr>
        <p:spPr>
          <a:xfrm>
            <a:off x="14961006" y="25185527"/>
            <a:ext cx="12985605" cy="1200329"/>
          </a:xfrm>
          <a:prstGeom prst="rect">
            <a:avLst/>
          </a:prstGeom>
          <a:noFill/>
        </p:spPr>
        <p:txBody>
          <a:bodyPr wrap="square" rtlCol="0">
            <a:spAutoFit/>
          </a:bodyPr>
          <a:lstStyle/>
          <a:p>
            <a:r>
              <a:rPr lang="en-US" sz="3600" dirty="0" smtClean="0">
                <a:solidFill>
                  <a:srgbClr val="002060"/>
                </a:solidFill>
                <a:latin typeface="Times New Roman" panose="02020603050405020304" pitchFamily="18" charset="0"/>
                <a:cs typeface="Times New Roman" panose="02020603050405020304" pitchFamily="18" charset="0"/>
              </a:rPr>
              <a:t>Figure 4 N</a:t>
            </a:r>
            <a:r>
              <a:rPr lang="en-US" sz="3600" baseline="-25000" dirty="0" smtClean="0">
                <a:solidFill>
                  <a:srgbClr val="002060"/>
                </a:solidFill>
                <a:latin typeface="Times New Roman" panose="02020603050405020304" pitchFamily="18" charset="0"/>
                <a:cs typeface="Times New Roman" panose="02020603050405020304" pitchFamily="18" charset="0"/>
              </a:rPr>
              <a:t>2</a:t>
            </a:r>
            <a:r>
              <a:rPr lang="en-US" sz="3600" dirty="0" smtClean="0">
                <a:solidFill>
                  <a:srgbClr val="002060"/>
                </a:solidFill>
                <a:latin typeface="Times New Roman" panose="02020603050405020304" pitchFamily="18" charset="0"/>
                <a:cs typeface="Times New Roman" panose="02020603050405020304" pitchFamily="18" charset="0"/>
              </a:rPr>
              <a:t> adsorption-desorption isotherm (left) and EDS spectrum of TiO</a:t>
            </a:r>
            <a:r>
              <a:rPr lang="en-US" sz="3600" baseline="-25000" dirty="0" smtClean="0">
                <a:solidFill>
                  <a:srgbClr val="002060"/>
                </a:solidFill>
                <a:latin typeface="Times New Roman" panose="02020603050405020304" pitchFamily="18" charset="0"/>
                <a:cs typeface="Times New Roman" panose="02020603050405020304" pitchFamily="18" charset="0"/>
              </a:rPr>
              <a:t>2</a:t>
            </a:r>
            <a:r>
              <a:rPr lang="en-US" sz="3600" dirty="0" smtClean="0">
                <a:solidFill>
                  <a:srgbClr val="002060"/>
                </a:solidFill>
                <a:latin typeface="Times New Roman" panose="02020603050405020304" pitchFamily="18" charset="0"/>
                <a:cs typeface="Times New Roman" panose="02020603050405020304" pitchFamily="18" charset="0"/>
              </a:rPr>
              <a:t> porous nanoparticles using CTAB as template.</a:t>
            </a:r>
            <a:endParaRPr lang="en-US" sz="3600" dirty="0">
              <a:solidFill>
                <a:srgbClr val="002060"/>
              </a:solidFill>
              <a:latin typeface="Times New Roman" panose="02020603050405020304" pitchFamily="18" charset="0"/>
              <a:cs typeface="Times New Roman" panose="02020603050405020304" pitchFamily="18" charset="0"/>
            </a:endParaRPr>
          </a:p>
        </p:txBody>
      </p:sp>
      <p:sp>
        <p:nvSpPr>
          <p:cNvPr id="50" name="Rectangle 49"/>
          <p:cNvSpPr/>
          <p:nvPr/>
        </p:nvSpPr>
        <p:spPr>
          <a:xfrm>
            <a:off x="14657471" y="26501583"/>
            <a:ext cx="13592676" cy="5632311"/>
          </a:xfrm>
          <a:prstGeom prst="rect">
            <a:avLst/>
          </a:prstGeom>
        </p:spPr>
        <p:txBody>
          <a:bodyPr wrap="square">
            <a:spAutoFit/>
          </a:bodyPr>
          <a:lstStyle/>
          <a:p>
            <a:pPr algn="thaiDist"/>
            <a:r>
              <a:rPr lang="en-US" sz="3600" dirty="0" smtClean="0">
                <a:solidFill>
                  <a:srgbClr val="002060"/>
                </a:solidFill>
                <a:latin typeface="Times New Roman" panose="02020603050405020304" pitchFamily="18" charset="0"/>
                <a:cs typeface="Times New Roman" panose="02020603050405020304" pitchFamily="18" charset="0"/>
              </a:rPr>
              <a:t>N</a:t>
            </a:r>
            <a:r>
              <a:rPr lang="en-US" sz="3600" baseline="-25000" dirty="0" smtClean="0">
                <a:solidFill>
                  <a:srgbClr val="002060"/>
                </a:solidFill>
                <a:latin typeface="Times New Roman" panose="02020603050405020304" pitchFamily="18" charset="0"/>
                <a:cs typeface="Times New Roman" panose="02020603050405020304" pitchFamily="18" charset="0"/>
              </a:rPr>
              <a:t>2</a:t>
            </a:r>
            <a:r>
              <a:rPr lang="en-US" sz="3600" dirty="0" smtClean="0">
                <a:solidFill>
                  <a:srgbClr val="002060"/>
                </a:solidFill>
                <a:latin typeface="Times New Roman" panose="02020603050405020304" pitchFamily="18" charset="0"/>
                <a:cs typeface="Times New Roman" panose="02020603050405020304" pitchFamily="18" charset="0"/>
              </a:rPr>
              <a:t> adsorption-desorption isotherm as shown in figure 4 clearly show the gas adsorption and desorption behavior of particles indicating the </a:t>
            </a:r>
            <a:r>
              <a:rPr lang="en-US" sz="3600" dirty="0" err="1" smtClean="0">
                <a:solidFill>
                  <a:srgbClr val="002060"/>
                </a:solidFill>
                <a:latin typeface="Times New Roman" panose="02020603050405020304" pitchFamily="18" charset="0"/>
                <a:cs typeface="Times New Roman" panose="02020603050405020304" pitchFamily="18" charset="0"/>
              </a:rPr>
              <a:t>meso</a:t>
            </a:r>
            <a:r>
              <a:rPr lang="en-US" sz="3600" dirty="0" smtClean="0">
                <a:solidFill>
                  <a:srgbClr val="002060"/>
                </a:solidFill>
                <a:latin typeface="Times New Roman" panose="02020603050405020304" pitchFamily="18" charset="0"/>
                <a:cs typeface="Times New Roman" panose="02020603050405020304" pitchFamily="18" charset="0"/>
              </a:rPr>
              <a:t> and micro-porous on the TiO</a:t>
            </a:r>
            <a:r>
              <a:rPr lang="en-US" sz="3600" baseline="-25000" dirty="0" smtClean="0">
                <a:solidFill>
                  <a:srgbClr val="002060"/>
                </a:solidFill>
                <a:latin typeface="Times New Roman" panose="02020603050405020304" pitchFamily="18" charset="0"/>
                <a:cs typeface="Times New Roman" panose="02020603050405020304" pitchFamily="18" charset="0"/>
              </a:rPr>
              <a:t>2</a:t>
            </a:r>
            <a:r>
              <a:rPr lang="en-US" sz="3600" dirty="0" smtClean="0">
                <a:solidFill>
                  <a:srgbClr val="002060"/>
                </a:solidFill>
                <a:latin typeface="Times New Roman" panose="02020603050405020304" pitchFamily="18" charset="0"/>
                <a:cs typeface="Times New Roman" panose="02020603050405020304" pitchFamily="18" charset="0"/>
              </a:rPr>
              <a:t> synthesized by using CTAB and MTAB as directing agent. Combination of N</a:t>
            </a:r>
            <a:r>
              <a:rPr lang="en-US" sz="3600" baseline="-25000" dirty="0" smtClean="0">
                <a:solidFill>
                  <a:srgbClr val="002060"/>
                </a:solidFill>
                <a:latin typeface="Times New Roman" panose="02020603050405020304" pitchFamily="18" charset="0"/>
                <a:cs typeface="Times New Roman" panose="02020603050405020304" pitchFamily="18" charset="0"/>
              </a:rPr>
              <a:t>2</a:t>
            </a:r>
            <a:r>
              <a:rPr lang="en-US" sz="3600" dirty="0">
                <a:solidFill>
                  <a:srgbClr val="002060"/>
                </a:solidFill>
                <a:latin typeface="Times New Roman" panose="02020603050405020304" pitchFamily="18" charset="0"/>
                <a:cs typeface="Times New Roman" panose="02020603050405020304" pitchFamily="18" charset="0"/>
              </a:rPr>
              <a:t>-</a:t>
            </a:r>
            <a:r>
              <a:rPr lang="en-US" sz="3600" dirty="0" smtClean="0">
                <a:solidFill>
                  <a:srgbClr val="002060"/>
                </a:solidFill>
                <a:latin typeface="Times New Roman" panose="02020603050405020304" pitchFamily="18" charset="0"/>
                <a:cs typeface="Times New Roman" panose="02020603050405020304" pitchFamily="18" charset="0"/>
              </a:rPr>
              <a:t>isotherm with BET and BJH techniques revealed the porous properties of TiO</a:t>
            </a:r>
            <a:r>
              <a:rPr lang="en-US" sz="3600" baseline="-25000" dirty="0" smtClean="0">
                <a:solidFill>
                  <a:srgbClr val="002060"/>
                </a:solidFill>
                <a:latin typeface="Times New Roman" panose="02020603050405020304" pitchFamily="18" charset="0"/>
                <a:cs typeface="Times New Roman" panose="02020603050405020304" pitchFamily="18" charset="0"/>
              </a:rPr>
              <a:t>2</a:t>
            </a:r>
            <a:r>
              <a:rPr lang="en-US" sz="3600" dirty="0" smtClean="0">
                <a:solidFill>
                  <a:srgbClr val="002060"/>
                </a:solidFill>
                <a:latin typeface="Times New Roman" panose="02020603050405020304" pitchFamily="18" charset="0"/>
                <a:cs typeface="Times New Roman" panose="02020603050405020304" pitchFamily="18" charset="0"/>
              </a:rPr>
              <a:t>. Specific surface area, pore volume and pore size distribution are TiO</a:t>
            </a:r>
            <a:r>
              <a:rPr lang="en-US" sz="3600" baseline="-25000" dirty="0" smtClean="0">
                <a:solidFill>
                  <a:srgbClr val="002060"/>
                </a:solidFill>
                <a:latin typeface="Times New Roman" panose="02020603050405020304" pitchFamily="18" charset="0"/>
                <a:cs typeface="Times New Roman" panose="02020603050405020304" pitchFamily="18" charset="0"/>
              </a:rPr>
              <a:t>2</a:t>
            </a:r>
            <a:r>
              <a:rPr lang="en-US" sz="3600" dirty="0" smtClean="0">
                <a:solidFill>
                  <a:srgbClr val="002060"/>
                </a:solidFill>
                <a:latin typeface="Times New Roman" panose="02020603050405020304" pitchFamily="18" charset="0"/>
                <a:cs typeface="Times New Roman" panose="02020603050405020304" pitchFamily="18" charset="0"/>
              </a:rPr>
              <a:t>/CTAB and TiO</a:t>
            </a:r>
            <a:r>
              <a:rPr lang="en-US" sz="3600" baseline="-25000" dirty="0" smtClean="0">
                <a:solidFill>
                  <a:srgbClr val="002060"/>
                </a:solidFill>
                <a:latin typeface="Times New Roman" panose="02020603050405020304" pitchFamily="18" charset="0"/>
                <a:cs typeface="Times New Roman" panose="02020603050405020304" pitchFamily="18" charset="0"/>
              </a:rPr>
              <a:t>2</a:t>
            </a:r>
            <a:r>
              <a:rPr lang="en-US" sz="3600" dirty="0" smtClean="0">
                <a:solidFill>
                  <a:srgbClr val="002060"/>
                </a:solidFill>
                <a:latin typeface="Times New Roman" panose="02020603050405020304" pitchFamily="18" charset="0"/>
                <a:cs typeface="Times New Roman" panose="02020603050405020304" pitchFamily="18" charset="0"/>
              </a:rPr>
              <a:t>/MTAB are 145.16 m</a:t>
            </a:r>
            <a:r>
              <a:rPr lang="en-US" sz="3600" baseline="30000" dirty="0" smtClean="0">
                <a:solidFill>
                  <a:srgbClr val="002060"/>
                </a:solidFill>
                <a:latin typeface="Times New Roman" panose="02020603050405020304" pitchFamily="18" charset="0"/>
                <a:cs typeface="Times New Roman" panose="02020603050405020304" pitchFamily="18" charset="0"/>
              </a:rPr>
              <a:t>2</a:t>
            </a:r>
            <a:r>
              <a:rPr lang="en-US" sz="3600" dirty="0" smtClean="0">
                <a:solidFill>
                  <a:srgbClr val="002060"/>
                </a:solidFill>
                <a:latin typeface="Times New Roman" panose="02020603050405020304" pitchFamily="18" charset="0"/>
                <a:cs typeface="Times New Roman" panose="02020603050405020304" pitchFamily="18" charset="0"/>
              </a:rPr>
              <a:t>/g, 0.4813 m</a:t>
            </a:r>
            <a:r>
              <a:rPr lang="en-US" sz="3600" baseline="30000" dirty="0" smtClean="0">
                <a:solidFill>
                  <a:srgbClr val="002060"/>
                </a:solidFill>
                <a:latin typeface="Times New Roman" panose="02020603050405020304" pitchFamily="18" charset="0"/>
                <a:cs typeface="Times New Roman" panose="02020603050405020304" pitchFamily="18" charset="0"/>
              </a:rPr>
              <a:t>3</a:t>
            </a:r>
            <a:r>
              <a:rPr lang="en-US" sz="3600" dirty="0" smtClean="0">
                <a:solidFill>
                  <a:srgbClr val="002060"/>
                </a:solidFill>
                <a:latin typeface="Times New Roman" panose="02020603050405020304" pitchFamily="18" charset="0"/>
                <a:cs typeface="Times New Roman" panose="02020603050405020304" pitchFamily="18" charset="0"/>
              </a:rPr>
              <a:t>/g, 13.89 nm and 144.31 m</a:t>
            </a:r>
            <a:r>
              <a:rPr lang="en-US" sz="3600" baseline="30000" dirty="0" smtClean="0">
                <a:solidFill>
                  <a:srgbClr val="002060"/>
                </a:solidFill>
                <a:latin typeface="Times New Roman" panose="02020603050405020304" pitchFamily="18" charset="0"/>
                <a:cs typeface="Times New Roman" panose="02020603050405020304" pitchFamily="18" charset="0"/>
              </a:rPr>
              <a:t>2</a:t>
            </a:r>
            <a:r>
              <a:rPr lang="en-US" sz="3600" dirty="0" smtClean="0">
                <a:solidFill>
                  <a:srgbClr val="002060"/>
                </a:solidFill>
                <a:latin typeface="Times New Roman" panose="02020603050405020304" pitchFamily="18" charset="0"/>
                <a:cs typeface="Times New Roman" panose="02020603050405020304" pitchFamily="18" charset="0"/>
              </a:rPr>
              <a:t>/g, 0.4693 m</a:t>
            </a:r>
            <a:r>
              <a:rPr lang="en-US" sz="3600" baseline="30000" dirty="0" smtClean="0">
                <a:solidFill>
                  <a:srgbClr val="002060"/>
                </a:solidFill>
                <a:latin typeface="Times New Roman" panose="02020603050405020304" pitchFamily="18" charset="0"/>
                <a:cs typeface="Times New Roman" panose="02020603050405020304" pitchFamily="18" charset="0"/>
              </a:rPr>
              <a:t>3</a:t>
            </a:r>
            <a:r>
              <a:rPr lang="en-US" sz="3600" dirty="0" smtClean="0">
                <a:solidFill>
                  <a:srgbClr val="002060"/>
                </a:solidFill>
                <a:latin typeface="Times New Roman" panose="02020603050405020304" pitchFamily="18" charset="0"/>
                <a:cs typeface="Times New Roman" panose="02020603050405020304" pitchFamily="18" charset="0"/>
              </a:rPr>
              <a:t>/g, 10.39 nm, respectively. UV/VIS absorption testing results showed that the light with wavelength of about 190-290 nm are absorbed by </a:t>
            </a:r>
            <a:r>
              <a:rPr lang="en-US" sz="3600" dirty="0" smtClean="0">
                <a:solidFill>
                  <a:srgbClr val="002060"/>
                </a:solidFill>
                <a:latin typeface="Times New Roman" panose="02020603050405020304" pitchFamily="18" charset="0"/>
                <a:cs typeface="Times New Roman" panose="02020603050405020304" pitchFamily="18" charset="0"/>
              </a:rPr>
              <a:t>TiO</a:t>
            </a:r>
            <a:r>
              <a:rPr lang="en-US" sz="3600" baseline="-25000" dirty="0" smtClean="0">
                <a:solidFill>
                  <a:srgbClr val="002060"/>
                </a:solidFill>
                <a:latin typeface="Times New Roman" panose="02020603050405020304" pitchFamily="18" charset="0"/>
                <a:cs typeface="Times New Roman" panose="02020603050405020304" pitchFamily="18" charset="0"/>
              </a:rPr>
              <a:t>2</a:t>
            </a:r>
            <a:r>
              <a:rPr lang="en-US" sz="3600" dirty="0" smtClean="0">
                <a:solidFill>
                  <a:srgbClr val="002060"/>
                </a:solidFill>
                <a:latin typeface="Times New Roman" panose="02020603050405020304" pitchFamily="18" charset="0"/>
                <a:cs typeface="Times New Roman" panose="02020603050405020304" pitchFamily="18" charset="0"/>
              </a:rPr>
              <a:t>/CTAB, TiO</a:t>
            </a:r>
            <a:r>
              <a:rPr lang="en-US" sz="3600" baseline="-25000" dirty="0" smtClean="0">
                <a:solidFill>
                  <a:srgbClr val="002060"/>
                </a:solidFill>
                <a:latin typeface="Times New Roman" panose="02020603050405020304" pitchFamily="18" charset="0"/>
                <a:cs typeface="Times New Roman" panose="02020603050405020304" pitchFamily="18" charset="0"/>
              </a:rPr>
              <a:t>2</a:t>
            </a:r>
            <a:r>
              <a:rPr lang="en-US" sz="3600" dirty="0" smtClean="0">
                <a:solidFill>
                  <a:srgbClr val="002060"/>
                </a:solidFill>
                <a:latin typeface="Times New Roman" panose="02020603050405020304" pitchFamily="18" charset="0"/>
                <a:cs typeface="Times New Roman" panose="02020603050405020304" pitchFamily="18" charset="0"/>
              </a:rPr>
              <a:t>/MTAB and TiO</a:t>
            </a:r>
            <a:r>
              <a:rPr lang="en-US" sz="3600" baseline="-25000" dirty="0" smtClean="0">
                <a:solidFill>
                  <a:srgbClr val="002060"/>
                </a:solidFill>
                <a:latin typeface="Times New Roman" panose="02020603050405020304" pitchFamily="18" charset="0"/>
                <a:cs typeface="Times New Roman" panose="02020603050405020304" pitchFamily="18" charset="0"/>
              </a:rPr>
              <a:t>2</a:t>
            </a:r>
            <a:r>
              <a:rPr lang="en-US" sz="3600" dirty="0" smtClean="0">
                <a:solidFill>
                  <a:srgbClr val="002060"/>
                </a:solidFill>
                <a:latin typeface="Times New Roman" panose="02020603050405020304" pitchFamily="18" charset="0"/>
                <a:cs typeface="Times New Roman" panose="02020603050405020304" pitchFamily="18" charset="0"/>
              </a:rPr>
              <a:t>/S770.  </a:t>
            </a:r>
            <a:endParaRPr lang="en-US" sz="3600" dirty="0" smtClean="0">
              <a:solidFill>
                <a:srgbClr val="002060"/>
              </a:solidFill>
              <a:latin typeface="Times New Roman" panose="02020603050405020304" pitchFamily="18" charset="0"/>
              <a:cs typeface="Times New Roman" panose="02020603050405020304" pitchFamily="18" charset="0"/>
            </a:endParaRPr>
          </a:p>
        </p:txBody>
      </p:sp>
      <p:sp>
        <p:nvSpPr>
          <p:cNvPr id="53" name="Rectangle 52"/>
          <p:cNvSpPr/>
          <p:nvPr/>
        </p:nvSpPr>
        <p:spPr>
          <a:xfrm>
            <a:off x="14627390" y="32119397"/>
            <a:ext cx="13622756" cy="2923877"/>
          </a:xfrm>
          <a:prstGeom prst="rect">
            <a:avLst/>
          </a:prstGeom>
        </p:spPr>
        <p:txBody>
          <a:bodyPr wrap="square">
            <a:spAutoFit/>
          </a:bodyPr>
          <a:lstStyle/>
          <a:p>
            <a:pPr lvl="0" algn="thaiDist" defTabSz="4114420"/>
            <a:r>
              <a:rPr lang="en-US" sz="4000" b="1"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CONCLUSIONS</a:t>
            </a:r>
          </a:p>
          <a:p>
            <a:pPr lvl="0" indent="457200" algn="thaiDist" defTabSz="4114420"/>
            <a:r>
              <a:rPr lang="en-US" sz="3600" dirty="0" smtClean="0">
                <a:solidFill>
                  <a:srgbClr val="002060"/>
                </a:solidFill>
                <a:latin typeface="Times New Roman" panose="02020603050405020304" pitchFamily="18" charset="0"/>
                <a:cs typeface="Times New Roman" panose="02020603050405020304" pitchFamily="18" charset="0"/>
              </a:rPr>
              <a:t>According to the experimental results as mention above, </a:t>
            </a:r>
            <a:r>
              <a:rPr lang="en-US" sz="3600" dirty="0" err="1" smtClean="0">
                <a:solidFill>
                  <a:srgbClr val="002060"/>
                </a:solidFill>
                <a:latin typeface="Times New Roman" panose="02020603050405020304" pitchFamily="18" charset="0"/>
                <a:cs typeface="Times New Roman" panose="02020603050405020304" pitchFamily="18" charset="0"/>
              </a:rPr>
              <a:t>meso</a:t>
            </a:r>
            <a:r>
              <a:rPr lang="en-US" sz="3600" dirty="0" smtClean="0">
                <a:solidFill>
                  <a:srgbClr val="002060"/>
                </a:solidFill>
                <a:latin typeface="Times New Roman" panose="02020603050405020304" pitchFamily="18" charset="0"/>
                <a:cs typeface="Times New Roman" panose="02020603050405020304" pitchFamily="18" charset="0"/>
              </a:rPr>
              <a:t> and micro-porous anatase</a:t>
            </a:r>
            <a:r>
              <a:rPr lang="en-US" sz="3600" dirty="0">
                <a:solidFill>
                  <a:srgbClr val="002060"/>
                </a:solidFill>
                <a:latin typeface="Times New Roman" panose="02020603050405020304" pitchFamily="18" charset="0"/>
                <a:cs typeface="Times New Roman" panose="02020603050405020304" pitchFamily="18" charset="0"/>
              </a:rPr>
              <a:t>-</a:t>
            </a:r>
            <a:r>
              <a:rPr lang="en-US" sz="3600" dirty="0" smtClean="0">
                <a:solidFill>
                  <a:srgbClr val="002060"/>
                </a:solidFill>
                <a:latin typeface="Times New Roman" panose="02020603050405020304" pitchFamily="18" charset="0"/>
                <a:cs typeface="Times New Roman" panose="02020603050405020304" pitchFamily="18" charset="0"/>
              </a:rPr>
              <a:t>TiO</a:t>
            </a:r>
            <a:r>
              <a:rPr lang="en-US" sz="3600" baseline="-25000" dirty="0" smtClean="0">
                <a:solidFill>
                  <a:srgbClr val="002060"/>
                </a:solidFill>
                <a:latin typeface="Times New Roman" panose="02020603050405020304" pitchFamily="18" charset="0"/>
                <a:cs typeface="Times New Roman" panose="02020603050405020304" pitchFamily="18" charset="0"/>
              </a:rPr>
              <a:t>2</a:t>
            </a:r>
            <a:r>
              <a:rPr lang="en-US" sz="3600" dirty="0" smtClean="0">
                <a:solidFill>
                  <a:srgbClr val="002060"/>
                </a:solidFill>
                <a:latin typeface="Times New Roman" panose="02020603050405020304" pitchFamily="18" charset="0"/>
                <a:cs typeface="Times New Roman" panose="02020603050405020304" pitchFamily="18" charset="0"/>
              </a:rPr>
              <a:t> nanoparticles with high specific surface area and uniform particle size distribution were completely synthesized by co-condensation method using CTAB, MTAB and S-770 as template.  </a:t>
            </a:r>
            <a:endParaRPr lang="en-US" sz="3600" dirty="0" smtClean="0">
              <a:solidFill>
                <a:srgbClr val="002060"/>
              </a:solidFill>
              <a:latin typeface="Times New Roman" panose="02020603050405020304" pitchFamily="18" charset="0"/>
              <a:cs typeface="Times New Roman" panose="02020603050405020304" pitchFamily="18" charset="0"/>
            </a:endParaRPr>
          </a:p>
        </p:txBody>
      </p:sp>
      <p:sp>
        <p:nvSpPr>
          <p:cNvPr id="55" name="TextBox 54"/>
          <p:cNvSpPr txBox="1"/>
          <p:nvPr/>
        </p:nvSpPr>
        <p:spPr>
          <a:xfrm>
            <a:off x="14570240" y="35055449"/>
            <a:ext cx="13622757" cy="3616375"/>
          </a:xfrm>
          <a:prstGeom prst="rect">
            <a:avLst/>
          </a:prstGeom>
          <a:noFill/>
        </p:spPr>
        <p:txBody>
          <a:bodyPr wrap="square" rtlCol="0">
            <a:spAutoFit/>
          </a:bodyPr>
          <a:lstStyle/>
          <a:p>
            <a:r>
              <a:rPr lang="en-US" sz="40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ACKNOWLEDGMENTS</a:t>
            </a:r>
          </a:p>
          <a:p>
            <a:pPr algn="thaiDist">
              <a:spcAft>
                <a:spcPts val="0"/>
              </a:spcAft>
            </a:pPr>
            <a:endParaRPr lang="en-US" sz="900" dirty="0" smtClean="0">
              <a:latin typeface="Times New Roman" pitchFamily="18" charset="0"/>
              <a:cs typeface="Times New Roman" pitchFamily="18" charset="0"/>
            </a:endParaRPr>
          </a:p>
          <a:p>
            <a:pPr algn="thaiDist">
              <a:spcAft>
                <a:spcPts val="0"/>
              </a:spcAft>
            </a:pPr>
            <a:r>
              <a:rPr lang="en-US" sz="3600" dirty="0" smtClean="0">
                <a:solidFill>
                  <a:srgbClr val="002060"/>
                </a:solidFill>
                <a:latin typeface="Times" panose="02020603050405020304" pitchFamily="18" charset="0"/>
                <a:ea typeface="Times New Roman" panose="02020603050405020304" pitchFamily="18" charset="0"/>
                <a:cs typeface="Times New Roman" panose="02020603050405020304" pitchFamily="18" charset="0"/>
              </a:rPr>
              <a:t>This </a:t>
            </a:r>
            <a:r>
              <a:rPr lang="en-US" sz="3600" dirty="0" smtClean="0">
                <a:solidFill>
                  <a:srgbClr val="002060"/>
                </a:solidFill>
                <a:latin typeface="Times" panose="02020603050405020304" pitchFamily="18" charset="0"/>
                <a:ea typeface="Times New Roman" panose="02020603050405020304" pitchFamily="18" charset="0"/>
                <a:cs typeface="Times New Roman" panose="02020603050405020304" pitchFamily="18" charset="0"/>
              </a:rPr>
              <a:t>research work</a:t>
            </a:r>
            <a:r>
              <a:rPr lang="en-US" sz="3600" dirty="0" smtClean="0">
                <a:solidFill>
                  <a:srgbClr val="002060"/>
                </a:solidFill>
                <a:latin typeface="Times" panose="02020603050405020304" pitchFamily="18" charset="0"/>
                <a:ea typeface="Times New Roman" panose="02020603050405020304" pitchFamily="18" charset="0"/>
                <a:cs typeface="Times New Roman" panose="02020603050405020304" pitchFamily="18" charset="0"/>
              </a:rPr>
              <a:t> </a:t>
            </a:r>
            <a:r>
              <a:rPr lang="en-US" sz="3600" dirty="0">
                <a:solidFill>
                  <a:srgbClr val="002060"/>
                </a:solidFill>
                <a:latin typeface="Times" panose="02020603050405020304" pitchFamily="18" charset="0"/>
                <a:ea typeface="Times New Roman" panose="02020603050405020304" pitchFamily="18" charset="0"/>
                <a:cs typeface="Times New Roman" panose="02020603050405020304" pitchFamily="18" charset="0"/>
              </a:rPr>
              <a:t>was financially supported by the </a:t>
            </a:r>
            <a:r>
              <a:rPr lang="en-US" sz="3600" dirty="0">
                <a:solidFill>
                  <a:srgbClr val="002060"/>
                </a:solidFill>
                <a:latin typeface="Times New Roman" panose="02020603050405020304" pitchFamily="18" charset="0"/>
                <a:cs typeface="Times New Roman" panose="02020603050405020304" pitchFamily="18" charset="0"/>
              </a:rPr>
              <a:t>Science Research and </a:t>
            </a:r>
            <a:r>
              <a:rPr lang="en-US" sz="3600" dirty="0" smtClean="0">
                <a:solidFill>
                  <a:srgbClr val="002060"/>
                </a:solidFill>
                <a:latin typeface="Times New Roman" panose="02020603050405020304" pitchFamily="18" charset="0"/>
                <a:cs typeface="Times New Roman" panose="02020603050405020304" pitchFamily="18" charset="0"/>
              </a:rPr>
              <a:t>Innovation</a:t>
            </a:r>
            <a:r>
              <a:rPr lang="th-TH" sz="3600" dirty="0" smtClean="0">
                <a:solidFill>
                  <a:srgbClr val="002060"/>
                </a:solidFill>
                <a:latin typeface="Times New Roman" panose="02020603050405020304" pitchFamily="18" charset="0"/>
                <a:cs typeface="Times New Roman" panose="02020603050405020304" pitchFamily="18" charset="0"/>
              </a:rPr>
              <a:t> </a:t>
            </a:r>
            <a:r>
              <a:rPr lang="en-US" sz="3600" dirty="0" smtClean="0">
                <a:solidFill>
                  <a:srgbClr val="002060"/>
                </a:solidFill>
                <a:latin typeface="Times New Roman" panose="02020603050405020304" pitchFamily="18" charset="0"/>
                <a:cs typeface="Times New Roman" panose="02020603050405020304" pitchFamily="18" charset="0"/>
              </a:rPr>
              <a:t>Fund (budget year of 2020)</a:t>
            </a:r>
            <a:r>
              <a:rPr lang="en-US" sz="3600" dirty="0" smtClean="0">
                <a:solidFill>
                  <a:srgbClr val="002060"/>
                </a:solidFill>
                <a:latin typeface="Times" panose="02020603050405020304" pitchFamily="18" charset="0"/>
                <a:ea typeface="Times New Roman" panose="02020603050405020304" pitchFamily="18" charset="0"/>
                <a:cs typeface="Times New Roman" panose="02020603050405020304" pitchFamily="18" charset="0"/>
              </a:rPr>
              <a:t>, Thailand Science Research and Innovation (TSRI). </a:t>
            </a:r>
            <a:r>
              <a:rPr lang="en-US" sz="3600" dirty="0">
                <a:solidFill>
                  <a:srgbClr val="002060"/>
                </a:solidFill>
                <a:latin typeface="Times" panose="02020603050405020304" pitchFamily="18" charset="0"/>
                <a:ea typeface="Times New Roman" panose="02020603050405020304" pitchFamily="18" charset="0"/>
                <a:cs typeface="Times New Roman" panose="02020603050405020304" pitchFamily="18" charset="0"/>
              </a:rPr>
              <a:t>We would like to thank to the </a:t>
            </a:r>
            <a:r>
              <a:rPr lang="en-US" sz="3600" dirty="0" smtClean="0">
                <a:solidFill>
                  <a:srgbClr val="002060"/>
                </a:solidFill>
                <a:latin typeface="Times" panose="02020603050405020304" pitchFamily="18" charset="0"/>
                <a:ea typeface="Times New Roman" panose="02020603050405020304" pitchFamily="18" charset="0"/>
                <a:cs typeface="Times New Roman" panose="02020603050405020304" pitchFamily="18" charset="0"/>
              </a:rPr>
              <a:t>Science Center and </a:t>
            </a:r>
            <a:r>
              <a:rPr lang="en-US" sz="3600" dirty="0">
                <a:solidFill>
                  <a:srgbClr val="002060"/>
                </a:solidFill>
                <a:latin typeface="Times" panose="02020603050405020304" pitchFamily="18" charset="0"/>
                <a:ea typeface="Times New Roman" panose="02020603050405020304" pitchFamily="18" charset="0"/>
                <a:cs typeface="Times New Roman" panose="02020603050405020304" pitchFamily="18" charset="0"/>
              </a:rPr>
              <a:t>Department of Physics, </a:t>
            </a:r>
            <a:r>
              <a:rPr lang="en-US" sz="3600" dirty="0" smtClean="0">
                <a:solidFill>
                  <a:srgbClr val="002060"/>
                </a:solidFill>
                <a:latin typeface="Times" panose="02020603050405020304" pitchFamily="18" charset="0"/>
                <a:ea typeface="Times New Roman" panose="02020603050405020304" pitchFamily="18" charset="0"/>
                <a:cs typeface="Times New Roman" panose="02020603050405020304" pitchFamily="18" charset="0"/>
              </a:rPr>
              <a:t>Faculty of Science and Technology for infrastructure </a:t>
            </a:r>
            <a:r>
              <a:rPr lang="en-US" sz="3600" dirty="0">
                <a:solidFill>
                  <a:srgbClr val="002060"/>
                </a:solidFill>
                <a:latin typeface="Times" panose="02020603050405020304" pitchFamily="18" charset="0"/>
                <a:ea typeface="Times New Roman" panose="02020603050405020304" pitchFamily="18" charset="0"/>
                <a:cs typeface="Times New Roman" panose="02020603050405020304" pitchFamily="18" charset="0"/>
              </a:rPr>
              <a:t>support</a:t>
            </a:r>
            <a:r>
              <a:rPr lang="en-US" sz="3600" dirty="0" smtClean="0">
                <a:solidFill>
                  <a:srgbClr val="002060"/>
                </a:solidFill>
                <a:latin typeface="Times" panose="02020603050405020304" pitchFamily="18" charset="0"/>
                <a:ea typeface="Times New Roman" panose="02020603050405020304" pitchFamily="18" charset="0"/>
                <a:cs typeface="Times New Roman" panose="02020603050405020304" pitchFamily="18" charset="0"/>
              </a:rPr>
              <a:t>.</a:t>
            </a:r>
            <a:endParaRPr lang="en-US" sz="3600" dirty="0">
              <a:solidFill>
                <a:srgbClr val="002060"/>
              </a:solidFill>
              <a:latin typeface="Times" panose="02020603050405020304" pitchFamily="18" charset="0"/>
              <a:ea typeface="Times New Roman" panose="02020603050405020304" pitchFamily="18" charset="0"/>
              <a:cs typeface="Times New Roman" panose="02020603050405020304" pitchFamily="18" charset="0"/>
            </a:endParaRPr>
          </a:p>
        </p:txBody>
      </p:sp>
      <p:sp>
        <p:nvSpPr>
          <p:cNvPr id="56" name="TextBox 55"/>
          <p:cNvSpPr txBox="1"/>
          <p:nvPr/>
        </p:nvSpPr>
        <p:spPr>
          <a:xfrm>
            <a:off x="14570239" y="38645151"/>
            <a:ext cx="13622757" cy="4031873"/>
          </a:xfrm>
          <a:prstGeom prst="rect">
            <a:avLst/>
          </a:prstGeom>
          <a:noFill/>
        </p:spPr>
        <p:txBody>
          <a:bodyPr wrap="square" rtlCol="0">
            <a:spAutoFit/>
          </a:bodyPr>
          <a:lstStyle/>
          <a:p>
            <a:r>
              <a:rPr lang="en-US" sz="40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REFERENCES</a:t>
            </a:r>
            <a:endParaRPr lang="en-US" sz="3600" dirty="0">
              <a:latin typeface="Times New Roman" pitchFamily="18" charset="0"/>
              <a:cs typeface="Times New Roman" pitchFamily="18" charset="0"/>
            </a:endParaRPr>
          </a:p>
          <a:p>
            <a:pPr marL="742950" indent="-742950">
              <a:buAutoNum type="arabicPeriod"/>
            </a:pPr>
            <a:r>
              <a:rPr lang="en-US" sz="3600" dirty="0" smtClean="0">
                <a:solidFill>
                  <a:srgbClr val="002060"/>
                </a:solidFill>
                <a:latin typeface="Times New Roman" pitchFamily="18" charset="0"/>
                <a:cs typeface="Times New Roman" pitchFamily="18" charset="0"/>
              </a:rPr>
              <a:t>Wang, J., Sugawara-</a:t>
            </a:r>
            <a:r>
              <a:rPr lang="en-US" sz="3600" dirty="0" err="1" smtClean="0">
                <a:solidFill>
                  <a:srgbClr val="002060"/>
                </a:solidFill>
                <a:latin typeface="Times New Roman" pitchFamily="18" charset="0"/>
                <a:cs typeface="Times New Roman" pitchFamily="18" charset="0"/>
              </a:rPr>
              <a:t>Narutaki</a:t>
            </a:r>
            <a:r>
              <a:rPr lang="en-US" sz="3600" dirty="0" smtClean="0">
                <a:solidFill>
                  <a:srgbClr val="002060"/>
                </a:solidFill>
                <a:latin typeface="Times New Roman" pitchFamily="18" charset="0"/>
                <a:cs typeface="Times New Roman" pitchFamily="18" charset="0"/>
              </a:rPr>
              <a:t>, A., </a:t>
            </a:r>
            <a:r>
              <a:rPr lang="en-US" sz="3600" dirty="0" err="1" smtClean="0">
                <a:solidFill>
                  <a:srgbClr val="002060"/>
                </a:solidFill>
                <a:latin typeface="Times New Roman" pitchFamily="18" charset="0"/>
                <a:cs typeface="Times New Roman" pitchFamily="18" charset="0"/>
              </a:rPr>
              <a:t>Shimojima</a:t>
            </a:r>
            <a:r>
              <a:rPr lang="en-US" sz="3600" dirty="0" smtClean="0">
                <a:solidFill>
                  <a:srgbClr val="002060"/>
                </a:solidFill>
                <a:latin typeface="Times New Roman" pitchFamily="18" charset="0"/>
                <a:cs typeface="Times New Roman" pitchFamily="18" charset="0"/>
              </a:rPr>
              <a:t>, A. and Okubo, T. (2012). Biphasic synthesis of colloidal mesoporous silica nanoparticles using primary amine catalysts. 385. 41-47.</a:t>
            </a:r>
          </a:p>
          <a:p>
            <a:pPr marL="742950" indent="-742950">
              <a:buAutoNum type="arabicPeriod"/>
            </a:pPr>
            <a:r>
              <a:rPr lang="en-US" sz="3600" dirty="0" err="1" smtClean="0">
                <a:solidFill>
                  <a:srgbClr val="002060"/>
                </a:solidFill>
                <a:latin typeface="Times New Roman" pitchFamily="18" charset="0"/>
                <a:cs typeface="Times New Roman" pitchFamily="18" charset="0"/>
              </a:rPr>
              <a:t>Leshuk</a:t>
            </a:r>
            <a:r>
              <a:rPr lang="en-US" sz="3600" dirty="0" smtClean="0">
                <a:solidFill>
                  <a:srgbClr val="002060"/>
                </a:solidFill>
                <a:latin typeface="Times New Roman" pitchFamily="18" charset="0"/>
                <a:cs typeface="Times New Roman" pitchFamily="18" charset="0"/>
              </a:rPr>
              <a:t>, T., Linley, S., Baxter, G. and </a:t>
            </a:r>
            <a:r>
              <a:rPr lang="en-US" sz="3600" dirty="0" err="1" smtClean="0">
                <a:solidFill>
                  <a:srgbClr val="002060"/>
                </a:solidFill>
                <a:latin typeface="Times New Roman" pitchFamily="18" charset="0"/>
                <a:cs typeface="Times New Roman" pitchFamily="18" charset="0"/>
              </a:rPr>
              <a:t>Gu</a:t>
            </a:r>
            <a:r>
              <a:rPr lang="en-US" sz="3600" dirty="0" smtClean="0">
                <a:solidFill>
                  <a:srgbClr val="002060"/>
                </a:solidFill>
                <a:latin typeface="Times New Roman" pitchFamily="18" charset="0"/>
                <a:cs typeface="Times New Roman" pitchFamily="18" charset="0"/>
              </a:rPr>
              <a:t>, F. (2012). Mesoporous hollow sphere titanium dioxide </a:t>
            </a:r>
            <a:r>
              <a:rPr lang="en-US" sz="3600" dirty="0" err="1" smtClean="0">
                <a:solidFill>
                  <a:srgbClr val="002060"/>
                </a:solidFill>
                <a:latin typeface="Times New Roman" pitchFamily="18" charset="0"/>
                <a:cs typeface="Times New Roman" pitchFamily="18" charset="0"/>
              </a:rPr>
              <a:t>photocatalysts</a:t>
            </a:r>
            <a:r>
              <a:rPr lang="en-US" sz="3600" dirty="0" smtClean="0">
                <a:solidFill>
                  <a:srgbClr val="002060"/>
                </a:solidFill>
                <a:latin typeface="Times New Roman" pitchFamily="18" charset="0"/>
                <a:cs typeface="Times New Roman" pitchFamily="18" charset="0"/>
              </a:rPr>
              <a:t> through hydrothermal silica etching. ACS Applied Materials &amp; Interfaces. 4. 6062-6070. </a:t>
            </a:r>
            <a:endParaRPr lang="en-US" sz="3600" dirty="0" smtClean="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25186437"/>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652</TotalTime>
  <Words>1149</Words>
  <Application>Microsoft Office PowerPoint</Application>
  <PresentationFormat>Custom</PresentationFormat>
  <Paragraphs>32</Paragraphs>
  <Slides>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Century Gothic</vt:lpstr>
      <vt:lpstr>Symbol</vt:lpstr>
      <vt:lpstr>Times</vt:lpstr>
      <vt:lpstr>Times New Roman</vt:lpstr>
      <vt:lpstr>Wingdings 3</vt:lpstr>
      <vt:lpstr>Wisp</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Pan Yuenyao</dc:creator>
  <cp:lastModifiedBy>Pan Yuenyao</cp:lastModifiedBy>
  <cp:revision>43</cp:revision>
  <dcterms:created xsi:type="dcterms:W3CDTF">2021-05-21T05:33:26Z</dcterms:created>
  <dcterms:modified xsi:type="dcterms:W3CDTF">2021-05-21T16:26:17Z</dcterms:modified>
</cp:coreProperties>
</file>