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2" r:id="rId1"/>
  </p:sldMasterIdLst>
  <p:notesMasterIdLst>
    <p:notesMasterId r:id="rId3"/>
  </p:notesMasterIdLst>
  <p:sldIdLst>
    <p:sldId id="256" r:id="rId2"/>
  </p:sldIdLst>
  <p:sldSz cx="28803600" cy="43195875"/>
  <p:notesSz cx="6858000" cy="9144000"/>
  <p:defaultTextStyle>
    <a:defPPr>
      <a:defRPr lang="en-US"/>
    </a:defPPr>
    <a:lvl1pPr marL="0" algn="l" defTabSz="3455257" rtl="0" eaLnBrk="1" latinLnBrk="0" hangingPunct="1">
      <a:defRPr sz="6799" kern="1200">
        <a:solidFill>
          <a:schemeClr val="tx1"/>
        </a:solidFill>
        <a:latin typeface="+mn-lt"/>
        <a:ea typeface="+mn-ea"/>
        <a:cs typeface="+mn-cs"/>
      </a:defRPr>
    </a:lvl1pPr>
    <a:lvl2pPr marL="1727630" algn="l" defTabSz="3455257" rtl="0" eaLnBrk="1" latinLnBrk="0" hangingPunct="1">
      <a:defRPr sz="6799" kern="1200">
        <a:solidFill>
          <a:schemeClr val="tx1"/>
        </a:solidFill>
        <a:latin typeface="+mn-lt"/>
        <a:ea typeface="+mn-ea"/>
        <a:cs typeface="+mn-cs"/>
      </a:defRPr>
    </a:lvl2pPr>
    <a:lvl3pPr marL="3455257" algn="l" defTabSz="3455257" rtl="0" eaLnBrk="1" latinLnBrk="0" hangingPunct="1">
      <a:defRPr sz="6799" kern="1200">
        <a:solidFill>
          <a:schemeClr val="tx1"/>
        </a:solidFill>
        <a:latin typeface="+mn-lt"/>
        <a:ea typeface="+mn-ea"/>
        <a:cs typeface="+mn-cs"/>
      </a:defRPr>
    </a:lvl3pPr>
    <a:lvl4pPr marL="5182890" algn="l" defTabSz="3455257" rtl="0" eaLnBrk="1" latinLnBrk="0" hangingPunct="1">
      <a:defRPr sz="6799" kern="1200">
        <a:solidFill>
          <a:schemeClr val="tx1"/>
        </a:solidFill>
        <a:latin typeface="+mn-lt"/>
        <a:ea typeface="+mn-ea"/>
        <a:cs typeface="+mn-cs"/>
      </a:defRPr>
    </a:lvl4pPr>
    <a:lvl5pPr marL="6910520" algn="l" defTabSz="3455257" rtl="0" eaLnBrk="1" latinLnBrk="0" hangingPunct="1">
      <a:defRPr sz="6799" kern="1200">
        <a:solidFill>
          <a:schemeClr val="tx1"/>
        </a:solidFill>
        <a:latin typeface="+mn-lt"/>
        <a:ea typeface="+mn-ea"/>
        <a:cs typeface="+mn-cs"/>
      </a:defRPr>
    </a:lvl5pPr>
    <a:lvl6pPr marL="8638150" algn="l" defTabSz="3455257" rtl="0" eaLnBrk="1" latinLnBrk="0" hangingPunct="1">
      <a:defRPr sz="6799" kern="1200">
        <a:solidFill>
          <a:schemeClr val="tx1"/>
        </a:solidFill>
        <a:latin typeface="+mn-lt"/>
        <a:ea typeface="+mn-ea"/>
        <a:cs typeface="+mn-cs"/>
      </a:defRPr>
    </a:lvl6pPr>
    <a:lvl7pPr marL="10365776" algn="l" defTabSz="3455257" rtl="0" eaLnBrk="1" latinLnBrk="0" hangingPunct="1">
      <a:defRPr sz="6799" kern="1200">
        <a:solidFill>
          <a:schemeClr val="tx1"/>
        </a:solidFill>
        <a:latin typeface="+mn-lt"/>
        <a:ea typeface="+mn-ea"/>
        <a:cs typeface="+mn-cs"/>
      </a:defRPr>
    </a:lvl7pPr>
    <a:lvl8pPr marL="12093405" algn="l" defTabSz="3455257" rtl="0" eaLnBrk="1" latinLnBrk="0" hangingPunct="1">
      <a:defRPr sz="6799" kern="1200">
        <a:solidFill>
          <a:schemeClr val="tx1"/>
        </a:solidFill>
        <a:latin typeface="+mn-lt"/>
        <a:ea typeface="+mn-ea"/>
        <a:cs typeface="+mn-cs"/>
      </a:defRPr>
    </a:lvl8pPr>
    <a:lvl9pPr marL="13821040" algn="l" defTabSz="3455257" rtl="0" eaLnBrk="1" latinLnBrk="0" hangingPunct="1">
      <a:defRPr sz="6799"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a:srgbClr val="E23E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394" autoAdjust="0"/>
  </p:normalViewPr>
  <p:slideViewPr>
    <p:cSldViewPr snapToGrid="0">
      <p:cViewPr varScale="1">
        <p:scale>
          <a:sx n="17" d="100"/>
          <a:sy n="17" d="100"/>
        </p:scale>
        <p:origin x="3240"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94B4BF-E34D-460A-9754-63878FAF5D32}" type="datetimeFigureOut">
              <a:rPr lang="en-US" smtClean="0"/>
              <a:t>5/21/2021</a:t>
            </a:fld>
            <a:endParaRPr lang="en-US"/>
          </a:p>
        </p:txBody>
      </p:sp>
      <p:sp>
        <p:nvSpPr>
          <p:cNvPr id="4" name="Slide Image Placeholder 3"/>
          <p:cNvSpPr>
            <a:spLocks noGrp="1" noRot="1" noChangeAspect="1"/>
          </p:cNvSpPr>
          <p:nvPr>
            <p:ph type="sldImg" idx="2"/>
          </p:nvPr>
        </p:nvSpPr>
        <p:spPr>
          <a:xfrm>
            <a:off x="2400300" y="1143000"/>
            <a:ext cx="2057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7620-E5BF-4AF1-A0DD-1D29C32A9831}" type="slidenum">
              <a:rPr lang="en-US" smtClean="0"/>
              <a:t>‹#›</a:t>
            </a:fld>
            <a:endParaRPr lang="en-US"/>
          </a:p>
        </p:txBody>
      </p:sp>
    </p:spTree>
    <p:extLst>
      <p:ext uri="{BB962C8B-B14F-4D97-AF65-F5344CB8AC3E}">
        <p14:creationId xmlns:p14="http://schemas.microsoft.com/office/powerpoint/2010/main" val="1981602720"/>
      </p:ext>
    </p:extLst>
  </p:cSld>
  <p:clrMap bg1="lt1" tx1="dk1" bg2="lt2" tx2="dk2" accent1="accent1" accent2="accent2" accent3="accent3" accent4="accent4" accent5="accent5" accent6="accent6" hlink="hlink" folHlink="folHlink"/>
  <p:notesStyle>
    <a:lvl1pPr marL="0" algn="l" defTabSz="816376" rtl="0" eaLnBrk="1" latinLnBrk="0" hangingPunct="1">
      <a:defRPr sz="1071" kern="1200">
        <a:solidFill>
          <a:schemeClr val="tx1"/>
        </a:solidFill>
        <a:latin typeface="+mn-lt"/>
        <a:ea typeface="+mn-ea"/>
        <a:cs typeface="+mn-cs"/>
      </a:defRPr>
    </a:lvl1pPr>
    <a:lvl2pPr marL="408188" algn="l" defTabSz="816376" rtl="0" eaLnBrk="1" latinLnBrk="0" hangingPunct="1">
      <a:defRPr sz="1071" kern="1200">
        <a:solidFill>
          <a:schemeClr val="tx1"/>
        </a:solidFill>
        <a:latin typeface="+mn-lt"/>
        <a:ea typeface="+mn-ea"/>
        <a:cs typeface="+mn-cs"/>
      </a:defRPr>
    </a:lvl2pPr>
    <a:lvl3pPr marL="816376" algn="l" defTabSz="816376" rtl="0" eaLnBrk="1" latinLnBrk="0" hangingPunct="1">
      <a:defRPr sz="1071" kern="1200">
        <a:solidFill>
          <a:schemeClr val="tx1"/>
        </a:solidFill>
        <a:latin typeface="+mn-lt"/>
        <a:ea typeface="+mn-ea"/>
        <a:cs typeface="+mn-cs"/>
      </a:defRPr>
    </a:lvl3pPr>
    <a:lvl4pPr marL="1224564" algn="l" defTabSz="816376" rtl="0" eaLnBrk="1" latinLnBrk="0" hangingPunct="1">
      <a:defRPr sz="1071" kern="1200">
        <a:solidFill>
          <a:schemeClr val="tx1"/>
        </a:solidFill>
        <a:latin typeface="+mn-lt"/>
        <a:ea typeface="+mn-ea"/>
        <a:cs typeface="+mn-cs"/>
      </a:defRPr>
    </a:lvl4pPr>
    <a:lvl5pPr marL="1632753" algn="l" defTabSz="816376" rtl="0" eaLnBrk="1" latinLnBrk="0" hangingPunct="1">
      <a:defRPr sz="1071" kern="1200">
        <a:solidFill>
          <a:schemeClr val="tx1"/>
        </a:solidFill>
        <a:latin typeface="+mn-lt"/>
        <a:ea typeface="+mn-ea"/>
        <a:cs typeface="+mn-cs"/>
      </a:defRPr>
    </a:lvl5pPr>
    <a:lvl6pPr marL="2040941" algn="l" defTabSz="816376" rtl="0" eaLnBrk="1" latinLnBrk="0" hangingPunct="1">
      <a:defRPr sz="1071" kern="1200">
        <a:solidFill>
          <a:schemeClr val="tx1"/>
        </a:solidFill>
        <a:latin typeface="+mn-lt"/>
        <a:ea typeface="+mn-ea"/>
        <a:cs typeface="+mn-cs"/>
      </a:defRPr>
    </a:lvl6pPr>
    <a:lvl7pPr marL="2449129" algn="l" defTabSz="816376" rtl="0" eaLnBrk="1" latinLnBrk="0" hangingPunct="1">
      <a:defRPr sz="1071" kern="1200">
        <a:solidFill>
          <a:schemeClr val="tx1"/>
        </a:solidFill>
        <a:latin typeface="+mn-lt"/>
        <a:ea typeface="+mn-ea"/>
        <a:cs typeface="+mn-cs"/>
      </a:defRPr>
    </a:lvl7pPr>
    <a:lvl8pPr marL="2857317" algn="l" defTabSz="816376" rtl="0" eaLnBrk="1" latinLnBrk="0" hangingPunct="1">
      <a:defRPr sz="1071" kern="1200">
        <a:solidFill>
          <a:schemeClr val="tx1"/>
        </a:solidFill>
        <a:latin typeface="+mn-lt"/>
        <a:ea typeface="+mn-ea"/>
        <a:cs typeface="+mn-cs"/>
      </a:defRPr>
    </a:lvl8pPr>
    <a:lvl9pPr marL="3265505" algn="l" defTabSz="816376" rtl="0" eaLnBrk="1" latinLnBrk="0" hangingPunct="1">
      <a:defRPr sz="107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00300" y="1143000"/>
            <a:ext cx="2057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F7620-E5BF-4AF1-A0DD-1D29C32A9831}" type="slidenum">
              <a:rPr lang="en-US" smtClean="0"/>
              <a:t>1</a:t>
            </a:fld>
            <a:endParaRPr lang="en-US"/>
          </a:p>
        </p:txBody>
      </p:sp>
    </p:spTree>
    <p:extLst>
      <p:ext uri="{BB962C8B-B14F-4D97-AF65-F5344CB8AC3E}">
        <p14:creationId xmlns:p14="http://schemas.microsoft.com/office/powerpoint/2010/main" val="435370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118612" y="15838497"/>
            <a:ext cx="20791421" cy="14252378"/>
          </a:xfrm>
        </p:spPr>
        <p:txBody>
          <a:bodyPr anchor="b">
            <a:normAutofit/>
          </a:bodyPr>
          <a:lstStyle>
            <a:lvl1pPr>
              <a:defRPr sz="17010"/>
            </a:lvl1pPr>
          </a:lstStyle>
          <a:p>
            <a:r>
              <a:rPr lang="en-US" smtClean="0"/>
              <a:t>Click to edit Master title style</a:t>
            </a:r>
            <a:endParaRPr lang="en-US" dirty="0"/>
          </a:p>
        </p:txBody>
      </p:sp>
      <p:sp>
        <p:nvSpPr>
          <p:cNvPr id="3" name="Subtitle 2"/>
          <p:cNvSpPr>
            <a:spLocks noGrp="1"/>
          </p:cNvSpPr>
          <p:nvPr>
            <p:ph type="subTitle" idx="1"/>
          </p:nvPr>
        </p:nvSpPr>
        <p:spPr>
          <a:xfrm>
            <a:off x="6118612" y="30090862"/>
            <a:ext cx="20791421" cy="7094019"/>
          </a:xfrm>
        </p:spPr>
        <p:txBody>
          <a:bodyPr anchor="t"/>
          <a:lstStyle>
            <a:lvl1pPr marL="0" indent="0" algn="l">
              <a:buNone/>
              <a:defRPr>
                <a:solidFill>
                  <a:schemeClr val="tx1">
                    <a:lumMod val="65000"/>
                    <a:lumOff val="35000"/>
                  </a:schemeClr>
                </a:solidFill>
              </a:defRPr>
            </a:lvl1pPr>
            <a:lvl2pPr marL="1440180" indent="0" algn="ctr">
              <a:buNone/>
              <a:defRPr>
                <a:solidFill>
                  <a:schemeClr val="tx1">
                    <a:tint val="75000"/>
                  </a:schemeClr>
                </a:solidFill>
              </a:defRPr>
            </a:lvl2pPr>
            <a:lvl3pPr marL="2880360" indent="0" algn="ctr">
              <a:buNone/>
              <a:defRPr>
                <a:solidFill>
                  <a:schemeClr val="tx1">
                    <a:tint val="75000"/>
                  </a:schemeClr>
                </a:solidFill>
              </a:defRPr>
            </a:lvl3pPr>
            <a:lvl4pPr marL="4320540" indent="0" algn="ctr">
              <a:buNone/>
              <a:defRPr>
                <a:solidFill>
                  <a:schemeClr val="tx1">
                    <a:tint val="75000"/>
                  </a:schemeClr>
                </a:solidFill>
              </a:defRPr>
            </a:lvl4pPr>
            <a:lvl5pPr marL="5760720" indent="0" algn="ctr">
              <a:buNone/>
              <a:defRPr>
                <a:solidFill>
                  <a:schemeClr val="tx1">
                    <a:tint val="75000"/>
                  </a:schemeClr>
                </a:solidFill>
              </a:defRPr>
            </a:lvl5pPr>
            <a:lvl6pPr marL="7200900" indent="0" algn="ctr">
              <a:buNone/>
              <a:defRPr>
                <a:solidFill>
                  <a:schemeClr val="tx1">
                    <a:tint val="75000"/>
                  </a:schemeClr>
                </a:solidFill>
              </a:defRPr>
            </a:lvl6pPr>
            <a:lvl7pPr marL="8641080" indent="0" algn="ctr">
              <a:buNone/>
              <a:defRPr>
                <a:solidFill>
                  <a:schemeClr val="tx1">
                    <a:tint val="75000"/>
                  </a:schemeClr>
                </a:solidFill>
              </a:defRPr>
            </a:lvl7pPr>
            <a:lvl8pPr marL="10081260" indent="0" algn="ctr">
              <a:buNone/>
              <a:defRPr>
                <a:solidFill>
                  <a:schemeClr val="tx1">
                    <a:tint val="75000"/>
                  </a:schemeClr>
                </a:solidFill>
              </a:defRPr>
            </a:lvl8pPr>
            <a:lvl9pPr marL="1152144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622145A-6004-4911-B888-08D93D0F4D3F}"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99913" y="27217297"/>
            <a:ext cx="4395740" cy="4924134"/>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1333502" y="28529821"/>
            <a:ext cx="1842681" cy="2299780"/>
          </a:xfrm>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1614724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118609" y="3839633"/>
            <a:ext cx="20764753" cy="19633023"/>
          </a:xfrm>
        </p:spPr>
        <p:txBody>
          <a:bodyPr anchor="ctr">
            <a:normAutofit/>
          </a:bodyPr>
          <a:lstStyle>
            <a:lvl1pPr algn="l">
              <a:defRPr sz="1512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118609" y="27424443"/>
            <a:ext cx="20764753" cy="9799782"/>
          </a:xfrm>
        </p:spPr>
        <p:txBody>
          <a:bodyPr anchor="ctr">
            <a:normAutofit/>
          </a:bodyPr>
          <a:lstStyle>
            <a:lvl1pPr marL="0" indent="0" algn="l">
              <a:buNone/>
              <a:defRPr sz="5670">
                <a:solidFill>
                  <a:schemeClr val="tx1">
                    <a:lumMod val="65000"/>
                    <a:lumOff val="35000"/>
                  </a:schemeClr>
                </a:solidFill>
              </a:defRPr>
            </a:lvl1pPr>
            <a:lvl2pPr marL="1440180" indent="0">
              <a:buNone/>
              <a:defRPr sz="5670">
                <a:solidFill>
                  <a:schemeClr val="tx1">
                    <a:tint val="75000"/>
                  </a:schemeClr>
                </a:solidFill>
              </a:defRPr>
            </a:lvl2pPr>
            <a:lvl3pPr marL="2880360" indent="0">
              <a:buNone/>
              <a:defRPr sz="5040">
                <a:solidFill>
                  <a:schemeClr val="tx1">
                    <a:tint val="75000"/>
                  </a:schemeClr>
                </a:solidFill>
              </a:defRPr>
            </a:lvl3pPr>
            <a:lvl4pPr marL="4320540" indent="0">
              <a:buNone/>
              <a:defRPr sz="4410">
                <a:solidFill>
                  <a:schemeClr val="tx1">
                    <a:tint val="75000"/>
                  </a:schemeClr>
                </a:solidFill>
              </a:defRPr>
            </a:lvl4pPr>
            <a:lvl5pPr marL="5760720" indent="0">
              <a:buNone/>
              <a:defRPr sz="4410">
                <a:solidFill>
                  <a:schemeClr val="tx1">
                    <a:tint val="75000"/>
                  </a:schemeClr>
                </a:solidFill>
              </a:defRPr>
            </a:lvl5pPr>
            <a:lvl6pPr marL="7200900" indent="0">
              <a:buNone/>
              <a:defRPr sz="4410">
                <a:solidFill>
                  <a:schemeClr val="tx1">
                    <a:tint val="75000"/>
                  </a:schemeClr>
                </a:solidFill>
              </a:defRPr>
            </a:lvl6pPr>
            <a:lvl7pPr marL="8641080" indent="0">
              <a:buNone/>
              <a:defRPr sz="4410">
                <a:solidFill>
                  <a:schemeClr val="tx1">
                    <a:tint val="75000"/>
                  </a:schemeClr>
                </a:solidFill>
              </a:defRPr>
            </a:lvl7pPr>
            <a:lvl8pPr marL="10081260" indent="0">
              <a:buNone/>
              <a:defRPr sz="4410">
                <a:solidFill>
                  <a:schemeClr val="tx1">
                    <a:tint val="75000"/>
                  </a:schemeClr>
                </a:solidFill>
              </a:defRPr>
            </a:lvl8pPr>
            <a:lvl9pPr marL="11521440" indent="0">
              <a:buNone/>
              <a:defRPr sz="441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22145A-6004-4911-B888-08D93D0F4D3F}"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183" y="19944725"/>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1610368" y="20433580"/>
            <a:ext cx="1842681" cy="2299780"/>
          </a:xfrm>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1743323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92589" y="3839634"/>
            <a:ext cx="19245199" cy="18238258"/>
          </a:xfrm>
        </p:spPr>
        <p:txBody>
          <a:bodyPr anchor="ctr">
            <a:normAutofit/>
          </a:bodyPr>
          <a:lstStyle>
            <a:lvl1pPr algn="l">
              <a:defRPr sz="1512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7610312" y="22077892"/>
            <a:ext cx="17809747" cy="2399771"/>
          </a:xfrm>
        </p:spPr>
        <p:txBody>
          <a:bodyPr anchor="ctr">
            <a:noAutofit/>
          </a:bodyPr>
          <a:lstStyle>
            <a:lvl1pPr marL="0" indent="0">
              <a:buFontTx/>
              <a:buNone/>
              <a:defRPr sz="5040">
                <a:solidFill>
                  <a:schemeClr val="tx1">
                    <a:lumMod val="50000"/>
                    <a:lumOff val="50000"/>
                  </a:schemeClr>
                </a:solidFill>
              </a:defRPr>
            </a:lvl1pPr>
            <a:lvl2pPr marL="1440180" indent="0">
              <a:buFontTx/>
              <a:buNone/>
              <a:defRPr/>
            </a:lvl2pPr>
            <a:lvl3pPr marL="2880360" indent="0">
              <a:buFontTx/>
              <a:buNone/>
              <a:defRPr/>
            </a:lvl3pPr>
            <a:lvl4pPr marL="4320540" indent="0">
              <a:buFontTx/>
              <a:buNone/>
              <a:defRPr/>
            </a:lvl4pPr>
            <a:lvl5pPr marL="576072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118609" y="27424443"/>
            <a:ext cx="20764753" cy="9799782"/>
          </a:xfrm>
        </p:spPr>
        <p:txBody>
          <a:bodyPr anchor="ctr">
            <a:normAutofit/>
          </a:bodyPr>
          <a:lstStyle>
            <a:lvl1pPr marL="0" indent="0" algn="l">
              <a:buNone/>
              <a:defRPr sz="5670">
                <a:solidFill>
                  <a:schemeClr val="tx1">
                    <a:lumMod val="65000"/>
                    <a:lumOff val="35000"/>
                  </a:schemeClr>
                </a:solidFill>
              </a:defRPr>
            </a:lvl1pPr>
            <a:lvl2pPr marL="1440180" indent="0">
              <a:buNone/>
              <a:defRPr sz="5670">
                <a:solidFill>
                  <a:schemeClr val="tx1">
                    <a:tint val="75000"/>
                  </a:schemeClr>
                </a:solidFill>
              </a:defRPr>
            </a:lvl2pPr>
            <a:lvl3pPr marL="2880360" indent="0">
              <a:buNone/>
              <a:defRPr sz="5040">
                <a:solidFill>
                  <a:schemeClr val="tx1">
                    <a:tint val="75000"/>
                  </a:schemeClr>
                </a:solidFill>
              </a:defRPr>
            </a:lvl3pPr>
            <a:lvl4pPr marL="4320540" indent="0">
              <a:buNone/>
              <a:defRPr sz="4410">
                <a:solidFill>
                  <a:schemeClr val="tx1">
                    <a:tint val="75000"/>
                  </a:schemeClr>
                </a:solidFill>
              </a:defRPr>
            </a:lvl4pPr>
            <a:lvl5pPr marL="5760720" indent="0">
              <a:buNone/>
              <a:defRPr sz="4410">
                <a:solidFill>
                  <a:schemeClr val="tx1">
                    <a:tint val="75000"/>
                  </a:schemeClr>
                </a:solidFill>
              </a:defRPr>
            </a:lvl5pPr>
            <a:lvl6pPr marL="7200900" indent="0">
              <a:buNone/>
              <a:defRPr sz="4410">
                <a:solidFill>
                  <a:schemeClr val="tx1">
                    <a:tint val="75000"/>
                  </a:schemeClr>
                </a:solidFill>
              </a:defRPr>
            </a:lvl6pPr>
            <a:lvl7pPr marL="8641080" indent="0">
              <a:buNone/>
              <a:defRPr sz="4410">
                <a:solidFill>
                  <a:schemeClr val="tx1">
                    <a:tint val="75000"/>
                  </a:schemeClr>
                </a:solidFill>
              </a:defRPr>
            </a:lvl7pPr>
            <a:lvl8pPr marL="10081260" indent="0">
              <a:buNone/>
              <a:defRPr sz="4410">
                <a:solidFill>
                  <a:schemeClr val="tx1">
                    <a:tint val="75000"/>
                  </a:schemeClr>
                </a:solidFill>
              </a:defRPr>
            </a:lvl8pPr>
            <a:lvl9pPr marL="11521440" indent="0">
              <a:buNone/>
              <a:defRPr sz="441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22145A-6004-4911-B888-08D93D0F4D3F}"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183" y="19944725"/>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1610368" y="20433580"/>
            <a:ext cx="1842681" cy="2299780"/>
          </a:xfrm>
        </p:spPr>
        <p:txBody>
          <a:bodyPr/>
          <a:lstStyle/>
          <a:p>
            <a:fld id="{394CFAB5-1E87-4CE7-8042-A3933709BA54}" type="slidenum">
              <a:rPr lang="en-US" smtClean="0"/>
              <a:t>‹#›</a:t>
            </a:fld>
            <a:endParaRPr lang="en-US"/>
          </a:p>
        </p:txBody>
      </p:sp>
      <p:sp>
        <p:nvSpPr>
          <p:cNvPr id="14" name="TextBox 13"/>
          <p:cNvSpPr txBox="1"/>
          <p:nvPr/>
        </p:nvSpPr>
        <p:spPr>
          <a:xfrm>
            <a:off x="5696197" y="4081531"/>
            <a:ext cx="1440555" cy="3683277"/>
          </a:xfrm>
          <a:prstGeom prst="rect">
            <a:avLst/>
          </a:prstGeom>
        </p:spPr>
        <p:txBody>
          <a:bodyPr vert="horz" lIns="288036" tIns="144018" rIns="288036" bIns="144018" rtlCol="0" anchor="ctr">
            <a:noAutofit/>
          </a:bodyPr>
          <a:lstStyle/>
          <a:p>
            <a:pPr lvl="0"/>
            <a:r>
              <a:rPr lang="en-US" sz="25200" baseline="0" dirty="0">
                <a:ln w="3175" cmpd="sng">
                  <a:noFill/>
                </a:ln>
                <a:solidFill>
                  <a:schemeClr val="accent1"/>
                </a:solidFill>
                <a:effectLst/>
                <a:latin typeface="Arial"/>
              </a:rPr>
              <a:t>“</a:t>
            </a:r>
          </a:p>
        </p:txBody>
      </p:sp>
      <p:sp>
        <p:nvSpPr>
          <p:cNvPr id="15" name="TextBox 14"/>
          <p:cNvSpPr txBox="1"/>
          <p:nvPr/>
        </p:nvSpPr>
        <p:spPr>
          <a:xfrm>
            <a:off x="25734030" y="18299392"/>
            <a:ext cx="1440555" cy="3683277"/>
          </a:xfrm>
          <a:prstGeom prst="rect">
            <a:avLst/>
          </a:prstGeom>
        </p:spPr>
        <p:txBody>
          <a:bodyPr vert="horz" lIns="288036" tIns="144018" rIns="288036" bIns="144018" rtlCol="0" anchor="ctr">
            <a:noAutofit/>
          </a:bodyPr>
          <a:lstStyle/>
          <a:p>
            <a:pPr lvl="0"/>
            <a:r>
              <a:rPr lang="en-US" sz="252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95022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118609" y="15358543"/>
            <a:ext cx="20764753" cy="17162739"/>
          </a:xfrm>
        </p:spPr>
        <p:txBody>
          <a:bodyPr anchor="b">
            <a:normAutofit/>
          </a:bodyPr>
          <a:lstStyle>
            <a:lvl1pPr algn="l">
              <a:defRPr sz="1512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118609" y="32636883"/>
            <a:ext cx="20764753" cy="4595605"/>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0622145A-6004-4911-B888-08D93D0F4D3F}"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183" y="30930341"/>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610368" y="31386537"/>
            <a:ext cx="1842681" cy="2299780"/>
          </a:xfrm>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381308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6892589" y="3839634"/>
            <a:ext cx="19245199" cy="18238258"/>
          </a:xfrm>
        </p:spPr>
        <p:txBody>
          <a:bodyPr anchor="ctr">
            <a:normAutofit/>
          </a:bodyPr>
          <a:lstStyle>
            <a:lvl1pPr algn="l">
              <a:defRPr sz="1512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6118607" y="27357387"/>
            <a:ext cx="21068120" cy="5279496"/>
          </a:xfrm>
        </p:spPr>
        <p:txBody>
          <a:bodyPr anchor="b">
            <a:noAutofit/>
          </a:bodyPr>
          <a:lstStyle>
            <a:lvl1pPr marL="0" indent="0">
              <a:buFontTx/>
              <a:buNone/>
              <a:defRPr sz="7560">
                <a:solidFill>
                  <a:schemeClr val="accent1"/>
                </a:solidFill>
              </a:defRPr>
            </a:lvl1pPr>
            <a:lvl2pPr marL="1440180" indent="0">
              <a:buFontTx/>
              <a:buNone/>
              <a:defRPr/>
            </a:lvl2pPr>
            <a:lvl3pPr marL="2880360" indent="0">
              <a:buFontTx/>
              <a:buNone/>
              <a:defRPr/>
            </a:lvl3pPr>
            <a:lvl4pPr marL="4320540" indent="0">
              <a:buFontTx/>
              <a:buNone/>
              <a:defRPr/>
            </a:lvl4pPr>
            <a:lvl5pPr marL="576072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6118607" y="32636883"/>
            <a:ext cx="21068120" cy="4595605"/>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0622145A-6004-4911-B888-08D93D0F4D3F}"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183" y="30930341"/>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610368" y="31386537"/>
            <a:ext cx="1842681" cy="2299780"/>
          </a:xfrm>
        </p:spPr>
        <p:txBody>
          <a:bodyPr/>
          <a:lstStyle/>
          <a:p>
            <a:fld id="{394CFAB5-1E87-4CE7-8042-A3933709BA54}" type="slidenum">
              <a:rPr lang="en-US" smtClean="0"/>
              <a:t>‹#›</a:t>
            </a:fld>
            <a:endParaRPr lang="en-US"/>
          </a:p>
        </p:txBody>
      </p:sp>
      <p:sp>
        <p:nvSpPr>
          <p:cNvPr id="11" name="TextBox 10"/>
          <p:cNvSpPr txBox="1"/>
          <p:nvPr/>
        </p:nvSpPr>
        <p:spPr>
          <a:xfrm>
            <a:off x="5696197" y="4081531"/>
            <a:ext cx="1440555" cy="3683277"/>
          </a:xfrm>
          <a:prstGeom prst="rect">
            <a:avLst/>
          </a:prstGeom>
        </p:spPr>
        <p:txBody>
          <a:bodyPr vert="horz" lIns="288036" tIns="144018" rIns="288036" bIns="144018" rtlCol="0" anchor="ctr">
            <a:noAutofit/>
          </a:bodyPr>
          <a:lstStyle/>
          <a:p>
            <a:pPr lvl="0"/>
            <a:r>
              <a:rPr lang="en-US" sz="25200" baseline="0" dirty="0">
                <a:ln w="3175" cmpd="sng">
                  <a:noFill/>
                </a:ln>
                <a:solidFill>
                  <a:schemeClr val="accent1"/>
                </a:solidFill>
                <a:effectLst/>
                <a:latin typeface="Arial"/>
              </a:rPr>
              <a:t>“</a:t>
            </a:r>
          </a:p>
        </p:txBody>
      </p:sp>
      <p:sp>
        <p:nvSpPr>
          <p:cNvPr id="12" name="TextBox 11"/>
          <p:cNvSpPr txBox="1"/>
          <p:nvPr/>
        </p:nvSpPr>
        <p:spPr>
          <a:xfrm>
            <a:off x="25734030" y="18299392"/>
            <a:ext cx="1440555" cy="3683277"/>
          </a:xfrm>
          <a:prstGeom prst="rect">
            <a:avLst/>
          </a:prstGeom>
        </p:spPr>
        <p:txBody>
          <a:bodyPr vert="horz" lIns="288036" tIns="144018" rIns="288036" bIns="144018" rtlCol="0" anchor="ctr">
            <a:noAutofit/>
          </a:bodyPr>
          <a:lstStyle/>
          <a:p>
            <a:pPr lvl="0"/>
            <a:r>
              <a:rPr lang="en-US" sz="252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912786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18610" y="3951793"/>
            <a:ext cx="20764750" cy="18140126"/>
          </a:xfrm>
        </p:spPr>
        <p:txBody>
          <a:bodyPr anchor="ctr">
            <a:normAutofit/>
          </a:bodyPr>
          <a:lstStyle>
            <a:lvl1pPr algn="l">
              <a:defRPr sz="1512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6118609" y="27357387"/>
            <a:ext cx="20764753" cy="5279496"/>
          </a:xfrm>
        </p:spPr>
        <p:txBody>
          <a:bodyPr anchor="b">
            <a:noAutofit/>
          </a:bodyPr>
          <a:lstStyle>
            <a:lvl1pPr marL="0" indent="0">
              <a:buFontTx/>
              <a:buNone/>
              <a:defRPr sz="7560">
                <a:solidFill>
                  <a:schemeClr val="accent1"/>
                </a:solidFill>
              </a:defRPr>
            </a:lvl1pPr>
            <a:lvl2pPr marL="1440180" indent="0">
              <a:buFontTx/>
              <a:buNone/>
              <a:defRPr/>
            </a:lvl2pPr>
            <a:lvl3pPr marL="2880360" indent="0">
              <a:buFontTx/>
              <a:buNone/>
              <a:defRPr/>
            </a:lvl3pPr>
            <a:lvl4pPr marL="4320540" indent="0">
              <a:buFontTx/>
              <a:buNone/>
              <a:defRPr/>
            </a:lvl4pPr>
            <a:lvl5pPr marL="576072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6118609" y="32636883"/>
            <a:ext cx="20764753" cy="4595605"/>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0622145A-6004-4911-B888-08D93D0F4D3F}"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183" y="30930341"/>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610368" y="31386537"/>
            <a:ext cx="1842681" cy="2299780"/>
          </a:xfrm>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1750403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22145A-6004-4911-B888-08D93D0F4D3F}"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183" y="4479538"/>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3058144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7385" y="3951790"/>
            <a:ext cx="5216816" cy="33280708"/>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118611" y="3951790"/>
            <a:ext cx="14856496" cy="3328070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22145A-6004-4911-B888-08D93D0F4D3F}"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183" y="4479538"/>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3248580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7385" y="3931026"/>
            <a:ext cx="20755977" cy="8067828"/>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6118609" y="13438717"/>
            <a:ext cx="20764753" cy="23793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22145A-6004-4911-B888-08D93D0F4D3F}"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183" y="4479538"/>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2575164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18609" y="13066859"/>
            <a:ext cx="20764753" cy="9251400"/>
          </a:xfrm>
        </p:spPr>
        <p:txBody>
          <a:bodyPr anchor="b"/>
          <a:lstStyle>
            <a:lvl1pPr algn="l">
              <a:defRPr sz="126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118609" y="22557846"/>
            <a:ext cx="20764753" cy="5419325"/>
          </a:xfrm>
        </p:spPr>
        <p:txBody>
          <a:bodyPr anchor="t"/>
          <a:lstStyle>
            <a:lvl1pPr marL="0" indent="0" algn="l">
              <a:buNone/>
              <a:defRPr sz="6300">
                <a:solidFill>
                  <a:schemeClr val="tx1">
                    <a:lumMod val="65000"/>
                    <a:lumOff val="35000"/>
                  </a:schemeClr>
                </a:solidFill>
              </a:defRPr>
            </a:lvl1pPr>
            <a:lvl2pPr marL="1440180" indent="0">
              <a:buNone/>
              <a:defRPr sz="5670">
                <a:solidFill>
                  <a:schemeClr val="tx1">
                    <a:tint val="75000"/>
                  </a:schemeClr>
                </a:solidFill>
              </a:defRPr>
            </a:lvl2pPr>
            <a:lvl3pPr marL="2880360" indent="0">
              <a:buNone/>
              <a:defRPr sz="5040">
                <a:solidFill>
                  <a:schemeClr val="tx1">
                    <a:tint val="75000"/>
                  </a:schemeClr>
                </a:solidFill>
              </a:defRPr>
            </a:lvl3pPr>
            <a:lvl4pPr marL="4320540" indent="0">
              <a:buNone/>
              <a:defRPr sz="4410">
                <a:solidFill>
                  <a:schemeClr val="tx1">
                    <a:tint val="75000"/>
                  </a:schemeClr>
                </a:solidFill>
              </a:defRPr>
            </a:lvl4pPr>
            <a:lvl5pPr marL="5760720" indent="0">
              <a:buNone/>
              <a:defRPr sz="4410">
                <a:solidFill>
                  <a:schemeClr val="tx1">
                    <a:tint val="75000"/>
                  </a:schemeClr>
                </a:solidFill>
              </a:defRPr>
            </a:lvl5pPr>
            <a:lvl6pPr marL="7200900" indent="0">
              <a:buNone/>
              <a:defRPr sz="4410">
                <a:solidFill>
                  <a:schemeClr val="tx1">
                    <a:tint val="75000"/>
                  </a:schemeClr>
                </a:solidFill>
              </a:defRPr>
            </a:lvl6pPr>
            <a:lvl7pPr marL="8641080" indent="0">
              <a:buNone/>
              <a:defRPr sz="4410">
                <a:solidFill>
                  <a:schemeClr val="tx1">
                    <a:tint val="75000"/>
                  </a:schemeClr>
                </a:solidFill>
              </a:defRPr>
            </a:lvl7pPr>
            <a:lvl8pPr marL="10081260" indent="0">
              <a:buNone/>
              <a:defRPr sz="4410">
                <a:solidFill>
                  <a:schemeClr val="tx1">
                    <a:tint val="75000"/>
                  </a:schemeClr>
                </a:solidFill>
              </a:defRPr>
            </a:lvl8pPr>
            <a:lvl9pPr marL="11521440" indent="0">
              <a:buNone/>
              <a:defRPr sz="441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22145A-6004-4911-B888-08D93D0F4D3F}"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183" y="19944725"/>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1610368" y="20433580"/>
            <a:ext cx="1842681" cy="2299780"/>
          </a:xfrm>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437567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118612" y="13458283"/>
            <a:ext cx="10072223" cy="2372936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6812519" y="13458283"/>
            <a:ext cx="10070843" cy="2372936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622145A-6004-4911-B888-08D93D0F4D3F}"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183" y="4479538"/>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1610368" y="4961942"/>
            <a:ext cx="1842681" cy="2299780"/>
          </a:xfrm>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3348808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135859" y="14024651"/>
            <a:ext cx="9054977" cy="3629650"/>
          </a:xfrm>
        </p:spPr>
        <p:txBody>
          <a:bodyPr anchor="b">
            <a:noAutofit/>
          </a:bodyPr>
          <a:lstStyle>
            <a:lvl1pPr marL="0" indent="0">
              <a:buNone/>
              <a:defRPr sz="7560" b="0"/>
            </a:lvl1pPr>
            <a:lvl2pPr marL="1440180" indent="0">
              <a:buNone/>
              <a:defRPr sz="6300" b="1"/>
            </a:lvl2pPr>
            <a:lvl3pPr marL="2880360" indent="0">
              <a:buNone/>
              <a:defRPr sz="5670" b="1"/>
            </a:lvl3pPr>
            <a:lvl4pPr marL="4320540" indent="0">
              <a:buNone/>
              <a:defRPr sz="5040" b="1"/>
            </a:lvl4pPr>
            <a:lvl5pPr marL="5760720" indent="0">
              <a:buNone/>
              <a:defRPr sz="5040" b="1"/>
            </a:lvl5pPr>
            <a:lvl6pPr marL="7200900" indent="0">
              <a:buNone/>
              <a:defRPr sz="5040" b="1"/>
            </a:lvl6pPr>
            <a:lvl7pPr marL="8641080" indent="0">
              <a:buNone/>
              <a:defRPr sz="5040" b="1"/>
            </a:lvl7pPr>
            <a:lvl8pPr marL="10081260" indent="0">
              <a:buNone/>
              <a:defRPr sz="5040" b="1"/>
            </a:lvl8pPr>
            <a:lvl9pPr marL="11521440" indent="0">
              <a:buNone/>
              <a:defRPr sz="5040" b="1"/>
            </a:lvl9pPr>
          </a:lstStyle>
          <a:p>
            <a:pPr lvl="0"/>
            <a:r>
              <a:rPr lang="en-US" smtClean="0"/>
              <a:t>Click to edit Master text styles</a:t>
            </a:r>
          </a:p>
        </p:txBody>
      </p:sp>
      <p:sp>
        <p:nvSpPr>
          <p:cNvPr id="4" name="Content Placeholder 3"/>
          <p:cNvSpPr>
            <a:spLocks noGrp="1"/>
          </p:cNvSpPr>
          <p:nvPr>
            <p:ph sz="half" idx="2"/>
          </p:nvPr>
        </p:nvSpPr>
        <p:spPr>
          <a:xfrm>
            <a:off x="6118607" y="17654305"/>
            <a:ext cx="10072226" cy="1956161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7816887" y="14004319"/>
            <a:ext cx="9050703" cy="3629650"/>
          </a:xfrm>
        </p:spPr>
        <p:txBody>
          <a:bodyPr anchor="b">
            <a:noAutofit/>
          </a:bodyPr>
          <a:lstStyle>
            <a:lvl1pPr marL="0" indent="0">
              <a:buNone/>
              <a:defRPr sz="7560" b="0"/>
            </a:lvl1pPr>
            <a:lvl2pPr marL="1440180" indent="0">
              <a:buNone/>
              <a:defRPr sz="6300" b="1"/>
            </a:lvl2pPr>
            <a:lvl3pPr marL="2880360" indent="0">
              <a:buNone/>
              <a:defRPr sz="5670" b="1"/>
            </a:lvl3pPr>
            <a:lvl4pPr marL="4320540" indent="0">
              <a:buNone/>
              <a:defRPr sz="5040" b="1"/>
            </a:lvl4pPr>
            <a:lvl5pPr marL="5760720" indent="0">
              <a:buNone/>
              <a:defRPr sz="5040" b="1"/>
            </a:lvl5pPr>
            <a:lvl6pPr marL="7200900" indent="0">
              <a:buNone/>
              <a:defRPr sz="5040" b="1"/>
            </a:lvl6pPr>
            <a:lvl7pPr marL="8641080" indent="0">
              <a:buNone/>
              <a:defRPr sz="5040" b="1"/>
            </a:lvl7pPr>
            <a:lvl8pPr marL="10081260" indent="0">
              <a:buNone/>
              <a:defRPr sz="5040" b="1"/>
            </a:lvl8pPr>
            <a:lvl9pPr marL="11521440" indent="0">
              <a:buNone/>
              <a:defRPr sz="5040" b="1"/>
            </a:lvl9pPr>
          </a:lstStyle>
          <a:p>
            <a:pPr lvl="0"/>
            <a:r>
              <a:rPr lang="en-US" smtClean="0"/>
              <a:t>Click to edit Master text styles</a:t>
            </a:r>
          </a:p>
        </p:txBody>
      </p:sp>
      <p:sp>
        <p:nvSpPr>
          <p:cNvPr id="6" name="Content Placeholder 5"/>
          <p:cNvSpPr>
            <a:spLocks noGrp="1"/>
          </p:cNvSpPr>
          <p:nvPr>
            <p:ph sz="quarter" idx="4"/>
          </p:nvPr>
        </p:nvSpPr>
        <p:spPr>
          <a:xfrm>
            <a:off x="16801202" y="17633973"/>
            <a:ext cx="10066392" cy="1956161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622145A-6004-4911-B888-08D93D0F4D3F}" type="datetimeFigureOut">
              <a:rPr lang="en-US" smtClean="0"/>
              <a:t>5/21/2021</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183" y="4479538"/>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1610368" y="4961942"/>
            <a:ext cx="1842681" cy="2299780"/>
          </a:xfrm>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3973148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127380" y="3931026"/>
            <a:ext cx="20755980" cy="8067828"/>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622145A-6004-4911-B888-08D93D0F4D3F}" type="datetimeFigureOut">
              <a:rPr lang="en-US" smtClean="0"/>
              <a:t>5/21/2021</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183" y="4479538"/>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3530846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22145A-6004-4911-B888-08D93D0F4D3F}" type="datetimeFigureOut">
              <a:rPr lang="en-US" smtClean="0"/>
              <a:t>5/21/2021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183" y="4479538"/>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768000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18607" y="2809735"/>
            <a:ext cx="8283190" cy="6149410"/>
          </a:xfrm>
        </p:spPr>
        <p:txBody>
          <a:bodyPr anchor="b"/>
          <a:lstStyle>
            <a:lvl1pPr algn="l">
              <a:defRPr sz="6300" b="0"/>
            </a:lvl1pPr>
          </a:lstStyle>
          <a:p>
            <a:r>
              <a:rPr lang="en-US" smtClean="0"/>
              <a:t>Click to edit Master title style</a:t>
            </a:r>
            <a:endParaRPr lang="en-US" dirty="0"/>
          </a:p>
        </p:txBody>
      </p:sp>
      <p:sp>
        <p:nvSpPr>
          <p:cNvPr id="3" name="Content Placeholder 2"/>
          <p:cNvSpPr>
            <a:spLocks noGrp="1"/>
          </p:cNvSpPr>
          <p:nvPr>
            <p:ph idx="1"/>
          </p:nvPr>
        </p:nvSpPr>
        <p:spPr>
          <a:xfrm>
            <a:off x="14942006" y="2809744"/>
            <a:ext cx="11941354" cy="34106746"/>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118607" y="10069041"/>
            <a:ext cx="8283190" cy="26847427"/>
          </a:xfrm>
        </p:spPr>
        <p:txBody>
          <a:bodyPr/>
          <a:lstStyle>
            <a:lvl1pPr marL="0" indent="0">
              <a:buNone/>
              <a:defRPr sz="4410"/>
            </a:lvl1pPr>
            <a:lvl2pPr marL="1440180" indent="0">
              <a:buNone/>
              <a:defRPr sz="3780"/>
            </a:lvl2pPr>
            <a:lvl3pPr marL="2880360" indent="0">
              <a:buNone/>
              <a:defRPr sz="3150"/>
            </a:lvl3pPr>
            <a:lvl4pPr marL="4320540" indent="0">
              <a:buNone/>
              <a:defRPr sz="2835"/>
            </a:lvl4pPr>
            <a:lvl5pPr marL="5760720" indent="0">
              <a:buNone/>
              <a:defRPr sz="2835"/>
            </a:lvl5pPr>
            <a:lvl6pPr marL="7200900" indent="0">
              <a:buNone/>
              <a:defRPr sz="2835"/>
            </a:lvl6pPr>
            <a:lvl7pPr marL="8641080" indent="0">
              <a:buNone/>
              <a:defRPr sz="2835"/>
            </a:lvl7pPr>
            <a:lvl8pPr marL="10081260" indent="0">
              <a:buNone/>
              <a:defRPr sz="2835"/>
            </a:lvl8pPr>
            <a:lvl9pPr marL="11521440" indent="0">
              <a:buNone/>
              <a:defRPr sz="283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22145A-6004-4911-B888-08D93D0F4D3F}"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183" y="4479538"/>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1108112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18609" y="30237113"/>
            <a:ext cx="20764753" cy="3569662"/>
          </a:xfrm>
        </p:spPr>
        <p:txBody>
          <a:bodyPr anchor="b">
            <a:normAutofit/>
          </a:bodyPr>
          <a:lstStyle>
            <a:lvl1pPr algn="l">
              <a:defRPr sz="756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118609" y="3999398"/>
            <a:ext cx="20764753" cy="24280957"/>
          </a:xfrm>
        </p:spPr>
        <p:txBody>
          <a:bodyPr anchor="t">
            <a:normAutofit/>
          </a:bodyPr>
          <a:lstStyle>
            <a:lvl1pPr marL="0" indent="0" algn="ctr">
              <a:buNone/>
              <a:defRPr sz="5040"/>
            </a:lvl1pPr>
            <a:lvl2pPr marL="1440180" indent="0">
              <a:buNone/>
              <a:defRPr sz="5040"/>
            </a:lvl2pPr>
            <a:lvl3pPr marL="2880360" indent="0">
              <a:buNone/>
              <a:defRPr sz="5040"/>
            </a:lvl3pPr>
            <a:lvl4pPr marL="4320540" indent="0">
              <a:buNone/>
              <a:defRPr sz="5040"/>
            </a:lvl4pPr>
            <a:lvl5pPr marL="5760720" indent="0">
              <a:buNone/>
              <a:defRPr sz="5040"/>
            </a:lvl5pPr>
            <a:lvl6pPr marL="7200900" indent="0">
              <a:buNone/>
              <a:defRPr sz="5040"/>
            </a:lvl6pPr>
            <a:lvl7pPr marL="8641080" indent="0">
              <a:buNone/>
              <a:defRPr sz="5040"/>
            </a:lvl7pPr>
            <a:lvl8pPr marL="10081260" indent="0">
              <a:buNone/>
              <a:defRPr sz="5040"/>
            </a:lvl8pPr>
            <a:lvl9pPr marL="11521440" indent="0">
              <a:buNone/>
              <a:defRPr sz="5040"/>
            </a:lvl9pPr>
          </a:lstStyle>
          <a:p>
            <a:r>
              <a:rPr lang="en-US" smtClean="0"/>
              <a:t>Click icon to add picture</a:t>
            </a:r>
            <a:endParaRPr lang="en-US" dirty="0"/>
          </a:p>
        </p:txBody>
      </p:sp>
      <p:sp>
        <p:nvSpPr>
          <p:cNvPr id="4" name="Text Placeholder 3"/>
          <p:cNvSpPr>
            <a:spLocks noGrp="1"/>
          </p:cNvSpPr>
          <p:nvPr>
            <p:ph type="body" sz="half" idx="2"/>
          </p:nvPr>
        </p:nvSpPr>
        <p:spPr>
          <a:xfrm>
            <a:off x="6118609" y="33806775"/>
            <a:ext cx="20764753" cy="3109700"/>
          </a:xfrm>
        </p:spPr>
        <p:txBody>
          <a:bodyPr>
            <a:normAutofit/>
          </a:bodyPr>
          <a:lstStyle>
            <a:lvl1pPr marL="0" indent="0">
              <a:buNone/>
              <a:defRPr sz="3780"/>
            </a:lvl1pPr>
            <a:lvl2pPr marL="1440180" indent="0">
              <a:buNone/>
              <a:defRPr sz="3780"/>
            </a:lvl2pPr>
            <a:lvl3pPr marL="2880360" indent="0">
              <a:buNone/>
              <a:defRPr sz="3150"/>
            </a:lvl3pPr>
            <a:lvl4pPr marL="4320540" indent="0">
              <a:buNone/>
              <a:defRPr sz="2835"/>
            </a:lvl4pPr>
            <a:lvl5pPr marL="5760720" indent="0">
              <a:buNone/>
              <a:defRPr sz="2835"/>
            </a:lvl5pPr>
            <a:lvl6pPr marL="7200900" indent="0">
              <a:buNone/>
              <a:defRPr sz="2835"/>
            </a:lvl6pPr>
            <a:lvl7pPr marL="8641080" indent="0">
              <a:buNone/>
              <a:defRPr sz="2835"/>
            </a:lvl7pPr>
            <a:lvl8pPr marL="10081260" indent="0">
              <a:buNone/>
              <a:defRPr sz="2835"/>
            </a:lvl8pPr>
            <a:lvl9pPr marL="11521440" indent="0">
              <a:buNone/>
              <a:defRPr sz="283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22145A-6004-4911-B888-08D93D0F4D3F}"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183" y="30930341"/>
            <a:ext cx="4278821" cy="319972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610368" y="31386537"/>
            <a:ext cx="1842681" cy="2299780"/>
          </a:xfrm>
        </p:spPr>
        <p:txBody>
          <a:bodyPr/>
          <a:lstStyle/>
          <a:p>
            <a:fld id="{394CFAB5-1E87-4CE7-8042-A3933709BA54}" type="slidenum">
              <a:rPr lang="en-US" smtClean="0"/>
              <a:t>‹#›</a:t>
            </a:fld>
            <a:endParaRPr lang="en-US"/>
          </a:p>
        </p:txBody>
      </p:sp>
    </p:spTree>
    <p:extLst>
      <p:ext uri="{BB962C8B-B14F-4D97-AF65-F5344CB8AC3E}">
        <p14:creationId xmlns:p14="http://schemas.microsoft.com/office/powerpoint/2010/main" val="3461359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3" y="1439863"/>
            <a:ext cx="6240780" cy="41814136"/>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64326" y="1795"/>
            <a:ext cx="6149657" cy="43164180"/>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576072" cy="431958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127380" y="3931026"/>
            <a:ext cx="20755980" cy="8067828"/>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118609" y="13438716"/>
            <a:ext cx="20764753" cy="244776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4483060" y="38642543"/>
            <a:ext cx="2414097" cy="2331563"/>
          </a:xfrm>
          <a:prstGeom prst="rect">
            <a:avLst/>
          </a:prstGeom>
        </p:spPr>
        <p:txBody>
          <a:bodyPr vert="horz" lIns="91440" tIns="45720" rIns="91440" bIns="45720" rtlCol="0" anchor="ctr"/>
          <a:lstStyle>
            <a:lvl1pPr algn="r">
              <a:defRPr sz="2835">
                <a:solidFill>
                  <a:schemeClr val="tx1">
                    <a:tint val="75000"/>
                  </a:schemeClr>
                </a:solidFill>
              </a:defRPr>
            </a:lvl1pPr>
          </a:lstStyle>
          <a:p>
            <a:fld id="{0622145A-6004-4911-B888-08D93D0F4D3F}" type="datetimeFigureOut">
              <a:rPr lang="en-US" smtClean="0"/>
              <a:t>5/21/2021</a:t>
            </a:fld>
            <a:endParaRPr lang="en-US"/>
          </a:p>
        </p:txBody>
      </p:sp>
      <p:sp>
        <p:nvSpPr>
          <p:cNvPr id="5" name="Footer Placeholder 4"/>
          <p:cNvSpPr>
            <a:spLocks noGrp="1"/>
          </p:cNvSpPr>
          <p:nvPr>
            <p:ph type="ftr" sz="quarter" idx="3"/>
          </p:nvPr>
        </p:nvSpPr>
        <p:spPr>
          <a:xfrm>
            <a:off x="6118607" y="38647078"/>
            <a:ext cx="18006937" cy="2299780"/>
          </a:xfrm>
          <a:prstGeom prst="rect">
            <a:avLst/>
          </a:prstGeom>
        </p:spPr>
        <p:txBody>
          <a:bodyPr vert="horz" lIns="91440" tIns="45720" rIns="91440" bIns="45720" rtlCol="0" anchor="ctr"/>
          <a:lstStyle>
            <a:lvl1pPr algn="l">
              <a:defRPr sz="2835">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1610368" y="4961942"/>
            <a:ext cx="1842681" cy="2299780"/>
          </a:xfrm>
          <a:prstGeom prst="rect">
            <a:avLst/>
          </a:prstGeom>
        </p:spPr>
        <p:txBody>
          <a:bodyPr vert="horz" lIns="91440" tIns="45720" rIns="91440" bIns="45720" rtlCol="0" anchor="ctr"/>
          <a:lstStyle>
            <a:lvl1pPr algn="r">
              <a:defRPr sz="6300">
                <a:solidFill>
                  <a:srgbClr val="FEFFFF"/>
                </a:solidFill>
              </a:defRPr>
            </a:lvl1pPr>
          </a:lstStyle>
          <a:p>
            <a:fld id="{394CFAB5-1E87-4CE7-8042-A3933709BA54}" type="slidenum">
              <a:rPr lang="en-US" smtClean="0"/>
              <a:t>‹#›</a:t>
            </a:fld>
            <a:endParaRPr lang="en-US"/>
          </a:p>
        </p:txBody>
      </p:sp>
    </p:spTree>
    <p:extLst>
      <p:ext uri="{BB962C8B-B14F-4D97-AF65-F5344CB8AC3E}">
        <p14:creationId xmlns:p14="http://schemas.microsoft.com/office/powerpoint/2010/main" val="2066784332"/>
      </p:ext>
    </p:extLst>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 id="2147483934" r:id="rId12"/>
    <p:sldLayoutId id="2147483935" r:id="rId13"/>
    <p:sldLayoutId id="2147483936" r:id="rId14"/>
    <p:sldLayoutId id="2147483937" r:id="rId15"/>
    <p:sldLayoutId id="2147483938" r:id="rId16"/>
  </p:sldLayoutIdLst>
  <p:txStyles>
    <p:titleStyle>
      <a:lvl1pPr algn="l" defTabSz="1440180" rtl="0" eaLnBrk="1" latinLnBrk="0" hangingPunct="1">
        <a:spcBef>
          <a:spcPct val="0"/>
        </a:spcBef>
        <a:buNone/>
        <a:defRPr sz="1134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080135" indent="-1080135" algn="l" defTabSz="1440180" rtl="0" eaLnBrk="1" latinLnBrk="0" hangingPunct="1">
        <a:spcBef>
          <a:spcPts val="3150"/>
        </a:spcBef>
        <a:spcAft>
          <a:spcPts val="0"/>
        </a:spcAft>
        <a:buClr>
          <a:schemeClr val="accent1"/>
        </a:buClr>
        <a:buFont typeface="Wingdings 3" charset="2"/>
        <a:buChar char=""/>
        <a:defRPr sz="5670" kern="1200">
          <a:solidFill>
            <a:schemeClr val="tx1">
              <a:lumMod val="75000"/>
              <a:lumOff val="25000"/>
            </a:schemeClr>
          </a:solidFill>
          <a:latin typeface="+mn-lt"/>
          <a:ea typeface="+mn-ea"/>
          <a:cs typeface="+mn-cs"/>
        </a:defRPr>
      </a:lvl1pPr>
      <a:lvl2pPr marL="2340293" indent="-900113" algn="l" defTabSz="1440180" rtl="0" eaLnBrk="1" latinLnBrk="0" hangingPunct="1">
        <a:spcBef>
          <a:spcPts val="3150"/>
        </a:spcBef>
        <a:spcAft>
          <a:spcPts val="0"/>
        </a:spcAft>
        <a:buClr>
          <a:schemeClr val="accent1"/>
        </a:buClr>
        <a:buFont typeface="Wingdings 3" charset="2"/>
        <a:buChar char=""/>
        <a:defRPr sz="5040" kern="1200">
          <a:solidFill>
            <a:schemeClr val="tx1">
              <a:lumMod val="75000"/>
              <a:lumOff val="25000"/>
            </a:schemeClr>
          </a:solidFill>
          <a:latin typeface="+mn-lt"/>
          <a:ea typeface="+mn-ea"/>
          <a:cs typeface="+mn-cs"/>
        </a:defRPr>
      </a:lvl2pPr>
      <a:lvl3pPr marL="3600450" indent="-720090" algn="l" defTabSz="1440180" rtl="0" eaLnBrk="1" latinLnBrk="0" hangingPunct="1">
        <a:spcBef>
          <a:spcPts val="3150"/>
        </a:spcBef>
        <a:spcAft>
          <a:spcPts val="0"/>
        </a:spcAft>
        <a:buClr>
          <a:schemeClr val="accent1"/>
        </a:buClr>
        <a:buFont typeface="Wingdings 3" charset="2"/>
        <a:buChar char=""/>
        <a:defRPr sz="4410" kern="1200">
          <a:solidFill>
            <a:schemeClr val="tx1">
              <a:lumMod val="75000"/>
              <a:lumOff val="25000"/>
            </a:schemeClr>
          </a:solidFill>
          <a:latin typeface="+mn-lt"/>
          <a:ea typeface="+mn-ea"/>
          <a:cs typeface="+mn-cs"/>
        </a:defRPr>
      </a:lvl3pPr>
      <a:lvl4pPr marL="504063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4pPr>
      <a:lvl5pPr marL="648081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5pPr>
      <a:lvl6pPr marL="792099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6pPr>
      <a:lvl7pPr marL="936117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7pPr>
      <a:lvl8pPr marL="1080135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8pPr>
      <a:lvl9pPr marL="1224153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9pPr>
    </p:bodyStyle>
    <p:otherStyle>
      <a:defPPr>
        <a:defRPr lang="en-US"/>
      </a:defPPr>
      <a:lvl1pPr marL="0" algn="l" defTabSz="1440180" rtl="0" eaLnBrk="1" latinLnBrk="0" hangingPunct="1">
        <a:defRPr sz="5670" kern="1200">
          <a:solidFill>
            <a:schemeClr val="tx1"/>
          </a:solidFill>
          <a:latin typeface="+mn-lt"/>
          <a:ea typeface="+mn-ea"/>
          <a:cs typeface="+mn-cs"/>
        </a:defRPr>
      </a:lvl1pPr>
      <a:lvl2pPr marL="1440180" algn="l" defTabSz="1440180" rtl="0" eaLnBrk="1" latinLnBrk="0" hangingPunct="1">
        <a:defRPr sz="5670" kern="1200">
          <a:solidFill>
            <a:schemeClr val="tx1"/>
          </a:solidFill>
          <a:latin typeface="+mn-lt"/>
          <a:ea typeface="+mn-ea"/>
          <a:cs typeface="+mn-cs"/>
        </a:defRPr>
      </a:lvl2pPr>
      <a:lvl3pPr marL="2880360" algn="l" defTabSz="1440180" rtl="0" eaLnBrk="1" latinLnBrk="0" hangingPunct="1">
        <a:defRPr sz="5670" kern="1200">
          <a:solidFill>
            <a:schemeClr val="tx1"/>
          </a:solidFill>
          <a:latin typeface="+mn-lt"/>
          <a:ea typeface="+mn-ea"/>
          <a:cs typeface="+mn-cs"/>
        </a:defRPr>
      </a:lvl3pPr>
      <a:lvl4pPr marL="4320540" algn="l" defTabSz="1440180" rtl="0" eaLnBrk="1" latinLnBrk="0" hangingPunct="1">
        <a:defRPr sz="5670" kern="1200">
          <a:solidFill>
            <a:schemeClr val="tx1"/>
          </a:solidFill>
          <a:latin typeface="+mn-lt"/>
          <a:ea typeface="+mn-ea"/>
          <a:cs typeface="+mn-cs"/>
        </a:defRPr>
      </a:lvl4pPr>
      <a:lvl5pPr marL="5760720" algn="l" defTabSz="1440180" rtl="0" eaLnBrk="1" latinLnBrk="0" hangingPunct="1">
        <a:defRPr sz="5670" kern="1200">
          <a:solidFill>
            <a:schemeClr val="tx1"/>
          </a:solidFill>
          <a:latin typeface="+mn-lt"/>
          <a:ea typeface="+mn-ea"/>
          <a:cs typeface="+mn-cs"/>
        </a:defRPr>
      </a:lvl5pPr>
      <a:lvl6pPr marL="7200900" algn="l" defTabSz="1440180" rtl="0" eaLnBrk="1" latinLnBrk="0" hangingPunct="1">
        <a:defRPr sz="5670" kern="1200">
          <a:solidFill>
            <a:schemeClr val="tx1"/>
          </a:solidFill>
          <a:latin typeface="+mn-lt"/>
          <a:ea typeface="+mn-ea"/>
          <a:cs typeface="+mn-cs"/>
        </a:defRPr>
      </a:lvl6pPr>
      <a:lvl7pPr marL="8641080" algn="l" defTabSz="1440180" rtl="0" eaLnBrk="1" latinLnBrk="0" hangingPunct="1">
        <a:defRPr sz="5670" kern="1200">
          <a:solidFill>
            <a:schemeClr val="tx1"/>
          </a:solidFill>
          <a:latin typeface="+mn-lt"/>
          <a:ea typeface="+mn-ea"/>
          <a:cs typeface="+mn-cs"/>
        </a:defRPr>
      </a:lvl7pPr>
      <a:lvl8pPr marL="10081260" algn="l" defTabSz="1440180" rtl="0" eaLnBrk="1" latinLnBrk="0" hangingPunct="1">
        <a:defRPr sz="5670" kern="1200">
          <a:solidFill>
            <a:schemeClr val="tx1"/>
          </a:solidFill>
          <a:latin typeface="+mn-lt"/>
          <a:ea typeface="+mn-ea"/>
          <a:cs typeface="+mn-cs"/>
        </a:defRPr>
      </a:lvl8pPr>
      <a:lvl9pPr marL="11521440" algn="l" defTabSz="1440180" rtl="0" eaLnBrk="1" latinLnBrk="0" hangingPunct="1">
        <a:defRPr sz="56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032695" y="847456"/>
            <a:ext cx="20585363" cy="1012650"/>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pPr algn="ctr">
              <a:lnSpc>
                <a:spcPct val="107000"/>
              </a:lnSpc>
              <a:spcAft>
                <a:spcPts val="686"/>
              </a:spcAft>
            </a:pPr>
            <a:r>
              <a:rPr lang="en-US" sz="6000" b="1" dirty="0" smtClean="0">
                <a:ln/>
                <a:solidFill>
                  <a:srgbClr val="0070C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Facile synthesis of high purity silica </a:t>
            </a:r>
            <a:r>
              <a:rPr lang="en-US" sz="6000" b="1" dirty="0" err="1" smtClean="0">
                <a:ln/>
                <a:solidFill>
                  <a:srgbClr val="0070C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xerogel</a:t>
            </a:r>
            <a:r>
              <a:rPr lang="en-US" sz="6000" b="1" dirty="0" smtClean="0">
                <a:ln/>
                <a:solidFill>
                  <a:srgbClr val="0070C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from rice</a:t>
            </a:r>
            <a:r>
              <a:rPr lang="th-TH" sz="6000" b="1" dirty="0" smtClean="0">
                <a:ln/>
                <a:solidFill>
                  <a:srgbClr val="0070C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t> </a:t>
            </a:r>
            <a:r>
              <a:rPr lang="en-US" sz="6000" b="1" dirty="0" smtClean="0">
                <a:ln/>
                <a:solidFill>
                  <a:srgbClr val="0070C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straw</a:t>
            </a:r>
            <a:endParaRPr lang="en-US" sz="6000" b="1" dirty="0">
              <a:ln/>
              <a:solidFill>
                <a:srgbClr val="0070C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74582" y="473645"/>
            <a:ext cx="3282764" cy="4201937"/>
          </a:xfrm>
          <a:prstGeom prst="rect">
            <a:avLst/>
          </a:prstGeom>
        </p:spPr>
      </p:pic>
      <p:grpSp>
        <p:nvGrpSpPr>
          <p:cNvPr id="81" name="Group 80"/>
          <p:cNvGrpSpPr/>
          <p:nvPr/>
        </p:nvGrpSpPr>
        <p:grpSpPr>
          <a:xfrm>
            <a:off x="1462278" y="6041814"/>
            <a:ext cx="11432355" cy="934865"/>
            <a:chOff x="1688780" y="6990679"/>
            <a:chExt cx="11432355" cy="1238436"/>
          </a:xfrm>
        </p:grpSpPr>
        <p:cxnSp>
          <p:nvCxnSpPr>
            <p:cNvPr id="11" name="Straight Connector 10"/>
            <p:cNvCxnSpPr/>
            <p:nvPr/>
          </p:nvCxnSpPr>
          <p:spPr>
            <a:xfrm>
              <a:off x="9751237" y="7637240"/>
              <a:ext cx="3134789" cy="0"/>
            </a:xfrm>
            <a:prstGeom prst="line">
              <a:avLst/>
            </a:prstGeom>
            <a:ln w="76200">
              <a:solidFill>
                <a:schemeClr val="accent1">
                  <a:lumMod val="75000"/>
                </a:schemeClr>
              </a:solidFill>
            </a:ln>
          </p:spPr>
          <p:style>
            <a:lnRef idx="1">
              <a:schemeClr val="accent2"/>
            </a:lnRef>
            <a:fillRef idx="0">
              <a:schemeClr val="accent2"/>
            </a:fillRef>
            <a:effectRef idx="0">
              <a:schemeClr val="accent2"/>
            </a:effectRef>
            <a:fontRef idx="minor">
              <a:schemeClr val="tx1"/>
            </a:fontRef>
          </p:style>
        </p:cxnSp>
        <p:sp>
          <p:nvSpPr>
            <p:cNvPr id="9" name="Rectangle 8"/>
            <p:cNvSpPr/>
            <p:nvPr/>
          </p:nvSpPr>
          <p:spPr>
            <a:xfrm>
              <a:off x="1688780" y="6990679"/>
              <a:ext cx="8279997" cy="123843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ABSTRACT</a:t>
              </a:r>
              <a:endParaRPr lang="en-US" sz="4000" b="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2" name="Oval 11"/>
            <p:cNvSpPr/>
            <p:nvPr/>
          </p:nvSpPr>
          <p:spPr>
            <a:xfrm>
              <a:off x="12886026" y="7510103"/>
              <a:ext cx="235109" cy="23510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27"/>
            </a:p>
          </p:txBody>
        </p:sp>
      </p:grpSp>
      <p:sp>
        <p:nvSpPr>
          <p:cNvPr id="13" name="TextBox 12"/>
          <p:cNvSpPr txBox="1"/>
          <p:nvPr/>
        </p:nvSpPr>
        <p:spPr>
          <a:xfrm>
            <a:off x="1398352" y="7003657"/>
            <a:ext cx="12262643" cy="12834283"/>
          </a:xfrm>
          <a:prstGeom prst="rect">
            <a:avLst/>
          </a:prstGeom>
          <a:noFill/>
        </p:spPr>
        <p:txBody>
          <a:bodyPr wrap="square" rtlCol="0">
            <a:spAutoFit/>
          </a:bodyPr>
          <a:lstStyle/>
          <a:p>
            <a:pPr algn="thaiDist"/>
            <a:r>
              <a:rPr lang="en-US" sz="3600" dirty="0">
                <a:latin typeface="Times New Roman" panose="02020603050405020304" pitchFamily="18" charset="0"/>
                <a:cs typeface="Times New Roman" panose="02020603050405020304" pitchFamily="18" charset="0"/>
              </a:rPr>
              <a:t>This research aims to </a:t>
            </a:r>
            <a:r>
              <a:rPr lang="en-US" sz="3600" dirty="0" smtClean="0">
                <a:latin typeface="Times New Roman" panose="02020603050405020304" pitchFamily="18" charset="0"/>
                <a:cs typeface="Times New Roman" panose="02020603050405020304" pitchFamily="18" charset="0"/>
              </a:rPr>
              <a:t>synthesize a </a:t>
            </a:r>
            <a:r>
              <a:rPr lang="en-US" sz="3600" dirty="0">
                <a:latin typeface="Times New Roman" panose="02020603050405020304" pitchFamily="18" charset="0"/>
                <a:cs typeface="Times New Roman" panose="02020603050405020304" pitchFamily="18" charset="0"/>
              </a:rPr>
              <a:t>silica </a:t>
            </a:r>
            <a:r>
              <a:rPr lang="en-US" sz="3600" dirty="0" err="1" smtClean="0">
                <a:latin typeface="Times New Roman" panose="02020603050405020304" pitchFamily="18" charset="0"/>
                <a:cs typeface="Times New Roman" panose="02020603050405020304" pitchFamily="18" charset="0"/>
              </a:rPr>
              <a:t>xerogels</a:t>
            </a:r>
            <a:r>
              <a:rPr lang="en-US" sz="3600" dirty="0" smtClean="0">
                <a:latin typeface="Times New Roman" panose="02020603050405020304" pitchFamily="18" charset="0"/>
                <a:cs typeface="Times New Roman" panose="02020603050405020304" pitchFamily="18" charset="0"/>
              </a:rPr>
              <a:t> </a:t>
            </a:r>
            <a:r>
              <a:rPr lang="en-US" sz="3600" dirty="0">
                <a:latin typeface="Times New Roman" panose="02020603050405020304" pitchFamily="18" charset="0"/>
                <a:cs typeface="Times New Roman" panose="02020603050405020304" pitchFamily="18" charset="0"/>
              </a:rPr>
              <a:t>from rice straw </a:t>
            </a:r>
            <a:r>
              <a:rPr lang="en-US" sz="3600" dirty="0" smtClean="0">
                <a:latin typeface="Times New Roman" panose="02020603050405020304" pitchFamily="18" charset="0"/>
                <a:cs typeface="Times New Roman" panose="02020603050405020304" pitchFamily="18" charset="0"/>
              </a:rPr>
              <a:t>that </a:t>
            </a:r>
            <a:r>
              <a:rPr lang="en-US" sz="3600" dirty="0">
                <a:latin typeface="Times New Roman" panose="02020603050405020304" pitchFamily="18" charset="0"/>
                <a:cs typeface="Times New Roman" panose="02020603050405020304" pitchFamily="18" charset="0"/>
              </a:rPr>
              <a:t>is a residue </a:t>
            </a:r>
            <a:r>
              <a:rPr lang="en-US" sz="3600" dirty="0" smtClean="0">
                <a:latin typeface="Times New Roman" panose="02020603050405020304" pitchFamily="18" charset="0"/>
                <a:cs typeface="Times New Roman" panose="02020603050405020304" pitchFamily="18" charset="0"/>
              </a:rPr>
              <a:t>biomass generating from agriculture. Purity and morphological structure of synthesized silica </a:t>
            </a:r>
            <a:r>
              <a:rPr lang="en-US" sz="3600" dirty="0" err="1" smtClean="0">
                <a:latin typeface="Times New Roman" panose="02020603050405020304" pitchFamily="18" charset="0"/>
                <a:cs typeface="Times New Roman" panose="02020603050405020304" pitchFamily="18" charset="0"/>
              </a:rPr>
              <a:t>xerogel</a:t>
            </a:r>
            <a:r>
              <a:rPr lang="en-US" sz="3600" dirty="0" smtClean="0">
                <a:latin typeface="Times New Roman" panose="02020603050405020304" pitchFamily="18" charset="0"/>
                <a:cs typeface="Times New Roman" panose="02020603050405020304" pitchFamily="18" charset="0"/>
              </a:rPr>
              <a:t> are also studied. The </a:t>
            </a:r>
            <a:r>
              <a:rPr lang="en-US" sz="3600" dirty="0">
                <a:latin typeface="Times New Roman" panose="02020603050405020304" pitchFamily="18" charset="0"/>
                <a:cs typeface="Times New Roman" panose="02020603050405020304" pitchFamily="18" charset="0"/>
              </a:rPr>
              <a:t>first step of the synthesis is </a:t>
            </a:r>
            <a:r>
              <a:rPr lang="en-US" sz="3600" dirty="0" smtClean="0">
                <a:latin typeface="Times New Roman" panose="02020603050405020304" pitchFamily="18" charset="0"/>
                <a:cs typeface="Times New Roman" panose="02020603050405020304" pitchFamily="18" charset="0"/>
              </a:rPr>
              <a:t>the preparation </a:t>
            </a:r>
            <a:r>
              <a:rPr lang="en-US" sz="3600" dirty="0">
                <a:latin typeface="Times New Roman" panose="02020603050405020304" pitchFamily="18" charset="0"/>
                <a:cs typeface="Times New Roman" panose="02020603050405020304" pitchFamily="18" charset="0"/>
              </a:rPr>
              <a:t>of sodium silicate </a:t>
            </a:r>
            <a:r>
              <a:rPr lang="en-US" sz="3600" dirty="0" smtClean="0">
                <a:latin typeface="Times New Roman" panose="02020603050405020304" pitchFamily="18" charset="0"/>
                <a:cs typeface="Times New Roman" panose="02020603050405020304" pitchFamily="18" charset="0"/>
              </a:rPr>
              <a:t>from rice straw ash that </a:t>
            </a:r>
            <a:r>
              <a:rPr lang="en-US" sz="3600" dirty="0">
                <a:latin typeface="Times New Roman" panose="02020603050405020304" pitchFamily="18" charset="0"/>
                <a:cs typeface="Times New Roman" panose="02020603050405020304" pitchFamily="18" charset="0"/>
              </a:rPr>
              <a:t>is then used as </a:t>
            </a:r>
            <a:r>
              <a:rPr lang="en-US" sz="3600" dirty="0" smtClean="0">
                <a:latin typeface="Times New Roman" panose="02020603050405020304" pitchFamily="18" charset="0"/>
                <a:cs typeface="Times New Roman" panose="02020603050405020304" pitchFamily="18" charset="0"/>
              </a:rPr>
              <a:t>silica </a:t>
            </a:r>
            <a:r>
              <a:rPr lang="en-US" sz="3600" dirty="0">
                <a:latin typeface="Times New Roman" panose="02020603050405020304" pitchFamily="18" charset="0"/>
                <a:cs typeface="Times New Roman" panose="02020603050405020304" pitchFamily="18" charset="0"/>
              </a:rPr>
              <a:t>source. To prepare a silica source, pretreated rice straw was </a:t>
            </a:r>
            <a:r>
              <a:rPr lang="en-US" sz="3600" dirty="0" smtClean="0">
                <a:latin typeface="Times New Roman" panose="02020603050405020304" pitchFamily="18" charset="0"/>
                <a:cs typeface="Times New Roman" panose="02020603050405020304" pitchFamily="18" charset="0"/>
              </a:rPr>
              <a:t>burnt </a:t>
            </a:r>
            <a:r>
              <a:rPr lang="en-US" sz="3600" dirty="0">
                <a:latin typeface="Times New Roman" panose="02020603050405020304" pitchFamily="18" charset="0"/>
                <a:cs typeface="Times New Roman" panose="02020603050405020304" pitchFamily="18" charset="0"/>
              </a:rPr>
              <a:t>at </a:t>
            </a:r>
            <a:r>
              <a:rPr lang="en-US" sz="3600" dirty="0" smtClean="0">
                <a:latin typeface="Times New Roman" panose="02020603050405020304" pitchFamily="18" charset="0"/>
                <a:cs typeface="Times New Roman" panose="02020603050405020304" pitchFamily="18" charset="0"/>
              </a:rPr>
              <a:t>700 °C for 2 h to </a:t>
            </a:r>
            <a:r>
              <a:rPr lang="en-US" sz="3600" dirty="0">
                <a:latin typeface="Times New Roman" panose="02020603050405020304" pitchFamily="18" charset="0"/>
                <a:cs typeface="Times New Roman" panose="02020603050405020304" pitchFamily="18" charset="0"/>
              </a:rPr>
              <a:t>obtain a </a:t>
            </a:r>
            <a:r>
              <a:rPr lang="en-US" sz="3600" dirty="0" smtClean="0">
                <a:latin typeface="Times New Roman" panose="02020603050405020304" pitchFamily="18" charset="0"/>
                <a:cs typeface="Times New Roman" panose="02020603050405020304" pitchFamily="18" charset="0"/>
              </a:rPr>
              <a:t>rice straw ash. After that resulted </a:t>
            </a:r>
            <a:r>
              <a:rPr lang="en-US" sz="3600" dirty="0">
                <a:latin typeface="Times New Roman" panose="02020603050405020304" pitchFamily="18" charset="0"/>
                <a:cs typeface="Times New Roman" panose="02020603050405020304" pitchFamily="18" charset="0"/>
              </a:rPr>
              <a:t>rice straw ash is </a:t>
            </a:r>
            <a:r>
              <a:rPr lang="en-US" sz="3600" dirty="0" smtClean="0">
                <a:latin typeface="Times New Roman" panose="02020603050405020304" pitchFamily="18" charset="0"/>
                <a:cs typeface="Times New Roman" panose="02020603050405020304" pitchFamily="18" charset="0"/>
              </a:rPr>
              <a:t>washed with 1.0 M </a:t>
            </a:r>
            <a:r>
              <a:rPr lang="en-US" sz="3600" dirty="0" err="1" smtClean="0">
                <a:latin typeface="Times New Roman" panose="02020603050405020304" pitchFamily="18" charset="0"/>
                <a:cs typeface="Times New Roman" panose="02020603050405020304" pitchFamily="18" charset="0"/>
              </a:rPr>
              <a:t>HCl</a:t>
            </a:r>
            <a:r>
              <a:rPr lang="en-US" sz="3600" dirty="0" smtClean="0">
                <a:latin typeface="Times New Roman" panose="02020603050405020304" pitchFamily="18" charset="0"/>
                <a:cs typeface="Times New Roman" panose="02020603050405020304" pitchFamily="18" charset="0"/>
              </a:rPr>
              <a:t> aqueous solution, reacted with 2.0 M </a:t>
            </a:r>
            <a:r>
              <a:rPr lang="en-US" sz="3600" dirty="0" err="1">
                <a:latin typeface="Times New Roman" panose="02020603050405020304" pitchFamily="18" charset="0"/>
                <a:cs typeface="Times New Roman" panose="02020603050405020304" pitchFamily="18" charset="0"/>
              </a:rPr>
              <a:t>NaOH</a:t>
            </a:r>
            <a:r>
              <a:rPr lang="en-US" sz="3600" dirty="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at 80 °C for 1 </a:t>
            </a:r>
            <a:r>
              <a:rPr lang="en-US" sz="3600" dirty="0">
                <a:latin typeface="Times New Roman" panose="02020603050405020304" pitchFamily="18" charset="0"/>
                <a:cs typeface="Times New Roman" panose="02020603050405020304" pitchFamily="18" charset="0"/>
              </a:rPr>
              <a:t>h and filtrated </a:t>
            </a:r>
            <a:r>
              <a:rPr lang="en-US" sz="3600" dirty="0" smtClean="0">
                <a:latin typeface="Times New Roman" panose="02020603050405020304" pitchFamily="18" charset="0"/>
                <a:cs typeface="Times New Roman" panose="02020603050405020304" pitchFamily="18" charset="0"/>
              </a:rPr>
              <a:t>two times by </a:t>
            </a:r>
            <a:r>
              <a:rPr lang="en-US" sz="3600" dirty="0">
                <a:latin typeface="Times New Roman" panose="02020603050405020304" pitchFamily="18" charset="0"/>
                <a:cs typeface="Times New Roman" panose="02020603050405020304" pitchFamily="18" charset="0"/>
              </a:rPr>
              <a:t>a no.41 filter </a:t>
            </a:r>
            <a:r>
              <a:rPr lang="en-US" sz="3600" dirty="0" smtClean="0">
                <a:latin typeface="Times New Roman" panose="02020603050405020304" pitchFamily="18" charset="0"/>
                <a:cs typeface="Times New Roman" panose="02020603050405020304" pitchFamily="18" charset="0"/>
              </a:rPr>
              <a:t>paper and ion exchange resin, respectively. </a:t>
            </a:r>
            <a:r>
              <a:rPr lang="en-US" sz="3600" dirty="0">
                <a:latin typeface="Times New Roman" panose="02020603050405020304" pitchFamily="18" charset="0"/>
                <a:cs typeface="Times New Roman" panose="02020603050405020304" pitchFamily="18" charset="0"/>
              </a:rPr>
              <a:t>The obtained sodium silicate is then mixed with </a:t>
            </a:r>
            <a:r>
              <a:rPr lang="en-US" sz="3600" dirty="0" smtClean="0">
                <a:latin typeface="Times New Roman" panose="02020603050405020304" pitchFamily="18" charset="0"/>
                <a:cs typeface="Times New Roman" panose="02020603050405020304" pitchFamily="18" charset="0"/>
              </a:rPr>
              <a:t>1.0 </a:t>
            </a:r>
            <a:r>
              <a:rPr lang="en-US" sz="3600" dirty="0">
                <a:latin typeface="Times New Roman" panose="02020603050405020304" pitchFamily="18" charset="0"/>
                <a:cs typeface="Times New Roman" panose="02020603050405020304" pitchFamily="18" charset="0"/>
              </a:rPr>
              <a:t>M </a:t>
            </a:r>
            <a:r>
              <a:rPr lang="en-US" sz="3600" dirty="0" err="1">
                <a:latin typeface="Times New Roman" panose="02020603050405020304" pitchFamily="18" charset="0"/>
                <a:cs typeface="Times New Roman" panose="02020603050405020304" pitchFamily="18" charset="0"/>
              </a:rPr>
              <a:t>HCl</a:t>
            </a:r>
            <a:r>
              <a:rPr lang="en-US" sz="3600" dirty="0">
                <a:latin typeface="Times New Roman" panose="02020603050405020304" pitchFamily="18" charset="0"/>
                <a:cs typeface="Times New Roman" panose="02020603050405020304" pitchFamily="18" charset="0"/>
              </a:rPr>
              <a:t> under stirring for 6 h to produce the </a:t>
            </a:r>
            <a:r>
              <a:rPr lang="en-US" sz="3600" dirty="0" err="1">
                <a:latin typeface="Times New Roman" panose="02020603050405020304" pitchFamily="18" charset="0"/>
                <a:cs typeface="Times New Roman" panose="02020603050405020304" pitchFamily="18" charset="0"/>
              </a:rPr>
              <a:t>nano</a:t>
            </a:r>
            <a:r>
              <a:rPr lang="en-US" sz="3600" dirty="0">
                <a:latin typeface="Times New Roman" panose="02020603050405020304" pitchFamily="18" charset="0"/>
                <a:cs typeface="Times New Roman" panose="02020603050405020304" pitchFamily="18" charset="0"/>
              </a:rPr>
              <a:t>-silica. </a:t>
            </a:r>
            <a:r>
              <a:rPr lang="en-US" sz="3600" dirty="0" smtClean="0">
                <a:latin typeface="Times New Roman" panose="02020603050405020304" pitchFamily="18" charset="0"/>
                <a:cs typeface="Times New Roman" panose="02020603050405020304" pitchFamily="18" charset="0"/>
              </a:rPr>
              <a:t>To </a:t>
            </a:r>
            <a:r>
              <a:rPr lang="en-US" sz="3600" dirty="0">
                <a:latin typeface="Times New Roman" panose="02020603050405020304" pitchFamily="18" charset="0"/>
                <a:cs typeface="Times New Roman" panose="02020603050405020304" pitchFamily="18" charset="0"/>
              </a:rPr>
              <a:t>increase the purity of </a:t>
            </a:r>
            <a:r>
              <a:rPr lang="en-US" sz="3600" dirty="0" err="1">
                <a:latin typeface="Times New Roman" panose="02020603050405020304" pitchFamily="18" charset="0"/>
                <a:cs typeface="Times New Roman" panose="02020603050405020304" pitchFamily="18" charset="0"/>
              </a:rPr>
              <a:t>nano</a:t>
            </a:r>
            <a:r>
              <a:rPr lang="en-US" sz="3600" dirty="0">
                <a:latin typeface="Times New Roman" panose="02020603050405020304" pitchFamily="18" charset="0"/>
                <a:cs typeface="Times New Roman" panose="02020603050405020304" pitchFamily="18" charset="0"/>
              </a:rPr>
              <a:t>-silica xerogels, as-synthesized silica was </a:t>
            </a:r>
            <a:r>
              <a:rPr lang="en-US" sz="3600" dirty="0" smtClean="0">
                <a:latin typeface="Times New Roman" panose="02020603050405020304" pitchFamily="18" charset="0"/>
                <a:cs typeface="Times New Roman" panose="02020603050405020304" pitchFamily="18" charset="0"/>
              </a:rPr>
              <a:t>washed </a:t>
            </a:r>
            <a:r>
              <a:rPr lang="en-US" sz="3600" dirty="0">
                <a:latin typeface="Times New Roman" panose="02020603050405020304" pitchFamily="18" charset="0"/>
                <a:cs typeface="Times New Roman" panose="02020603050405020304" pitchFamily="18" charset="0"/>
              </a:rPr>
              <a:t>with deionized water for 3 times, dried in electric oven at 85 </a:t>
            </a:r>
            <a:r>
              <a:rPr lang="en-US" sz="3600" dirty="0" smtClean="0">
                <a:latin typeface="Times New Roman" panose="02020603050405020304" pitchFamily="18" charset="0"/>
                <a:cs typeface="Times New Roman" panose="02020603050405020304" pitchFamily="18" charset="0"/>
              </a:rPr>
              <a:t>°C </a:t>
            </a:r>
            <a:r>
              <a:rPr lang="en-US" sz="3600" dirty="0">
                <a:latin typeface="Times New Roman" panose="02020603050405020304" pitchFamily="18" charset="0"/>
                <a:cs typeface="Times New Roman" panose="02020603050405020304" pitchFamily="18" charset="0"/>
              </a:rPr>
              <a:t>overnight and calcined at 500 </a:t>
            </a:r>
            <a:r>
              <a:rPr lang="en-US" sz="3600" dirty="0" smtClean="0">
                <a:latin typeface="Times New Roman" panose="02020603050405020304" pitchFamily="18" charset="0"/>
                <a:cs typeface="Times New Roman" panose="02020603050405020304" pitchFamily="18" charset="0"/>
              </a:rPr>
              <a:t>°C for 5 h. Scanning electron microscopy (SEM) and </a:t>
            </a:r>
            <a:r>
              <a:rPr lang="en-US" sz="3600" dirty="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whiteness </a:t>
            </a:r>
            <a:r>
              <a:rPr lang="en-US" sz="3600" dirty="0">
                <a:latin typeface="Times New Roman" panose="02020603050405020304" pitchFamily="18" charset="0"/>
                <a:cs typeface="Times New Roman" panose="02020603050405020304" pitchFamily="18" charset="0"/>
              </a:rPr>
              <a:t>are employed to </a:t>
            </a:r>
            <a:r>
              <a:rPr lang="en-US" sz="3600" dirty="0" smtClean="0">
                <a:latin typeface="Times New Roman" panose="02020603050405020304" pitchFamily="18" charset="0"/>
                <a:cs typeface="Times New Roman" panose="02020603050405020304" pitchFamily="18" charset="0"/>
              </a:rPr>
              <a:t>evaluate </a:t>
            </a:r>
            <a:r>
              <a:rPr lang="en-US" sz="3600" dirty="0">
                <a:latin typeface="Times New Roman" panose="02020603050405020304" pitchFamily="18" charset="0"/>
                <a:cs typeface="Times New Roman" panose="02020603050405020304" pitchFamily="18" charset="0"/>
              </a:rPr>
              <a:t>the </a:t>
            </a:r>
            <a:r>
              <a:rPr lang="en-US" sz="3600" dirty="0" smtClean="0">
                <a:latin typeface="Times New Roman" panose="02020603050405020304" pitchFamily="18" charset="0"/>
                <a:cs typeface="Times New Roman" panose="02020603050405020304" pitchFamily="18" charset="0"/>
              </a:rPr>
              <a:t>morphology and purity of particles. Experimental </a:t>
            </a:r>
            <a:r>
              <a:rPr lang="en-US" sz="3600" dirty="0">
                <a:latin typeface="Times New Roman" panose="02020603050405020304" pitchFamily="18" charset="0"/>
                <a:cs typeface="Times New Roman" panose="02020603050405020304" pitchFamily="18" charset="0"/>
              </a:rPr>
              <a:t>results showed that </a:t>
            </a:r>
            <a:r>
              <a:rPr lang="en-US" sz="3600" dirty="0" err="1">
                <a:latin typeface="Times New Roman" panose="02020603050405020304" pitchFamily="18" charset="0"/>
                <a:cs typeface="Times New Roman" panose="02020603050405020304" pitchFamily="18" charset="0"/>
              </a:rPr>
              <a:t>nano</a:t>
            </a:r>
            <a:r>
              <a:rPr lang="en-US" sz="3600" dirty="0">
                <a:latin typeface="Times New Roman" panose="02020603050405020304" pitchFamily="18" charset="0"/>
                <a:cs typeface="Times New Roman" panose="02020603050405020304" pitchFamily="18" charset="0"/>
              </a:rPr>
              <a:t>-silica with purity up to </a:t>
            </a:r>
            <a:r>
              <a:rPr lang="en-US" sz="3600" dirty="0" smtClean="0">
                <a:latin typeface="Times New Roman" panose="02020603050405020304" pitchFamily="18" charset="0"/>
                <a:cs typeface="Times New Roman" panose="02020603050405020304" pitchFamily="18" charset="0"/>
              </a:rPr>
              <a:t>99.0 </a:t>
            </a:r>
            <a:r>
              <a:rPr lang="en-US" sz="3600" dirty="0" err="1">
                <a:latin typeface="Times New Roman" panose="02020603050405020304" pitchFamily="18" charset="0"/>
                <a:cs typeface="Times New Roman" panose="02020603050405020304" pitchFamily="18" charset="0"/>
              </a:rPr>
              <a:t>wt</a:t>
            </a:r>
            <a:r>
              <a:rPr lang="en-US" sz="3600" dirty="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was </a:t>
            </a:r>
            <a:r>
              <a:rPr lang="en-US" sz="3600" dirty="0">
                <a:latin typeface="Times New Roman" panose="02020603050405020304" pitchFamily="18" charset="0"/>
                <a:cs typeface="Times New Roman" panose="02020603050405020304" pitchFamily="18" charset="0"/>
              </a:rPr>
              <a:t>completely synthesized. </a:t>
            </a:r>
            <a:r>
              <a:rPr lang="en-US" sz="3600" dirty="0" smtClean="0">
                <a:latin typeface="Times New Roman" panose="02020603050405020304" pitchFamily="18" charset="0"/>
                <a:cs typeface="Times New Roman" panose="02020603050405020304" pitchFamily="18" charset="0"/>
              </a:rPr>
              <a:t>Different morphological structure of silica synthesized under pH of 7, 8 and 9 were obtained. </a:t>
            </a:r>
          </a:p>
          <a:p>
            <a:pPr algn="thaiDist"/>
            <a:endParaRPr lang="en-US" sz="3600" dirty="0">
              <a:latin typeface="Times New Roman" panose="02020603050405020304" pitchFamily="18" charset="0"/>
              <a:cs typeface="Times New Roman" panose="02020603050405020304" pitchFamily="18" charset="0"/>
            </a:endParaRPr>
          </a:p>
          <a:p>
            <a:pPr algn="thaiDist"/>
            <a:r>
              <a:rPr lang="en-US" sz="3600" dirty="0" smtClean="0">
                <a:latin typeface="Times New Roman" panose="02020603050405020304" pitchFamily="18" charset="0"/>
                <a:cs typeface="Times New Roman" panose="02020603050405020304" pitchFamily="18" charset="0"/>
              </a:rPr>
              <a:t>Keywords</a:t>
            </a:r>
            <a:r>
              <a:rPr lang="en-US" sz="3600" dirty="0">
                <a:latin typeface="Times New Roman" panose="02020603050405020304" pitchFamily="18" charset="0"/>
                <a:cs typeface="Times New Roman" panose="02020603050405020304" pitchFamily="18" charset="0"/>
              </a:rPr>
              <a:t>: Rice straw ash; Nano-silica; Xerogel; </a:t>
            </a:r>
            <a:r>
              <a:rPr lang="en-US" sz="3600" dirty="0" smtClean="0">
                <a:latin typeface="Times New Roman" panose="02020603050405020304" pitchFamily="18" charset="0"/>
                <a:cs typeface="Times New Roman" panose="02020603050405020304" pitchFamily="18" charset="0"/>
              </a:rPr>
              <a:t>Biomass; Whiteness..</a:t>
            </a:r>
            <a:endParaRPr lang="en-US" sz="3600" dirty="0">
              <a:latin typeface="Times New Roman" panose="02020603050405020304" pitchFamily="18" charset="0"/>
              <a:cs typeface="Times New Roman" panose="02020603050405020304" pitchFamily="18" charset="0"/>
            </a:endParaRPr>
          </a:p>
        </p:txBody>
      </p:sp>
      <p:grpSp>
        <p:nvGrpSpPr>
          <p:cNvPr id="50" name="Group 49"/>
          <p:cNvGrpSpPr/>
          <p:nvPr/>
        </p:nvGrpSpPr>
        <p:grpSpPr>
          <a:xfrm>
            <a:off x="15433146" y="10475293"/>
            <a:ext cx="11983760" cy="3527752"/>
            <a:chOff x="14413408" y="8334264"/>
            <a:chExt cx="12295612" cy="3526971"/>
          </a:xfrm>
        </p:grpSpPr>
        <p:grpSp>
          <p:nvGrpSpPr>
            <p:cNvPr id="5" name="กลุ่ม 4"/>
            <p:cNvGrpSpPr/>
            <p:nvPr/>
          </p:nvGrpSpPr>
          <p:grpSpPr>
            <a:xfrm>
              <a:off x="14413408" y="8334264"/>
              <a:ext cx="3949044" cy="3485240"/>
              <a:chOff x="14371338" y="11684426"/>
              <a:chExt cx="4695149" cy="3527725"/>
            </a:xfrm>
          </p:grpSpPr>
          <p:pic>
            <p:nvPicPr>
              <p:cNvPr id="34" name="Picture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371338" y="11719143"/>
                <a:ext cx="4695149" cy="3493008"/>
              </a:xfrm>
              <a:prstGeom prst="rect">
                <a:avLst/>
              </a:prstGeom>
            </p:spPr>
          </p:pic>
          <p:sp>
            <p:nvSpPr>
              <p:cNvPr id="10" name="Rectangle 9"/>
              <p:cNvSpPr/>
              <p:nvPr/>
            </p:nvSpPr>
            <p:spPr>
              <a:xfrm>
                <a:off x="17988369" y="11684426"/>
                <a:ext cx="1027245" cy="63265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4000" b="1" dirty="0">
                    <a:solidFill>
                      <a:srgbClr val="FFFF00"/>
                    </a:solidFill>
                    <a:latin typeface="Times New Roman" panose="02020603050405020304" pitchFamily="18" charset="0"/>
                    <a:cs typeface="Times New Roman" panose="02020603050405020304" pitchFamily="18" charset="0"/>
                  </a:rPr>
                  <a:t>(a)</a:t>
                </a:r>
              </a:p>
            </p:txBody>
          </p:sp>
        </p:grpSp>
        <p:grpSp>
          <p:nvGrpSpPr>
            <p:cNvPr id="7" name="กลุ่ม 6"/>
            <p:cNvGrpSpPr/>
            <p:nvPr/>
          </p:nvGrpSpPr>
          <p:grpSpPr>
            <a:xfrm>
              <a:off x="18819831" y="8371566"/>
              <a:ext cx="3681773" cy="3486664"/>
              <a:chOff x="19426466" y="11735534"/>
              <a:chExt cx="4709160" cy="3488267"/>
            </a:xfrm>
          </p:grpSpPr>
          <p:pic>
            <p:nvPicPr>
              <p:cNvPr id="35" name="Picture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426466" y="11735534"/>
                <a:ext cx="4709160" cy="3488267"/>
              </a:xfrm>
              <a:prstGeom prst="rect">
                <a:avLst/>
              </a:prstGeom>
            </p:spPr>
          </p:pic>
          <p:sp>
            <p:nvSpPr>
              <p:cNvPr id="15" name="Rectangle 14"/>
              <p:cNvSpPr/>
              <p:nvPr/>
            </p:nvSpPr>
            <p:spPr>
              <a:xfrm>
                <a:off x="22851807" y="11763605"/>
                <a:ext cx="1248855" cy="5865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FF00"/>
                    </a:solidFill>
                    <a:latin typeface="Times New Roman" panose="02020603050405020304" pitchFamily="18" charset="0"/>
                    <a:cs typeface="Times New Roman" panose="02020603050405020304" pitchFamily="18" charset="0"/>
                  </a:rPr>
                  <a:t>(b)</a:t>
                </a:r>
              </a:p>
            </p:txBody>
          </p:sp>
        </p:grpSp>
        <p:grpSp>
          <p:nvGrpSpPr>
            <p:cNvPr id="8" name="กลุ่ม 7"/>
            <p:cNvGrpSpPr/>
            <p:nvPr/>
          </p:nvGrpSpPr>
          <p:grpSpPr>
            <a:xfrm>
              <a:off x="22958981" y="8368564"/>
              <a:ext cx="3750039" cy="3492671"/>
              <a:chOff x="24487607" y="11753367"/>
              <a:chExt cx="4736153" cy="3493008"/>
            </a:xfrm>
          </p:grpSpPr>
          <p:pic>
            <p:nvPicPr>
              <p:cNvPr id="36" name="Picture 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487607" y="11753367"/>
                <a:ext cx="4736153" cy="3493008"/>
              </a:xfrm>
              <a:prstGeom prst="rect">
                <a:avLst/>
              </a:prstGeom>
            </p:spPr>
          </p:pic>
          <p:sp>
            <p:nvSpPr>
              <p:cNvPr id="20" name="Rectangle 19"/>
              <p:cNvSpPr/>
              <p:nvPr/>
            </p:nvSpPr>
            <p:spPr>
              <a:xfrm>
                <a:off x="28173287" y="11763368"/>
                <a:ext cx="1050473" cy="571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FF00"/>
                    </a:solidFill>
                    <a:latin typeface="Times New Roman" panose="02020603050405020304" pitchFamily="18" charset="0"/>
                    <a:cs typeface="Times New Roman" panose="02020603050405020304" pitchFamily="18" charset="0"/>
                  </a:rPr>
                  <a:t>(c)</a:t>
                </a:r>
              </a:p>
            </p:txBody>
          </p:sp>
        </p:grpSp>
      </p:grpSp>
      <p:sp>
        <p:nvSpPr>
          <p:cNvPr id="21" name="TextBox 20"/>
          <p:cNvSpPr txBox="1"/>
          <p:nvPr/>
        </p:nvSpPr>
        <p:spPr>
          <a:xfrm>
            <a:off x="15012360" y="14130909"/>
            <a:ext cx="13019289" cy="1200329"/>
          </a:xfrm>
          <a:prstGeom prst="rect">
            <a:avLst/>
          </a:prstGeom>
          <a:noFill/>
        </p:spPr>
        <p:txBody>
          <a:bodyPr wrap="square" rtlCol="0">
            <a:spAutoFit/>
          </a:bodyPr>
          <a:lstStyle/>
          <a:p>
            <a:pPr algn="thaiDist"/>
            <a:r>
              <a:rPr lang="en-US" sz="3600" dirty="0" smtClean="0">
                <a:latin typeface="Times New Roman" panose="02020603050405020304" pitchFamily="18" charset="0"/>
                <a:cs typeface="Times New Roman" panose="02020603050405020304" pitchFamily="18" charset="0"/>
              </a:rPr>
              <a:t>Figure 2. SEM micrograph of silica </a:t>
            </a:r>
            <a:r>
              <a:rPr lang="en-US" sz="3600" dirty="0" err="1" smtClean="0">
                <a:latin typeface="Times New Roman" panose="02020603050405020304" pitchFamily="18" charset="0"/>
                <a:cs typeface="Times New Roman" panose="02020603050405020304" pitchFamily="18" charset="0"/>
              </a:rPr>
              <a:t>xerogels</a:t>
            </a:r>
            <a:r>
              <a:rPr lang="en-US" sz="3600" dirty="0" smtClean="0">
                <a:latin typeface="Times New Roman" panose="02020603050405020304" pitchFamily="18" charset="0"/>
                <a:cs typeface="Times New Roman" panose="02020603050405020304" pitchFamily="18" charset="0"/>
              </a:rPr>
              <a:t> synthesized at (a) pH 7, (b) pH 8 and  (c) pH 9.</a:t>
            </a:r>
            <a:endParaRPr lang="en-US" sz="3600" dirty="0">
              <a:latin typeface="Times New Roman" panose="02020603050405020304" pitchFamily="18" charset="0"/>
              <a:cs typeface="Times New Roman" panose="02020603050405020304" pitchFamily="18" charset="0"/>
            </a:endParaRPr>
          </a:p>
        </p:txBody>
      </p:sp>
      <p:sp>
        <p:nvSpPr>
          <p:cNvPr id="39" name="TextBox 38"/>
          <p:cNvSpPr txBox="1"/>
          <p:nvPr/>
        </p:nvSpPr>
        <p:spPr>
          <a:xfrm>
            <a:off x="14195998" y="15373338"/>
            <a:ext cx="13902974" cy="8956298"/>
          </a:xfrm>
          <a:prstGeom prst="rect">
            <a:avLst/>
          </a:prstGeom>
          <a:noFill/>
        </p:spPr>
        <p:txBody>
          <a:bodyPr wrap="square" rtlCol="0">
            <a:spAutoFit/>
          </a:bodyPr>
          <a:lstStyle/>
          <a:p>
            <a:pPr algn="thaiDist"/>
            <a:r>
              <a:rPr lang="en-US" sz="3600" dirty="0">
                <a:latin typeface="Times New Roman" panose="02020603050405020304" pitchFamily="18" charset="0"/>
                <a:cs typeface="Times New Roman" panose="02020603050405020304" pitchFamily="18" charset="0"/>
              </a:rPr>
              <a:t>P</a:t>
            </a:r>
            <a:r>
              <a:rPr lang="en-US" sz="3600" dirty="0" smtClean="0">
                <a:latin typeface="Times New Roman" panose="02020603050405020304" pitchFamily="18" charset="0"/>
                <a:cs typeface="Times New Roman" panose="02020603050405020304" pitchFamily="18" charset="0"/>
              </a:rPr>
              <a:t>article sizes of produced gel is varied from </a:t>
            </a:r>
            <a:r>
              <a:rPr lang="en-US" sz="3600" dirty="0">
                <a:latin typeface="Times New Roman" panose="02020603050405020304" pitchFamily="18" charset="0"/>
                <a:cs typeface="Times New Roman" panose="02020603050405020304" pitchFamily="18" charset="0"/>
              </a:rPr>
              <a:t>nanometers to micrometers. S</a:t>
            </a:r>
            <a:r>
              <a:rPr lang="en-US" sz="3600" dirty="0" smtClean="0">
                <a:latin typeface="Times New Roman" panose="02020603050405020304" pitchFamily="18" charset="0"/>
                <a:cs typeface="Times New Roman" panose="02020603050405020304" pitchFamily="18" charset="0"/>
              </a:rPr>
              <a:t>ilica </a:t>
            </a:r>
            <a:r>
              <a:rPr lang="en-US" sz="3600" dirty="0">
                <a:latin typeface="Times New Roman" panose="02020603050405020304" pitchFamily="18" charset="0"/>
                <a:cs typeface="Times New Roman" panose="02020603050405020304" pitchFamily="18" charset="0"/>
              </a:rPr>
              <a:t>xerogel which is prepared at </a:t>
            </a:r>
            <a:r>
              <a:rPr lang="en-US" sz="3600" dirty="0" smtClean="0">
                <a:latin typeface="Times New Roman" panose="02020603050405020304" pitchFamily="18" charset="0"/>
                <a:cs typeface="Times New Roman" panose="02020603050405020304" pitchFamily="18" charset="0"/>
              </a:rPr>
              <a:t>pH </a:t>
            </a:r>
            <a:r>
              <a:rPr lang="en-US" sz="3600" dirty="0">
                <a:latin typeface="Times New Roman" panose="02020603050405020304" pitchFamily="18" charset="0"/>
                <a:cs typeface="Times New Roman" panose="02020603050405020304" pitchFamily="18" charset="0"/>
              </a:rPr>
              <a:t>7 </a:t>
            </a:r>
            <a:r>
              <a:rPr lang="en-US" sz="3600" dirty="0" smtClean="0">
                <a:latin typeface="Times New Roman" panose="02020603050405020304" pitchFamily="18" charset="0"/>
                <a:cs typeface="Times New Roman" panose="02020603050405020304" pitchFamily="18" charset="0"/>
              </a:rPr>
              <a:t>more amorphous </a:t>
            </a:r>
            <a:r>
              <a:rPr lang="en-US" sz="3600" dirty="0">
                <a:latin typeface="Times New Roman" panose="02020603050405020304" pitchFamily="18" charset="0"/>
                <a:cs typeface="Times New Roman" panose="02020603050405020304" pitchFamily="18" charset="0"/>
              </a:rPr>
              <a:t>than silica prepared </a:t>
            </a:r>
            <a:r>
              <a:rPr lang="en-US" sz="3600" dirty="0" smtClean="0">
                <a:latin typeface="Times New Roman" panose="02020603050405020304" pitchFamily="18" charset="0"/>
                <a:cs typeface="Times New Roman" panose="02020603050405020304" pitchFamily="18" charset="0"/>
              </a:rPr>
              <a:t>at </a:t>
            </a:r>
            <a:r>
              <a:rPr lang="en-US" sz="3600" dirty="0">
                <a:latin typeface="Times New Roman" panose="02020603050405020304" pitchFamily="18" charset="0"/>
                <a:cs typeface="Times New Roman" panose="02020603050405020304" pitchFamily="18" charset="0"/>
              </a:rPr>
              <a:t>pH </a:t>
            </a:r>
            <a:r>
              <a:rPr lang="en-US" sz="3600" dirty="0" smtClean="0">
                <a:latin typeface="Times New Roman" panose="02020603050405020304" pitchFamily="18" charset="0"/>
                <a:cs typeface="Times New Roman" panose="02020603050405020304" pitchFamily="18" charset="0"/>
              </a:rPr>
              <a:t>of 8 and 9. Silica </a:t>
            </a:r>
            <a:r>
              <a:rPr lang="en-US" sz="3600" dirty="0">
                <a:latin typeface="Times New Roman" panose="02020603050405020304" pitchFamily="18" charset="0"/>
                <a:cs typeface="Times New Roman" panose="02020603050405020304" pitchFamily="18" charset="0"/>
              </a:rPr>
              <a:t>prepared at pH 9 are almost all </a:t>
            </a:r>
            <a:r>
              <a:rPr lang="en-US" sz="3600" dirty="0" smtClean="0">
                <a:latin typeface="Times New Roman" panose="02020603050405020304" pitchFamily="18" charset="0"/>
                <a:cs typeface="Times New Roman" panose="02020603050405020304" pitchFamily="18" charset="0"/>
              </a:rPr>
              <a:t>particles. It </a:t>
            </a:r>
            <a:r>
              <a:rPr lang="en-US" sz="3600" dirty="0">
                <a:latin typeface="Times New Roman" panose="02020603050405020304" pitchFamily="18" charset="0"/>
                <a:cs typeface="Times New Roman" panose="02020603050405020304" pitchFamily="18" charset="0"/>
              </a:rPr>
              <a:t>can be said that when pH </a:t>
            </a:r>
            <a:r>
              <a:rPr lang="en-US" sz="3600" dirty="0" smtClean="0">
                <a:latin typeface="Times New Roman" panose="02020603050405020304" pitchFamily="18" charset="0"/>
                <a:cs typeface="Times New Roman" panose="02020603050405020304" pitchFamily="18" charset="0"/>
              </a:rPr>
              <a:t>is increased the </a:t>
            </a:r>
            <a:r>
              <a:rPr lang="en-US" sz="3600" dirty="0">
                <a:latin typeface="Times New Roman" panose="02020603050405020304" pitchFamily="18" charset="0"/>
                <a:cs typeface="Times New Roman" panose="02020603050405020304" pitchFamily="18" charset="0"/>
              </a:rPr>
              <a:t>resulting silica xerogel has a lower amorphousness. </a:t>
            </a:r>
            <a:r>
              <a:rPr lang="en-US" sz="3600" dirty="0" smtClean="0">
                <a:latin typeface="Times New Roman" panose="02020603050405020304" pitchFamily="18" charset="0"/>
                <a:cs typeface="Times New Roman" panose="02020603050405020304" pitchFamily="18" charset="0"/>
              </a:rPr>
              <a:t>Additionally, SEM micrograph confirmed that particle size of silica </a:t>
            </a:r>
            <a:r>
              <a:rPr lang="en-US" sz="3600" dirty="0" err="1" smtClean="0">
                <a:latin typeface="Times New Roman" panose="02020603050405020304" pitchFamily="18" charset="0"/>
                <a:cs typeface="Times New Roman" panose="02020603050405020304" pitchFamily="18" charset="0"/>
              </a:rPr>
              <a:t>xerogels</a:t>
            </a:r>
            <a:r>
              <a:rPr lang="en-US" sz="3600" dirty="0" smtClean="0">
                <a:latin typeface="Times New Roman" panose="02020603050405020304" pitchFamily="18" charset="0"/>
                <a:cs typeface="Times New Roman" panose="02020603050405020304" pitchFamily="18" charset="0"/>
              </a:rPr>
              <a:t> smaller than 0.3 </a:t>
            </a:r>
            <a:r>
              <a:rPr lang="en-US" sz="3600" dirty="0" smtClean="0">
                <a:latin typeface="Times New Roman" panose="02020603050405020304" pitchFamily="18" charset="0"/>
                <a:cs typeface="Times New Roman" panose="02020603050405020304" pitchFamily="18" charset="0"/>
                <a:sym typeface="Symbol" panose="05050102010706020507" pitchFamily="18" charset="2"/>
              </a:rPr>
              <a:t></a:t>
            </a:r>
            <a:r>
              <a:rPr lang="en-US" sz="3600" dirty="0" smtClean="0">
                <a:latin typeface="Times New Roman" panose="02020603050405020304" pitchFamily="18" charset="0"/>
                <a:cs typeface="Times New Roman" panose="02020603050405020304" pitchFamily="18" charset="0"/>
              </a:rPr>
              <a:t>m and the </a:t>
            </a:r>
            <a:r>
              <a:rPr lang="en-US" sz="3600" dirty="0">
                <a:latin typeface="Times New Roman" panose="02020603050405020304" pitchFamily="18" charset="0"/>
                <a:cs typeface="Times New Roman" panose="02020603050405020304" pitchFamily="18" charset="0"/>
              </a:rPr>
              <a:t>particle size distribution is fairly uniform. In this research, the synthesized silica was </a:t>
            </a:r>
            <a:r>
              <a:rPr lang="en-US" sz="3600" dirty="0" smtClean="0">
                <a:latin typeface="Times New Roman" panose="02020603050405020304" pitchFamily="18" charset="0"/>
                <a:cs typeface="Times New Roman" panose="02020603050405020304" pitchFamily="18" charset="0"/>
              </a:rPr>
              <a:t>also subjected </a:t>
            </a:r>
            <a:r>
              <a:rPr lang="en-US" sz="3600" dirty="0">
                <a:latin typeface="Times New Roman" panose="02020603050405020304" pitchFamily="18" charset="0"/>
                <a:cs typeface="Times New Roman" panose="02020603050405020304" pitchFamily="18" charset="0"/>
              </a:rPr>
              <a:t>to color </a:t>
            </a:r>
            <a:r>
              <a:rPr lang="en-US" sz="3600" dirty="0" smtClean="0">
                <a:latin typeface="Times New Roman" panose="02020603050405020304" pitchFamily="18" charset="0"/>
                <a:cs typeface="Times New Roman" panose="02020603050405020304" pitchFamily="18" charset="0"/>
              </a:rPr>
              <a:t>measuring to estimate the purity. Generally, if </a:t>
            </a:r>
            <a:r>
              <a:rPr lang="en-US" sz="3600" dirty="0">
                <a:latin typeface="Times New Roman" panose="02020603050405020304" pitchFamily="18" charset="0"/>
                <a:cs typeface="Times New Roman" panose="02020603050405020304" pitchFamily="18" charset="0"/>
              </a:rPr>
              <a:t>the color of the synthesized material has a high percentage of white this implies that the material is high </a:t>
            </a:r>
            <a:r>
              <a:rPr lang="en-US" sz="3600" dirty="0" smtClean="0">
                <a:latin typeface="Times New Roman" panose="02020603050405020304" pitchFamily="18" charset="0"/>
                <a:cs typeface="Times New Roman" panose="02020603050405020304" pitchFamily="18" charset="0"/>
              </a:rPr>
              <a:t>purity [3]. </a:t>
            </a:r>
            <a:r>
              <a:rPr lang="en-US" sz="3600" dirty="0">
                <a:latin typeface="Times New Roman" panose="02020603050405020304" pitchFamily="18" charset="0"/>
                <a:cs typeface="Times New Roman" panose="02020603050405020304" pitchFamily="18" charset="0"/>
              </a:rPr>
              <a:t>From the color </a:t>
            </a:r>
            <a:r>
              <a:rPr lang="en-US" sz="3600" dirty="0" smtClean="0">
                <a:latin typeface="Times New Roman" panose="02020603050405020304" pitchFamily="18" charset="0"/>
                <a:cs typeface="Times New Roman" panose="02020603050405020304" pitchFamily="18" charset="0"/>
              </a:rPr>
              <a:t>measuring as shown in table 1 found </a:t>
            </a:r>
            <a:r>
              <a:rPr lang="en-US" sz="3600" dirty="0">
                <a:latin typeface="Times New Roman" panose="02020603050405020304" pitchFamily="18" charset="0"/>
                <a:cs typeface="Times New Roman" panose="02020603050405020304" pitchFamily="18" charset="0"/>
              </a:rPr>
              <a:t>that the </a:t>
            </a:r>
            <a:r>
              <a:rPr lang="en-US" sz="3600" dirty="0" smtClean="0">
                <a:latin typeface="Times New Roman" panose="02020603050405020304" pitchFamily="18" charset="0"/>
                <a:cs typeface="Times New Roman" panose="02020603050405020304" pitchFamily="18" charset="0"/>
              </a:rPr>
              <a:t>% whiteness </a:t>
            </a:r>
            <a:r>
              <a:rPr lang="en-US" sz="3600" dirty="0">
                <a:latin typeface="Times New Roman" panose="02020603050405020304" pitchFamily="18" charset="0"/>
                <a:cs typeface="Times New Roman" panose="02020603050405020304" pitchFamily="18" charset="0"/>
              </a:rPr>
              <a:t>of silica </a:t>
            </a:r>
            <a:r>
              <a:rPr lang="en-US" sz="3600" dirty="0" err="1">
                <a:latin typeface="Times New Roman" panose="02020603050405020304" pitchFamily="18" charset="0"/>
                <a:cs typeface="Times New Roman" panose="02020603050405020304" pitchFamily="18" charset="0"/>
              </a:rPr>
              <a:t>xerogel</a:t>
            </a:r>
            <a:r>
              <a:rPr lang="en-US" sz="3600" dirty="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is quite </a:t>
            </a:r>
            <a:r>
              <a:rPr lang="en-US" sz="3600" dirty="0">
                <a:latin typeface="Times New Roman" panose="02020603050405020304" pitchFamily="18" charset="0"/>
                <a:cs typeface="Times New Roman" panose="02020603050405020304" pitchFamily="18" charset="0"/>
              </a:rPr>
              <a:t>a </a:t>
            </a:r>
            <a:r>
              <a:rPr lang="en-US" sz="3600" dirty="0" smtClean="0">
                <a:latin typeface="Times New Roman" panose="02020603050405020304" pitchFamily="18" charset="0"/>
                <a:cs typeface="Times New Roman" panose="02020603050405020304" pitchFamily="18" charset="0"/>
              </a:rPr>
              <a:t>lot; 76.69, 81.25 and 79.69 for silica </a:t>
            </a:r>
            <a:r>
              <a:rPr lang="en-US" sz="3600" dirty="0" err="1" smtClean="0">
                <a:latin typeface="Times New Roman" panose="02020603050405020304" pitchFamily="18" charset="0"/>
                <a:cs typeface="Times New Roman" panose="02020603050405020304" pitchFamily="18" charset="0"/>
              </a:rPr>
              <a:t>xerogel</a:t>
            </a:r>
            <a:r>
              <a:rPr lang="en-US" sz="3600" dirty="0" smtClean="0">
                <a:latin typeface="Times New Roman" panose="02020603050405020304" pitchFamily="18" charset="0"/>
                <a:cs typeface="Times New Roman" panose="02020603050405020304" pitchFamily="18" charset="0"/>
              </a:rPr>
              <a:t> synthesized at pH of 7, 8 and 9, respectively. Comparing </a:t>
            </a:r>
            <a:r>
              <a:rPr lang="en-US" sz="3600" dirty="0">
                <a:latin typeface="Times New Roman" panose="02020603050405020304" pitchFamily="18" charset="0"/>
                <a:cs typeface="Times New Roman" panose="02020603050405020304" pitchFamily="18" charset="0"/>
              </a:rPr>
              <a:t>the </a:t>
            </a:r>
            <a:r>
              <a:rPr lang="en-US" sz="3600" dirty="0" smtClean="0">
                <a:latin typeface="Times New Roman" panose="02020603050405020304" pitchFamily="18" charset="0"/>
                <a:cs typeface="Times New Roman" panose="02020603050405020304" pitchFamily="18" charset="0"/>
              </a:rPr>
              <a:t>silica </a:t>
            </a:r>
            <a:r>
              <a:rPr lang="en-US" sz="3600" dirty="0" err="1" smtClean="0">
                <a:latin typeface="Times New Roman" panose="02020603050405020304" pitchFamily="18" charset="0"/>
                <a:cs typeface="Times New Roman" panose="02020603050405020304" pitchFamily="18" charset="0"/>
              </a:rPr>
              <a:t>xerogels</a:t>
            </a:r>
            <a:r>
              <a:rPr lang="en-US" sz="3600" dirty="0" smtClean="0">
                <a:latin typeface="Times New Roman" panose="02020603050405020304" pitchFamily="18" charset="0"/>
                <a:cs typeface="Times New Roman" panose="02020603050405020304" pitchFamily="18" charset="0"/>
              </a:rPr>
              <a:t> prepared at pH </a:t>
            </a:r>
            <a:r>
              <a:rPr lang="en-US" sz="3600" dirty="0">
                <a:latin typeface="Times New Roman" panose="02020603050405020304" pitchFamily="18" charset="0"/>
                <a:cs typeface="Times New Roman" panose="02020603050405020304" pitchFamily="18" charset="0"/>
              </a:rPr>
              <a:t>7, 8 and </a:t>
            </a:r>
            <a:r>
              <a:rPr lang="en-US" sz="3600" dirty="0" smtClean="0">
                <a:latin typeface="Times New Roman" panose="02020603050405020304" pitchFamily="18" charset="0"/>
                <a:cs typeface="Times New Roman" panose="02020603050405020304" pitchFamily="18" charset="0"/>
              </a:rPr>
              <a:t>9, </a:t>
            </a:r>
            <a:r>
              <a:rPr lang="en-US" sz="3600" dirty="0">
                <a:latin typeface="Times New Roman" panose="02020603050405020304" pitchFamily="18" charset="0"/>
                <a:cs typeface="Times New Roman" panose="02020603050405020304" pitchFamily="18" charset="0"/>
              </a:rPr>
              <a:t>found silica </a:t>
            </a:r>
            <a:r>
              <a:rPr lang="en-US" sz="3600" dirty="0" err="1">
                <a:latin typeface="Times New Roman" panose="02020603050405020304" pitchFamily="18" charset="0"/>
                <a:cs typeface="Times New Roman" panose="02020603050405020304" pitchFamily="18" charset="0"/>
              </a:rPr>
              <a:t>xerogel</a:t>
            </a:r>
            <a:r>
              <a:rPr lang="en-US" sz="3600" dirty="0">
                <a:latin typeface="Times New Roman" panose="02020603050405020304" pitchFamily="18" charset="0"/>
                <a:cs typeface="Times New Roman" panose="02020603050405020304" pitchFamily="18" charset="0"/>
              </a:rPr>
              <a:t> which prepared </a:t>
            </a:r>
            <a:r>
              <a:rPr lang="en-US" sz="3600" dirty="0" smtClean="0">
                <a:latin typeface="Times New Roman" panose="02020603050405020304" pitchFamily="18" charset="0"/>
                <a:cs typeface="Times New Roman" panose="02020603050405020304" pitchFamily="18" charset="0"/>
              </a:rPr>
              <a:t>at pH </a:t>
            </a:r>
            <a:r>
              <a:rPr lang="en-US" sz="3600" dirty="0">
                <a:latin typeface="Times New Roman" panose="02020603050405020304" pitchFamily="18" charset="0"/>
                <a:cs typeface="Times New Roman" panose="02020603050405020304" pitchFamily="18" charset="0"/>
              </a:rPr>
              <a:t>8 </a:t>
            </a:r>
            <a:r>
              <a:rPr lang="en-US" sz="3600" dirty="0" smtClean="0">
                <a:latin typeface="Times New Roman" panose="02020603050405020304" pitchFamily="18" charset="0"/>
                <a:cs typeface="Times New Roman" panose="02020603050405020304" pitchFamily="18" charset="0"/>
              </a:rPr>
              <a:t>have </a:t>
            </a:r>
            <a:r>
              <a:rPr lang="en-US" sz="3600" dirty="0">
                <a:latin typeface="Times New Roman" panose="02020603050405020304" pitchFamily="18" charset="0"/>
                <a:cs typeface="Times New Roman" panose="02020603050405020304" pitchFamily="18" charset="0"/>
              </a:rPr>
              <a:t>h</a:t>
            </a:r>
            <a:r>
              <a:rPr lang="en-US" sz="3600" dirty="0" smtClean="0">
                <a:latin typeface="Times New Roman" panose="02020603050405020304" pitchFamily="18" charset="0"/>
                <a:cs typeface="Times New Roman" panose="02020603050405020304" pitchFamily="18" charset="0"/>
              </a:rPr>
              <a:t>igher % whiteness than </a:t>
            </a:r>
            <a:r>
              <a:rPr lang="en-US" sz="3600" dirty="0">
                <a:latin typeface="Times New Roman" panose="02020603050405020304" pitchFamily="18" charset="0"/>
                <a:cs typeface="Times New Roman" panose="02020603050405020304" pitchFamily="18" charset="0"/>
              </a:rPr>
              <a:t>the </a:t>
            </a:r>
            <a:r>
              <a:rPr lang="en-US" sz="3600" dirty="0" err="1">
                <a:latin typeface="Times New Roman" panose="02020603050405020304" pitchFamily="18" charset="0"/>
                <a:cs typeface="Times New Roman" panose="02020603050405020304" pitchFamily="18" charset="0"/>
              </a:rPr>
              <a:t>xerogel</a:t>
            </a:r>
            <a:r>
              <a:rPr lang="en-US" sz="3600" dirty="0">
                <a:latin typeface="Times New Roman" panose="02020603050405020304" pitchFamily="18" charset="0"/>
                <a:cs typeface="Times New Roman" panose="02020603050405020304" pitchFamily="18" charset="0"/>
              </a:rPr>
              <a:t> prepared at pH 7 and </a:t>
            </a:r>
            <a:r>
              <a:rPr lang="en-US" sz="3600" dirty="0" smtClean="0">
                <a:latin typeface="Times New Roman" panose="02020603050405020304" pitchFamily="18" charset="0"/>
                <a:cs typeface="Times New Roman" panose="02020603050405020304" pitchFamily="18" charset="0"/>
              </a:rPr>
              <a:t>9. It </a:t>
            </a:r>
            <a:r>
              <a:rPr lang="en-US" sz="3600" dirty="0">
                <a:latin typeface="Times New Roman" panose="02020603050405020304" pitchFamily="18" charset="0"/>
                <a:cs typeface="Times New Roman" panose="02020603050405020304" pitchFamily="18" charset="0"/>
              </a:rPr>
              <a:t>can be said that silica </a:t>
            </a:r>
            <a:r>
              <a:rPr lang="en-US" sz="3600" dirty="0" err="1" smtClean="0">
                <a:latin typeface="Times New Roman" panose="02020603050405020304" pitchFamily="18" charset="0"/>
                <a:cs typeface="Times New Roman" panose="02020603050405020304" pitchFamily="18" charset="0"/>
              </a:rPr>
              <a:t>xerogels</a:t>
            </a:r>
            <a:r>
              <a:rPr lang="en-US" sz="3600" dirty="0" smtClean="0">
                <a:latin typeface="Times New Roman" panose="02020603050405020304" pitchFamily="18" charset="0"/>
                <a:cs typeface="Times New Roman" panose="02020603050405020304" pitchFamily="18" charset="0"/>
              </a:rPr>
              <a:t> </a:t>
            </a:r>
            <a:r>
              <a:rPr lang="en-US" sz="3600" dirty="0">
                <a:latin typeface="Times New Roman" panose="02020603050405020304" pitchFamily="18" charset="0"/>
                <a:cs typeface="Times New Roman" panose="02020603050405020304" pitchFamily="18" charset="0"/>
              </a:rPr>
              <a:t>prepared in this research. relatively high purity</a:t>
            </a:r>
            <a:r>
              <a:rPr lang="en-US" sz="3600" dirty="0" smtClean="0">
                <a:latin typeface="Times New Roman" panose="02020603050405020304" pitchFamily="18" charset="0"/>
                <a:cs typeface="Times New Roman" panose="02020603050405020304" pitchFamily="18" charset="0"/>
              </a:rPr>
              <a:t>.</a:t>
            </a:r>
            <a:endParaRPr lang="en-US" sz="3600" dirty="0">
              <a:latin typeface="Times New Roman" panose="02020603050405020304" pitchFamily="18" charset="0"/>
              <a:cs typeface="Times New Roman" panose="02020603050405020304" pitchFamily="18" charset="0"/>
            </a:endParaRPr>
          </a:p>
        </p:txBody>
      </p:sp>
      <p:graphicFrame>
        <p:nvGraphicFramePr>
          <p:cNvPr id="41" name="Table 40"/>
          <p:cNvGraphicFramePr>
            <a:graphicFrameLocks noGrp="1"/>
          </p:cNvGraphicFramePr>
          <p:nvPr>
            <p:extLst>
              <p:ext uri="{D42A27DB-BD31-4B8C-83A1-F6EECF244321}">
                <p14:modId xmlns:p14="http://schemas.microsoft.com/office/powerpoint/2010/main" val="1240996747"/>
              </p:ext>
            </p:extLst>
          </p:nvPr>
        </p:nvGraphicFramePr>
        <p:xfrm>
          <a:off x="16496109" y="25230031"/>
          <a:ext cx="8544124" cy="2472857"/>
        </p:xfrm>
        <a:graphic>
          <a:graphicData uri="http://schemas.openxmlformats.org/drawingml/2006/table">
            <a:tbl>
              <a:tblPr firstRow="1" lastRow="1" bandRow="1">
                <a:tableStyleId>{5940675A-B579-460E-94D1-54222C63F5DA}</a:tableStyleId>
              </a:tblPr>
              <a:tblGrid>
                <a:gridCol w="4272062">
                  <a:extLst>
                    <a:ext uri="{9D8B030D-6E8A-4147-A177-3AD203B41FA5}">
                      <a16:colId xmlns="" xmlns:a16="http://schemas.microsoft.com/office/drawing/2014/main" val="20000"/>
                    </a:ext>
                  </a:extLst>
                </a:gridCol>
                <a:gridCol w="4272062">
                  <a:extLst>
                    <a:ext uri="{9D8B030D-6E8A-4147-A177-3AD203B41FA5}">
                      <a16:colId xmlns="" xmlns:a16="http://schemas.microsoft.com/office/drawing/2014/main" val="20001"/>
                    </a:ext>
                  </a:extLst>
                </a:gridCol>
              </a:tblGrid>
              <a:tr h="642239">
                <a:tc>
                  <a:txBody>
                    <a:bodyPr/>
                    <a:lstStyle/>
                    <a:p>
                      <a:pPr algn="thaiDist"/>
                      <a:r>
                        <a:rPr lang="en-US" sz="3600" b="1" dirty="0" smtClean="0">
                          <a:latin typeface="Times New Roman" panose="02020603050405020304" pitchFamily="18" charset="0"/>
                          <a:cs typeface="Times New Roman" panose="02020603050405020304" pitchFamily="18" charset="0"/>
                        </a:rPr>
                        <a:t>Name of substance</a:t>
                      </a:r>
                      <a:endParaRPr lang="en-US" sz="3600" b="1" dirty="0">
                        <a:latin typeface="Times New Roman" panose="02020603050405020304" pitchFamily="18" charset="0"/>
                        <a:cs typeface="Times New Roman" panose="02020603050405020304" pitchFamily="18" charset="0"/>
                      </a:endParaRPr>
                    </a:p>
                  </a:txBody>
                  <a:tcPr marL="61566" marR="61566" marT="30783" marB="30783"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600" dirty="0" smtClean="0">
                          <a:latin typeface="Times New Roman" panose="02020603050405020304" pitchFamily="18" charset="0"/>
                          <a:cs typeface="Times New Roman" panose="02020603050405020304" pitchFamily="18" charset="0"/>
                        </a:rPr>
                        <a:t>L* (% whiteness)</a:t>
                      </a:r>
                      <a:endParaRPr lang="en-US" sz="3600" dirty="0">
                        <a:latin typeface="Times New Roman" panose="02020603050405020304" pitchFamily="18" charset="0"/>
                        <a:cs typeface="Times New Roman" panose="02020603050405020304" pitchFamily="18" charset="0"/>
                      </a:endParaRPr>
                    </a:p>
                  </a:txBody>
                  <a:tcPr marL="61566" marR="61566" marT="30783" marB="30783" anchor="ctr">
                    <a:lnL w="9525"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0"/>
                  </a:ext>
                </a:extLst>
              </a:tr>
              <a:tr h="479538">
                <a:tc>
                  <a:txBody>
                    <a:bodyPr/>
                    <a:lstStyle/>
                    <a:p>
                      <a:pPr algn="thaiDist"/>
                      <a:r>
                        <a:rPr lang="en-US" sz="3600" dirty="0" smtClean="0">
                          <a:latin typeface="Times New Roman" panose="02020603050405020304" pitchFamily="18" charset="0"/>
                          <a:cs typeface="Times New Roman" panose="02020603050405020304" pitchFamily="18" charset="0"/>
                        </a:rPr>
                        <a:t>Silica </a:t>
                      </a:r>
                      <a:r>
                        <a:rPr lang="en-US" sz="3600" baseline="0" dirty="0" smtClean="0">
                          <a:latin typeface="Times New Roman" panose="02020603050405020304" pitchFamily="18" charset="0"/>
                          <a:cs typeface="Times New Roman" panose="02020603050405020304" pitchFamily="18" charset="0"/>
                        </a:rPr>
                        <a:t>Xerogel </a:t>
                      </a:r>
                      <a:r>
                        <a:rPr lang="en-US" sz="3600" baseline="0" dirty="0" err="1" smtClean="0">
                          <a:latin typeface="Times New Roman" panose="02020603050405020304" pitchFamily="18" charset="0"/>
                          <a:cs typeface="Times New Roman" panose="02020603050405020304" pitchFamily="18" charset="0"/>
                        </a:rPr>
                        <a:t>ph</a:t>
                      </a:r>
                      <a:r>
                        <a:rPr lang="en-US" sz="3600" baseline="0" dirty="0" smtClean="0">
                          <a:latin typeface="Times New Roman" panose="02020603050405020304" pitchFamily="18" charset="0"/>
                          <a:cs typeface="Times New Roman" panose="02020603050405020304" pitchFamily="18" charset="0"/>
                        </a:rPr>
                        <a:t> 7</a:t>
                      </a:r>
                      <a:endParaRPr lang="en-US" sz="3600" dirty="0">
                        <a:latin typeface="Times New Roman" panose="02020603050405020304" pitchFamily="18" charset="0"/>
                        <a:cs typeface="Times New Roman" panose="02020603050405020304" pitchFamily="18" charset="0"/>
                      </a:endParaRPr>
                    </a:p>
                  </a:txBody>
                  <a:tcPr marL="61566" marR="61566" marT="30783" marB="30783" anchor="ctr">
                    <a:lnT w="9525" cap="flat" cmpd="sng" algn="ctr">
                      <a:solidFill>
                        <a:schemeClr val="tx1"/>
                      </a:solidFill>
                      <a:prstDash val="solid"/>
                      <a:round/>
                      <a:headEnd type="none" w="med" len="med"/>
                      <a:tailEnd type="none" w="med" len="med"/>
                    </a:lnT>
                  </a:tcPr>
                </a:tc>
                <a:tc>
                  <a:txBody>
                    <a:bodyPr/>
                    <a:lstStyle/>
                    <a:p>
                      <a:pPr algn="ctr"/>
                      <a:r>
                        <a:rPr lang="en-US" sz="3600" dirty="0" smtClean="0">
                          <a:latin typeface="Times New Roman" panose="02020603050405020304" pitchFamily="18" charset="0"/>
                          <a:cs typeface="Times New Roman" panose="02020603050405020304" pitchFamily="18" charset="0"/>
                        </a:rPr>
                        <a:t>76.69</a:t>
                      </a:r>
                    </a:p>
                  </a:txBody>
                  <a:tcPr marL="61566" marR="61566" marT="30783" marB="30783" anchor="ctr"/>
                </a:tc>
                <a:extLst>
                  <a:ext uri="{0D108BD9-81ED-4DB2-BD59-A6C34878D82A}">
                    <a16:rowId xmlns="" xmlns:a16="http://schemas.microsoft.com/office/drawing/2014/main" val="10001"/>
                  </a:ext>
                </a:extLst>
              </a:tr>
              <a:tr h="479538">
                <a:tc>
                  <a:txBody>
                    <a:bodyPr/>
                    <a:lstStyle/>
                    <a:p>
                      <a:pPr algn="thaiDist"/>
                      <a:r>
                        <a:rPr lang="en-US" sz="3600" dirty="0" smtClean="0">
                          <a:latin typeface="Times New Roman" panose="02020603050405020304" pitchFamily="18" charset="0"/>
                          <a:cs typeface="Times New Roman" panose="02020603050405020304" pitchFamily="18" charset="0"/>
                        </a:rPr>
                        <a:t>Silica Xerogel </a:t>
                      </a:r>
                      <a:r>
                        <a:rPr lang="en-US" sz="3600" dirty="0" err="1" smtClean="0">
                          <a:latin typeface="Times New Roman" panose="02020603050405020304" pitchFamily="18" charset="0"/>
                          <a:cs typeface="Times New Roman" panose="02020603050405020304" pitchFamily="18" charset="0"/>
                        </a:rPr>
                        <a:t>ph</a:t>
                      </a:r>
                      <a:r>
                        <a:rPr lang="en-US" sz="3600" dirty="0" smtClean="0">
                          <a:latin typeface="Times New Roman" panose="02020603050405020304" pitchFamily="18" charset="0"/>
                          <a:cs typeface="Times New Roman" panose="02020603050405020304" pitchFamily="18" charset="0"/>
                        </a:rPr>
                        <a:t>  8</a:t>
                      </a:r>
                      <a:endParaRPr lang="en-US" sz="3600" dirty="0">
                        <a:latin typeface="Times New Roman" panose="02020603050405020304" pitchFamily="18" charset="0"/>
                        <a:cs typeface="Times New Roman" panose="02020603050405020304" pitchFamily="18" charset="0"/>
                      </a:endParaRPr>
                    </a:p>
                  </a:txBody>
                  <a:tcPr marL="61566" marR="61566" marT="30783" marB="30783" anchor="ctr"/>
                </a:tc>
                <a:tc>
                  <a:txBody>
                    <a:bodyPr/>
                    <a:lstStyle/>
                    <a:p>
                      <a:pPr algn="ctr"/>
                      <a:r>
                        <a:rPr lang="en-US" sz="3600" dirty="0" smtClean="0">
                          <a:latin typeface="Times New Roman" panose="02020603050405020304" pitchFamily="18" charset="0"/>
                          <a:cs typeface="Times New Roman" panose="02020603050405020304" pitchFamily="18" charset="0"/>
                        </a:rPr>
                        <a:t>81.25</a:t>
                      </a:r>
                      <a:endParaRPr lang="en-US" sz="3600" dirty="0">
                        <a:latin typeface="Times New Roman" panose="02020603050405020304" pitchFamily="18" charset="0"/>
                        <a:cs typeface="Times New Roman" panose="02020603050405020304" pitchFamily="18" charset="0"/>
                      </a:endParaRPr>
                    </a:p>
                  </a:txBody>
                  <a:tcPr marL="61566" marR="61566" marT="30783" marB="30783" anchor="ctr"/>
                </a:tc>
                <a:extLst>
                  <a:ext uri="{0D108BD9-81ED-4DB2-BD59-A6C34878D82A}">
                    <a16:rowId xmlns="" xmlns:a16="http://schemas.microsoft.com/office/drawing/2014/main" val="10002"/>
                  </a:ext>
                </a:extLst>
              </a:tr>
              <a:tr h="479538">
                <a:tc>
                  <a:txBody>
                    <a:bodyPr/>
                    <a:lstStyle/>
                    <a:p>
                      <a:pPr algn="thaiDist"/>
                      <a:r>
                        <a:rPr lang="en-US" sz="3600" dirty="0" smtClean="0">
                          <a:latin typeface="Times New Roman" panose="02020603050405020304" pitchFamily="18" charset="0"/>
                          <a:cs typeface="Times New Roman" panose="02020603050405020304" pitchFamily="18" charset="0"/>
                        </a:rPr>
                        <a:t>Silica</a:t>
                      </a:r>
                      <a:r>
                        <a:rPr lang="th-TH" sz="3600" dirty="0" smtClean="0">
                          <a:latin typeface="Times New Roman" panose="02020603050405020304" pitchFamily="18" charset="0"/>
                          <a:cs typeface="TH SarabunPSK" panose="020B0500040200020003" pitchFamily="34" charset="-34"/>
                        </a:rPr>
                        <a:t> </a:t>
                      </a:r>
                      <a:r>
                        <a:rPr lang="en-US" sz="3600" dirty="0" smtClean="0">
                          <a:latin typeface="Times New Roman" panose="02020603050405020304" pitchFamily="18" charset="0"/>
                          <a:cs typeface="Times New Roman" panose="02020603050405020304" pitchFamily="18" charset="0"/>
                        </a:rPr>
                        <a:t>Xerogel </a:t>
                      </a:r>
                      <a:r>
                        <a:rPr lang="en-US" sz="3600" dirty="0" err="1" smtClean="0">
                          <a:latin typeface="Times New Roman" panose="02020603050405020304" pitchFamily="18" charset="0"/>
                          <a:cs typeface="Times New Roman" panose="02020603050405020304" pitchFamily="18" charset="0"/>
                        </a:rPr>
                        <a:t>ph</a:t>
                      </a:r>
                      <a:r>
                        <a:rPr lang="en-US" sz="3600" dirty="0" smtClean="0">
                          <a:latin typeface="Times New Roman" panose="02020603050405020304" pitchFamily="18" charset="0"/>
                          <a:cs typeface="Times New Roman" panose="02020603050405020304" pitchFamily="18" charset="0"/>
                        </a:rPr>
                        <a:t>  9</a:t>
                      </a:r>
                      <a:endParaRPr lang="en-US" sz="3600" dirty="0">
                        <a:latin typeface="Times New Roman" panose="02020603050405020304" pitchFamily="18" charset="0"/>
                        <a:cs typeface="Times New Roman" panose="02020603050405020304" pitchFamily="18" charset="0"/>
                      </a:endParaRPr>
                    </a:p>
                  </a:txBody>
                  <a:tcPr marL="61566" marR="61566" marT="30783" marB="30783" anchor="ctr"/>
                </a:tc>
                <a:tc>
                  <a:txBody>
                    <a:bodyPr/>
                    <a:lstStyle/>
                    <a:p>
                      <a:pPr algn="ctr"/>
                      <a:r>
                        <a:rPr lang="en-US" sz="3600" dirty="0" smtClean="0">
                          <a:latin typeface="Times New Roman" panose="02020603050405020304" pitchFamily="18" charset="0"/>
                          <a:cs typeface="Times New Roman" panose="02020603050405020304" pitchFamily="18" charset="0"/>
                        </a:rPr>
                        <a:t>79.69</a:t>
                      </a:r>
                      <a:endParaRPr lang="en-US" sz="3600" dirty="0">
                        <a:latin typeface="Times New Roman" panose="02020603050405020304" pitchFamily="18" charset="0"/>
                        <a:cs typeface="Times New Roman" panose="02020603050405020304" pitchFamily="18" charset="0"/>
                      </a:endParaRPr>
                    </a:p>
                  </a:txBody>
                  <a:tcPr marL="61566" marR="61566" marT="30783" marB="30783"/>
                </a:tc>
                <a:extLst>
                  <a:ext uri="{0D108BD9-81ED-4DB2-BD59-A6C34878D82A}">
                    <a16:rowId xmlns="" xmlns:a16="http://schemas.microsoft.com/office/drawing/2014/main" val="10003"/>
                  </a:ext>
                </a:extLst>
              </a:tr>
            </a:tbl>
          </a:graphicData>
        </a:graphic>
      </p:graphicFrame>
      <p:sp>
        <p:nvSpPr>
          <p:cNvPr id="48" name="TextBox 47"/>
          <p:cNvSpPr txBox="1"/>
          <p:nvPr/>
        </p:nvSpPr>
        <p:spPr>
          <a:xfrm>
            <a:off x="14137502" y="24568870"/>
            <a:ext cx="13841517" cy="672620"/>
          </a:xfrm>
          <a:prstGeom prst="rect">
            <a:avLst/>
          </a:prstGeom>
          <a:noFill/>
        </p:spPr>
        <p:txBody>
          <a:bodyPr wrap="square" rtlCol="0">
            <a:spAutoFit/>
          </a:bodyPr>
          <a:lstStyle/>
          <a:p>
            <a:r>
              <a:rPr lang="en-US" sz="3771" u="sng" dirty="0" smtClean="0">
                <a:latin typeface="Times New Roman" panose="02020603050405020304" pitchFamily="18" charset="0"/>
                <a:cs typeface="Times New Roman" panose="02020603050405020304" pitchFamily="18" charset="0"/>
              </a:rPr>
              <a:t>Table 1 </a:t>
            </a:r>
            <a:r>
              <a:rPr lang="en-US" sz="3771" dirty="0" smtClean="0">
                <a:latin typeface="Times New Roman" panose="02020603050405020304" pitchFamily="18" charset="0"/>
                <a:cs typeface="Times New Roman" panose="02020603050405020304" pitchFamily="18" charset="0"/>
              </a:rPr>
              <a:t>% whiteness of silica</a:t>
            </a:r>
            <a:r>
              <a:rPr lang="th-TH" sz="3771" dirty="0" smtClean="0">
                <a:latin typeface="Times New Roman" panose="02020603050405020304" pitchFamily="18" charset="0"/>
                <a:cs typeface="TH SarabunPSK" panose="020B0500040200020003" pitchFamily="34" charset="-34"/>
              </a:rPr>
              <a:t> </a:t>
            </a:r>
            <a:r>
              <a:rPr lang="en-US" sz="3771" dirty="0" err="1" smtClean="0">
                <a:latin typeface="Times New Roman" panose="02020603050405020304" pitchFamily="18" charset="0"/>
                <a:cs typeface="Times New Roman" panose="02020603050405020304" pitchFamily="18" charset="0"/>
              </a:rPr>
              <a:t>xerogels</a:t>
            </a:r>
            <a:r>
              <a:rPr lang="en-US" sz="3771" dirty="0" smtClean="0">
                <a:latin typeface="Times New Roman" panose="02020603050405020304" pitchFamily="18" charset="0"/>
                <a:cs typeface="Times New Roman" panose="02020603050405020304" pitchFamily="18" charset="0"/>
              </a:rPr>
              <a:t> measured by </a:t>
            </a:r>
            <a:r>
              <a:rPr lang="en-US" sz="3771" dirty="0" err="1" smtClean="0">
                <a:latin typeface="Times New Roman" panose="02020603050405020304" pitchFamily="18" charset="0"/>
                <a:cs typeface="Times New Roman" panose="02020603050405020304" pitchFamily="18" charset="0"/>
              </a:rPr>
              <a:t>ColorFlex</a:t>
            </a:r>
            <a:r>
              <a:rPr lang="en-US" sz="3771" dirty="0" smtClean="0">
                <a:latin typeface="Times New Roman" panose="02020603050405020304" pitchFamily="18" charset="0"/>
                <a:cs typeface="Times New Roman" panose="02020603050405020304" pitchFamily="18" charset="0"/>
              </a:rPr>
              <a:t> EZ.</a:t>
            </a:r>
            <a:endParaRPr lang="en-US" sz="3771" dirty="0">
              <a:latin typeface="Times New Roman" panose="02020603050405020304" pitchFamily="18" charset="0"/>
              <a:cs typeface="Times New Roman" panose="02020603050405020304" pitchFamily="18" charset="0"/>
            </a:endParaRPr>
          </a:p>
        </p:txBody>
      </p:sp>
      <p:sp>
        <p:nvSpPr>
          <p:cNvPr id="53" name="TextBox 52"/>
          <p:cNvSpPr txBox="1"/>
          <p:nvPr/>
        </p:nvSpPr>
        <p:spPr>
          <a:xfrm>
            <a:off x="14061251" y="28977011"/>
            <a:ext cx="13841517" cy="3970318"/>
          </a:xfrm>
          <a:prstGeom prst="rect">
            <a:avLst/>
          </a:prstGeom>
          <a:noFill/>
        </p:spPr>
        <p:txBody>
          <a:bodyPr wrap="square" rtlCol="0">
            <a:spAutoFit/>
          </a:bodyPr>
          <a:lstStyle/>
          <a:p>
            <a:pPr algn="thaiDist"/>
            <a:r>
              <a:rPr lang="en-US" sz="3600" dirty="0">
                <a:latin typeface="Times New Roman" panose="02020603050405020304" pitchFamily="18" charset="0"/>
                <a:cs typeface="TH SarabunPSK" panose="020B0500040200020003" pitchFamily="34" charset="-34"/>
              </a:rPr>
              <a:t>       </a:t>
            </a:r>
            <a:r>
              <a:rPr lang="en-US" sz="3600" dirty="0" smtClean="0">
                <a:latin typeface="Times New Roman" panose="02020603050405020304" pitchFamily="18" charset="0"/>
                <a:cs typeface="TH SarabunPSK" panose="020B0500040200020003" pitchFamily="34" charset="-34"/>
              </a:rPr>
              <a:t>RSA  prepared from acid treated rice straw is whiter than RSA prepared from untreated rice straw. </a:t>
            </a:r>
            <a:r>
              <a:rPr lang="en-US" sz="3600" dirty="0">
                <a:latin typeface="Times New Roman" panose="02020603050405020304" pitchFamily="18" charset="0"/>
                <a:cs typeface="TH SarabunPSK" panose="020B0500040200020003" pitchFamily="34" charset="-34"/>
              </a:rPr>
              <a:t>G</a:t>
            </a:r>
            <a:r>
              <a:rPr lang="en-US" sz="3600" dirty="0" smtClean="0">
                <a:latin typeface="Times New Roman" panose="02020603050405020304" pitchFamily="18" charset="0"/>
                <a:cs typeface="TH SarabunPSK" panose="020B0500040200020003" pitchFamily="34" charset="-34"/>
              </a:rPr>
              <a:t>enerally </a:t>
            </a:r>
            <a:r>
              <a:rPr lang="en-US" sz="3600" dirty="0">
                <a:latin typeface="Times New Roman" panose="02020603050405020304" pitchFamily="18" charset="0"/>
                <a:cs typeface="TH SarabunPSK" panose="020B0500040200020003" pitchFamily="34" charset="-34"/>
              </a:rPr>
              <a:t>if the color of the ashes from the straw is very white, it means that straw ash contains a lot of silica. </a:t>
            </a:r>
            <a:r>
              <a:rPr lang="en-US" sz="3600" dirty="0" smtClean="0">
                <a:latin typeface="Times New Roman" panose="02020603050405020304" pitchFamily="18" charset="0"/>
                <a:cs typeface="TH SarabunPSK" panose="020B0500040200020003" pitchFamily="34" charset="-34"/>
              </a:rPr>
              <a:t>Amorphous silica was completely synthesized in this research. Amorphousness of produced silica </a:t>
            </a:r>
            <a:r>
              <a:rPr lang="en-US" sz="3600" dirty="0" err="1" smtClean="0">
                <a:latin typeface="Times New Roman" panose="02020603050405020304" pitchFamily="18" charset="0"/>
                <a:cs typeface="TH SarabunPSK" panose="020B0500040200020003" pitchFamily="34" charset="-34"/>
              </a:rPr>
              <a:t>xerogels</a:t>
            </a:r>
            <a:r>
              <a:rPr lang="en-US" sz="3600" dirty="0" smtClean="0">
                <a:latin typeface="Times New Roman" panose="02020603050405020304" pitchFamily="18" charset="0"/>
                <a:cs typeface="TH SarabunPSK" panose="020B0500040200020003" pitchFamily="34" charset="-34"/>
              </a:rPr>
              <a:t> decrease with increase of pH level. Percent whiteness of produced gels is quite high and it can conclude that silica </a:t>
            </a:r>
            <a:r>
              <a:rPr lang="en-US" sz="3600" dirty="0" err="1" smtClean="0">
                <a:latin typeface="Times New Roman" panose="02020603050405020304" pitchFamily="18" charset="0"/>
                <a:cs typeface="TH SarabunPSK" panose="020B0500040200020003" pitchFamily="34" charset="-34"/>
              </a:rPr>
              <a:t>xerogels</a:t>
            </a:r>
            <a:r>
              <a:rPr lang="en-US" sz="3600" dirty="0" smtClean="0">
                <a:latin typeface="Times New Roman" panose="02020603050405020304" pitchFamily="18" charset="0"/>
                <a:cs typeface="TH SarabunPSK" panose="020B0500040200020003" pitchFamily="34" charset="-34"/>
              </a:rPr>
              <a:t> synthesized in this research relatively high purity. </a:t>
            </a:r>
            <a:endParaRPr lang="th-TH" sz="3600" dirty="0">
              <a:latin typeface="Times New Roman" panose="02020603050405020304" pitchFamily="18" charset="0"/>
              <a:cs typeface="TH SarabunPSK" panose="020B0500040200020003" pitchFamily="34" charset="-34"/>
            </a:endParaRPr>
          </a:p>
        </p:txBody>
      </p:sp>
      <p:sp>
        <p:nvSpPr>
          <p:cNvPr id="6" name="TextBox 5"/>
          <p:cNvSpPr txBox="1"/>
          <p:nvPr/>
        </p:nvSpPr>
        <p:spPr>
          <a:xfrm>
            <a:off x="8613045" y="2080026"/>
            <a:ext cx="11424662" cy="923330"/>
          </a:xfrm>
          <a:prstGeom prst="rect">
            <a:avLst/>
          </a:prstGeom>
          <a:noFill/>
          <a:ln>
            <a:noFill/>
          </a:ln>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5400" dirty="0" err="1" smtClean="0">
                <a:ln/>
                <a:solidFill>
                  <a:srgbClr val="E23E90"/>
                </a:solidFill>
                <a:latin typeface="Times New Roman" panose="02020603050405020304" pitchFamily="18" charset="0"/>
                <a:cs typeface="Times New Roman" panose="02020603050405020304" pitchFamily="18" charset="0"/>
              </a:rPr>
              <a:t>Oranut</a:t>
            </a:r>
            <a:r>
              <a:rPr lang="en-US" sz="5400" dirty="0" smtClean="0">
                <a:ln/>
                <a:solidFill>
                  <a:srgbClr val="E23E90"/>
                </a:solidFill>
                <a:latin typeface="Times New Roman" panose="02020603050405020304" pitchFamily="18" charset="0"/>
                <a:cs typeface="Times New Roman" panose="02020603050405020304" pitchFamily="18" charset="0"/>
              </a:rPr>
              <a:t> </a:t>
            </a:r>
            <a:r>
              <a:rPr lang="en-US" sz="5400" dirty="0" err="1" smtClean="0">
                <a:ln/>
                <a:solidFill>
                  <a:srgbClr val="E23E90"/>
                </a:solidFill>
                <a:latin typeface="Times New Roman" panose="02020603050405020304" pitchFamily="18" charset="0"/>
                <a:cs typeface="Times New Roman" panose="02020603050405020304" pitchFamily="18" charset="0"/>
              </a:rPr>
              <a:t>Yosma</a:t>
            </a:r>
            <a:r>
              <a:rPr lang="en-US" sz="5400" dirty="0" smtClean="0">
                <a:ln/>
                <a:solidFill>
                  <a:srgbClr val="E23E90"/>
                </a:solidFill>
                <a:latin typeface="Times New Roman" panose="02020603050405020304" pitchFamily="18" charset="0"/>
                <a:cs typeface="Times New Roman" panose="02020603050405020304" pitchFamily="18" charset="0"/>
              </a:rPr>
              <a:t>, </a:t>
            </a:r>
            <a:r>
              <a:rPr lang="en-US" sz="5400" dirty="0" err="1" smtClean="0">
                <a:ln/>
                <a:solidFill>
                  <a:srgbClr val="E23E90"/>
                </a:solidFill>
                <a:latin typeface="Times New Roman" panose="02020603050405020304" pitchFamily="18" charset="0"/>
                <a:cs typeface="Times New Roman" panose="02020603050405020304" pitchFamily="18" charset="0"/>
              </a:rPr>
              <a:t>Chalad</a:t>
            </a:r>
            <a:r>
              <a:rPr lang="en-US" sz="5400" dirty="0" smtClean="0">
                <a:ln/>
                <a:solidFill>
                  <a:srgbClr val="E23E90"/>
                </a:solidFill>
                <a:latin typeface="Times New Roman" panose="02020603050405020304" pitchFamily="18" charset="0"/>
                <a:cs typeface="Times New Roman" panose="02020603050405020304" pitchFamily="18" charset="0"/>
              </a:rPr>
              <a:t> Yuenyao</a:t>
            </a:r>
            <a:endParaRPr lang="en-US" sz="5400" dirty="0">
              <a:ln/>
              <a:solidFill>
                <a:srgbClr val="E23E90"/>
              </a:solidFill>
              <a:latin typeface="Times New Roman" panose="02020603050405020304" pitchFamily="18" charset="0"/>
              <a:cs typeface="Times New Roman" panose="02020603050405020304" pitchFamily="18" charset="0"/>
            </a:endParaRPr>
          </a:p>
        </p:txBody>
      </p:sp>
      <p:sp>
        <p:nvSpPr>
          <p:cNvPr id="22" name="TextBox 21"/>
          <p:cNvSpPr txBox="1"/>
          <p:nvPr/>
        </p:nvSpPr>
        <p:spPr>
          <a:xfrm>
            <a:off x="2663471" y="3296225"/>
            <a:ext cx="23323809" cy="2215991"/>
          </a:xfrm>
          <a:prstGeom prst="rect">
            <a:avLst/>
          </a:prstGeom>
          <a:noFill/>
        </p:spPr>
        <p:txBody>
          <a:bodyPr wrap="square" rtlCol="0">
            <a:spAutoFit/>
          </a:bodyPr>
          <a:lstStyle/>
          <a:p>
            <a:pPr algn="ctr"/>
            <a:r>
              <a:rPr lang="en-US"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Department of Physics, Faculty </a:t>
            </a:r>
            <a:r>
              <a:rPr lang="en-US" sz="4600" dirty="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of Science and </a:t>
            </a:r>
            <a:r>
              <a:rPr lang="en-US"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Technology, </a:t>
            </a:r>
            <a:r>
              <a:rPr lang="en-US" sz="4600" dirty="0" err="1"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Phetchabun</a:t>
            </a:r>
            <a:r>
              <a:rPr lang="en-US"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en-US" sz="4600" dirty="0" err="1">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Rajabhat</a:t>
            </a:r>
            <a:r>
              <a:rPr lang="en-US" sz="4600" dirty="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University</a:t>
            </a:r>
            <a:r>
              <a:rPr lang="th-TH" sz="4600" dirty="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Angsana New" panose="02020603050405020304" pitchFamily="18" charset="-34"/>
              </a:rPr>
              <a:t>, </a:t>
            </a:r>
            <a:endParaRPr lang="en-US"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Angsana New" panose="02020603050405020304" pitchFamily="18" charset="-34"/>
            </a:endParaRPr>
          </a:p>
          <a:p>
            <a:pPr algn="ctr"/>
            <a:r>
              <a:rPr lang="en-US"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Angsana New" panose="02020603050405020304" pitchFamily="18" charset="-34"/>
              </a:rPr>
              <a:t>83</a:t>
            </a:r>
            <a:r>
              <a:rPr lang="th-TH"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Angsana New" panose="02020603050405020304" pitchFamily="18" charset="-34"/>
              </a:rPr>
              <a:t> </a:t>
            </a:r>
            <a:r>
              <a:rPr lang="en-US"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M.</a:t>
            </a:r>
            <a:r>
              <a:rPr lang="th-TH"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Angsana New" panose="02020603050405020304" pitchFamily="18" charset="-34"/>
              </a:rPr>
              <a:t> </a:t>
            </a:r>
            <a:r>
              <a:rPr lang="en-US"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Angsana New" panose="02020603050405020304" pitchFamily="18" charset="-34"/>
              </a:rPr>
              <a:t>11</a:t>
            </a:r>
            <a:r>
              <a:rPr lang="th-TH"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Angsana New" panose="02020603050405020304" pitchFamily="18" charset="-34"/>
              </a:rPr>
              <a:t> </a:t>
            </a:r>
            <a:r>
              <a:rPr lang="en-US" sz="4600" dirty="0" err="1"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Saraburi</a:t>
            </a:r>
            <a:r>
              <a:rPr lang="en-US"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-Lom </a:t>
            </a:r>
            <a:r>
              <a:rPr lang="en-US" sz="4600" dirty="0" err="1">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Sak</a:t>
            </a:r>
            <a:r>
              <a:rPr lang="en-US" sz="4600" dirty="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Road, </a:t>
            </a:r>
            <a:r>
              <a:rPr lang="en-US" sz="4600" dirty="0" err="1"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Sadiang</a:t>
            </a:r>
            <a:r>
              <a:rPr lang="en-US"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Sub-district, </a:t>
            </a:r>
            <a:r>
              <a:rPr lang="en-US" sz="4600" dirty="0" err="1"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Muang</a:t>
            </a:r>
            <a:r>
              <a:rPr lang="en-US"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en-US" sz="4600" dirty="0" err="1">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Phetchabun</a:t>
            </a:r>
            <a:r>
              <a:rPr lang="th-TH" sz="4600" dirty="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Angsana New" panose="02020603050405020304" pitchFamily="18" charset="-34"/>
              </a:rPr>
              <a:t> </a:t>
            </a:r>
            <a:r>
              <a:rPr lang="en-US" sz="4600"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Angsana New" panose="02020603050405020304" pitchFamily="18" charset="-34"/>
              </a:rPr>
              <a:t>67000, Thailand</a:t>
            </a:r>
            <a:endParaRPr lang="th-TH" sz="4600" dirty="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Angsana New" panose="02020603050405020304" pitchFamily="18" charset="-34"/>
            </a:endParaRPr>
          </a:p>
          <a:p>
            <a:pPr algn="ctr"/>
            <a:r>
              <a:rPr lang="en-US" sz="4600" dirty="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*Corresponding author: chalady_2012@hotmail.com</a:t>
            </a:r>
          </a:p>
        </p:txBody>
      </p:sp>
      <p:sp>
        <p:nvSpPr>
          <p:cNvPr id="54" name="TextBox 53"/>
          <p:cNvSpPr txBox="1"/>
          <p:nvPr/>
        </p:nvSpPr>
        <p:spPr>
          <a:xfrm>
            <a:off x="1398352" y="21272044"/>
            <a:ext cx="12198718" cy="15050274"/>
          </a:xfrm>
          <a:prstGeom prst="rect">
            <a:avLst/>
          </a:prstGeom>
          <a:noFill/>
        </p:spPr>
        <p:txBody>
          <a:bodyPr wrap="square" rtlCol="0">
            <a:spAutoFit/>
          </a:bodyPr>
          <a:lstStyle/>
          <a:p>
            <a:pPr algn="thaiDist"/>
            <a:r>
              <a:rPr lang="en-US" sz="3600" dirty="0">
                <a:latin typeface="TH SarabunPSK" panose="020B0500040200020003" pitchFamily="34" charset="-34"/>
                <a:cs typeface="TH SarabunPSK" panose="020B0500040200020003" pitchFamily="34" charset="-34"/>
              </a:rPr>
              <a:t>      </a:t>
            </a:r>
            <a:r>
              <a:rPr lang="en-US" sz="3600" dirty="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Hydrochloric acid (</a:t>
            </a:r>
            <a:r>
              <a:rPr lang="en-US" sz="3600" dirty="0" err="1" smtClean="0">
                <a:latin typeface="Times New Roman" panose="02020603050405020304" pitchFamily="18" charset="0"/>
                <a:cs typeface="Times New Roman" panose="02020603050405020304" pitchFamily="18" charset="0"/>
              </a:rPr>
              <a:t>HCl</a:t>
            </a:r>
            <a:r>
              <a:rPr lang="en-US" sz="3600" dirty="0" smtClean="0">
                <a:latin typeface="Times New Roman" panose="02020603050405020304" pitchFamily="18" charset="0"/>
                <a:cs typeface="Times New Roman" panose="02020603050405020304" pitchFamily="18" charset="0"/>
              </a:rPr>
              <a:t>, 37%) and sodium hydroxide in the pellet forms (</a:t>
            </a:r>
            <a:r>
              <a:rPr lang="en-US" sz="3600" dirty="0" err="1" smtClean="0">
                <a:latin typeface="Times New Roman" panose="02020603050405020304" pitchFamily="18" charset="0"/>
                <a:cs typeface="Times New Roman" panose="02020603050405020304" pitchFamily="18" charset="0"/>
              </a:rPr>
              <a:t>NaOH</a:t>
            </a:r>
            <a:r>
              <a:rPr lang="en-US" sz="3600" dirty="0" smtClean="0">
                <a:latin typeface="Times New Roman" panose="02020603050405020304" pitchFamily="18" charset="0"/>
                <a:cs typeface="Times New Roman" panose="02020603050405020304" pitchFamily="18" charset="0"/>
              </a:rPr>
              <a:t>, 98.0 % purity) were purchased from RCI </a:t>
            </a:r>
            <a:r>
              <a:rPr lang="en-US" sz="3600" dirty="0" err="1" smtClean="0">
                <a:latin typeface="Times New Roman" panose="02020603050405020304" pitchFamily="18" charset="0"/>
                <a:cs typeface="Times New Roman" panose="02020603050405020304" pitchFamily="18" charset="0"/>
              </a:rPr>
              <a:t>LabScan</a:t>
            </a:r>
            <a:r>
              <a:rPr lang="en-US" sz="3600" dirty="0" smtClean="0">
                <a:latin typeface="Times New Roman" panose="02020603050405020304" pitchFamily="18" charset="0"/>
                <a:cs typeface="Times New Roman" panose="02020603050405020304" pitchFamily="18" charset="0"/>
              </a:rPr>
              <a:t> and Sigma-Aldrich, respectively. </a:t>
            </a:r>
            <a:r>
              <a:rPr lang="en-US" sz="3600" dirty="0" err="1" smtClean="0">
                <a:latin typeface="Times New Roman" panose="02020603050405020304" pitchFamily="18" charset="0"/>
                <a:cs typeface="Times New Roman" panose="02020603050405020304" pitchFamily="18" charset="0"/>
              </a:rPr>
              <a:t>Ashless</a:t>
            </a:r>
            <a:r>
              <a:rPr lang="en-US" sz="3600" dirty="0" smtClean="0">
                <a:latin typeface="Times New Roman" panose="02020603050405020304" pitchFamily="18" charset="0"/>
                <a:cs typeface="Times New Roman" panose="02020603050405020304" pitchFamily="18" charset="0"/>
              </a:rPr>
              <a:t> filter papers no. 41 (</a:t>
            </a:r>
            <a:r>
              <a:rPr lang="en-US" sz="3600" dirty="0" err="1" smtClean="0">
                <a:latin typeface="Times New Roman" panose="02020603050405020304" pitchFamily="18" charset="0"/>
                <a:cs typeface="Times New Roman" panose="02020603050405020304" pitchFamily="18" charset="0"/>
              </a:rPr>
              <a:t>Whatman</a:t>
            </a:r>
            <a:r>
              <a:rPr lang="en-US" sz="3600" dirty="0" smtClean="0">
                <a:latin typeface="Times New Roman" panose="02020603050405020304" pitchFamily="18" charset="0"/>
                <a:cs typeface="Times New Roman" panose="02020603050405020304" pitchFamily="18" charset="0"/>
                <a:sym typeface="Symbol" panose="05050102010706020507" pitchFamily="18" charset="2"/>
              </a:rPr>
              <a:t>) </a:t>
            </a:r>
            <a:r>
              <a:rPr lang="en-US" sz="3600" dirty="0" smtClean="0">
                <a:latin typeface="Times New Roman" panose="02020603050405020304" pitchFamily="18" charset="0"/>
                <a:cs typeface="Times New Roman" panose="02020603050405020304" pitchFamily="18" charset="0"/>
              </a:rPr>
              <a:t>were supplied from GE Healthcare Life Sciences. </a:t>
            </a:r>
            <a:endParaRPr lang="th-TH" sz="3600" dirty="0" smtClean="0">
              <a:latin typeface="Times New Roman" panose="02020603050405020304" pitchFamily="18" charset="0"/>
              <a:cs typeface="Times New Roman" panose="02020603050405020304" pitchFamily="18" charset="0"/>
            </a:endParaRPr>
          </a:p>
          <a:p>
            <a:pPr algn="thaiDist"/>
            <a:r>
              <a:rPr lang="th-TH"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In this research, rice straw was divided into two groups. The first group was just washed by tap water and RO-water, respectively while the second group of rice straw was washed by pure water for three times and 0.1 M </a:t>
            </a:r>
            <a:r>
              <a:rPr lang="en-US" sz="3600" dirty="0" err="1" smtClean="0">
                <a:latin typeface="Times New Roman" panose="02020603050405020304" pitchFamily="18" charset="0"/>
                <a:cs typeface="Times New Roman" panose="02020603050405020304" pitchFamily="18" charset="0"/>
              </a:rPr>
              <a:t>HCl</a:t>
            </a:r>
            <a:r>
              <a:rPr lang="en-US" sz="3600" dirty="0" smtClean="0">
                <a:latin typeface="Times New Roman" panose="02020603050405020304" pitchFamily="18" charset="0"/>
                <a:cs typeface="Times New Roman" panose="02020603050405020304" pitchFamily="18" charset="0"/>
              </a:rPr>
              <a:t> at 80 °C for 1 h, respectively. After treated with </a:t>
            </a:r>
            <a:r>
              <a:rPr lang="en-US" sz="3600" dirty="0" err="1" smtClean="0">
                <a:latin typeface="Times New Roman" panose="02020603050405020304" pitchFamily="18" charset="0"/>
                <a:cs typeface="Times New Roman" panose="02020603050405020304" pitchFamily="18" charset="0"/>
              </a:rPr>
              <a:t>HCl</a:t>
            </a:r>
            <a:r>
              <a:rPr lang="en-US" sz="3600" dirty="0" smtClean="0">
                <a:latin typeface="Times New Roman" panose="02020603050405020304" pitchFamily="18" charset="0"/>
                <a:cs typeface="Times New Roman" panose="02020603050405020304" pitchFamily="18" charset="0"/>
              </a:rPr>
              <a:t>, 2</a:t>
            </a:r>
            <a:r>
              <a:rPr lang="en-US" sz="3600" baseline="30000" dirty="0" smtClean="0">
                <a:latin typeface="Times New Roman" panose="02020603050405020304" pitchFamily="18" charset="0"/>
                <a:cs typeface="Times New Roman" panose="02020603050405020304" pitchFamily="18" charset="0"/>
              </a:rPr>
              <a:t>nd</a:t>
            </a:r>
            <a:r>
              <a:rPr lang="en-US" sz="3600" dirty="0" smtClean="0">
                <a:latin typeface="Times New Roman" panose="02020603050405020304" pitchFamily="18" charset="0"/>
                <a:cs typeface="Times New Roman" panose="02020603050405020304" pitchFamily="18" charset="0"/>
              </a:rPr>
              <a:t> group of rice straw was washed again for three times with pure water before drying at 90 °C for 15 h in electric oven. To obtain a rice straw ash (RSA), pretreated rice straw was then burnt at 700 °C for 2 h. </a:t>
            </a:r>
          </a:p>
          <a:p>
            <a:pPr indent="560388" algn="thaiDist"/>
            <a:r>
              <a:rPr lang="en-US" sz="3600" dirty="0" smtClean="0">
                <a:latin typeface="Times New Roman" panose="02020603050405020304" pitchFamily="18" charset="0"/>
                <a:cs typeface="Times New Roman" panose="02020603050405020304" pitchFamily="18" charset="0"/>
              </a:rPr>
              <a:t>To prepare sodium silicate or silica source from RSA, 20 g of RSA was treated with 100 ml of 1.0 M </a:t>
            </a:r>
            <a:r>
              <a:rPr lang="en-US" sz="3600" dirty="0" err="1" smtClean="0">
                <a:latin typeface="Times New Roman" panose="02020603050405020304" pitchFamily="18" charset="0"/>
                <a:cs typeface="Times New Roman" panose="02020603050405020304" pitchFamily="18" charset="0"/>
              </a:rPr>
              <a:t>HCl</a:t>
            </a:r>
            <a:r>
              <a:rPr lang="th-TH"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and reacted with 60 ml of 2.0 M </a:t>
            </a:r>
            <a:r>
              <a:rPr lang="en-US" sz="3600" dirty="0" err="1" smtClean="0">
                <a:latin typeface="Times New Roman" panose="02020603050405020304" pitchFamily="18" charset="0"/>
                <a:cs typeface="Times New Roman" panose="02020603050405020304" pitchFamily="18" charset="0"/>
              </a:rPr>
              <a:t>NaOH</a:t>
            </a:r>
            <a:r>
              <a:rPr lang="en-US" sz="3600" dirty="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at 80 °C for 1 h. Resultant mixture was filtrated by </a:t>
            </a:r>
            <a:r>
              <a:rPr lang="en-US" sz="3600" dirty="0" err="1" smtClean="0">
                <a:latin typeface="Times New Roman" panose="02020603050405020304" pitchFamily="18" charset="0"/>
                <a:cs typeface="Times New Roman" panose="02020603050405020304" pitchFamily="18" charset="0"/>
              </a:rPr>
              <a:t>ashless</a:t>
            </a:r>
            <a:r>
              <a:rPr lang="en-US" sz="3600" dirty="0" smtClean="0">
                <a:latin typeface="Times New Roman" panose="02020603050405020304" pitchFamily="18" charset="0"/>
                <a:cs typeface="Times New Roman" panose="02020603050405020304" pitchFamily="18" charset="0"/>
              </a:rPr>
              <a:t> filter papers (No.41) and filtrated again with strong acid ion exchange resin. Sodium silicate was </a:t>
            </a:r>
            <a:r>
              <a:rPr lang="en-US" sz="3600" dirty="0" err="1" smtClean="0">
                <a:latin typeface="Times New Roman" panose="02020603050405020304" pitchFamily="18" charset="0"/>
                <a:cs typeface="Times New Roman" panose="02020603050405020304" pitchFamily="18" charset="0"/>
              </a:rPr>
              <a:t>tritrated</a:t>
            </a:r>
            <a:r>
              <a:rPr lang="en-US" sz="3600" dirty="0" smtClean="0">
                <a:latin typeface="Times New Roman" panose="02020603050405020304" pitchFamily="18" charset="0"/>
                <a:cs typeface="Times New Roman" panose="02020603050405020304" pitchFamily="18" charset="0"/>
              </a:rPr>
              <a:t> with 1.0 M </a:t>
            </a:r>
            <a:r>
              <a:rPr lang="en-US" sz="3600" dirty="0" err="1" smtClean="0">
                <a:latin typeface="Times New Roman" panose="02020603050405020304" pitchFamily="18" charset="0"/>
                <a:cs typeface="Times New Roman" panose="02020603050405020304" pitchFamily="18" charset="0"/>
              </a:rPr>
              <a:t>HCl</a:t>
            </a:r>
            <a:r>
              <a:rPr lang="en-US" sz="3600" dirty="0" smtClean="0">
                <a:latin typeface="Times New Roman" panose="02020603050405020304" pitchFamily="18" charset="0"/>
                <a:cs typeface="Times New Roman" panose="02020603050405020304" pitchFamily="18" charset="0"/>
              </a:rPr>
              <a:t> to adjust a pH to 7, 8 and 9. After the adjusted pH mixtures were placed at room temperature for 18 h, phase of mixture change from liquid form to gel form. Gel was then washed with pure water for 3 times and dried at 85 °C for 12 h, respectively. These processes </a:t>
            </a:r>
            <a:r>
              <a:rPr lang="en-US" sz="3600" dirty="0">
                <a:latin typeface="Times New Roman" panose="02020603050405020304" pitchFamily="18" charset="0"/>
                <a:cs typeface="Times New Roman" panose="02020603050405020304" pitchFamily="18" charset="0"/>
              </a:rPr>
              <a:t>can increase the purity of produced-gel </a:t>
            </a:r>
            <a:r>
              <a:rPr lang="en-US" sz="3600" dirty="0" smtClean="0">
                <a:latin typeface="Times New Roman" panose="02020603050405020304" pitchFamily="18" charset="0"/>
                <a:cs typeface="Times New Roman" panose="02020603050405020304" pitchFamily="18" charset="0"/>
              </a:rPr>
              <a:t>from biomass residue [1,2]. </a:t>
            </a:r>
          </a:p>
          <a:p>
            <a:pPr indent="560388" algn="thaiDist"/>
            <a:r>
              <a:rPr lang="en-US" sz="3600" dirty="0" smtClean="0">
                <a:latin typeface="Times New Roman" panose="02020603050405020304" pitchFamily="18" charset="0"/>
                <a:cs typeface="Times New Roman" panose="02020603050405020304" pitchFamily="18" charset="0"/>
              </a:rPr>
              <a:t>Morphological structure and purity in term of % whiteness</a:t>
            </a:r>
            <a:r>
              <a:rPr lang="th-TH"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of synthesized silica particles were characterized by SEM and spectrophotometer, respectively.  </a:t>
            </a:r>
            <a:endParaRPr lang="en-US" sz="3600" dirty="0">
              <a:latin typeface="Times New Roman" panose="02020603050405020304" pitchFamily="18" charset="0"/>
              <a:cs typeface="Times New Roman" panose="02020603050405020304" pitchFamily="18" charset="0"/>
            </a:endParaRPr>
          </a:p>
        </p:txBody>
      </p:sp>
      <p:grpSp>
        <p:nvGrpSpPr>
          <p:cNvPr id="82" name="Group 81"/>
          <p:cNvGrpSpPr/>
          <p:nvPr/>
        </p:nvGrpSpPr>
        <p:grpSpPr>
          <a:xfrm>
            <a:off x="1462278" y="20274244"/>
            <a:ext cx="11196113" cy="856085"/>
            <a:chOff x="1689913" y="21487646"/>
            <a:chExt cx="11196113" cy="1238436"/>
          </a:xfrm>
        </p:grpSpPr>
        <p:cxnSp>
          <p:nvCxnSpPr>
            <p:cNvPr id="56" name="Straight Connector 55"/>
            <p:cNvCxnSpPr/>
            <p:nvPr/>
          </p:nvCxnSpPr>
          <p:spPr>
            <a:xfrm>
              <a:off x="9516080" y="22164957"/>
              <a:ext cx="3134789" cy="0"/>
            </a:xfrm>
            <a:prstGeom prst="line">
              <a:avLst/>
            </a:prstGeom>
            <a:ln w="76200">
              <a:solidFill>
                <a:schemeClr val="accent1">
                  <a:lumMod val="75000"/>
                </a:schemeClr>
              </a:solidFill>
            </a:ln>
          </p:spPr>
          <p:style>
            <a:lnRef idx="1">
              <a:schemeClr val="accent2"/>
            </a:lnRef>
            <a:fillRef idx="0">
              <a:schemeClr val="accent2"/>
            </a:fillRef>
            <a:effectRef idx="0">
              <a:schemeClr val="accent2"/>
            </a:effectRef>
            <a:fontRef idx="minor">
              <a:schemeClr val="tx1"/>
            </a:fontRef>
          </p:style>
        </p:cxnSp>
        <p:sp>
          <p:nvSpPr>
            <p:cNvPr id="55" name="Rectangle 54"/>
            <p:cNvSpPr/>
            <p:nvPr/>
          </p:nvSpPr>
          <p:spPr>
            <a:xfrm>
              <a:off x="1689913" y="21487646"/>
              <a:ext cx="8278864" cy="1238436"/>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MATERIALS AND EXPERIMENTS</a:t>
              </a:r>
              <a:endParaRPr lang="en-US" sz="4000" b="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7" name="Oval 56"/>
            <p:cNvSpPr/>
            <p:nvPr/>
          </p:nvSpPr>
          <p:spPr>
            <a:xfrm>
              <a:off x="12650917" y="22047402"/>
              <a:ext cx="235109" cy="23510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27"/>
            </a:p>
          </p:txBody>
        </p:sp>
      </p:grpSp>
      <p:grpSp>
        <p:nvGrpSpPr>
          <p:cNvPr id="89" name="Group 88"/>
          <p:cNvGrpSpPr/>
          <p:nvPr/>
        </p:nvGrpSpPr>
        <p:grpSpPr>
          <a:xfrm>
            <a:off x="1398352" y="36464032"/>
            <a:ext cx="11196113" cy="1097656"/>
            <a:chOff x="1398352" y="36323253"/>
            <a:chExt cx="11196113" cy="1238436"/>
          </a:xfrm>
        </p:grpSpPr>
        <p:cxnSp>
          <p:nvCxnSpPr>
            <p:cNvPr id="58" name="Straight Connector 57"/>
            <p:cNvCxnSpPr/>
            <p:nvPr/>
          </p:nvCxnSpPr>
          <p:spPr>
            <a:xfrm>
              <a:off x="9224519" y="37000564"/>
              <a:ext cx="3134789" cy="0"/>
            </a:xfrm>
            <a:prstGeom prst="line">
              <a:avLst/>
            </a:prstGeom>
            <a:ln w="76200">
              <a:solidFill>
                <a:schemeClr val="accent1">
                  <a:lumMod val="75000"/>
                </a:schemeClr>
              </a:solidFill>
            </a:ln>
          </p:spPr>
          <p:style>
            <a:lnRef idx="1">
              <a:schemeClr val="accent2"/>
            </a:lnRef>
            <a:fillRef idx="0">
              <a:schemeClr val="accent2"/>
            </a:fillRef>
            <a:effectRef idx="0">
              <a:schemeClr val="accent2"/>
            </a:effectRef>
            <a:fontRef idx="minor">
              <a:schemeClr val="tx1"/>
            </a:fontRef>
          </p:style>
        </p:cxnSp>
        <p:sp>
          <p:nvSpPr>
            <p:cNvPr id="59" name="Rectangle 58"/>
            <p:cNvSpPr/>
            <p:nvPr/>
          </p:nvSpPr>
          <p:spPr>
            <a:xfrm>
              <a:off x="1398352" y="36323253"/>
              <a:ext cx="8278864" cy="1238436"/>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EXPERIMENTAL RESULTS</a:t>
              </a:r>
              <a:endParaRPr lang="en-US" sz="4000" b="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0" name="Oval 59"/>
            <p:cNvSpPr/>
            <p:nvPr/>
          </p:nvSpPr>
          <p:spPr>
            <a:xfrm>
              <a:off x="12359356" y="36883009"/>
              <a:ext cx="235109" cy="23510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27"/>
            </a:p>
          </p:txBody>
        </p:sp>
      </p:grpSp>
      <p:sp>
        <p:nvSpPr>
          <p:cNvPr id="62" name="TextBox 61"/>
          <p:cNvSpPr txBox="1"/>
          <p:nvPr/>
        </p:nvSpPr>
        <p:spPr>
          <a:xfrm>
            <a:off x="1398352" y="37795429"/>
            <a:ext cx="12088781" cy="5078313"/>
          </a:xfrm>
          <a:prstGeom prst="rect">
            <a:avLst/>
          </a:prstGeom>
          <a:noFill/>
        </p:spPr>
        <p:txBody>
          <a:bodyPr wrap="square" rtlCol="0">
            <a:spAutoFit/>
          </a:bodyPr>
          <a:lstStyle/>
          <a:p>
            <a:pPr indent="457200" algn="thaiDist"/>
            <a:r>
              <a:rPr lang="en-US" sz="3600" dirty="0" smtClean="0">
                <a:latin typeface="Times New Roman" panose="02020603050405020304" pitchFamily="18" charset="0"/>
                <a:cs typeface="Times New Roman" panose="02020603050405020304" pitchFamily="18" charset="0"/>
              </a:rPr>
              <a:t>Figure 1 illustrates the difference of rice straw ash obtained from rice straw. It was showed that the color of ash influenced from the pretreatment process of rice straw. The color of ash from rice straw washed with 0.1 M </a:t>
            </a:r>
            <a:r>
              <a:rPr lang="en-US" sz="3600" dirty="0" err="1" smtClean="0">
                <a:latin typeface="Times New Roman" panose="02020603050405020304" pitchFamily="18" charset="0"/>
                <a:cs typeface="Times New Roman" panose="02020603050405020304" pitchFamily="18" charset="0"/>
              </a:rPr>
              <a:t>HCl</a:t>
            </a:r>
            <a:r>
              <a:rPr lang="en-US" sz="3600" dirty="0" smtClean="0">
                <a:latin typeface="Times New Roman" panose="02020603050405020304" pitchFamily="18" charset="0"/>
                <a:cs typeface="Times New Roman" panose="02020603050405020304" pitchFamily="18" charset="0"/>
              </a:rPr>
              <a:t> is quite white. </a:t>
            </a:r>
            <a:r>
              <a:rPr lang="en-US" sz="3600" dirty="0">
                <a:latin typeface="Times New Roman" panose="02020603050405020304" pitchFamily="18" charset="0"/>
                <a:cs typeface="Times New Roman" panose="02020603050405020304" pitchFamily="18" charset="0"/>
              </a:rPr>
              <a:t>The study of SEM micrograph of silica </a:t>
            </a:r>
            <a:r>
              <a:rPr lang="en-US" sz="3600" dirty="0" err="1">
                <a:latin typeface="Times New Roman" panose="02020603050405020304" pitchFamily="18" charset="0"/>
                <a:cs typeface="Times New Roman" panose="02020603050405020304" pitchFamily="18" charset="0"/>
              </a:rPr>
              <a:t>xerogel</a:t>
            </a:r>
            <a:r>
              <a:rPr lang="en-US" sz="3600" dirty="0">
                <a:latin typeface="Times New Roman" panose="02020603050405020304" pitchFamily="18" charset="0"/>
                <a:cs typeface="Times New Roman" panose="02020603050405020304" pitchFamily="18" charset="0"/>
              </a:rPr>
              <a:t> that is synthesized from sodium silicate preparing from RSA by controlling the level of pH at 7, 8 and 9 as shown in figure 2 found that silica </a:t>
            </a:r>
            <a:r>
              <a:rPr lang="en-US" sz="3600" dirty="0" err="1">
                <a:latin typeface="Times New Roman" panose="02020603050405020304" pitchFamily="18" charset="0"/>
                <a:cs typeface="Times New Roman" panose="02020603050405020304" pitchFamily="18" charset="0"/>
              </a:rPr>
              <a:t>xerogels</a:t>
            </a:r>
            <a:r>
              <a:rPr lang="en-US" sz="3600" dirty="0">
                <a:latin typeface="Times New Roman" panose="02020603050405020304" pitchFamily="18" charset="0"/>
                <a:cs typeface="Times New Roman" panose="02020603050405020304" pitchFamily="18" charset="0"/>
              </a:rPr>
              <a:t> have the characteristics of a mixture of gel and particles or </a:t>
            </a:r>
            <a:r>
              <a:rPr lang="en-US" sz="3600" dirty="0" smtClean="0">
                <a:latin typeface="Times New Roman" panose="02020603050405020304" pitchFamily="18" charset="0"/>
                <a:cs typeface="Times New Roman" panose="02020603050405020304" pitchFamily="18" charset="0"/>
              </a:rPr>
              <a:t>amorphous. </a:t>
            </a:r>
            <a:endParaRPr lang="en-US" sz="3600" dirty="0">
              <a:latin typeface="Times New Roman" panose="02020603050405020304" pitchFamily="18" charset="0"/>
              <a:cs typeface="Times New Roman" panose="02020603050405020304" pitchFamily="18" charset="0"/>
            </a:endParaRPr>
          </a:p>
        </p:txBody>
      </p:sp>
      <p:grpSp>
        <p:nvGrpSpPr>
          <p:cNvPr id="69" name="Group 68"/>
          <p:cNvGrpSpPr/>
          <p:nvPr/>
        </p:nvGrpSpPr>
        <p:grpSpPr>
          <a:xfrm>
            <a:off x="18094097" y="5864894"/>
            <a:ext cx="6996611" cy="3138420"/>
            <a:chOff x="15620998" y="8458199"/>
            <a:chExt cx="7505061" cy="3217355"/>
          </a:xfrm>
        </p:grpSpPr>
        <p:grpSp>
          <p:nvGrpSpPr>
            <p:cNvPr id="68" name="Group 67"/>
            <p:cNvGrpSpPr/>
            <p:nvPr/>
          </p:nvGrpSpPr>
          <p:grpSpPr>
            <a:xfrm>
              <a:off x="19633469" y="8458199"/>
              <a:ext cx="3492590" cy="3210929"/>
              <a:chOff x="19633469" y="8458199"/>
              <a:chExt cx="3492590" cy="3210929"/>
            </a:xfrm>
          </p:grpSpPr>
          <p:pic>
            <p:nvPicPr>
              <p:cNvPr id="64" name="Picture 63"/>
              <p:cNvPicPr>
                <a:picLocks noChangeAspect="1"/>
              </p:cNvPicPr>
              <p:nvPr/>
            </p:nvPicPr>
            <p:blipFill rotWithShape="1">
              <a:blip r:embed="rId7"/>
              <a:srcRect l="52306" t="17375" r="842" b="16168"/>
              <a:stretch/>
            </p:blipFill>
            <p:spPr>
              <a:xfrm>
                <a:off x="19633469" y="8458199"/>
                <a:ext cx="3492590" cy="3210929"/>
              </a:xfrm>
              <a:prstGeom prst="rect">
                <a:avLst/>
              </a:prstGeom>
            </p:spPr>
          </p:pic>
          <p:sp>
            <p:nvSpPr>
              <p:cNvPr id="65" name="Rectangle 64"/>
              <p:cNvSpPr/>
              <p:nvPr/>
            </p:nvSpPr>
            <p:spPr>
              <a:xfrm>
                <a:off x="22144959" y="8463950"/>
                <a:ext cx="981100" cy="58489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FF00"/>
                    </a:solidFill>
                    <a:latin typeface="Times New Roman" panose="02020603050405020304" pitchFamily="18" charset="0"/>
                    <a:cs typeface="Times New Roman" panose="02020603050405020304" pitchFamily="18" charset="0"/>
                  </a:rPr>
                  <a:t>(b)</a:t>
                </a:r>
              </a:p>
            </p:txBody>
          </p:sp>
        </p:grpSp>
        <p:grpSp>
          <p:nvGrpSpPr>
            <p:cNvPr id="67" name="Group 66"/>
            <p:cNvGrpSpPr/>
            <p:nvPr/>
          </p:nvGrpSpPr>
          <p:grpSpPr>
            <a:xfrm>
              <a:off x="15620998" y="8458200"/>
              <a:ext cx="3473950" cy="3217354"/>
              <a:chOff x="15620998" y="8458200"/>
              <a:chExt cx="3473950" cy="3217354"/>
            </a:xfrm>
          </p:grpSpPr>
          <p:pic>
            <p:nvPicPr>
              <p:cNvPr id="63" name="Picture 62"/>
              <p:cNvPicPr>
                <a:picLocks noChangeAspect="1"/>
              </p:cNvPicPr>
              <p:nvPr/>
            </p:nvPicPr>
            <p:blipFill rotWithShape="1">
              <a:blip r:embed="rId7"/>
              <a:srcRect l="3769" t="18097" r="48624" b="13695"/>
              <a:stretch/>
            </p:blipFill>
            <p:spPr>
              <a:xfrm>
                <a:off x="15620998" y="8458200"/>
                <a:ext cx="3464844" cy="3217354"/>
              </a:xfrm>
              <a:prstGeom prst="rect">
                <a:avLst/>
              </a:prstGeom>
            </p:spPr>
          </p:pic>
          <p:sp>
            <p:nvSpPr>
              <p:cNvPr id="66" name="Rectangle 65"/>
              <p:cNvSpPr/>
              <p:nvPr/>
            </p:nvSpPr>
            <p:spPr>
              <a:xfrm>
                <a:off x="18192750" y="8482748"/>
                <a:ext cx="902198" cy="625177"/>
              </a:xfrm>
              <a:prstGeom prst="rect">
                <a:avLst/>
              </a:prstGeom>
              <a:solidFill>
                <a:schemeClr val="bg1">
                  <a:lumMod val="50000"/>
                </a:schemeClr>
              </a:solidFill>
              <a:ln>
                <a:solidFill>
                  <a:schemeClr val="accent3">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4000" b="1" dirty="0">
                    <a:solidFill>
                      <a:srgbClr val="FFFF00"/>
                    </a:solidFill>
                    <a:latin typeface="Times New Roman" panose="02020603050405020304" pitchFamily="18" charset="0"/>
                    <a:cs typeface="Times New Roman" panose="02020603050405020304" pitchFamily="18" charset="0"/>
                  </a:rPr>
                  <a:t>(a)</a:t>
                </a:r>
              </a:p>
            </p:txBody>
          </p:sp>
        </p:grpSp>
      </p:grpSp>
      <p:sp>
        <p:nvSpPr>
          <p:cNvPr id="70" name="Rectangle 69"/>
          <p:cNvSpPr/>
          <p:nvPr/>
        </p:nvSpPr>
        <p:spPr>
          <a:xfrm>
            <a:off x="14905667" y="9068000"/>
            <a:ext cx="13038719" cy="1200329"/>
          </a:xfrm>
          <a:prstGeom prst="rect">
            <a:avLst/>
          </a:prstGeom>
        </p:spPr>
        <p:txBody>
          <a:bodyPr wrap="square">
            <a:spAutoFit/>
          </a:bodyPr>
          <a:lstStyle/>
          <a:p>
            <a:pPr algn="thaiDist"/>
            <a:r>
              <a:rPr lang="en-US" sz="3600" dirty="0">
                <a:latin typeface="Times New Roman" panose="02020603050405020304" pitchFamily="18" charset="0"/>
                <a:cs typeface="Times New Roman" panose="02020603050405020304" pitchFamily="18" charset="0"/>
              </a:rPr>
              <a:t>Figure </a:t>
            </a:r>
            <a:r>
              <a:rPr lang="en-US" sz="3600" dirty="0" smtClean="0">
                <a:latin typeface="Times New Roman" panose="02020603050405020304" pitchFamily="18" charset="0"/>
                <a:cs typeface="Times New Roman" panose="02020603050405020304" pitchFamily="18" charset="0"/>
              </a:rPr>
              <a:t>1. Color of rice straw ash from rice straw, (a) un-washed and (b) washed, by 0.1 M </a:t>
            </a:r>
            <a:r>
              <a:rPr lang="en-US" sz="3600" dirty="0" err="1" smtClean="0">
                <a:latin typeface="Times New Roman" panose="02020603050405020304" pitchFamily="18" charset="0"/>
                <a:cs typeface="Times New Roman" panose="02020603050405020304" pitchFamily="18" charset="0"/>
              </a:rPr>
              <a:t>HCl</a:t>
            </a:r>
            <a:r>
              <a:rPr lang="en-US" sz="3600" dirty="0" smtClean="0">
                <a:latin typeface="Times New Roman" panose="02020603050405020304" pitchFamily="18" charset="0"/>
                <a:cs typeface="Times New Roman" panose="02020603050405020304" pitchFamily="18" charset="0"/>
              </a:rPr>
              <a:t>. </a:t>
            </a:r>
            <a:endParaRPr lang="en-US" sz="3600" dirty="0">
              <a:latin typeface="Times New Roman" panose="02020603050405020304" pitchFamily="18" charset="0"/>
              <a:cs typeface="Times New Roman" panose="02020603050405020304" pitchFamily="18" charset="0"/>
            </a:endParaRPr>
          </a:p>
        </p:txBody>
      </p:sp>
      <p:sp>
        <p:nvSpPr>
          <p:cNvPr id="71" name="TextBox 70"/>
          <p:cNvSpPr txBox="1"/>
          <p:nvPr/>
        </p:nvSpPr>
        <p:spPr>
          <a:xfrm>
            <a:off x="14045322" y="33772488"/>
            <a:ext cx="14025875" cy="3000821"/>
          </a:xfrm>
          <a:prstGeom prst="rect">
            <a:avLst/>
          </a:prstGeom>
          <a:noFill/>
        </p:spPr>
        <p:txBody>
          <a:bodyPr wrap="square" rtlCol="0">
            <a:spAutoFit/>
          </a:bodyPr>
          <a:lstStyle/>
          <a:p>
            <a:pPr algn="thaiDist" defTabSz="4194993"/>
            <a:endParaRPr lang="en-US" sz="900" dirty="0" smtClean="0">
              <a:solidFill>
                <a:prstClr val="black"/>
              </a:solidFill>
              <a:latin typeface="Times New Roman" pitchFamily="18" charset="0"/>
              <a:cs typeface="Times New Roman" pitchFamily="18" charset="0"/>
            </a:endParaRPr>
          </a:p>
          <a:p>
            <a:pPr algn="thaiDist" defTabSz="4194993"/>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This </a:t>
            </a:r>
            <a:r>
              <a:rPr lang="en-US" sz="3600"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work was financially supported by the </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revenue budget fund of </a:t>
            </a:r>
            <a:r>
              <a:rPr lang="en-US" sz="3600" dirty="0" err="1"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Phetchabun</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 </a:t>
            </a:r>
            <a:r>
              <a:rPr lang="en-US" sz="3600" dirty="0" err="1"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Rajabhat</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 University (PCRU) . </a:t>
            </a:r>
            <a:r>
              <a:rPr lang="en-US" sz="3600"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We would like to thank to </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the Science Center </a:t>
            </a:r>
            <a:r>
              <a:rPr lang="en-US" sz="3600"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and Department of </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Physics, Faculty of Science and Technology PCRU for chemicals, scientific instruments and </a:t>
            </a:r>
            <a:r>
              <a:rPr lang="en-US" sz="3600"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infrastructure support</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a:t>
            </a:r>
            <a:endParaRPr lang="en-US" sz="3600" dirty="0">
              <a:solidFill>
                <a:srgbClr val="002060"/>
              </a:solidFill>
              <a:latin typeface="Times" panose="02020603050405020304" pitchFamily="18" charset="0"/>
              <a:ea typeface="Times New Roman" panose="02020603050405020304" pitchFamily="18" charset="0"/>
              <a:cs typeface="Times New Roman" panose="02020603050405020304" pitchFamily="18" charset="0"/>
            </a:endParaRPr>
          </a:p>
        </p:txBody>
      </p:sp>
      <p:grpSp>
        <p:nvGrpSpPr>
          <p:cNvPr id="84" name="Group 83"/>
          <p:cNvGrpSpPr/>
          <p:nvPr/>
        </p:nvGrpSpPr>
        <p:grpSpPr>
          <a:xfrm>
            <a:off x="14137502" y="33004154"/>
            <a:ext cx="11196113" cy="906955"/>
            <a:chOff x="14102869" y="38311861"/>
            <a:chExt cx="11196113" cy="1238436"/>
          </a:xfrm>
        </p:grpSpPr>
        <p:cxnSp>
          <p:nvCxnSpPr>
            <p:cNvPr id="74" name="Straight Connector 73"/>
            <p:cNvCxnSpPr/>
            <p:nvPr/>
          </p:nvCxnSpPr>
          <p:spPr>
            <a:xfrm>
              <a:off x="21929036" y="38989172"/>
              <a:ext cx="3134789" cy="0"/>
            </a:xfrm>
            <a:prstGeom prst="line">
              <a:avLst/>
            </a:prstGeom>
            <a:ln w="76200">
              <a:solidFill>
                <a:schemeClr val="accent1">
                  <a:lumMod val="75000"/>
                </a:schemeClr>
              </a:solidFill>
            </a:ln>
          </p:spPr>
          <p:style>
            <a:lnRef idx="1">
              <a:schemeClr val="accent2"/>
            </a:lnRef>
            <a:fillRef idx="0">
              <a:schemeClr val="accent2"/>
            </a:fillRef>
            <a:effectRef idx="0">
              <a:schemeClr val="accent2"/>
            </a:effectRef>
            <a:fontRef idx="minor">
              <a:schemeClr val="tx1"/>
            </a:fontRef>
          </p:style>
        </p:cxnSp>
        <p:sp>
          <p:nvSpPr>
            <p:cNvPr id="75" name="Rectangle 74"/>
            <p:cNvSpPr/>
            <p:nvPr/>
          </p:nvSpPr>
          <p:spPr>
            <a:xfrm>
              <a:off x="14102869" y="38311861"/>
              <a:ext cx="8278864" cy="1238436"/>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ACKNOWLEDGMENTS</a:t>
              </a:r>
              <a:endParaRPr lang="en-US" sz="4000" b="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6" name="Oval 75"/>
            <p:cNvSpPr/>
            <p:nvPr/>
          </p:nvSpPr>
          <p:spPr>
            <a:xfrm>
              <a:off x="25063873" y="38871617"/>
              <a:ext cx="235109" cy="23510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5827"/>
            </a:p>
          </p:txBody>
        </p:sp>
      </p:grpSp>
      <p:sp>
        <p:nvSpPr>
          <p:cNvPr id="77" name="Rectangle 76"/>
          <p:cNvSpPr/>
          <p:nvPr/>
        </p:nvSpPr>
        <p:spPr>
          <a:xfrm>
            <a:off x="13819994" y="37962621"/>
            <a:ext cx="14324029" cy="5078313"/>
          </a:xfrm>
          <a:prstGeom prst="rect">
            <a:avLst/>
          </a:prstGeom>
        </p:spPr>
        <p:txBody>
          <a:bodyPr wrap="square">
            <a:spAutoFit/>
          </a:bodyPr>
          <a:lstStyle/>
          <a:p>
            <a:pPr marL="501650" indent="-501650" algn="thaiDist"/>
            <a:r>
              <a:rPr lang="en-US" sz="3600" dirty="0" smtClean="0">
                <a:latin typeface="Times New Roman" panose="02020603050405020304" pitchFamily="18" charset="0"/>
                <a:ea typeface="Times New Roman" panose="02020603050405020304" pitchFamily="18" charset="0"/>
                <a:cs typeface="Times New Roman" panose="02020603050405020304" pitchFamily="18" charset="0"/>
              </a:rPr>
              <a:t>1. </a:t>
            </a:r>
            <a:r>
              <a:rPr lang="en-US" sz="3600" dirty="0" err="1" smtClean="0">
                <a:latin typeface="Times New Roman" panose="02020603050405020304" pitchFamily="18" charset="0"/>
                <a:ea typeface="Times New Roman" panose="02020603050405020304" pitchFamily="18" charset="0"/>
                <a:cs typeface="Times New Roman" panose="02020603050405020304" pitchFamily="18" charset="0"/>
              </a:rPr>
              <a:t>Samsudin</a:t>
            </a:r>
            <a:r>
              <a:rPr lang="en-US" sz="3600" dirty="0">
                <a:latin typeface="Times New Roman" panose="02020603050405020304" pitchFamily="18" charset="0"/>
                <a:ea typeface="Times New Roman" panose="02020603050405020304" pitchFamily="18" charset="0"/>
                <a:cs typeface="Times New Roman" panose="02020603050405020304" pitchFamily="18" charset="0"/>
              </a:rPr>
              <a:t>, A., </a:t>
            </a:r>
            <a:r>
              <a:rPr lang="en-US" sz="3600" dirty="0" err="1">
                <a:latin typeface="Times New Roman" panose="02020603050405020304" pitchFamily="18" charset="0"/>
                <a:ea typeface="Times New Roman" panose="02020603050405020304" pitchFamily="18" charset="0"/>
                <a:cs typeface="Times New Roman" panose="02020603050405020304" pitchFamily="18" charset="0"/>
              </a:rPr>
              <a:t>Heru</a:t>
            </a:r>
            <a:r>
              <a:rPr lang="en-US" sz="3600" dirty="0">
                <a:latin typeface="Times New Roman" panose="02020603050405020304" pitchFamily="18" charset="0"/>
                <a:ea typeface="Times New Roman" panose="02020603050405020304" pitchFamily="18" charset="0"/>
                <a:cs typeface="Times New Roman" panose="02020603050405020304" pitchFamily="18" charset="0"/>
              </a:rPr>
              <a:t>, S., </a:t>
            </a:r>
            <a:r>
              <a:rPr lang="en-US" sz="3600" dirty="0" err="1">
                <a:latin typeface="Times New Roman" panose="02020603050405020304" pitchFamily="18" charset="0"/>
                <a:ea typeface="Times New Roman" panose="02020603050405020304" pitchFamily="18" charset="0"/>
                <a:cs typeface="Times New Roman" panose="02020603050405020304" pitchFamily="18" charset="0"/>
              </a:rPr>
              <a:t>Sugeng</a:t>
            </a:r>
            <a:r>
              <a:rPr lang="en-US" sz="3600" dirty="0">
                <a:latin typeface="Times New Roman" panose="02020603050405020304" pitchFamily="18" charset="0"/>
                <a:ea typeface="Times New Roman" panose="02020603050405020304" pitchFamily="18" charset="0"/>
                <a:cs typeface="Times New Roman" panose="02020603050405020304" pitchFamily="18" charset="0"/>
              </a:rPr>
              <a:t>, W., </a:t>
            </a:r>
            <a:r>
              <a:rPr lang="en-US" sz="3600" dirty="0" err="1">
                <a:latin typeface="Times New Roman" panose="02020603050405020304" pitchFamily="18" charset="0"/>
                <a:ea typeface="Times New Roman" panose="02020603050405020304" pitchFamily="18" charset="0"/>
                <a:cs typeface="Times New Roman" panose="02020603050405020304" pitchFamily="18" charset="0"/>
              </a:rPr>
              <a:t>Agus</a:t>
            </a:r>
            <a:r>
              <a:rPr lang="en-US" sz="3600" dirty="0">
                <a:latin typeface="Times New Roman" panose="02020603050405020304" pitchFamily="18" charset="0"/>
                <a:ea typeface="Times New Roman" panose="02020603050405020304" pitchFamily="18" charset="0"/>
                <a:cs typeface="Times New Roman" panose="02020603050405020304" pitchFamily="18" charset="0"/>
              </a:rPr>
              <a:t>, P., </a:t>
            </a:r>
            <a:r>
              <a:rPr lang="en-US" sz="3600" dirty="0" err="1">
                <a:latin typeface="Times New Roman" panose="02020603050405020304" pitchFamily="18" charset="0"/>
                <a:ea typeface="Times New Roman" panose="02020603050405020304" pitchFamily="18" charset="0"/>
                <a:cs typeface="Times New Roman" panose="02020603050405020304" pitchFamily="18" charset="0"/>
              </a:rPr>
              <a:t>Ratna</a:t>
            </a:r>
            <a:r>
              <a:rPr lang="en-US" sz="3600" dirty="0">
                <a:latin typeface="Times New Roman" panose="02020603050405020304" pitchFamily="18" charset="0"/>
                <a:ea typeface="Times New Roman" panose="02020603050405020304" pitchFamily="18" charset="0"/>
                <a:cs typeface="Times New Roman" panose="02020603050405020304" pitchFamily="18" charset="0"/>
              </a:rPr>
              <a:t>, B</a:t>
            </a:r>
            <a:r>
              <a:rPr lang="en-US" sz="3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3600" dirty="0">
                <a:latin typeface="Times New Roman" panose="02020603050405020304" pitchFamily="18" charset="0"/>
                <a:ea typeface="Times New Roman" panose="02020603050405020304" pitchFamily="18" charset="0"/>
                <a:cs typeface="Times New Roman" panose="02020603050405020304" pitchFamily="18" charset="0"/>
              </a:rPr>
              <a:t>(2009). A facile method for production of high-purity silica </a:t>
            </a:r>
            <a:r>
              <a:rPr lang="en-US" sz="3600" dirty="0" err="1">
                <a:latin typeface="Times New Roman" panose="02020603050405020304" pitchFamily="18" charset="0"/>
                <a:ea typeface="Times New Roman" panose="02020603050405020304" pitchFamily="18" charset="0"/>
                <a:cs typeface="Times New Roman" panose="02020603050405020304" pitchFamily="18" charset="0"/>
              </a:rPr>
              <a:t>xerogels</a:t>
            </a:r>
            <a:r>
              <a:rPr lang="en-US" sz="3600" dirty="0">
                <a:latin typeface="Times New Roman" panose="02020603050405020304" pitchFamily="18" charset="0"/>
                <a:ea typeface="Times New Roman" panose="02020603050405020304" pitchFamily="18" charset="0"/>
                <a:cs typeface="Times New Roman" panose="02020603050405020304" pitchFamily="18" charset="0"/>
              </a:rPr>
              <a:t> from bagasse ash. Advanced Powder Technology, </a:t>
            </a:r>
            <a:r>
              <a:rPr lang="en-US" sz="3600" dirty="0" smtClean="0">
                <a:latin typeface="Times New Roman" panose="02020603050405020304" pitchFamily="18" charset="0"/>
                <a:ea typeface="Times New Roman" panose="02020603050405020304" pitchFamily="18" charset="0"/>
                <a:cs typeface="Times New Roman" panose="02020603050405020304" pitchFamily="18" charset="0"/>
              </a:rPr>
              <a:t>20,468-472.</a:t>
            </a:r>
          </a:p>
          <a:p>
            <a:pPr marL="471488" indent="-471488" algn="thaiDist"/>
            <a:r>
              <a:rPr lang="en-US" sz="3600" dirty="0" smtClean="0">
                <a:latin typeface="Times New Roman" panose="02020603050405020304" pitchFamily="18" charset="0"/>
                <a:cs typeface="Times New Roman" panose="02020603050405020304" pitchFamily="18" charset="0"/>
              </a:rPr>
              <a:t>2. </a:t>
            </a:r>
            <a:r>
              <a:rPr lang="en-US" sz="3600" dirty="0" err="1" smtClean="0">
                <a:latin typeface="Times New Roman" panose="02020603050405020304" pitchFamily="18" charset="0"/>
                <a:cs typeface="Times New Roman" panose="02020603050405020304" pitchFamily="18" charset="0"/>
              </a:rPr>
              <a:t>Rohani</a:t>
            </a:r>
            <a:r>
              <a:rPr lang="en-US" sz="3600" dirty="0" smtClean="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Adu</a:t>
            </a:r>
            <a:r>
              <a:rPr lang="en-US" sz="3600" dirty="0">
                <a:latin typeface="Times New Roman" panose="02020603050405020304" pitchFamily="18" charset="0"/>
                <a:cs typeface="Times New Roman" panose="02020603050405020304" pitchFamily="18" charset="0"/>
              </a:rPr>
              <a:t>, B., </a:t>
            </a:r>
            <a:r>
              <a:rPr lang="en-US" sz="3600" dirty="0" err="1">
                <a:latin typeface="Times New Roman" panose="02020603050405020304" pitchFamily="18" charset="0"/>
                <a:cs typeface="Times New Roman" panose="02020603050405020304" pitchFamily="18" charset="0"/>
              </a:rPr>
              <a:t>Rosiyah</a:t>
            </a:r>
            <a:r>
              <a:rPr lang="en-US" sz="3600" dirty="0">
                <a:latin typeface="Times New Roman" panose="02020603050405020304" pitchFamily="18" charset="0"/>
                <a:cs typeface="Times New Roman" panose="02020603050405020304" pitchFamily="18" charset="0"/>
              </a:rPr>
              <a:t>, Y., Sang Neon, G</a:t>
            </a:r>
            <a:r>
              <a:rPr lang="en-US" sz="3600" dirty="0" smtClean="0">
                <a:latin typeface="Times New Roman" panose="02020603050405020304" pitchFamily="18" charset="0"/>
                <a:cs typeface="Times New Roman" panose="02020603050405020304" pitchFamily="18" charset="0"/>
              </a:rPr>
              <a:t>. </a:t>
            </a:r>
            <a:r>
              <a:rPr lang="en-US" sz="3600" dirty="0">
                <a:latin typeface="Times New Roman" panose="02020603050405020304" pitchFamily="18" charset="0"/>
                <a:cs typeface="Times New Roman" panose="02020603050405020304" pitchFamily="18" charset="0"/>
              </a:rPr>
              <a:t>(2016). Production of High Purity Amorphous Silica from Rice Husk. Procedia Chemistry,19,189-195</a:t>
            </a:r>
            <a:r>
              <a:rPr lang="en-US" sz="3600" dirty="0" smtClean="0">
                <a:latin typeface="Times New Roman" panose="02020603050405020304" pitchFamily="18" charset="0"/>
                <a:cs typeface="Times New Roman" panose="02020603050405020304" pitchFamily="18" charset="0"/>
              </a:rPr>
              <a:t>.</a:t>
            </a:r>
          </a:p>
          <a:p>
            <a:pPr marL="471488" indent="-471488" algn="thaiDist"/>
            <a:r>
              <a:rPr lang="en-US" sz="3600" dirty="0" smtClean="0">
                <a:latin typeface="Times New Roman" panose="02020603050405020304" pitchFamily="18" charset="0"/>
                <a:cs typeface="Times New Roman" panose="02020603050405020304" pitchFamily="18" charset="0"/>
              </a:rPr>
              <a:t>3. </a:t>
            </a:r>
            <a:r>
              <a:rPr lang="en-US" sz="3600" dirty="0" err="1" smtClean="0">
                <a:latin typeface="Times New Roman" panose="02020603050405020304" pitchFamily="18" charset="0"/>
                <a:cs typeface="Times New Roman" panose="02020603050405020304" pitchFamily="18" charset="0"/>
              </a:rPr>
              <a:t>Kongkajun</a:t>
            </a:r>
            <a:r>
              <a:rPr lang="en-US" sz="3600" dirty="0" smtClean="0">
                <a:latin typeface="Times New Roman" panose="02020603050405020304" pitchFamily="18" charset="0"/>
                <a:cs typeface="Times New Roman" panose="02020603050405020304" pitchFamily="18" charset="0"/>
              </a:rPr>
              <a:t>, N., </a:t>
            </a:r>
            <a:r>
              <a:rPr lang="en-US" sz="3600" dirty="0" err="1" smtClean="0">
                <a:latin typeface="Times New Roman" panose="02020603050405020304" pitchFamily="18" charset="0"/>
                <a:cs typeface="Times New Roman" panose="02020603050405020304" pitchFamily="18" charset="0"/>
              </a:rPr>
              <a:t>Thongruang</a:t>
            </a:r>
            <a:r>
              <a:rPr lang="en-US" sz="3600" dirty="0" smtClean="0">
                <a:latin typeface="Times New Roman" panose="02020603050405020304" pitchFamily="18" charset="0"/>
                <a:cs typeface="Times New Roman" panose="02020603050405020304" pitchFamily="18" charset="0"/>
              </a:rPr>
              <a:t>, R., </a:t>
            </a:r>
            <a:r>
              <a:rPr lang="en-US" sz="3600" dirty="0" err="1" smtClean="0">
                <a:latin typeface="Times New Roman" panose="02020603050405020304" pitchFamily="18" charset="0"/>
                <a:cs typeface="Times New Roman" panose="02020603050405020304" pitchFamily="18" charset="0"/>
              </a:rPr>
              <a:t>Saisin</a:t>
            </a:r>
            <a:r>
              <a:rPr lang="en-US" sz="3600" dirty="0" smtClean="0">
                <a:latin typeface="Times New Roman" panose="02020603050405020304" pitchFamily="18" charset="0"/>
                <a:cs typeface="Times New Roman" panose="02020603050405020304" pitchFamily="18" charset="0"/>
              </a:rPr>
              <a:t>, N. and </a:t>
            </a:r>
            <a:r>
              <a:rPr lang="en-US" sz="3600" dirty="0" err="1" smtClean="0">
                <a:latin typeface="Times New Roman" panose="02020603050405020304" pitchFamily="18" charset="0"/>
                <a:cs typeface="Times New Roman" panose="02020603050405020304" pitchFamily="18" charset="0"/>
              </a:rPr>
              <a:t>Kaewngeun</a:t>
            </a:r>
            <a:r>
              <a:rPr lang="en-US" sz="3600" dirty="0" smtClean="0">
                <a:latin typeface="Times New Roman" panose="02020603050405020304" pitchFamily="18" charset="0"/>
                <a:cs typeface="Times New Roman" panose="02020603050405020304" pitchFamily="18" charset="0"/>
              </a:rPr>
              <a:t>, S. (2013). Characterization of high purity silica from rice husk by acid treatment. Science and Technology Journal, 2, 159-166.</a:t>
            </a:r>
            <a:endParaRPr lang="en-US" sz="3600" dirty="0">
              <a:latin typeface="Times New Roman" panose="02020603050405020304" pitchFamily="18" charset="0"/>
              <a:cs typeface="Times New Roman" panose="02020603050405020304" pitchFamily="18" charset="0"/>
            </a:endParaRPr>
          </a:p>
        </p:txBody>
      </p:sp>
      <p:grpSp>
        <p:nvGrpSpPr>
          <p:cNvPr id="83" name="Group 82"/>
          <p:cNvGrpSpPr/>
          <p:nvPr/>
        </p:nvGrpSpPr>
        <p:grpSpPr>
          <a:xfrm>
            <a:off x="14129752" y="28053542"/>
            <a:ext cx="11196113" cy="882191"/>
            <a:chOff x="14068780" y="32800764"/>
            <a:chExt cx="11196113" cy="1238436"/>
          </a:xfrm>
        </p:grpSpPr>
        <p:cxnSp>
          <p:nvCxnSpPr>
            <p:cNvPr id="78" name="Straight Connector 77"/>
            <p:cNvCxnSpPr/>
            <p:nvPr/>
          </p:nvCxnSpPr>
          <p:spPr>
            <a:xfrm>
              <a:off x="21894947" y="33478075"/>
              <a:ext cx="3134789" cy="0"/>
            </a:xfrm>
            <a:prstGeom prst="line">
              <a:avLst/>
            </a:prstGeom>
            <a:ln w="76200">
              <a:solidFill>
                <a:schemeClr val="accent1">
                  <a:lumMod val="75000"/>
                </a:schemeClr>
              </a:solidFill>
            </a:ln>
          </p:spPr>
          <p:style>
            <a:lnRef idx="1">
              <a:schemeClr val="accent2"/>
            </a:lnRef>
            <a:fillRef idx="0">
              <a:schemeClr val="accent2"/>
            </a:fillRef>
            <a:effectRef idx="0">
              <a:schemeClr val="accent2"/>
            </a:effectRef>
            <a:fontRef idx="minor">
              <a:schemeClr val="tx1"/>
            </a:fontRef>
          </p:style>
        </p:cxnSp>
        <p:sp>
          <p:nvSpPr>
            <p:cNvPr id="79" name="Rectangle 78"/>
            <p:cNvSpPr/>
            <p:nvPr/>
          </p:nvSpPr>
          <p:spPr>
            <a:xfrm>
              <a:off x="14068780" y="32800764"/>
              <a:ext cx="8278864" cy="1238436"/>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CONCLUSIONS</a:t>
              </a:r>
              <a:endParaRPr lang="en-US" sz="4000" b="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0" name="Oval 79"/>
            <p:cNvSpPr/>
            <p:nvPr/>
          </p:nvSpPr>
          <p:spPr>
            <a:xfrm>
              <a:off x="25029784" y="33360520"/>
              <a:ext cx="235109" cy="23510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27"/>
            </a:p>
          </p:txBody>
        </p:sp>
      </p:grpSp>
      <p:grpSp>
        <p:nvGrpSpPr>
          <p:cNvPr id="85" name="Group 84"/>
          <p:cNvGrpSpPr/>
          <p:nvPr/>
        </p:nvGrpSpPr>
        <p:grpSpPr>
          <a:xfrm>
            <a:off x="14061251" y="36912654"/>
            <a:ext cx="11196113" cy="959910"/>
            <a:chOff x="14102869" y="38311861"/>
            <a:chExt cx="11196113" cy="1238436"/>
          </a:xfrm>
        </p:grpSpPr>
        <p:cxnSp>
          <p:nvCxnSpPr>
            <p:cNvPr id="86" name="Straight Connector 85"/>
            <p:cNvCxnSpPr/>
            <p:nvPr/>
          </p:nvCxnSpPr>
          <p:spPr>
            <a:xfrm>
              <a:off x="21929036" y="38989172"/>
              <a:ext cx="3134789" cy="0"/>
            </a:xfrm>
            <a:prstGeom prst="line">
              <a:avLst/>
            </a:prstGeom>
            <a:ln w="76200">
              <a:solidFill>
                <a:schemeClr val="accent1">
                  <a:lumMod val="75000"/>
                </a:schemeClr>
              </a:solidFill>
            </a:ln>
          </p:spPr>
          <p:style>
            <a:lnRef idx="1">
              <a:schemeClr val="accent2"/>
            </a:lnRef>
            <a:fillRef idx="0">
              <a:schemeClr val="accent2"/>
            </a:fillRef>
            <a:effectRef idx="0">
              <a:schemeClr val="accent2"/>
            </a:effectRef>
            <a:fontRef idx="minor">
              <a:schemeClr val="tx1"/>
            </a:fontRef>
          </p:style>
        </p:cxnSp>
        <p:sp>
          <p:nvSpPr>
            <p:cNvPr id="87" name="Rectangle 86"/>
            <p:cNvSpPr/>
            <p:nvPr/>
          </p:nvSpPr>
          <p:spPr>
            <a:xfrm>
              <a:off x="14102869" y="38311861"/>
              <a:ext cx="8278864" cy="1238436"/>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REFERENCES</a:t>
              </a:r>
              <a:endParaRPr lang="en-US" sz="4000" b="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8" name="Oval 87"/>
            <p:cNvSpPr/>
            <p:nvPr/>
          </p:nvSpPr>
          <p:spPr>
            <a:xfrm>
              <a:off x="25063873" y="38871617"/>
              <a:ext cx="235109" cy="23510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27"/>
            </a:p>
          </p:txBody>
        </p:sp>
      </p:grpSp>
    </p:spTree>
    <p:extLst>
      <p:ext uri="{BB962C8B-B14F-4D97-AF65-F5344CB8AC3E}">
        <p14:creationId xmlns:p14="http://schemas.microsoft.com/office/powerpoint/2010/main" val="3301957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2199</TotalTime>
  <Words>1312</Words>
  <Application>Microsoft Office PowerPoint</Application>
  <PresentationFormat>Custom</PresentationFormat>
  <Paragraphs>43</Paragraphs>
  <Slides>1</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vt:i4>
      </vt:variant>
    </vt:vector>
  </HeadingPairs>
  <TitlesOfParts>
    <vt:vector size="11" baseType="lpstr">
      <vt:lpstr>Angsana New</vt:lpstr>
      <vt:lpstr>Arial</vt:lpstr>
      <vt:lpstr>Calibri</vt:lpstr>
      <vt:lpstr>Century Gothic</vt:lpstr>
      <vt:lpstr>Symbol</vt:lpstr>
      <vt:lpstr>TH SarabunPSK</vt:lpstr>
      <vt:lpstr>Times</vt:lpstr>
      <vt:lpstr>Times New Roman</vt:lpstr>
      <vt:lpstr>Wingdings 3</vt:lpstr>
      <vt:lpstr>Wisp</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Pan Yuenyao</cp:lastModifiedBy>
  <cp:revision>158</cp:revision>
  <dcterms:created xsi:type="dcterms:W3CDTF">2020-07-24T15:08:53Z</dcterms:created>
  <dcterms:modified xsi:type="dcterms:W3CDTF">2021-05-21T14:05:47Z</dcterms:modified>
</cp:coreProperties>
</file>